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4" r:id="rId2"/>
  </p:sldMasterIdLst>
  <p:notesMasterIdLst>
    <p:notesMasterId r:id="rId61"/>
  </p:notesMasterIdLst>
  <p:sldIdLst>
    <p:sldId id="256" r:id="rId3"/>
    <p:sldId id="257" r:id="rId4"/>
    <p:sldId id="260" r:id="rId5"/>
    <p:sldId id="318" r:id="rId6"/>
    <p:sldId id="259" r:id="rId7"/>
    <p:sldId id="261" r:id="rId8"/>
    <p:sldId id="319" r:id="rId9"/>
    <p:sldId id="320" r:id="rId10"/>
    <p:sldId id="262" r:id="rId11"/>
    <p:sldId id="263" r:id="rId12"/>
    <p:sldId id="321" r:id="rId13"/>
    <p:sldId id="269" r:id="rId14"/>
    <p:sldId id="264" r:id="rId15"/>
    <p:sldId id="265" r:id="rId16"/>
    <p:sldId id="323" r:id="rId17"/>
    <p:sldId id="267" r:id="rId18"/>
    <p:sldId id="324" r:id="rId19"/>
    <p:sldId id="268" r:id="rId20"/>
    <p:sldId id="270" r:id="rId21"/>
    <p:sldId id="272" r:id="rId22"/>
    <p:sldId id="273" r:id="rId23"/>
    <p:sldId id="274" r:id="rId24"/>
    <p:sldId id="325" r:id="rId25"/>
    <p:sldId id="326" r:id="rId26"/>
    <p:sldId id="275" r:id="rId27"/>
    <p:sldId id="276" r:id="rId28"/>
    <p:sldId id="277" r:id="rId29"/>
    <p:sldId id="285" r:id="rId30"/>
    <p:sldId id="327" r:id="rId31"/>
    <p:sldId id="278" r:id="rId32"/>
    <p:sldId id="279" r:id="rId33"/>
    <p:sldId id="286" r:id="rId34"/>
    <p:sldId id="280" r:id="rId35"/>
    <p:sldId id="329" r:id="rId36"/>
    <p:sldId id="328" r:id="rId37"/>
    <p:sldId id="266" r:id="rId38"/>
    <p:sldId id="331" r:id="rId39"/>
    <p:sldId id="332" r:id="rId40"/>
    <p:sldId id="333" r:id="rId41"/>
    <p:sldId id="334" r:id="rId42"/>
    <p:sldId id="335" r:id="rId43"/>
    <p:sldId id="336" r:id="rId44"/>
    <p:sldId id="337" r:id="rId45"/>
    <p:sldId id="281" r:id="rId46"/>
    <p:sldId id="282" r:id="rId47"/>
    <p:sldId id="283" r:id="rId48"/>
    <p:sldId id="284" r:id="rId49"/>
    <p:sldId id="339" r:id="rId50"/>
    <p:sldId id="287" r:id="rId51"/>
    <p:sldId id="292" r:id="rId52"/>
    <p:sldId id="288" r:id="rId53"/>
    <p:sldId id="340" r:id="rId54"/>
    <p:sldId id="289" r:id="rId55"/>
    <p:sldId id="291" r:id="rId56"/>
    <p:sldId id="341" r:id="rId57"/>
    <p:sldId id="293" r:id="rId58"/>
    <p:sldId id="342" r:id="rId59"/>
    <p:sldId id="290" r:id="rId60"/>
  </p:sldIdLst>
  <p:sldSz cx="9144000" cy="5143500" type="screen16x9"/>
  <p:notesSz cx="6858000" cy="9144000"/>
  <p:embeddedFontLst>
    <p:embeddedFont>
      <p:font typeface="Cambria Math" panose="02040503050406030204" pitchFamily="18" charset="0"/>
      <p:regular r:id="rId62"/>
    </p:embeddedFont>
    <p:embeddedFont>
      <p:font typeface="DengXian" panose="02010600030101010101" pitchFamily="2" charset="-122"/>
      <p:regular r:id="rId63"/>
      <p:bold r:id="rId64"/>
    </p:embeddedFont>
    <p:embeddedFont>
      <p:font typeface="DM Sans" pitchFamily="2" charset="0"/>
      <p:regular r:id="rId65"/>
      <p:bold r:id="rId66"/>
      <p:italic r:id="rId67"/>
      <p:boldItalic r:id="rId68"/>
    </p:embeddedFont>
    <p:embeddedFont>
      <p:font typeface="Encode Sans Expanded SemiBold" panose="020B0604020202020204" charset="0"/>
      <p:regular r:id="rId69"/>
      <p:bold r:id="rId70"/>
    </p:embeddedFont>
    <p:embeddedFont>
      <p:font typeface="Nunito" pitchFamily="2" charset="0"/>
      <p:regular r:id="rId71"/>
      <p:bold r:id="rId72"/>
      <p:italic r:id="rId73"/>
      <p:boldItalic r:id="rId74"/>
    </p:embeddedFont>
    <p:embeddedFont>
      <p:font typeface="Open Sans" panose="020B0606030504020204" pitchFamily="34" charset="0"/>
      <p:regular r:id="rId75"/>
      <p:bold r:id="rId76"/>
      <p:italic r:id="rId77"/>
      <p:boldItalic r:id="rId78"/>
    </p:embeddedFont>
    <p:embeddedFont>
      <p:font typeface="Pacifico" panose="00000500000000000000" pitchFamily="2" charset="0"/>
      <p:regular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CD"/>
    <a:srgbClr val="DDF6FF"/>
    <a:srgbClr val="DFF1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A25789-26E0-47BD-9F28-08E63AB04CF7}">
  <a:tblStyle styleId="{45A25789-26E0-47BD-9F28-08E63AB04CF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17" autoAdjust="0"/>
    <p:restoredTop sz="93023" autoAdjust="0"/>
  </p:normalViewPr>
  <p:slideViewPr>
    <p:cSldViewPr snapToGrid="0">
      <p:cViewPr varScale="1">
        <p:scale>
          <a:sx n="106" d="100"/>
          <a:sy n="106" d="100"/>
        </p:scale>
        <p:origin x="35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2.fntdata"/><Relationship Id="rId68" Type="http://schemas.openxmlformats.org/officeDocument/2006/relationships/font" Target="fonts/font7.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13.fntdata"/><Relationship Id="rId79" Type="http://schemas.openxmlformats.org/officeDocument/2006/relationships/font" Target="fonts/font18.fntdata"/><Relationship Id="rId5" Type="http://schemas.openxmlformats.org/officeDocument/2006/relationships/slide" Target="slides/slide3.xml"/><Relationship Id="rId61" Type="http://schemas.openxmlformats.org/officeDocument/2006/relationships/notesMaster" Target="notesMasters/notesMaster1.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font" Target="fonts/font16.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1.fntdata"/><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font" Target="fonts/font17.fntdata"/><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15.fntdata"/><Relationship Id="rId7" Type="http://schemas.openxmlformats.org/officeDocument/2006/relationships/slide" Target="slides/slide5.xml"/><Relationship Id="rId71" Type="http://schemas.openxmlformats.org/officeDocument/2006/relationships/font" Target="fonts/font10.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1"/>
        <p:cNvGrpSpPr/>
        <p:nvPr/>
      </p:nvGrpSpPr>
      <p:grpSpPr>
        <a:xfrm>
          <a:off x="0" y="0"/>
          <a:ext cx="0" cy="0"/>
          <a:chOff x="0" y="0"/>
          <a:chExt cx="0" cy="0"/>
        </a:xfrm>
      </p:grpSpPr>
      <p:sp>
        <p:nvSpPr>
          <p:cNvPr id="3242" name="Google Shape;3242;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3" name="Google Shape;3243;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9"/>
        <p:cNvGrpSpPr/>
        <p:nvPr/>
      </p:nvGrpSpPr>
      <p:grpSpPr>
        <a:xfrm>
          <a:off x="0" y="0"/>
          <a:ext cx="0" cy="0"/>
          <a:chOff x="0" y="0"/>
          <a:chExt cx="0" cy="0"/>
        </a:xfrm>
      </p:grpSpPr>
      <p:sp>
        <p:nvSpPr>
          <p:cNvPr id="3330" name="Google Shape;3330;g142e9ca21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1" name="Google Shape;3331;g142e9ca21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9"/>
        <p:cNvGrpSpPr/>
        <p:nvPr/>
      </p:nvGrpSpPr>
      <p:grpSpPr>
        <a:xfrm>
          <a:off x="0" y="0"/>
          <a:ext cx="0" cy="0"/>
          <a:chOff x="0" y="0"/>
          <a:chExt cx="0" cy="0"/>
        </a:xfrm>
      </p:grpSpPr>
      <p:sp>
        <p:nvSpPr>
          <p:cNvPr id="3330" name="Google Shape;3330;g142e9ca21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1" name="Google Shape;3331;g142e9ca21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7483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8"/>
        <p:cNvGrpSpPr/>
        <p:nvPr/>
      </p:nvGrpSpPr>
      <p:grpSpPr>
        <a:xfrm>
          <a:off x="0" y="0"/>
          <a:ext cx="0" cy="0"/>
          <a:chOff x="0" y="0"/>
          <a:chExt cx="0" cy="0"/>
        </a:xfrm>
      </p:grpSpPr>
      <p:sp>
        <p:nvSpPr>
          <p:cNvPr id="3539" name="Google Shape;3539;gd362d286f3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0" name="Google Shape;3540;gd362d286f3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8"/>
        <p:cNvGrpSpPr/>
        <p:nvPr/>
      </p:nvGrpSpPr>
      <p:grpSpPr>
        <a:xfrm>
          <a:off x="0" y="0"/>
          <a:ext cx="0" cy="0"/>
          <a:chOff x="0" y="0"/>
          <a:chExt cx="0" cy="0"/>
        </a:xfrm>
      </p:grpSpPr>
      <p:sp>
        <p:nvSpPr>
          <p:cNvPr id="3359" name="Google Shape;3359;gd362d286f3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0" name="Google Shape;3360;gd362d286f3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9"/>
        <p:cNvGrpSpPr/>
        <p:nvPr/>
      </p:nvGrpSpPr>
      <p:grpSpPr>
        <a:xfrm>
          <a:off x="0" y="0"/>
          <a:ext cx="0" cy="0"/>
          <a:chOff x="0" y="0"/>
          <a:chExt cx="0" cy="0"/>
        </a:xfrm>
      </p:grpSpPr>
      <p:sp>
        <p:nvSpPr>
          <p:cNvPr id="3400" name="Google Shape;3400;gd362d286f3_1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1" name="Google Shape;3401;gd362d286f3_1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9"/>
        <p:cNvGrpSpPr/>
        <p:nvPr/>
      </p:nvGrpSpPr>
      <p:grpSpPr>
        <a:xfrm>
          <a:off x="0" y="0"/>
          <a:ext cx="0" cy="0"/>
          <a:chOff x="0" y="0"/>
          <a:chExt cx="0" cy="0"/>
        </a:xfrm>
      </p:grpSpPr>
      <p:sp>
        <p:nvSpPr>
          <p:cNvPr id="3400" name="Google Shape;3400;gd362d286f3_1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1" name="Google Shape;3401;gd362d286f3_1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8789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1"/>
        <p:cNvGrpSpPr/>
        <p:nvPr/>
      </p:nvGrpSpPr>
      <p:grpSpPr>
        <a:xfrm>
          <a:off x="0" y="0"/>
          <a:ext cx="0" cy="0"/>
          <a:chOff x="0" y="0"/>
          <a:chExt cx="0" cy="0"/>
        </a:xfrm>
      </p:grpSpPr>
      <p:sp>
        <p:nvSpPr>
          <p:cNvPr id="3462" name="Google Shape;3462;g1407908404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3" name="Google Shape;3463;g1407908404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1"/>
        <p:cNvGrpSpPr/>
        <p:nvPr/>
      </p:nvGrpSpPr>
      <p:grpSpPr>
        <a:xfrm>
          <a:off x="0" y="0"/>
          <a:ext cx="0" cy="0"/>
          <a:chOff x="0" y="0"/>
          <a:chExt cx="0" cy="0"/>
        </a:xfrm>
      </p:grpSpPr>
      <p:sp>
        <p:nvSpPr>
          <p:cNvPr id="3462" name="Google Shape;3462;g1407908404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3" name="Google Shape;3463;g1407908404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6313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2"/>
        <p:cNvGrpSpPr/>
        <p:nvPr/>
      </p:nvGrpSpPr>
      <p:grpSpPr>
        <a:xfrm>
          <a:off x="0" y="0"/>
          <a:ext cx="0" cy="0"/>
          <a:chOff x="0" y="0"/>
          <a:chExt cx="0" cy="0"/>
        </a:xfrm>
      </p:grpSpPr>
      <p:sp>
        <p:nvSpPr>
          <p:cNvPr id="3483" name="Google Shape;3483;gd362d286f3_1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4" name="Google Shape;3484;gd362d286f3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7"/>
        <p:cNvGrpSpPr/>
        <p:nvPr/>
      </p:nvGrpSpPr>
      <p:grpSpPr>
        <a:xfrm>
          <a:off x="0" y="0"/>
          <a:ext cx="0" cy="0"/>
          <a:chOff x="0" y="0"/>
          <a:chExt cx="0" cy="0"/>
        </a:xfrm>
      </p:grpSpPr>
      <p:sp>
        <p:nvSpPr>
          <p:cNvPr id="3548" name="Google Shape;3548;gd362d286f3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9" name="Google Shape;3549;gd362d286f3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7"/>
        <p:cNvGrpSpPr/>
        <p:nvPr/>
      </p:nvGrpSpPr>
      <p:grpSpPr>
        <a:xfrm>
          <a:off x="0" y="0"/>
          <a:ext cx="0" cy="0"/>
          <a:chOff x="0" y="0"/>
          <a:chExt cx="0" cy="0"/>
        </a:xfrm>
      </p:grpSpPr>
      <p:sp>
        <p:nvSpPr>
          <p:cNvPr id="3258" name="Google Shape;3258;gd362d286f3_1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9" name="Google Shape;3259;gd362d286f3_1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6"/>
        <p:cNvGrpSpPr/>
        <p:nvPr/>
      </p:nvGrpSpPr>
      <p:grpSpPr>
        <a:xfrm>
          <a:off x="0" y="0"/>
          <a:ext cx="0" cy="0"/>
          <a:chOff x="0" y="0"/>
          <a:chExt cx="0" cy="0"/>
        </a:xfrm>
      </p:grpSpPr>
      <p:sp>
        <p:nvSpPr>
          <p:cNvPr id="3567" name="Google Shape;3567;gd362d286f3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8" name="Google Shape;3568;gd362d286f3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4"/>
        <p:cNvGrpSpPr/>
        <p:nvPr/>
      </p:nvGrpSpPr>
      <p:grpSpPr>
        <a:xfrm>
          <a:off x="0" y="0"/>
          <a:ext cx="0" cy="0"/>
          <a:chOff x="0" y="0"/>
          <a:chExt cx="0" cy="0"/>
        </a:xfrm>
      </p:grpSpPr>
      <p:sp>
        <p:nvSpPr>
          <p:cNvPr id="3575" name="Google Shape;3575;gd362d286f3_1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6" name="Google Shape;3576;gd362d286f3_1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4"/>
        <p:cNvGrpSpPr/>
        <p:nvPr/>
      </p:nvGrpSpPr>
      <p:grpSpPr>
        <a:xfrm>
          <a:off x="0" y="0"/>
          <a:ext cx="0" cy="0"/>
          <a:chOff x="0" y="0"/>
          <a:chExt cx="0" cy="0"/>
        </a:xfrm>
      </p:grpSpPr>
      <p:sp>
        <p:nvSpPr>
          <p:cNvPr id="3585" name="Google Shape;3585;gd362d286f3_1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6" name="Google Shape;3586;gd362d286f3_1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4"/>
        <p:cNvGrpSpPr/>
        <p:nvPr/>
      </p:nvGrpSpPr>
      <p:grpSpPr>
        <a:xfrm>
          <a:off x="0" y="0"/>
          <a:ext cx="0" cy="0"/>
          <a:chOff x="0" y="0"/>
          <a:chExt cx="0" cy="0"/>
        </a:xfrm>
      </p:grpSpPr>
      <p:sp>
        <p:nvSpPr>
          <p:cNvPr id="3585" name="Google Shape;3585;gd362d286f3_1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6" name="Google Shape;3586;gd362d286f3_1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650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8"/>
        <p:cNvGrpSpPr/>
        <p:nvPr/>
      </p:nvGrpSpPr>
      <p:grpSpPr>
        <a:xfrm>
          <a:off x="0" y="0"/>
          <a:ext cx="0" cy="0"/>
          <a:chOff x="0" y="0"/>
          <a:chExt cx="0" cy="0"/>
        </a:xfrm>
      </p:grpSpPr>
      <p:sp>
        <p:nvSpPr>
          <p:cNvPr id="3539" name="Google Shape;3539;gd362d286f3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0" name="Google Shape;3540;gd362d286f3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8322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3"/>
        <p:cNvGrpSpPr/>
        <p:nvPr/>
      </p:nvGrpSpPr>
      <p:grpSpPr>
        <a:xfrm>
          <a:off x="0" y="0"/>
          <a:ext cx="0" cy="0"/>
          <a:chOff x="0" y="0"/>
          <a:chExt cx="0" cy="0"/>
        </a:xfrm>
      </p:grpSpPr>
      <p:sp>
        <p:nvSpPr>
          <p:cNvPr id="3604" name="Google Shape;3604;gd362d286f3_1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5" name="Google Shape;3605;gd362d286f3_1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4"/>
        <p:cNvGrpSpPr/>
        <p:nvPr/>
      </p:nvGrpSpPr>
      <p:grpSpPr>
        <a:xfrm>
          <a:off x="0" y="0"/>
          <a:ext cx="0" cy="0"/>
          <a:chOff x="0" y="0"/>
          <a:chExt cx="0" cy="0"/>
        </a:xfrm>
      </p:grpSpPr>
      <p:sp>
        <p:nvSpPr>
          <p:cNvPr id="3625" name="Google Shape;3625;gd362d286f3_1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6" name="Google Shape;3626;gd362d286f3_1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7"/>
        <p:cNvGrpSpPr/>
        <p:nvPr/>
      </p:nvGrpSpPr>
      <p:grpSpPr>
        <a:xfrm>
          <a:off x="0" y="0"/>
          <a:ext cx="0" cy="0"/>
          <a:chOff x="0" y="0"/>
          <a:chExt cx="0" cy="0"/>
        </a:xfrm>
      </p:grpSpPr>
      <p:sp>
        <p:nvSpPr>
          <p:cNvPr id="3638" name="Google Shape;3638;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9" name="Google Shape;3639;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7"/>
        <p:cNvGrpSpPr/>
        <p:nvPr/>
      </p:nvGrpSpPr>
      <p:grpSpPr>
        <a:xfrm>
          <a:off x="0" y="0"/>
          <a:ext cx="0" cy="0"/>
          <a:chOff x="0" y="0"/>
          <a:chExt cx="0" cy="0"/>
        </a:xfrm>
      </p:grpSpPr>
      <p:sp>
        <p:nvSpPr>
          <p:cNvPr id="3838" name="Google Shape;3838;gecc7082a3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9" name="Google Shape;3839;gecc7082a3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8"/>
        <p:cNvGrpSpPr/>
        <p:nvPr/>
      </p:nvGrpSpPr>
      <p:grpSpPr>
        <a:xfrm>
          <a:off x="0" y="0"/>
          <a:ext cx="0" cy="0"/>
          <a:chOff x="0" y="0"/>
          <a:chExt cx="0" cy="0"/>
        </a:xfrm>
      </p:grpSpPr>
      <p:sp>
        <p:nvSpPr>
          <p:cNvPr id="3649" name="Google Shape;3649;gd362d286f3_1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0" name="Google Shape;3650;gd362d286f3_1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4629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8" name="Google Shape;3298;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8"/>
        <p:cNvGrpSpPr/>
        <p:nvPr/>
      </p:nvGrpSpPr>
      <p:grpSpPr>
        <a:xfrm>
          <a:off x="0" y="0"/>
          <a:ext cx="0" cy="0"/>
          <a:chOff x="0" y="0"/>
          <a:chExt cx="0" cy="0"/>
        </a:xfrm>
      </p:grpSpPr>
      <p:sp>
        <p:nvSpPr>
          <p:cNvPr id="3649" name="Google Shape;3649;gd362d286f3_1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0" name="Google Shape;3650;gd362d286f3_1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0"/>
        <p:cNvGrpSpPr/>
        <p:nvPr/>
      </p:nvGrpSpPr>
      <p:grpSpPr>
        <a:xfrm>
          <a:off x="0" y="0"/>
          <a:ext cx="0" cy="0"/>
          <a:chOff x="0" y="0"/>
          <a:chExt cx="0" cy="0"/>
        </a:xfrm>
      </p:grpSpPr>
      <p:sp>
        <p:nvSpPr>
          <p:cNvPr id="3661" name="Google Shape;3661;gd362d286f3_1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2" name="Google Shape;3662;gd362d286f3_1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9"/>
        <p:cNvGrpSpPr/>
        <p:nvPr/>
      </p:nvGrpSpPr>
      <p:grpSpPr>
        <a:xfrm>
          <a:off x="0" y="0"/>
          <a:ext cx="0" cy="0"/>
          <a:chOff x="0" y="0"/>
          <a:chExt cx="0" cy="0"/>
        </a:xfrm>
      </p:grpSpPr>
      <p:sp>
        <p:nvSpPr>
          <p:cNvPr id="3850" name="Google Shape;3850;g142e9ca21e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1" name="Google Shape;3851;g142e9ca21e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7"/>
        <p:cNvGrpSpPr/>
        <p:nvPr/>
      </p:nvGrpSpPr>
      <p:grpSpPr>
        <a:xfrm>
          <a:off x="0" y="0"/>
          <a:ext cx="0" cy="0"/>
          <a:chOff x="0" y="0"/>
          <a:chExt cx="0" cy="0"/>
        </a:xfrm>
      </p:grpSpPr>
      <p:sp>
        <p:nvSpPr>
          <p:cNvPr id="3728" name="Google Shape;3728;gd362d286f3_1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9" name="Google Shape;3729;gd362d286f3_1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7"/>
        <p:cNvGrpSpPr/>
        <p:nvPr/>
      </p:nvGrpSpPr>
      <p:grpSpPr>
        <a:xfrm>
          <a:off x="0" y="0"/>
          <a:ext cx="0" cy="0"/>
          <a:chOff x="0" y="0"/>
          <a:chExt cx="0" cy="0"/>
        </a:xfrm>
      </p:grpSpPr>
      <p:sp>
        <p:nvSpPr>
          <p:cNvPr id="3728" name="Google Shape;3728;gd362d286f3_1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9" name="Google Shape;3729;gd362d286f3_1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05286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7"/>
        <p:cNvGrpSpPr/>
        <p:nvPr/>
      </p:nvGrpSpPr>
      <p:grpSpPr>
        <a:xfrm>
          <a:off x="0" y="0"/>
          <a:ext cx="0" cy="0"/>
          <a:chOff x="0" y="0"/>
          <a:chExt cx="0" cy="0"/>
        </a:xfrm>
      </p:grpSpPr>
      <p:sp>
        <p:nvSpPr>
          <p:cNvPr id="3728" name="Google Shape;3728;gd362d286f3_1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9" name="Google Shape;3729;gd362d286f3_1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56843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7"/>
        <p:cNvGrpSpPr/>
        <p:nvPr/>
      </p:nvGrpSpPr>
      <p:grpSpPr>
        <a:xfrm>
          <a:off x="0" y="0"/>
          <a:ext cx="0" cy="0"/>
          <a:chOff x="0" y="0"/>
          <a:chExt cx="0" cy="0"/>
        </a:xfrm>
      </p:grpSpPr>
      <p:sp>
        <p:nvSpPr>
          <p:cNvPr id="3448" name="Google Shape;3448;gecc7082a3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9" name="Google Shape;3449;gecc7082a3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Google Shape;1559;g11aaa336351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0" name="Google Shape;1560;g11aaa336351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nhấn</a:t>
            </a:r>
            <a:r>
              <a:rPr lang="en-US" baseline="0"/>
              <a:t> vào hình các nhân vật hoạt hình để mở câu hỏi, nhấn nút mũi tên để kết thúc trò chơi.</a:t>
            </a:r>
            <a:endParaRPr/>
          </a:p>
        </p:txBody>
      </p:sp>
    </p:spTree>
    <p:extLst>
      <p:ext uri="{BB962C8B-B14F-4D97-AF65-F5344CB8AC3E}">
        <p14:creationId xmlns:p14="http://schemas.microsoft.com/office/powerpoint/2010/main" val="38829800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Google Shape;1559;g11aaa336351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0" name="Google Shape;1560;g11aaa336351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nhấn</a:t>
            </a:r>
            <a:r>
              <a:rPr lang="en-US" baseline="0"/>
              <a:t> vào nút mũi tên để trở lại slide chọn câu hỏi.</a:t>
            </a:r>
            <a:endParaRPr/>
          </a:p>
        </p:txBody>
      </p:sp>
    </p:spTree>
    <p:extLst>
      <p:ext uri="{BB962C8B-B14F-4D97-AF65-F5344CB8AC3E}">
        <p14:creationId xmlns:p14="http://schemas.microsoft.com/office/powerpoint/2010/main" val="11303873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Google Shape;1559;g11aaa336351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0" name="Google Shape;1560;g11aaa336351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nhấn</a:t>
            </a:r>
            <a:r>
              <a:rPr lang="en-US" baseline="0"/>
              <a:t> vào nút mũi tên để trở lại slide chọn câu hỏi.</a:t>
            </a:r>
            <a:endParaRPr/>
          </a:p>
        </p:txBody>
      </p:sp>
    </p:spTree>
    <p:extLst>
      <p:ext uri="{BB962C8B-B14F-4D97-AF65-F5344CB8AC3E}">
        <p14:creationId xmlns:p14="http://schemas.microsoft.com/office/powerpoint/2010/main" val="470113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7"/>
        <p:cNvGrpSpPr/>
        <p:nvPr/>
      </p:nvGrpSpPr>
      <p:grpSpPr>
        <a:xfrm>
          <a:off x="0" y="0"/>
          <a:ext cx="0" cy="0"/>
          <a:chOff x="0" y="0"/>
          <a:chExt cx="0" cy="0"/>
        </a:xfrm>
      </p:grpSpPr>
      <p:sp>
        <p:nvSpPr>
          <p:cNvPr id="3268" name="Google Shape;3268;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9" name="Google Shape;3269;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21548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Google Shape;1559;g11aaa336351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0" name="Google Shape;1560;g11aaa336351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nhấn</a:t>
            </a:r>
            <a:r>
              <a:rPr lang="en-US" baseline="0"/>
              <a:t> vào nút mũi tên để trở lại slide chọn câu hỏi.</a:t>
            </a:r>
            <a:endParaRPr/>
          </a:p>
        </p:txBody>
      </p:sp>
    </p:spTree>
    <p:extLst>
      <p:ext uri="{BB962C8B-B14F-4D97-AF65-F5344CB8AC3E}">
        <p14:creationId xmlns:p14="http://schemas.microsoft.com/office/powerpoint/2010/main" val="17568795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Google Shape;1559;g11aaa336351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0" name="Google Shape;1560;g11aaa336351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nhấn</a:t>
            </a:r>
            <a:r>
              <a:rPr lang="en-US" baseline="0"/>
              <a:t> vào nút mũi tên để trở lại slide chọn câu hỏi.</a:t>
            </a:r>
            <a:endParaRPr/>
          </a:p>
        </p:txBody>
      </p:sp>
    </p:spTree>
    <p:extLst>
      <p:ext uri="{BB962C8B-B14F-4D97-AF65-F5344CB8AC3E}">
        <p14:creationId xmlns:p14="http://schemas.microsoft.com/office/powerpoint/2010/main" val="7807190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Google Shape;1559;g11aaa336351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0" name="Google Shape;1560;g11aaa336351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nhấn</a:t>
            </a:r>
            <a:r>
              <a:rPr lang="en-US" baseline="0"/>
              <a:t> vào nút mũi tên để trở lại slide chọn câu hỏi.</a:t>
            </a:r>
            <a:endParaRPr/>
          </a:p>
        </p:txBody>
      </p:sp>
    </p:spTree>
    <p:extLst>
      <p:ext uri="{BB962C8B-B14F-4D97-AF65-F5344CB8AC3E}">
        <p14:creationId xmlns:p14="http://schemas.microsoft.com/office/powerpoint/2010/main" val="1198196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11c36aeef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11c36aeef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Tree>
    <p:extLst>
      <p:ext uri="{BB962C8B-B14F-4D97-AF65-F5344CB8AC3E}">
        <p14:creationId xmlns:p14="http://schemas.microsoft.com/office/powerpoint/2010/main" val="36484665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8"/>
        <p:cNvGrpSpPr/>
        <p:nvPr/>
      </p:nvGrpSpPr>
      <p:grpSpPr>
        <a:xfrm>
          <a:off x="0" y="0"/>
          <a:ext cx="0" cy="0"/>
          <a:chOff x="0" y="0"/>
          <a:chExt cx="0" cy="0"/>
        </a:xfrm>
      </p:grpSpPr>
      <p:sp>
        <p:nvSpPr>
          <p:cNvPr id="3749" name="Google Shape;3749;gd362d286f3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0" name="Google Shape;3750;gd362d286f3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6"/>
        <p:cNvGrpSpPr/>
        <p:nvPr/>
      </p:nvGrpSpPr>
      <p:grpSpPr>
        <a:xfrm>
          <a:off x="0" y="0"/>
          <a:ext cx="0" cy="0"/>
          <a:chOff x="0" y="0"/>
          <a:chExt cx="0" cy="0"/>
        </a:xfrm>
      </p:grpSpPr>
      <p:sp>
        <p:nvSpPr>
          <p:cNvPr id="3797" name="Google Shape;3797;gd362d286f3_1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8" name="Google Shape;3798;gd362d286f3_1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2"/>
        <p:cNvGrpSpPr/>
        <p:nvPr/>
      </p:nvGrpSpPr>
      <p:grpSpPr>
        <a:xfrm>
          <a:off x="0" y="0"/>
          <a:ext cx="0" cy="0"/>
          <a:chOff x="0" y="0"/>
          <a:chExt cx="0" cy="0"/>
        </a:xfrm>
      </p:grpSpPr>
      <p:sp>
        <p:nvSpPr>
          <p:cNvPr id="3803" name="Google Shape;3803;gd362d286f3_1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4" name="Google Shape;3804;gd362d286f3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2"/>
        <p:cNvGrpSpPr/>
        <p:nvPr/>
      </p:nvGrpSpPr>
      <p:grpSpPr>
        <a:xfrm>
          <a:off x="0" y="0"/>
          <a:ext cx="0" cy="0"/>
          <a:chOff x="0" y="0"/>
          <a:chExt cx="0" cy="0"/>
        </a:xfrm>
      </p:grpSpPr>
      <p:sp>
        <p:nvSpPr>
          <p:cNvPr id="3823" name="Google Shape;3823;gd362d286f3_1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4" name="Google Shape;3824;gd362d286f3_1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2"/>
        <p:cNvGrpSpPr/>
        <p:nvPr/>
      </p:nvGrpSpPr>
      <p:grpSpPr>
        <a:xfrm>
          <a:off x="0" y="0"/>
          <a:ext cx="0" cy="0"/>
          <a:chOff x="0" y="0"/>
          <a:chExt cx="0" cy="0"/>
        </a:xfrm>
      </p:grpSpPr>
      <p:sp>
        <p:nvSpPr>
          <p:cNvPr id="3823" name="Google Shape;3823;gd362d286f3_1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4" name="Google Shape;3824;gd362d286f3_1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90350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5"/>
        <p:cNvGrpSpPr/>
        <p:nvPr/>
      </p:nvGrpSpPr>
      <p:grpSpPr>
        <a:xfrm>
          <a:off x="0" y="0"/>
          <a:ext cx="0" cy="0"/>
          <a:chOff x="0" y="0"/>
          <a:chExt cx="0" cy="0"/>
        </a:xfrm>
      </p:grpSpPr>
      <p:sp>
        <p:nvSpPr>
          <p:cNvPr id="3866" name="Google Shape;3866;g142e9ca21e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7" name="Google Shape;3867;g142e9ca21e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6"/>
        <p:cNvGrpSpPr/>
        <p:nvPr/>
      </p:nvGrpSpPr>
      <p:grpSpPr>
        <a:xfrm>
          <a:off x="0" y="0"/>
          <a:ext cx="0" cy="0"/>
          <a:chOff x="0" y="0"/>
          <a:chExt cx="0" cy="0"/>
        </a:xfrm>
      </p:grpSpPr>
      <p:sp>
        <p:nvSpPr>
          <p:cNvPr id="3287" name="Google Shape;3287;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8" name="Google Shape;3288;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6"/>
        <p:cNvGrpSpPr/>
        <p:nvPr/>
      </p:nvGrpSpPr>
      <p:grpSpPr>
        <a:xfrm>
          <a:off x="0" y="0"/>
          <a:ext cx="0" cy="0"/>
          <a:chOff x="0" y="0"/>
          <a:chExt cx="0" cy="0"/>
        </a:xfrm>
      </p:grpSpPr>
      <p:sp>
        <p:nvSpPr>
          <p:cNvPr id="4277" name="Google Shape;4277;ge2812c4e9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8" name="Google Shape;4278;ge2812c4e9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1"/>
        <p:cNvGrpSpPr/>
        <p:nvPr/>
      </p:nvGrpSpPr>
      <p:grpSpPr>
        <a:xfrm>
          <a:off x="0" y="0"/>
          <a:ext cx="0" cy="0"/>
          <a:chOff x="0" y="0"/>
          <a:chExt cx="0" cy="0"/>
        </a:xfrm>
      </p:grpSpPr>
      <p:sp>
        <p:nvSpPr>
          <p:cNvPr id="3882" name="Google Shape;3882;g142e9ca21e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3" name="Google Shape;3883;g142e9ca21e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1"/>
        <p:cNvGrpSpPr/>
        <p:nvPr/>
      </p:nvGrpSpPr>
      <p:grpSpPr>
        <a:xfrm>
          <a:off x="0" y="0"/>
          <a:ext cx="0" cy="0"/>
          <a:chOff x="0" y="0"/>
          <a:chExt cx="0" cy="0"/>
        </a:xfrm>
      </p:grpSpPr>
      <p:sp>
        <p:nvSpPr>
          <p:cNvPr id="3882" name="Google Shape;3882;g142e9ca21e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3" name="Google Shape;3883;g142e9ca21e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71803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2"/>
        <p:cNvGrpSpPr/>
        <p:nvPr/>
      </p:nvGrpSpPr>
      <p:grpSpPr>
        <a:xfrm>
          <a:off x="0" y="0"/>
          <a:ext cx="0" cy="0"/>
          <a:chOff x="0" y="0"/>
          <a:chExt cx="0" cy="0"/>
        </a:xfrm>
      </p:grpSpPr>
      <p:sp>
        <p:nvSpPr>
          <p:cNvPr id="3893" name="Google Shape;3893;g142e9ca21e0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4" name="Google Shape;3894;g142e9ca21e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5"/>
        <p:cNvGrpSpPr/>
        <p:nvPr/>
      </p:nvGrpSpPr>
      <p:grpSpPr>
        <a:xfrm>
          <a:off x="0" y="0"/>
          <a:ext cx="0" cy="0"/>
          <a:chOff x="0" y="0"/>
          <a:chExt cx="0" cy="0"/>
        </a:xfrm>
      </p:grpSpPr>
      <p:sp>
        <p:nvSpPr>
          <p:cNvPr id="3936" name="Google Shape;3936;ge2812c4e9a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7" name="Google Shape;3937;ge2812c4e9a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5"/>
        <p:cNvGrpSpPr/>
        <p:nvPr/>
      </p:nvGrpSpPr>
      <p:grpSpPr>
        <a:xfrm>
          <a:off x="0" y="0"/>
          <a:ext cx="0" cy="0"/>
          <a:chOff x="0" y="0"/>
          <a:chExt cx="0" cy="0"/>
        </a:xfrm>
      </p:grpSpPr>
      <p:sp>
        <p:nvSpPr>
          <p:cNvPr id="3936" name="Google Shape;3936;ge2812c4e9a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7" name="Google Shape;3937;ge2812c4e9a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72346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2"/>
        <p:cNvGrpSpPr/>
        <p:nvPr/>
      </p:nvGrpSpPr>
      <p:grpSpPr>
        <a:xfrm>
          <a:off x="0" y="0"/>
          <a:ext cx="0" cy="0"/>
          <a:chOff x="0" y="0"/>
          <a:chExt cx="0" cy="0"/>
        </a:xfrm>
      </p:grpSpPr>
      <p:sp>
        <p:nvSpPr>
          <p:cNvPr id="4293" name="Google Shape;4293;g1215e4c9146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4" name="Google Shape;4294;g1215e4c9146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2"/>
        <p:cNvGrpSpPr/>
        <p:nvPr/>
      </p:nvGrpSpPr>
      <p:grpSpPr>
        <a:xfrm>
          <a:off x="0" y="0"/>
          <a:ext cx="0" cy="0"/>
          <a:chOff x="0" y="0"/>
          <a:chExt cx="0" cy="0"/>
        </a:xfrm>
      </p:grpSpPr>
      <p:sp>
        <p:nvSpPr>
          <p:cNvPr id="4293" name="Google Shape;4293;g1215e4c9146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4" name="Google Shape;4294;g1215e4c9146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82098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3"/>
        <p:cNvGrpSpPr/>
        <p:nvPr/>
      </p:nvGrpSpPr>
      <p:grpSpPr>
        <a:xfrm>
          <a:off x="0" y="0"/>
          <a:ext cx="0" cy="0"/>
          <a:chOff x="0" y="0"/>
          <a:chExt cx="0" cy="0"/>
        </a:xfrm>
      </p:grpSpPr>
      <p:sp>
        <p:nvSpPr>
          <p:cNvPr id="3904" name="Google Shape;3904;gd362d286f3_1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5" name="Google Shape;3905;gd362d286f3_1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7"/>
        <p:cNvGrpSpPr/>
        <p:nvPr/>
      </p:nvGrpSpPr>
      <p:grpSpPr>
        <a:xfrm>
          <a:off x="0" y="0"/>
          <a:ext cx="0" cy="0"/>
          <a:chOff x="0" y="0"/>
          <a:chExt cx="0" cy="0"/>
        </a:xfrm>
      </p:grpSpPr>
      <p:sp>
        <p:nvSpPr>
          <p:cNvPr id="3308" name="Google Shape;3308;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9" name="Google Shape;3309;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7"/>
        <p:cNvGrpSpPr/>
        <p:nvPr/>
      </p:nvGrpSpPr>
      <p:grpSpPr>
        <a:xfrm>
          <a:off x="0" y="0"/>
          <a:ext cx="0" cy="0"/>
          <a:chOff x="0" y="0"/>
          <a:chExt cx="0" cy="0"/>
        </a:xfrm>
      </p:grpSpPr>
      <p:sp>
        <p:nvSpPr>
          <p:cNvPr id="3308" name="Google Shape;3308;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9" name="Google Shape;3309;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6247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7"/>
        <p:cNvGrpSpPr/>
        <p:nvPr/>
      </p:nvGrpSpPr>
      <p:grpSpPr>
        <a:xfrm>
          <a:off x="0" y="0"/>
          <a:ext cx="0" cy="0"/>
          <a:chOff x="0" y="0"/>
          <a:chExt cx="0" cy="0"/>
        </a:xfrm>
      </p:grpSpPr>
      <p:sp>
        <p:nvSpPr>
          <p:cNvPr id="3308" name="Google Shape;3308;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9" name="Google Shape;3309;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1252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5"/>
        <p:cNvGrpSpPr/>
        <p:nvPr/>
      </p:nvGrpSpPr>
      <p:grpSpPr>
        <a:xfrm>
          <a:off x="0" y="0"/>
          <a:ext cx="0" cy="0"/>
          <a:chOff x="0" y="0"/>
          <a:chExt cx="0" cy="0"/>
        </a:xfrm>
      </p:grpSpPr>
      <p:sp>
        <p:nvSpPr>
          <p:cNvPr id="3316" name="Google Shape;3316;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7" name="Google Shape;3317;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9150" y="-81300"/>
            <a:ext cx="9222300" cy="5306100"/>
            <a:chOff x="-39150" y="-81300"/>
            <a:chExt cx="9222300" cy="5306100"/>
          </a:xfrm>
        </p:grpSpPr>
        <p:grpSp>
          <p:nvGrpSpPr>
            <p:cNvPr id="10" name="Google Shape;10;p2"/>
            <p:cNvGrpSpPr/>
            <p:nvPr/>
          </p:nvGrpSpPr>
          <p:grpSpPr>
            <a:xfrm>
              <a:off x="108650" y="-81300"/>
              <a:ext cx="8926700" cy="5306100"/>
              <a:chOff x="107725" y="-96875"/>
              <a:chExt cx="8926700" cy="5306100"/>
            </a:xfrm>
          </p:grpSpPr>
          <p:cxnSp>
            <p:nvCxnSpPr>
              <p:cNvPr id="11" name="Google Shape;11;p2"/>
              <p:cNvCxnSpPr/>
              <p:nvPr/>
            </p:nvCxnSpPr>
            <p:spPr>
              <a:xfrm>
                <a:off x="107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 name="Google Shape;12;p2"/>
              <p:cNvCxnSpPr/>
              <p:nvPr/>
            </p:nvCxnSpPr>
            <p:spPr>
              <a:xfrm>
                <a:off x="259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 name="Google Shape;13;p2"/>
              <p:cNvCxnSpPr/>
              <p:nvPr/>
            </p:nvCxnSpPr>
            <p:spPr>
              <a:xfrm>
                <a:off x="410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 name="Google Shape;14;p2"/>
              <p:cNvCxnSpPr/>
              <p:nvPr/>
            </p:nvCxnSpPr>
            <p:spPr>
              <a:xfrm>
                <a:off x="561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 name="Google Shape;15;p2"/>
              <p:cNvCxnSpPr/>
              <p:nvPr/>
            </p:nvCxnSpPr>
            <p:spPr>
              <a:xfrm>
                <a:off x="712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 name="Google Shape;16;p2"/>
              <p:cNvCxnSpPr/>
              <p:nvPr/>
            </p:nvCxnSpPr>
            <p:spPr>
              <a:xfrm>
                <a:off x="864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 name="Google Shape;17;p2"/>
              <p:cNvCxnSpPr/>
              <p:nvPr/>
            </p:nvCxnSpPr>
            <p:spPr>
              <a:xfrm>
                <a:off x="1015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 name="Google Shape;18;p2"/>
              <p:cNvCxnSpPr/>
              <p:nvPr/>
            </p:nvCxnSpPr>
            <p:spPr>
              <a:xfrm>
                <a:off x="1166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 name="Google Shape;19;p2"/>
              <p:cNvCxnSpPr/>
              <p:nvPr/>
            </p:nvCxnSpPr>
            <p:spPr>
              <a:xfrm>
                <a:off x="1318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 name="Google Shape;20;p2"/>
              <p:cNvCxnSpPr/>
              <p:nvPr/>
            </p:nvCxnSpPr>
            <p:spPr>
              <a:xfrm>
                <a:off x="1469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 name="Google Shape;21;p2"/>
              <p:cNvCxnSpPr/>
              <p:nvPr/>
            </p:nvCxnSpPr>
            <p:spPr>
              <a:xfrm>
                <a:off x="1620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 name="Google Shape;22;p2"/>
              <p:cNvCxnSpPr/>
              <p:nvPr/>
            </p:nvCxnSpPr>
            <p:spPr>
              <a:xfrm>
                <a:off x="1772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 name="Google Shape;23;p2"/>
              <p:cNvCxnSpPr/>
              <p:nvPr/>
            </p:nvCxnSpPr>
            <p:spPr>
              <a:xfrm>
                <a:off x="1923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 name="Google Shape;24;p2"/>
              <p:cNvCxnSpPr/>
              <p:nvPr/>
            </p:nvCxnSpPr>
            <p:spPr>
              <a:xfrm>
                <a:off x="2074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 name="Google Shape;25;p2"/>
              <p:cNvCxnSpPr/>
              <p:nvPr/>
            </p:nvCxnSpPr>
            <p:spPr>
              <a:xfrm>
                <a:off x="2225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 name="Google Shape;26;p2"/>
              <p:cNvCxnSpPr/>
              <p:nvPr/>
            </p:nvCxnSpPr>
            <p:spPr>
              <a:xfrm>
                <a:off x="2377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 name="Google Shape;27;p2"/>
              <p:cNvCxnSpPr/>
              <p:nvPr/>
            </p:nvCxnSpPr>
            <p:spPr>
              <a:xfrm>
                <a:off x="2528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 name="Google Shape;28;p2"/>
              <p:cNvCxnSpPr/>
              <p:nvPr/>
            </p:nvCxnSpPr>
            <p:spPr>
              <a:xfrm>
                <a:off x="2679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 name="Google Shape;29;p2"/>
              <p:cNvCxnSpPr/>
              <p:nvPr/>
            </p:nvCxnSpPr>
            <p:spPr>
              <a:xfrm>
                <a:off x="2831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 name="Google Shape;30;p2"/>
              <p:cNvCxnSpPr/>
              <p:nvPr/>
            </p:nvCxnSpPr>
            <p:spPr>
              <a:xfrm>
                <a:off x="2982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 name="Google Shape;31;p2"/>
              <p:cNvCxnSpPr/>
              <p:nvPr/>
            </p:nvCxnSpPr>
            <p:spPr>
              <a:xfrm>
                <a:off x="3133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2" name="Google Shape;32;p2"/>
              <p:cNvCxnSpPr/>
              <p:nvPr/>
            </p:nvCxnSpPr>
            <p:spPr>
              <a:xfrm>
                <a:off x="3285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3" name="Google Shape;33;p2"/>
              <p:cNvCxnSpPr/>
              <p:nvPr/>
            </p:nvCxnSpPr>
            <p:spPr>
              <a:xfrm>
                <a:off x="3436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4" name="Google Shape;34;p2"/>
              <p:cNvCxnSpPr/>
              <p:nvPr/>
            </p:nvCxnSpPr>
            <p:spPr>
              <a:xfrm>
                <a:off x="3587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5" name="Google Shape;35;p2"/>
              <p:cNvCxnSpPr/>
              <p:nvPr/>
            </p:nvCxnSpPr>
            <p:spPr>
              <a:xfrm>
                <a:off x="3738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6" name="Google Shape;36;p2"/>
              <p:cNvCxnSpPr/>
              <p:nvPr/>
            </p:nvCxnSpPr>
            <p:spPr>
              <a:xfrm>
                <a:off x="3890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7" name="Google Shape;37;p2"/>
              <p:cNvCxnSpPr/>
              <p:nvPr/>
            </p:nvCxnSpPr>
            <p:spPr>
              <a:xfrm>
                <a:off x="4041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8" name="Google Shape;38;p2"/>
              <p:cNvCxnSpPr/>
              <p:nvPr/>
            </p:nvCxnSpPr>
            <p:spPr>
              <a:xfrm>
                <a:off x="4192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9" name="Google Shape;39;p2"/>
              <p:cNvCxnSpPr/>
              <p:nvPr/>
            </p:nvCxnSpPr>
            <p:spPr>
              <a:xfrm>
                <a:off x="4344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0" name="Google Shape;40;p2"/>
              <p:cNvCxnSpPr/>
              <p:nvPr/>
            </p:nvCxnSpPr>
            <p:spPr>
              <a:xfrm>
                <a:off x="4495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1" name="Google Shape;41;p2"/>
              <p:cNvCxnSpPr/>
              <p:nvPr/>
            </p:nvCxnSpPr>
            <p:spPr>
              <a:xfrm>
                <a:off x="4646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2" name="Google Shape;42;p2"/>
              <p:cNvCxnSpPr/>
              <p:nvPr/>
            </p:nvCxnSpPr>
            <p:spPr>
              <a:xfrm>
                <a:off x="4798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3" name="Google Shape;43;p2"/>
              <p:cNvCxnSpPr/>
              <p:nvPr/>
            </p:nvCxnSpPr>
            <p:spPr>
              <a:xfrm>
                <a:off x="4949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4" name="Google Shape;44;p2"/>
              <p:cNvCxnSpPr/>
              <p:nvPr/>
            </p:nvCxnSpPr>
            <p:spPr>
              <a:xfrm>
                <a:off x="5100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5" name="Google Shape;45;p2"/>
              <p:cNvCxnSpPr/>
              <p:nvPr/>
            </p:nvCxnSpPr>
            <p:spPr>
              <a:xfrm>
                <a:off x="5251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6" name="Google Shape;46;p2"/>
              <p:cNvCxnSpPr/>
              <p:nvPr/>
            </p:nvCxnSpPr>
            <p:spPr>
              <a:xfrm>
                <a:off x="5403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7" name="Google Shape;47;p2"/>
              <p:cNvCxnSpPr/>
              <p:nvPr/>
            </p:nvCxnSpPr>
            <p:spPr>
              <a:xfrm>
                <a:off x="5554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8" name="Google Shape;48;p2"/>
              <p:cNvCxnSpPr/>
              <p:nvPr/>
            </p:nvCxnSpPr>
            <p:spPr>
              <a:xfrm>
                <a:off x="5705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9" name="Google Shape;49;p2"/>
              <p:cNvCxnSpPr/>
              <p:nvPr/>
            </p:nvCxnSpPr>
            <p:spPr>
              <a:xfrm>
                <a:off x="5857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0" name="Google Shape;50;p2"/>
              <p:cNvCxnSpPr/>
              <p:nvPr/>
            </p:nvCxnSpPr>
            <p:spPr>
              <a:xfrm>
                <a:off x="6008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1" name="Google Shape;51;p2"/>
              <p:cNvCxnSpPr/>
              <p:nvPr/>
            </p:nvCxnSpPr>
            <p:spPr>
              <a:xfrm>
                <a:off x="6159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2" name="Google Shape;52;p2"/>
              <p:cNvCxnSpPr/>
              <p:nvPr/>
            </p:nvCxnSpPr>
            <p:spPr>
              <a:xfrm>
                <a:off x="6311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3" name="Google Shape;53;p2"/>
              <p:cNvCxnSpPr/>
              <p:nvPr/>
            </p:nvCxnSpPr>
            <p:spPr>
              <a:xfrm>
                <a:off x="6462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4" name="Google Shape;54;p2"/>
              <p:cNvCxnSpPr/>
              <p:nvPr/>
            </p:nvCxnSpPr>
            <p:spPr>
              <a:xfrm>
                <a:off x="6613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5" name="Google Shape;55;p2"/>
              <p:cNvCxnSpPr/>
              <p:nvPr/>
            </p:nvCxnSpPr>
            <p:spPr>
              <a:xfrm>
                <a:off x="6764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6" name="Google Shape;56;p2"/>
              <p:cNvCxnSpPr/>
              <p:nvPr/>
            </p:nvCxnSpPr>
            <p:spPr>
              <a:xfrm>
                <a:off x="6916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7" name="Google Shape;57;p2"/>
              <p:cNvCxnSpPr/>
              <p:nvPr/>
            </p:nvCxnSpPr>
            <p:spPr>
              <a:xfrm>
                <a:off x="7067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8" name="Google Shape;58;p2"/>
              <p:cNvCxnSpPr/>
              <p:nvPr/>
            </p:nvCxnSpPr>
            <p:spPr>
              <a:xfrm>
                <a:off x="7218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9" name="Google Shape;59;p2"/>
              <p:cNvCxnSpPr/>
              <p:nvPr/>
            </p:nvCxnSpPr>
            <p:spPr>
              <a:xfrm>
                <a:off x="7370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0" name="Google Shape;60;p2"/>
              <p:cNvCxnSpPr/>
              <p:nvPr/>
            </p:nvCxnSpPr>
            <p:spPr>
              <a:xfrm>
                <a:off x="7521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1" name="Google Shape;61;p2"/>
              <p:cNvCxnSpPr/>
              <p:nvPr/>
            </p:nvCxnSpPr>
            <p:spPr>
              <a:xfrm>
                <a:off x="7672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2" name="Google Shape;62;p2"/>
              <p:cNvCxnSpPr/>
              <p:nvPr/>
            </p:nvCxnSpPr>
            <p:spPr>
              <a:xfrm>
                <a:off x="7824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3" name="Google Shape;63;p2"/>
              <p:cNvCxnSpPr/>
              <p:nvPr/>
            </p:nvCxnSpPr>
            <p:spPr>
              <a:xfrm>
                <a:off x="7975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4" name="Google Shape;64;p2"/>
              <p:cNvCxnSpPr/>
              <p:nvPr/>
            </p:nvCxnSpPr>
            <p:spPr>
              <a:xfrm>
                <a:off x="8126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5" name="Google Shape;65;p2"/>
              <p:cNvCxnSpPr/>
              <p:nvPr/>
            </p:nvCxnSpPr>
            <p:spPr>
              <a:xfrm>
                <a:off x="8277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6" name="Google Shape;66;p2"/>
              <p:cNvCxnSpPr/>
              <p:nvPr/>
            </p:nvCxnSpPr>
            <p:spPr>
              <a:xfrm>
                <a:off x="8429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7" name="Google Shape;67;p2"/>
              <p:cNvCxnSpPr/>
              <p:nvPr/>
            </p:nvCxnSpPr>
            <p:spPr>
              <a:xfrm>
                <a:off x="8580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8" name="Google Shape;68;p2"/>
              <p:cNvCxnSpPr/>
              <p:nvPr/>
            </p:nvCxnSpPr>
            <p:spPr>
              <a:xfrm>
                <a:off x="8731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9" name="Google Shape;69;p2"/>
              <p:cNvCxnSpPr/>
              <p:nvPr/>
            </p:nvCxnSpPr>
            <p:spPr>
              <a:xfrm>
                <a:off x="8883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0" name="Google Shape;70;p2"/>
              <p:cNvCxnSpPr/>
              <p:nvPr/>
            </p:nvCxnSpPr>
            <p:spPr>
              <a:xfrm>
                <a:off x="9034425" y="-96875"/>
                <a:ext cx="0" cy="5306100"/>
              </a:xfrm>
              <a:prstGeom prst="straightConnector1">
                <a:avLst/>
              </a:prstGeom>
              <a:noFill/>
              <a:ln w="9525" cap="flat" cmpd="sng">
                <a:solidFill>
                  <a:schemeClr val="dk2"/>
                </a:solidFill>
                <a:prstDash val="solid"/>
                <a:round/>
                <a:headEnd type="none" w="med" len="med"/>
                <a:tailEnd type="none" w="med" len="med"/>
              </a:ln>
            </p:spPr>
          </p:cxnSp>
        </p:grpSp>
        <p:grpSp>
          <p:nvGrpSpPr>
            <p:cNvPr id="71" name="Google Shape;71;p2"/>
            <p:cNvGrpSpPr/>
            <p:nvPr/>
          </p:nvGrpSpPr>
          <p:grpSpPr>
            <a:xfrm>
              <a:off x="-39150" y="143971"/>
              <a:ext cx="9222300" cy="4855559"/>
              <a:chOff x="-51025" y="146791"/>
              <a:chExt cx="9222300" cy="4855559"/>
            </a:xfrm>
          </p:grpSpPr>
          <p:cxnSp>
            <p:nvCxnSpPr>
              <p:cNvPr id="72" name="Google Shape;72;p2"/>
              <p:cNvCxnSpPr/>
              <p:nvPr/>
            </p:nvCxnSpPr>
            <p:spPr>
              <a:xfrm>
                <a:off x="-51025" y="14679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3" name="Google Shape;73;p2"/>
              <p:cNvCxnSpPr/>
              <p:nvPr/>
            </p:nvCxnSpPr>
            <p:spPr>
              <a:xfrm>
                <a:off x="-51025" y="2896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4" name="Google Shape;74;p2"/>
              <p:cNvCxnSpPr/>
              <p:nvPr/>
            </p:nvCxnSpPr>
            <p:spPr>
              <a:xfrm>
                <a:off x="-51025" y="43241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5" name="Google Shape;75;p2"/>
              <p:cNvCxnSpPr/>
              <p:nvPr/>
            </p:nvCxnSpPr>
            <p:spPr>
              <a:xfrm>
                <a:off x="-51025" y="5752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6" name="Google Shape;76;p2"/>
              <p:cNvCxnSpPr/>
              <p:nvPr/>
            </p:nvCxnSpPr>
            <p:spPr>
              <a:xfrm>
                <a:off x="-51025" y="71803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7" name="Google Shape;77;p2"/>
              <p:cNvCxnSpPr/>
              <p:nvPr/>
            </p:nvCxnSpPr>
            <p:spPr>
              <a:xfrm>
                <a:off x="-51025" y="8608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8" name="Google Shape;78;p2"/>
              <p:cNvCxnSpPr/>
              <p:nvPr/>
            </p:nvCxnSpPr>
            <p:spPr>
              <a:xfrm>
                <a:off x="-51025" y="10036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9" name="Google Shape;79;p2"/>
              <p:cNvCxnSpPr/>
              <p:nvPr/>
            </p:nvCxnSpPr>
            <p:spPr>
              <a:xfrm>
                <a:off x="-51025" y="114646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80" name="Google Shape;80;p2"/>
              <p:cNvCxnSpPr/>
              <p:nvPr/>
            </p:nvCxnSpPr>
            <p:spPr>
              <a:xfrm>
                <a:off x="-51025" y="12892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81" name="Google Shape;81;p2"/>
              <p:cNvCxnSpPr/>
              <p:nvPr/>
            </p:nvCxnSpPr>
            <p:spPr>
              <a:xfrm>
                <a:off x="-51025" y="143208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82" name="Google Shape;82;p2"/>
              <p:cNvCxnSpPr/>
              <p:nvPr/>
            </p:nvCxnSpPr>
            <p:spPr>
              <a:xfrm>
                <a:off x="-51025" y="15748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83" name="Google Shape;83;p2"/>
              <p:cNvCxnSpPr/>
              <p:nvPr/>
            </p:nvCxnSpPr>
            <p:spPr>
              <a:xfrm>
                <a:off x="-51025" y="171770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84" name="Google Shape;84;p2"/>
              <p:cNvCxnSpPr/>
              <p:nvPr/>
            </p:nvCxnSpPr>
            <p:spPr>
              <a:xfrm>
                <a:off x="-51025" y="18605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85" name="Google Shape;85;p2"/>
              <p:cNvCxnSpPr/>
              <p:nvPr/>
            </p:nvCxnSpPr>
            <p:spPr>
              <a:xfrm>
                <a:off x="-51025" y="200332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86" name="Google Shape;86;p2"/>
              <p:cNvCxnSpPr/>
              <p:nvPr/>
            </p:nvCxnSpPr>
            <p:spPr>
              <a:xfrm>
                <a:off x="-51025" y="21461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87" name="Google Shape;87;p2"/>
              <p:cNvCxnSpPr/>
              <p:nvPr/>
            </p:nvCxnSpPr>
            <p:spPr>
              <a:xfrm>
                <a:off x="-51025" y="228894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88" name="Google Shape;88;p2"/>
              <p:cNvCxnSpPr/>
              <p:nvPr/>
            </p:nvCxnSpPr>
            <p:spPr>
              <a:xfrm>
                <a:off x="-51025" y="2431760"/>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89" name="Google Shape;89;p2"/>
              <p:cNvCxnSpPr/>
              <p:nvPr/>
            </p:nvCxnSpPr>
            <p:spPr>
              <a:xfrm>
                <a:off x="-51025" y="257457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90" name="Google Shape;90;p2"/>
              <p:cNvCxnSpPr/>
              <p:nvPr/>
            </p:nvCxnSpPr>
            <p:spPr>
              <a:xfrm>
                <a:off x="-51025" y="271738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91" name="Google Shape;91;p2"/>
              <p:cNvCxnSpPr/>
              <p:nvPr/>
            </p:nvCxnSpPr>
            <p:spPr>
              <a:xfrm>
                <a:off x="-51025" y="286019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92" name="Google Shape;92;p2"/>
              <p:cNvCxnSpPr/>
              <p:nvPr/>
            </p:nvCxnSpPr>
            <p:spPr>
              <a:xfrm>
                <a:off x="-51025" y="30030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93" name="Google Shape;93;p2"/>
              <p:cNvCxnSpPr/>
              <p:nvPr/>
            </p:nvCxnSpPr>
            <p:spPr>
              <a:xfrm>
                <a:off x="-51025" y="314581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94" name="Google Shape;94;p2"/>
              <p:cNvCxnSpPr/>
              <p:nvPr/>
            </p:nvCxnSpPr>
            <p:spPr>
              <a:xfrm>
                <a:off x="-51025" y="32886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95" name="Google Shape;95;p2"/>
              <p:cNvCxnSpPr/>
              <p:nvPr/>
            </p:nvCxnSpPr>
            <p:spPr>
              <a:xfrm>
                <a:off x="-51025" y="343143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96" name="Google Shape;96;p2"/>
              <p:cNvCxnSpPr/>
              <p:nvPr/>
            </p:nvCxnSpPr>
            <p:spPr>
              <a:xfrm>
                <a:off x="-51025" y="35742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97" name="Google Shape;97;p2"/>
              <p:cNvCxnSpPr/>
              <p:nvPr/>
            </p:nvCxnSpPr>
            <p:spPr>
              <a:xfrm>
                <a:off x="-51025" y="37170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98" name="Google Shape;98;p2"/>
              <p:cNvCxnSpPr/>
              <p:nvPr/>
            </p:nvCxnSpPr>
            <p:spPr>
              <a:xfrm>
                <a:off x="-51025" y="385986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99" name="Google Shape;99;p2"/>
              <p:cNvCxnSpPr/>
              <p:nvPr/>
            </p:nvCxnSpPr>
            <p:spPr>
              <a:xfrm>
                <a:off x="-51025" y="40026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0" name="Google Shape;100;p2"/>
              <p:cNvCxnSpPr/>
              <p:nvPr/>
            </p:nvCxnSpPr>
            <p:spPr>
              <a:xfrm>
                <a:off x="-51025" y="414548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1" name="Google Shape;101;p2"/>
              <p:cNvCxnSpPr/>
              <p:nvPr/>
            </p:nvCxnSpPr>
            <p:spPr>
              <a:xfrm>
                <a:off x="-51025" y="42882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2" name="Google Shape;102;p2"/>
              <p:cNvCxnSpPr/>
              <p:nvPr/>
            </p:nvCxnSpPr>
            <p:spPr>
              <a:xfrm>
                <a:off x="-51025" y="443110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3" name="Google Shape;103;p2"/>
              <p:cNvCxnSpPr/>
              <p:nvPr/>
            </p:nvCxnSpPr>
            <p:spPr>
              <a:xfrm>
                <a:off x="-51025" y="45739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4" name="Google Shape;104;p2"/>
              <p:cNvCxnSpPr/>
              <p:nvPr/>
            </p:nvCxnSpPr>
            <p:spPr>
              <a:xfrm>
                <a:off x="-51025" y="471672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5" name="Google Shape;105;p2"/>
              <p:cNvCxnSpPr/>
              <p:nvPr/>
            </p:nvCxnSpPr>
            <p:spPr>
              <a:xfrm>
                <a:off x="-51025" y="48595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6" name="Google Shape;106;p2"/>
              <p:cNvCxnSpPr/>
              <p:nvPr/>
            </p:nvCxnSpPr>
            <p:spPr>
              <a:xfrm>
                <a:off x="-51025" y="5002350"/>
                <a:ext cx="9222300" cy="0"/>
              </a:xfrm>
              <a:prstGeom prst="straightConnector1">
                <a:avLst/>
              </a:prstGeom>
              <a:noFill/>
              <a:ln w="9525" cap="flat" cmpd="sng">
                <a:solidFill>
                  <a:schemeClr val="dk2"/>
                </a:solidFill>
                <a:prstDash val="solid"/>
                <a:round/>
                <a:headEnd type="none" w="med" len="med"/>
                <a:tailEnd type="none" w="med" len="med"/>
              </a:ln>
            </p:spPr>
          </p:cxnSp>
        </p:grpSp>
      </p:grpSp>
      <p:sp>
        <p:nvSpPr>
          <p:cNvPr id="107" name="Google Shape;107;p2"/>
          <p:cNvSpPr/>
          <p:nvPr/>
        </p:nvSpPr>
        <p:spPr>
          <a:xfrm>
            <a:off x="255000" y="229650"/>
            <a:ext cx="8634000" cy="468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txBox="1">
            <a:spLocks noGrp="1"/>
          </p:cNvSpPr>
          <p:nvPr>
            <p:ph type="ctrTitle"/>
          </p:nvPr>
        </p:nvSpPr>
        <p:spPr>
          <a:xfrm>
            <a:off x="720000" y="883535"/>
            <a:ext cx="3931800" cy="28347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4200" b="0">
                <a:latin typeface="Encode Sans Expanded SemiBold"/>
                <a:ea typeface="Encode Sans Expanded SemiBold"/>
                <a:cs typeface="Encode Sans Expanded SemiBold"/>
                <a:sym typeface="Encode Sans Expanded SemiBold"/>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9" name="Google Shape;109;p2"/>
          <p:cNvSpPr txBox="1">
            <a:spLocks noGrp="1"/>
          </p:cNvSpPr>
          <p:nvPr>
            <p:ph type="subTitle" idx="1"/>
          </p:nvPr>
        </p:nvSpPr>
        <p:spPr>
          <a:xfrm>
            <a:off x="720000" y="3642035"/>
            <a:ext cx="3931800" cy="409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atin typeface="DM Sans"/>
                <a:ea typeface="DM Sans"/>
                <a:cs typeface="DM Sans"/>
                <a:sym typeface="DM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2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2">
    <p:spTree>
      <p:nvGrpSpPr>
        <p:cNvPr id="1" name="Shape 1030"/>
        <p:cNvGrpSpPr/>
        <p:nvPr/>
      </p:nvGrpSpPr>
      <p:grpSpPr>
        <a:xfrm>
          <a:off x="0" y="0"/>
          <a:ext cx="0" cy="0"/>
          <a:chOff x="0" y="0"/>
          <a:chExt cx="0" cy="0"/>
        </a:xfrm>
      </p:grpSpPr>
      <p:grpSp>
        <p:nvGrpSpPr>
          <p:cNvPr id="1031" name="Google Shape;1031;p13"/>
          <p:cNvGrpSpPr/>
          <p:nvPr/>
        </p:nvGrpSpPr>
        <p:grpSpPr>
          <a:xfrm>
            <a:off x="-39150" y="-81300"/>
            <a:ext cx="9222300" cy="5306100"/>
            <a:chOff x="-39150" y="-81300"/>
            <a:chExt cx="9222300" cy="5306100"/>
          </a:xfrm>
        </p:grpSpPr>
        <p:grpSp>
          <p:nvGrpSpPr>
            <p:cNvPr id="1032" name="Google Shape;1032;p13"/>
            <p:cNvGrpSpPr/>
            <p:nvPr/>
          </p:nvGrpSpPr>
          <p:grpSpPr>
            <a:xfrm>
              <a:off x="108650" y="-81300"/>
              <a:ext cx="8926700" cy="5306100"/>
              <a:chOff x="107725" y="-96875"/>
              <a:chExt cx="8926700" cy="5306100"/>
            </a:xfrm>
          </p:grpSpPr>
          <p:cxnSp>
            <p:nvCxnSpPr>
              <p:cNvPr id="1033" name="Google Shape;1033;p13"/>
              <p:cNvCxnSpPr/>
              <p:nvPr/>
            </p:nvCxnSpPr>
            <p:spPr>
              <a:xfrm>
                <a:off x="107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34" name="Google Shape;1034;p13"/>
              <p:cNvCxnSpPr/>
              <p:nvPr/>
            </p:nvCxnSpPr>
            <p:spPr>
              <a:xfrm>
                <a:off x="259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35" name="Google Shape;1035;p13"/>
              <p:cNvCxnSpPr/>
              <p:nvPr/>
            </p:nvCxnSpPr>
            <p:spPr>
              <a:xfrm>
                <a:off x="410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36" name="Google Shape;1036;p13"/>
              <p:cNvCxnSpPr/>
              <p:nvPr/>
            </p:nvCxnSpPr>
            <p:spPr>
              <a:xfrm>
                <a:off x="561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37" name="Google Shape;1037;p13"/>
              <p:cNvCxnSpPr/>
              <p:nvPr/>
            </p:nvCxnSpPr>
            <p:spPr>
              <a:xfrm>
                <a:off x="712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38" name="Google Shape;1038;p13"/>
              <p:cNvCxnSpPr/>
              <p:nvPr/>
            </p:nvCxnSpPr>
            <p:spPr>
              <a:xfrm>
                <a:off x="864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39" name="Google Shape;1039;p13"/>
              <p:cNvCxnSpPr/>
              <p:nvPr/>
            </p:nvCxnSpPr>
            <p:spPr>
              <a:xfrm>
                <a:off x="1015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40" name="Google Shape;1040;p13"/>
              <p:cNvCxnSpPr/>
              <p:nvPr/>
            </p:nvCxnSpPr>
            <p:spPr>
              <a:xfrm>
                <a:off x="1166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41" name="Google Shape;1041;p13"/>
              <p:cNvCxnSpPr/>
              <p:nvPr/>
            </p:nvCxnSpPr>
            <p:spPr>
              <a:xfrm>
                <a:off x="1318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42" name="Google Shape;1042;p13"/>
              <p:cNvCxnSpPr/>
              <p:nvPr/>
            </p:nvCxnSpPr>
            <p:spPr>
              <a:xfrm>
                <a:off x="1469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43" name="Google Shape;1043;p13"/>
              <p:cNvCxnSpPr/>
              <p:nvPr/>
            </p:nvCxnSpPr>
            <p:spPr>
              <a:xfrm>
                <a:off x="1620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44" name="Google Shape;1044;p13"/>
              <p:cNvCxnSpPr/>
              <p:nvPr/>
            </p:nvCxnSpPr>
            <p:spPr>
              <a:xfrm>
                <a:off x="1772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45" name="Google Shape;1045;p13"/>
              <p:cNvCxnSpPr/>
              <p:nvPr/>
            </p:nvCxnSpPr>
            <p:spPr>
              <a:xfrm>
                <a:off x="1923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46" name="Google Shape;1046;p13"/>
              <p:cNvCxnSpPr/>
              <p:nvPr/>
            </p:nvCxnSpPr>
            <p:spPr>
              <a:xfrm>
                <a:off x="2074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47" name="Google Shape;1047;p13"/>
              <p:cNvCxnSpPr/>
              <p:nvPr/>
            </p:nvCxnSpPr>
            <p:spPr>
              <a:xfrm>
                <a:off x="2225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48" name="Google Shape;1048;p13"/>
              <p:cNvCxnSpPr/>
              <p:nvPr/>
            </p:nvCxnSpPr>
            <p:spPr>
              <a:xfrm>
                <a:off x="2377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49" name="Google Shape;1049;p13"/>
              <p:cNvCxnSpPr/>
              <p:nvPr/>
            </p:nvCxnSpPr>
            <p:spPr>
              <a:xfrm>
                <a:off x="2528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50" name="Google Shape;1050;p13"/>
              <p:cNvCxnSpPr/>
              <p:nvPr/>
            </p:nvCxnSpPr>
            <p:spPr>
              <a:xfrm>
                <a:off x="2679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51" name="Google Shape;1051;p13"/>
              <p:cNvCxnSpPr/>
              <p:nvPr/>
            </p:nvCxnSpPr>
            <p:spPr>
              <a:xfrm>
                <a:off x="2831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52" name="Google Shape;1052;p13"/>
              <p:cNvCxnSpPr/>
              <p:nvPr/>
            </p:nvCxnSpPr>
            <p:spPr>
              <a:xfrm>
                <a:off x="2982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53" name="Google Shape;1053;p13"/>
              <p:cNvCxnSpPr/>
              <p:nvPr/>
            </p:nvCxnSpPr>
            <p:spPr>
              <a:xfrm>
                <a:off x="3133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54" name="Google Shape;1054;p13"/>
              <p:cNvCxnSpPr/>
              <p:nvPr/>
            </p:nvCxnSpPr>
            <p:spPr>
              <a:xfrm>
                <a:off x="3285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55" name="Google Shape;1055;p13"/>
              <p:cNvCxnSpPr/>
              <p:nvPr/>
            </p:nvCxnSpPr>
            <p:spPr>
              <a:xfrm>
                <a:off x="3436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56" name="Google Shape;1056;p13"/>
              <p:cNvCxnSpPr/>
              <p:nvPr/>
            </p:nvCxnSpPr>
            <p:spPr>
              <a:xfrm>
                <a:off x="3587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57" name="Google Shape;1057;p13"/>
              <p:cNvCxnSpPr/>
              <p:nvPr/>
            </p:nvCxnSpPr>
            <p:spPr>
              <a:xfrm>
                <a:off x="3738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58" name="Google Shape;1058;p13"/>
              <p:cNvCxnSpPr/>
              <p:nvPr/>
            </p:nvCxnSpPr>
            <p:spPr>
              <a:xfrm>
                <a:off x="3890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59" name="Google Shape;1059;p13"/>
              <p:cNvCxnSpPr/>
              <p:nvPr/>
            </p:nvCxnSpPr>
            <p:spPr>
              <a:xfrm>
                <a:off x="4041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60" name="Google Shape;1060;p13"/>
              <p:cNvCxnSpPr/>
              <p:nvPr/>
            </p:nvCxnSpPr>
            <p:spPr>
              <a:xfrm>
                <a:off x="4192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61" name="Google Shape;1061;p13"/>
              <p:cNvCxnSpPr/>
              <p:nvPr/>
            </p:nvCxnSpPr>
            <p:spPr>
              <a:xfrm>
                <a:off x="4344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62" name="Google Shape;1062;p13"/>
              <p:cNvCxnSpPr/>
              <p:nvPr/>
            </p:nvCxnSpPr>
            <p:spPr>
              <a:xfrm>
                <a:off x="4495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63" name="Google Shape;1063;p13"/>
              <p:cNvCxnSpPr/>
              <p:nvPr/>
            </p:nvCxnSpPr>
            <p:spPr>
              <a:xfrm>
                <a:off x="4646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64" name="Google Shape;1064;p13"/>
              <p:cNvCxnSpPr/>
              <p:nvPr/>
            </p:nvCxnSpPr>
            <p:spPr>
              <a:xfrm>
                <a:off x="4798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65" name="Google Shape;1065;p13"/>
              <p:cNvCxnSpPr/>
              <p:nvPr/>
            </p:nvCxnSpPr>
            <p:spPr>
              <a:xfrm>
                <a:off x="4949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66" name="Google Shape;1066;p13"/>
              <p:cNvCxnSpPr/>
              <p:nvPr/>
            </p:nvCxnSpPr>
            <p:spPr>
              <a:xfrm>
                <a:off x="5100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67" name="Google Shape;1067;p13"/>
              <p:cNvCxnSpPr/>
              <p:nvPr/>
            </p:nvCxnSpPr>
            <p:spPr>
              <a:xfrm>
                <a:off x="5251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68" name="Google Shape;1068;p13"/>
              <p:cNvCxnSpPr/>
              <p:nvPr/>
            </p:nvCxnSpPr>
            <p:spPr>
              <a:xfrm>
                <a:off x="5403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69" name="Google Shape;1069;p13"/>
              <p:cNvCxnSpPr/>
              <p:nvPr/>
            </p:nvCxnSpPr>
            <p:spPr>
              <a:xfrm>
                <a:off x="5554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70" name="Google Shape;1070;p13"/>
              <p:cNvCxnSpPr/>
              <p:nvPr/>
            </p:nvCxnSpPr>
            <p:spPr>
              <a:xfrm>
                <a:off x="5705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71" name="Google Shape;1071;p13"/>
              <p:cNvCxnSpPr/>
              <p:nvPr/>
            </p:nvCxnSpPr>
            <p:spPr>
              <a:xfrm>
                <a:off x="5857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72" name="Google Shape;1072;p13"/>
              <p:cNvCxnSpPr/>
              <p:nvPr/>
            </p:nvCxnSpPr>
            <p:spPr>
              <a:xfrm>
                <a:off x="6008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73" name="Google Shape;1073;p13"/>
              <p:cNvCxnSpPr/>
              <p:nvPr/>
            </p:nvCxnSpPr>
            <p:spPr>
              <a:xfrm>
                <a:off x="6159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74" name="Google Shape;1074;p13"/>
              <p:cNvCxnSpPr/>
              <p:nvPr/>
            </p:nvCxnSpPr>
            <p:spPr>
              <a:xfrm>
                <a:off x="6311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75" name="Google Shape;1075;p13"/>
              <p:cNvCxnSpPr/>
              <p:nvPr/>
            </p:nvCxnSpPr>
            <p:spPr>
              <a:xfrm>
                <a:off x="6462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76" name="Google Shape;1076;p13"/>
              <p:cNvCxnSpPr/>
              <p:nvPr/>
            </p:nvCxnSpPr>
            <p:spPr>
              <a:xfrm>
                <a:off x="6613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77" name="Google Shape;1077;p13"/>
              <p:cNvCxnSpPr/>
              <p:nvPr/>
            </p:nvCxnSpPr>
            <p:spPr>
              <a:xfrm>
                <a:off x="6764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78" name="Google Shape;1078;p13"/>
              <p:cNvCxnSpPr/>
              <p:nvPr/>
            </p:nvCxnSpPr>
            <p:spPr>
              <a:xfrm>
                <a:off x="6916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79" name="Google Shape;1079;p13"/>
              <p:cNvCxnSpPr/>
              <p:nvPr/>
            </p:nvCxnSpPr>
            <p:spPr>
              <a:xfrm>
                <a:off x="7067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80" name="Google Shape;1080;p13"/>
              <p:cNvCxnSpPr/>
              <p:nvPr/>
            </p:nvCxnSpPr>
            <p:spPr>
              <a:xfrm>
                <a:off x="7218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81" name="Google Shape;1081;p13"/>
              <p:cNvCxnSpPr/>
              <p:nvPr/>
            </p:nvCxnSpPr>
            <p:spPr>
              <a:xfrm>
                <a:off x="7370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82" name="Google Shape;1082;p13"/>
              <p:cNvCxnSpPr/>
              <p:nvPr/>
            </p:nvCxnSpPr>
            <p:spPr>
              <a:xfrm>
                <a:off x="7521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83" name="Google Shape;1083;p13"/>
              <p:cNvCxnSpPr/>
              <p:nvPr/>
            </p:nvCxnSpPr>
            <p:spPr>
              <a:xfrm>
                <a:off x="7672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84" name="Google Shape;1084;p13"/>
              <p:cNvCxnSpPr/>
              <p:nvPr/>
            </p:nvCxnSpPr>
            <p:spPr>
              <a:xfrm>
                <a:off x="7824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85" name="Google Shape;1085;p13"/>
              <p:cNvCxnSpPr/>
              <p:nvPr/>
            </p:nvCxnSpPr>
            <p:spPr>
              <a:xfrm>
                <a:off x="7975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86" name="Google Shape;1086;p13"/>
              <p:cNvCxnSpPr/>
              <p:nvPr/>
            </p:nvCxnSpPr>
            <p:spPr>
              <a:xfrm>
                <a:off x="8126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87" name="Google Shape;1087;p13"/>
              <p:cNvCxnSpPr/>
              <p:nvPr/>
            </p:nvCxnSpPr>
            <p:spPr>
              <a:xfrm>
                <a:off x="8277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88" name="Google Shape;1088;p13"/>
              <p:cNvCxnSpPr/>
              <p:nvPr/>
            </p:nvCxnSpPr>
            <p:spPr>
              <a:xfrm>
                <a:off x="8429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89" name="Google Shape;1089;p13"/>
              <p:cNvCxnSpPr/>
              <p:nvPr/>
            </p:nvCxnSpPr>
            <p:spPr>
              <a:xfrm>
                <a:off x="8580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90" name="Google Shape;1090;p13"/>
              <p:cNvCxnSpPr/>
              <p:nvPr/>
            </p:nvCxnSpPr>
            <p:spPr>
              <a:xfrm>
                <a:off x="8731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91" name="Google Shape;1091;p13"/>
              <p:cNvCxnSpPr/>
              <p:nvPr/>
            </p:nvCxnSpPr>
            <p:spPr>
              <a:xfrm>
                <a:off x="8883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092" name="Google Shape;1092;p13"/>
              <p:cNvCxnSpPr/>
              <p:nvPr/>
            </p:nvCxnSpPr>
            <p:spPr>
              <a:xfrm>
                <a:off x="9034425" y="-96875"/>
                <a:ext cx="0" cy="5306100"/>
              </a:xfrm>
              <a:prstGeom prst="straightConnector1">
                <a:avLst/>
              </a:prstGeom>
              <a:noFill/>
              <a:ln w="9525" cap="flat" cmpd="sng">
                <a:solidFill>
                  <a:schemeClr val="dk2"/>
                </a:solidFill>
                <a:prstDash val="solid"/>
                <a:round/>
                <a:headEnd type="none" w="med" len="med"/>
                <a:tailEnd type="none" w="med" len="med"/>
              </a:ln>
            </p:spPr>
          </p:cxnSp>
        </p:grpSp>
        <p:grpSp>
          <p:nvGrpSpPr>
            <p:cNvPr id="1093" name="Google Shape;1093;p13"/>
            <p:cNvGrpSpPr/>
            <p:nvPr/>
          </p:nvGrpSpPr>
          <p:grpSpPr>
            <a:xfrm>
              <a:off x="-39150" y="143971"/>
              <a:ext cx="9222300" cy="4855559"/>
              <a:chOff x="-51025" y="146791"/>
              <a:chExt cx="9222300" cy="4855559"/>
            </a:xfrm>
          </p:grpSpPr>
          <p:cxnSp>
            <p:nvCxnSpPr>
              <p:cNvPr id="1094" name="Google Shape;1094;p13"/>
              <p:cNvCxnSpPr/>
              <p:nvPr/>
            </p:nvCxnSpPr>
            <p:spPr>
              <a:xfrm>
                <a:off x="-51025" y="14679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95" name="Google Shape;1095;p13"/>
              <p:cNvCxnSpPr/>
              <p:nvPr/>
            </p:nvCxnSpPr>
            <p:spPr>
              <a:xfrm>
                <a:off x="-51025" y="2896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96" name="Google Shape;1096;p13"/>
              <p:cNvCxnSpPr/>
              <p:nvPr/>
            </p:nvCxnSpPr>
            <p:spPr>
              <a:xfrm>
                <a:off x="-51025" y="43241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97" name="Google Shape;1097;p13"/>
              <p:cNvCxnSpPr/>
              <p:nvPr/>
            </p:nvCxnSpPr>
            <p:spPr>
              <a:xfrm>
                <a:off x="-51025" y="5752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98" name="Google Shape;1098;p13"/>
              <p:cNvCxnSpPr/>
              <p:nvPr/>
            </p:nvCxnSpPr>
            <p:spPr>
              <a:xfrm>
                <a:off x="-51025" y="71803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99" name="Google Shape;1099;p13"/>
              <p:cNvCxnSpPr/>
              <p:nvPr/>
            </p:nvCxnSpPr>
            <p:spPr>
              <a:xfrm>
                <a:off x="-51025" y="8608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100" name="Google Shape;1100;p13"/>
              <p:cNvCxnSpPr/>
              <p:nvPr/>
            </p:nvCxnSpPr>
            <p:spPr>
              <a:xfrm>
                <a:off x="-51025" y="10036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101" name="Google Shape;1101;p13"/>
              <p:cNvCxnSpPr/>
              <p:nvPr/>
            </p:nvCxnSpPr>
            <p:spPr>
              <a:xfrm>
                <a:off x="-51025" y="114646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102" name="Google Shape;1102;p13"/>
              <p:cNvCxnSpPr/>
              <p:nvPr/>
            </p:nvCxnSpPr>
            <p:spPr>
              <a:xfrm>
                <a:off x="-51025" y="12892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103" name="Google Shape;1103;p13"/>
              <p:cNvCxnSpPr/>
              <p:nvPr/>
            </p:nvCxnSpPr>
            <p:spPr>
              <a:xfrm>
                <a:off x="-51025" y="143208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104" name="Google Shape;1104;p13"/>
              <p:cNvCxnSpPr/>
              <p:nvPr/>
            </p:nvCxnSpPr>
            <p:spPr>
              <a:xfrm>
                <a:off x="-51025" y="15748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105" name="Google Shape;1105;p13"/>
              <p:cNvCxnSpPr/>
              <p:nvPr/>
            </p:nvCxnSpPr>
            <p:spPr>
              <a:xfrm>
                <a:off x="-51025" y="171770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106" name="Google Shape;1106;p13"/>
              <p:cNvCxnSpPr/>
              <p:nvPr/>
            </p:nvCxnSpPr>
            <p:spPr>
              <a:xfrm>
                <a:off x="-51025" y="18605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107" name="Google Shape;1107;p13"/>
              <p:cNvCxnSpPr/>
              <p:nvPr/>
            </p:nvCxnSpPr>
            <p:spPr>
              <a:xfrm>
                <a:off x="-51025" y="200332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108" name="Google Shape;1108;p13"/>
              <p:cNvCxnSpPr/>
              <p:nvPr/>
            </p:nvCxnSpPr>
            <p:spPr>
              <a:xfrm>
                <a:off x="-51025" y="21461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109" name="Google Shape;1109;p13"/>
              <p:cNvCxnSpPr/>
              <p:nvPr/>
            </p:nvCxnSpPr>
            <p:spPr>
              <a:xfrm>
                <a:off x="-51025" y="228894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110" name="Google Shape;1110;p13"/>
              <p:cNvCxnSpPr/>
              <p:nvPr/>
            </p:nvCxnSpPr>
            <p:spPr>
              <a:xfrm>
                <a:off x="-51025" y="2431760"/>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111" name="Google Shape;1111;p13"/>
              <p:cNvCxnSpPr/>
              <p:nvPr/>
            </p:nvCxnSpPr>
            <p:spPr>
              <a:xfrm>
                <a:off x="-51025" y="257457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112" name="Google Shape;1112;p13"/>
              <p:cNvCxnSpPr/>
              <p:nvPr/>
            </p:nvCxnSpPr>
            <p:spPr>
              <a:xfrm>
                <a:off x="-51025" y="271738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113" name="Google Shape;1113;p13"/>
              <p:cNvCxnSpPr/>
              <p:nvPr/>
            </p:nvCxnSpPr>
            <p:spPr>
              <a:xfrm>
                <a:off x="-51025" y="286019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114" name="Google Shape;1114;p13"/>
              <p:cNvCxnSpPr/>
              <p:nvPr/>
            </p:nvCxnSpPr>
            <p:spPr>
              <a:xfrm>
                <a:off x="-51025" y="30030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115" name="Google Shape;1115;p13"/>
              <p:cNvCxnSpPr/>
              <p:nvPr/>
            </p:nvCxnSpPr>
            <p:spPr>
              <a:xfrm>
                <a:off x="-51025" y="314581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116" name="Google Shape;1116;p13"/>
              <p:cNvCxnSpPr/>
              <p:nvPr/>
            </p:nvCxnSpPr>
            <p:spPr>
              <a:xfrm>
                <a:off x="-51025" y="32886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117" name="Google Shape;1117;p13"/>
              <p:cNvCxnSpPr/>
              <p:nvPr/>
            </p:nvCxnSpPr>
            <p:spPr>
              <a:xfrm>
                <a:off x="-51025" y="343143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118" name="Google Shape;1118;p13"/>
              <p:cNvCxnSpPr/>
              <p:nvPr/>
            </p:nvCxnSpPr>
            <p:spPr>
              <a:xfrm>
                <a:off x="-51025" y="35742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119" name="Google Shape;1119;p13"/>
              <p:cNvCxnSpPr/>
              <p:nvPr/>
            </p:nvCxnSpPr>
            <p:spPr>
              <a:xfrm>
                <a:off x="-51025" y="37170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120" name="Google Shape;1120;p13"/>
              <p:cNvCxnSpPr/>
              <p:nvPr/>
            </p:nvCxnSpPr>
            <p:spPr>
              <a:xfrm>
                <a:off x="-51025" y="385986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121" name="Google Shape;1121;p13"/>
              <p:cNvCxnSpPr/>
              <p:nvPr/>
            </p:nvCxnSpPr>
            <p:spPr>
              <a:xfrm>
                <a:off x="-51025" y="40026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122" name="Google Shape;1122;p13"/>
              <p:cNvCxnSpPr/>
              <p:nvPr/>
            </p:nvCxnSpPr>
            <p:spPr>
              <a:xfrm>
                <a:off x="-51025" y="414548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123" name="Google Shape;1123;p13"/>
              <p:cNvCxnSpPr/>
              <p:nvPr/>
            </p:nvCxnSpPr>
            <p:spPr>
              <a:xfrm>
                <a:off x="-51025" y="42882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124" name="Google Shape;1124;p13"/>
              <p:cNvCxnSpPr/>
              <p:nvPr/>
            </p:nvCxnSpPr>
            <p:spPr>
              <a:xfrm>
                <a:off x="-51025" y="443110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125" name="Google Shape;1125;p13"/>
              <p:cNvCxnSpPr/>
              <p:nvPr/>
            </p:nvCxnSpPr>
            <p:spPr>
              <a:xfrm>
                <a:off x="-51025" y="45739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126" name="Google Shape;1126;p13"/>
              <p:cNvCxnSpPr/>
              <p:nvPr/>
            </p:nvCxnSpPr>
            <p:spPr>
              <a:xfrm>
                <a:off x="-51025" y="471672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127" name="Google Shape;1127;p13"/>
              <p:cNvCxnSpPr/>
              <p:nvPr/>
            </p:nvCxnSpPr>
            <p:spPr>
              <a:xfrm>
                <a:off x="-51025" y="48595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128" name="Google Shape;1128;p13"/>
              <p:cNvCxnSpPr/>
              <p:nvPr/>
            </p:nvCxnSpPr>
            <p:spPr>
              <a:xfrm>
                <a:off x="-51025" y="5002350"/>
                <a:ext cx="9222300" cy="0"/>
              </a:xfrm>
              <a:prstGeom prst="straightConnector1">
                <a:avLst/>
              </a:prstGeom>
              <a:noFill/>
              <a:ln w="9525" cap="flat" cmpd="sng">
                <a:solidFill>
                  <a:schemeClr val="dk2"/>
                </a:solidFill>
                <a:prstDash val="solid"/>
                <a:round/>
                <a:headEnd type="none" w="med" len="med"/>
                <a:tailEnd type="none" w="med" len="med"/>
              </a:ln>
            </p:spPr>
          </p:cxnSp>
        </p:grpSp>
      </p:grpSp>
      <p:sp>
        <p:nvSpPr>
          <p:cNvPr id="1129" name="Google Shape;1129;p13"/>
          <p:cNvSpPr/>
          <p:nvPr/>
        </p:nvSpPr>
        <p:spPr>
          <a:xfrm>
            <a:off x="255000" y="229650"/>
            <a:ext cx="8634000" cy="468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3"/>
          <p:cNvSpPr txBox="1">
            <a:spLocks noGrp="1"/>
          </p:cNvSpPr>
          <p:nvPr>
            <p:ph type="title"/>
          </p:nvPr>
        </p:nvSpPr>
        <p:spPr>
          <a:xfrm>
            <a:off x="2836900" y="1757375"/>
            <a:ext cx="24888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31" name="Google Shape;1131;p13"/>
          <p:cNvSpPr txBox="1">
            <a:spLocks noGrp="1"/>
          </p:cNvSpPr>
          <p:nvPr>
            <p:ph type="title" idx="2" hasCustomPrompt="1"/>
          </p:nvPr>
        </p:nvSpPr>
        <p:spPr>
          <a:xfrm>
            <a:off x="2836900" y="1225575"/>
            <a:ext cx="11955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32" name="Google Shape;1132;p13"/>
          <p:cNvSpPr txBox="1">
            <a:spLocks noGrp="1"/>
          </p:cNvSpPr>
          <p:nvPr>
            <p:ph type="subTitle" idx="1"/>
          </p:nvPr>
        </p:nvSpPr>
        <p:spPr>
          <a:xfrm>
            <a:off x="2836900" y="2208875"/>
            <a:ext cx="24888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33" name="Google Shape;1133;p13"/>
          <p:cNvSpPr txBox="1">
            <a:spLocks noGrp="1"/>
          </p:cNvSpPr>
          <p:nvPr>
            <p:ph type="title" idx="3"/>
          </p:nvPr>
        </p:nvSpPr>
        <p:spPr>
          <a:xfrm>
            <a:off x="5935200" y="1757375"/>
            <a:ext cx="24888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34" name="Google Shape;1134;p13"/>
          <p:cNvSpPr txBox="1">
            <a:spLocks noGrp="1"/>
          </p:cNvSpPr>
          <p:nvPr>
            <p:ph type="title" idx="4" hasCustomPrompt="1"/>
          </p:nvPr>
        </p:nvSpPr>
        <p:spPr>
          <a:xfrm>
            <a:off x="5935200" y="1225575"/>
            <a:ext cx="11955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35" name="Google Shape;1135;p13"/>
          <p:cNvSpPr txBox="1">
            <a:spLocks noGrp="1"/>
          </p:cNvSpPr>
          <p:nvPr>
            <p:ph type="subTitle" idx="5"/>
          </p:nvPr>
        </p:nvSpPr>
        <p:spPr>
          <a:xfrm>
            <a:off x="5935200" y="2208875"/>
            <a:ext cx="24888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36" name="Google Shape;1136;p13"/>
          <p:cNvSpPr txBox="1">
            <a:spLocks noGrp="1"/>
          </p:cNvSpPr>
          <p:nvPr>
            <p:ph type="title" idx="6"/>
          </p:nvPr>
        </p:nvSpPr>
        <p:spPr>
          <a:xfrm>
            <a:off x="2836900" y="3603300"/>
            <a:ext cx="24888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37" name="Google Shape;1137;p13"/>
          <p:cNvSpPr txBox="1">
            <a:spLocks noGrp="1"/>
          </p:cNvSpPr>
          <p:nvPr>
            <p:ph type="title" idx="7" hasCustomPrompt="1"/>
          </p:nvPr>
        </p:nvSpPr>
        <p:spPr>
          <a:xfrm>
            <a:off x="2836900" y="3071725"/>
            <a:ext cx="11955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38" name="Google Shape;1138;p13"/>
          <p:cNvSpPr txBox="1">
            <a:spLocks noGrp="1"/>
          </p:cNvSpPr>
          <p:nvPr>
            <p:ph type="subTitle" idx="8"/>
          </p:nvPr>
        </p:nvSpPr>
        <p:spPr>
          <a:xfrm>
            <a:off x="2836900" y="4054800"/>
            <a:ext cx="24888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39" name="Google Shape;1139;p13"/>
          <p:cNvSpPr txBox="1">
            <a:spLocks noGrp="1"/>
          </p:cNvSpPr>
          <p:nvPr>
            <p:ph type="title" idx="9"/>
          </p:nvPr>
        </p:nvSpPr>
        <p:spPr>
          <a:xfrm>
            <a:off x="5935200" y="3603300"/>
            <a:ext cx="24888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40" name="Google Shape;1140;p13"/>
          <p:cNvSpPr txBox="1">
            <a:spLocks noGrp="1"/>
          </p:cNvSpPr>
          <p:nvPr>
            <p:ph type="title" idx="13" hasCustomPrompt="1"/>
          </p:nvPr>
        </p:nvSpPr>
        <p:spPr>
          <a:xfrm>
            <a:off x="5935200" y="3071725"/>
            <a:ext cx="11955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41" name="Google Shape;1141;p13"/>
          <p:cNvSpPr txBox="1">
            <a:spLocks noGrp="1"/>
          </p:cNvSpPr>
          <p:nvPr>
            <p:ph type="subTitle" idx="14"/>
          </p:nvPr>
        </p:nvSpPr>
        <p:spPr>
          <a:xfrm>
            <a:off x="5935200" y="4054800"/>
            <a:ext cx="24888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42" name="Google Shape;1142;p13"/>
          <p:cNvSpPr txBox="1">
            <a:spLocks noGrp="1"/>
          </p:cNvSpPr>
          <p:nvPr>
            <p:ph type="title" idx="15"/>
          </p:nvPr>
        </p:nvSpPr>
        <p:spPr>
          <a:xfrm>
            <a:off x="720000" y="4087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143"/>
        <p:cNvGrpSpPr/>
        <p:nvPr/>
      </p:nvGrpSpPr>
      <p:grpSpPr>
        <a:xfrm>
          <a:off x="0" y="0"/>
          <a:ext cx="0" cy="0"/>
          <a:chOff x="0" y="0"/>
          <a:chExt cx="0" cy="0"/>
        </a:xfrm>
      </p:grpSpPr>
      <p:grpSp>
        <p:nvGrpSpPr>
          <p:cNvPr id="1144" name="Google Shape;1144;p14"/>
          <p:cNvGrpSpPr/>
          <p:nvPr/>
        </p:nvGrpSpPr>
        <p:grpSpPr>
          <a:xfrm>
            <a:off x="-39150" y="-81300"/>
            <a:ext cx="9222300" cy="5306100"/>
            <a:chOff x="-39150" y="-81300"/>
            <a:chExt cx="9222300" cy="5306100"/>
          </a:xfrm>
        </p:grpSpPr>
        <p:grpSp>
          <p:nvGrpSpPr>
            <p:cNvPr id="1145" name="Google Shape;1145;p14"/>
            <p:cNvGrpSpPr/>
            <p:nvPr/>
          </p:nvGrpSpPr>
          <p:grpSpPr>
            <a:xfrm>
              <a:off x="108650" y="-81300"/>
              <a:ext cx="8926700" cy="5306100"/>
              <a:chOff x="107725" y="-96875"/>
              <a:chExt cx="8926700" cy="5306100"/>
            </a:xfrm>
          </p:grpSpPr>
          <p:cxnSp>
            <p:nvCxnSpPr>
              <p:cNvPr id="1146" name="Google Shape;1146;p14"/>
              <p:cNvCxnSpPr/>
              <p:nvPr/>
            </p:nvCxnSpPr>
            <p:spPr>
              <a:xfrm>
                <a:off x="107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47" name="Google Shape;1147;p14"/>
              <p:cNvCxnSpPr/>
              <p:nvPr/>
            </p:nvCxnSpPr>
            <p:spPr>
              <a:xfrm>
                <a:off x="259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48" name="Google Shape;1148;p14"/>
              <p:cNvCxnSpPr/>
              <p:nvPr/>
            </p:nvCxnSpPr>
            <p:spPr>
              <a:xfrm>
                <a:off x="410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49" name="Google Shape;1149;p14"/>
              <p:cNvCxnSpPr/>
              <p:nvPr/>
            </p:nvCxnSpPr>
            <p:spPr>
              <a:xfrm>
                <a:off x="561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50" name="Google Shape;1150;p14"/>
              <p:cNvCxnSpPr/>
              <p:nvPr/>
            </p:nvCxnSpPr>
            <p:spPr>
              <a:xfrm>
                <a:off x="712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51" name="Google Shape;1151;p14"/>
              <p:cNvCxnSpPr/>
              <p:nvPr/>
            </p:nvCxnSpPr>
            <p:spPr>
              <a:xfrm>
                <a:off x="864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52" name="Google Shape;1152;p14"/>
              <p:cNvCxnSpPr/>
              <p:nvPr/>
            </p:nvCxnSpPr>
            <p:spPr>
              <a:xfrm>
                <a:off x="1015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53" name="Google Shape;1153;p14"/>
              <p:cNvCxnSpPr/>
              <p:nvPr/>
            </p:nvCxnSpPr>
            <p:spPr>
              <a:xfrm>
                <a:off x="1166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54" name="Google Shape;1154;p14"/>
              <p:cNvCxnSpPr/>
              <p:nvPr/>
            </p:nvCxnSpPr>
            <p:spPr>
              <a:xfrm>
                <a:off x="1318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55" name="Google Shape;1155;p14"/>
              <p:cNvCxnSpPr/>
              <p:nvPr/>
            </p:nvCxnSpPr>
            <p:spPr>
              <a:xfrm>
                <a:off x="1469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56" name="Google Shape;1156;p14"/>
              <p:cNvCxnSpPr/>
              <p:nvPr/>
            </p:nvCxnSpPr>
            <p:spPr>
              <a:xfrm>
                <a:off x="1620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57" name="Google Shape;1157;p14"/>
              <p:cNvCxnSpPr/>
              <p:nvPr/>
            </p:nvCxnSpPr>
            <p:spPr>
              <a:xfrm>
                <a:off x="1772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58" name="Google Shape;1158;p14"/>
              <p:cNvCxnSpPr/>
              <p:nvPr/>
            </p:nvCxnSpPr>
            <p:spPr>
              <a:xfrm>
                <a:off x="1923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59" name="Google Shape;1159;p14"/>
              <p:cNvCxnSpPr/>
              <p:nvPr/>
            </p:nvCxnSpPr>
            <p:spPr>
              <a:xfrm>
                <a:off x="2074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60" name="Google Shape;1160;p14"/>
              <p:cNvCxnSpPr/>
              <p:nvPr/>
            </p:nvCxnSpPr>
            <p:spPr>
              <a:xfrm>
                <a:off x="2225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61" name="Google Shape;1161;p14"/>
              <p:cNvCxnSpPr/>
              <p:nvPr/>
            </p:nvCxnSpPr>
            <p:spPr>
              <a:xfrm>
                <a:off x="2377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62" name="Google Shape;1162;p14"/>
              <p:cNvCxnSpPr/>
              <p:nvPr/>
            </p:nvCxnSpPr>
            <p:spPr>
              <a:xfrm>
                <a:off x="2528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63" name="Google Shape;1163;p14"/>
              <p:cNvCxnSpPr/>
              <p:nvPr/>
            </p:nvCxnSpPr>
            <p:spPr>
              <a:xfrm>
                <a:off x="2679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64" name="Google Shape;1164;p14"/>
              <p:cNvCxnSpPr/>
              <p:nvPr/>
            </p:nvCxnSpPr>
            <p:spPr>
              <a:xfrm>
                <a:off x="2831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65" name="Google Shape;1165;p14"/>
              <p:cNvCxnSpPr/>
              <p:nvPr/>
            </p:nvCxnSpPr>
            <p:spPr>
              <a:xfrm>
                <a:off x="2982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66" name="Google Shape;1166;p14"/>
              <p:cNvCxnSpPr/>
              <p:nvPr/>
            </p:nvCxnSpPr>
            <p:spPr>
              <a:xfrm>
                <a:off x="3133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67" name="Google Shape;1167;p14"/>
              <p:cNvCxnSpPr/>
              <p:nvPr/>
            </p:nvCxnSpPr>
            <p:spPr>
              <a:xfrm>
                <a:off x="3285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68" name="Google Shape;1168;p14"/>
              <p:cNvCxnSpPr/>
              <p:nvPr/>
            </p:nvCxnSpPr>
            <p:spPr>
              <a:xfrm>
                <a:off x="3436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69" name="Google Shape;1169;p14"/>
              <p:cNvCxnSpPr/>
              <p:nvPr/>
            </p:nvCxnSpPr>
            <p:spPr>
              <a:xfrm>
                <a:off x="3587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70" name="Google Shape;1170;p14"/>
              <p:cNvCxnSpPr/>
              <p:nvPr/>
            </p:nvCxnSpPr>
            <p:spPr>
              <a:xfrm>
                <a:off x="3738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71" name="Google Shape;1171;p14"/>
              <p:cNvCxnSpPr/>
              <p:nvPr/>
            </p:nvCxnSpPr>
            <p:spPr>
              <a:xfrm>
                <a:off x="3890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72" name="Google Shape;1172;p14"/>
              <p:cNvCxnSpPr/>
              <p:nvPr/>
            </p:nvCxnSpPr>
            <p:spPr>
              <a:xfrm>
                <a:off x="4041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73" name="Google Shape;1173;p14"/>
              <p:cNvCxnSpPr/>
              <p:nvPr/>
            </p:nvCxnSpPr>
            <p:spPr>
              <a:xfrm>
                <a:off x="4192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74" name="Google Shape;1174;p14"/>
              <p:cNvCxnSpPr/>
              <p:nvPr/>
            </p:nvCxnSpPr>
            <p:spPr>
              <a:xfrm>
                <a:off x="4344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75" name="Google Shape;1175;p14"/>
              <p:cNvCxnSpPr/>
              <p:nvPr/>
            </p:nvCxnSpPr>
            <p:spPr>
              <a:xfrm>
                <a:off x="4495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76" name="Google Shape;1176;p14"/>
              <p:cNvCxnSpPr/>
              <p:nvPr/>
            </p:nvCxnSpPr>
            <p:spPr>
              <a:xfrm>
                <a:off x="4646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77" name="Google Shape;1177;p14"/>
              <p:cNvCxnSpPr/>
              <p:nvPr/>
            </p:nvCxnSpPr>
            <p:spPr>
              <a:xfrm>
                <a:off x="4798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78" name="Google Shape;1178;p14"/>
              <p:cNvCxnSpPr/>
              <p:nvPr/>
            </p:nvCxnSpPr>
            <p:spPr>
              <a:xfrm>
                <a:off x="4949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79" name="Google Shape;1179;p14"/>
              <p:cNvCxnSpPr/>
              <p:nvPr/>
            </p:nvCxnSpPr>
            <p:spPr>
              <a:xfrm>
                <a:off x="5100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80" name="Google Shape;1180;p14"/>
              <p:cNvCxnSpPr/>
              <p:nvPr/>
            </p:nvCxnSpPr>
            <p:spPr>
              <a:xfrm>
                <a:off x="5251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81" name="Google Shape;1181;p14"/>
              <p:cNvCxnSpPr/>
              <p:nvPr/>
            </p:nvCxnSpPr>
            <p:spPr>
              <a:xfrm>
                <a:off x="5403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82" name="Google Shape;1182;p14"/>
              <p:cNvCxnSpPr/>
              <p:nvPr/>
            </p:nvCxnSpPr>
            <p:spPr>
              <a:xfrm>
                <a:off x="5554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83" name="Google Shape;1183;p14"/>
              <p:cNvCxnSpPr/>
              <p:nvPr/>
            </p:nvCxnSpPr>
            <p:spPr>
              <a:xfrm>
                <a:off x="5705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84" name="Google Shape;1184;p14"/>
              <p:cNvCxnSpPr/>
              <p:nvPr/>
            </p:nvCxnSpPr>
            <p:spPr>
              <a:xfrm>
                <a:off x="5857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85" name="Google Shape;1185;p14"/>
              <p:cNvCxnSpPr/>
              <p:nvPr/>
            </p:nvCxnSpPr>
            <p:spPr>
              <a:xfrm>
                <a:off x="6008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86" name="Google Shape;1186;p14"/>
              <p:cNvCxnSpPr/>
              <p:nvPr/>
            </p:nvCxnSpPr>
            <p:spPr>
              <a:xfrm>
                <a:off x="6159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87" name="Google Shape;1187;p14"/>
              <p:cNvCxnSpPr/>
              <p:nvPr/>
            </p:nvCxnSpPr>
            <p:spPr>
              <a:xfrm>
                <a:off x="6311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88" name="Google Shape;1188;p14"/>
              <p:cNvCxnSpPr/>
              <p:nvPr/>
            </p:nvCxnSpPr>
            <p:spPr>
              <a:xfrm>
                <a:off x="6462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89" name="Google Shape;1189;p14"/>
              <p:cNvCxnSpPr/>
              <p:nvPr/>
            </p:nvCxnSpPr>
            <p:spPr>
              <a:xfrm>
                <a:off x="6613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90" name="Google Shape;1190;p14"/>
              <p:cNvCxnSpPr/>
              <p:nvPr/>
            </p:nvCxnSpPr>
            <p:spPr>
              <a:xfrm>
                <a:off x="6764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91" name="Google Shape;1191;p14"/>
              <p:cNvCxnSpPr/>
              <p:nvPr/>
            </p:nvCxnSpPr>
            <p:spPr>
              <a:xfrm>
                <a:off x="6916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92" name="Google Shape;1192;p14"/>
              <p:cNvCxnSpPr/>
              <p:nvPr/>
            </p:nvCxnSpPr>
            <p:spPr>
              <a:xfrm>
                <a:off x="7067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93" name="Google Shape;1193;p14"/>
              <p:cNvCxnSpPr/>
              <p:nvPr/>
            </p:nvCxnSpPr>
            <p:spPr>
              <a:xfrm>
                <a:off x="7218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94" name="Google Shape;1194;p14"/>
              <p:cNvCxnSpPr/>
              <p:nvPr/>
            </p:nvCxnSpPr>
            <p:spPr>
              <a:xfrm>
                <a:off x="7370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95" name="Google Shape;1195;p14"/>
              <p:cNvCxnSpPr/>
              <p:nvPr/>
            </p:nvCxnSpPr>
            <p:spPr>
              <a:xfrm>
                <a:off x="7521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96" name="Google Shape;1196;p14"/>
              <p:cNvCxnSpPr/>
              <p:nvPr/>
            </p:nvCxnSpPr>
            <p:spPr>
              <a:xfrm>
                <a:off x="7672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97" name="Google Shape;1197;p14"/>
              <p:cNvCxnSpPr/>
              <p:nvPr/>
            </p:nvCxnSpPr>
            <p:spPr>
              <a:xfrm>
                <a:off x="7824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98" name="Google Shape;1198;p14"/>
              <p:cNvCxnSpPr/>
              <p:nvPr/>
            </p:nvCxnSpPr>
            <p:spPr>
              <a:xfrm>
                <a:off x="7975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99" name="Google Shape;1199;p14"/>
              <p:cNvCxnSpPr/>
              <p:nvPr/>
            </p:nvCxnSpPr>
            <p:spPr>
              <a:xfrm>
                <a:off x="8126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00" name="Google Shape;1200;p14"/>
              <p:cNvCxnSpPr/>
              <p:nvPr/>
            </p:nvCxnSpPr>
            <p:spPr>
              <a:xfrm>
                <a:off x="8277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01" name="Google Shape;1201;p14"/>
              <p:cNvCxnSpPr/>
              <p:nvPr/>
            </p:nvCxnSpPr>
            <p:spPr>
              <a:xfrm>
                <a:off x="8429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02" name="Google Shape;1202;p14"/>
              <p:cNvCxnSpPr/>
              <p:nvPr/>
            </p:nvCxnSpPr>
            <p:spPr>
              <a:xfrm>
                <a:off x="8580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03" name="Google Shape;1203;p14"/>
              <p:cNvCxnSpPr/>
              <p:nvPr/>
            </p:nvCxnSpPr>
            <p:spPr>
              <a:xfrm>
                <a:off x="8731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04" name="Google Shape;1204;p14"/>
              <p:cNvCxnSpPr/>
              <p:nvPr/>
            </p:nvCxnSpPr>
            <p:spPr>
              <a:xfrm>
                <a:off x="8883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05" name="Google Shape;1205;p14"/>
              <p:cNvCxnSpPr/>
              <p:nvPr/>
            </p:nvCxnSpPr>
            <p:spPr>
              <a:xfrm>
                <a:off x="9034425" y="-96875"/>
                <a:ext cx="0" cy="5306100"/>
              </a:xfrm>
              <a:prstGeom prst="straightConnector1">
                <a:avLst/>
              </a:prstGeom>
              <a:noFill/>
              <a:ln w="9525" cap="flat" cmpd="sng">
                <a:solidFill>
                  <a:schemeClr val="dk2"/>
                </a:solidFill>
                <a:prstDash val="solid"/>
                <a:round/>
                <a:headEnd type="none" w="med" len="med"/>
                <a:tailEnd type="none" w="med" len="med"/>
              </a:ln>
            </p:spPr>
          </p:cxnSp>
        </p:grpSp>
        <p:grpSp>
          <p:nvGrpSpPr>
            <p:cNvPr id="1206" name="Google Shape;1206;p14"/>
            <p:cNvGrpSpPr/>
            <p:nvPr/>
          </p:nvGrpSpPr>
          <p:grpSpPr>
            <a:xfrm>
              <a:off x="-39150" y="143971"/>
              <a:ext cx="9222300" cy="4855559"/>
              <a:chOff x="-51025" y="146791"/>
              <a:chExt cx="9222300" cy="4855559"/>
            </a:xfrm>
          </p:grpSpPr>
          <p:cxnSp>
            <p:nvCxnSpPr>
              <p:cNvPr id="1207" name="Google Shape;1207;p14"/>
              <p:cNvCxnSpPr/>
              <p:nvPr/>
            </p:nvCxnSpPr>
            <p:spPr>
              <a:xfrm>
                <a:off x="-51025" y="14679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208" name="Google Shape;1208;p14"/>
              <p:cNvCxnSpPr/>
              <p:nvPr/>
            </p:nvCxnSpPr>
            <p:spPr>
              <a:xfrm>
                <a:off x="-51025" y="2896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209" name="Google Shape;1209;p14"/>
              <p:cNvCxnSpPr/>
              <p:nvPr/>
            </p:nvCxnSpPr>
            <p:spPr>
              <a:xfrm>
                <a:off x="-51025" y="43241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210" name="Google Shape;1210;p14"/>
              <p:cNvCxnSpPr/>
              <p:nvPr/>
            </p:nvCxnSpPr>
            <p:spPr>
              <a:xfrm>
                <a:off x="-51025" y="5752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211" name="Google Shape;1211;p14"/>
              <p:cNvCxnSpPr/>
              <p:nvPr/>
            </p:nvCxnSpPr>
            <p:spPr>
              <a:xfrm>
                <a:off x="-51025" y="71803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212" name="Google Shape;1212;p14"/>
              <p:cNvCxnSpPr/>
              <p:nvPr/>
            </p:nvCxnSpPr>
            <p:spPr>
              <a:xfrm>
                <a:off x="-51025" y="8608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213" name="Google Shape;1213;p14"/>
              <p:cNvCxnSpPr/>
              <p:nvPr/>
            </p:nvCxnSpPr>
            <p:spPr>
              <a:xfrm>
                <a:off x="-51025" y="10036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214" name="Google Shape;1214;p14"/>
              <p:cNvCxnSpPr/>
              <p:nvPr/>
            </p:nvCxnSpPr>
            <p:spPr>
              <a:xfrm>
                <a:off x="-51025" y="114646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215" name="Google Shape;1215;p14"/>
              <p:cNvCxnSpPr/>
              <p:nvPr/>
            </p:nvCxnSpPr>
            <p:spPr>
              <a:xfrm>
                <a:off x="-51025" y="12892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216" name="Google Shape;1216;p14"/>
              <p:cNvCxnSpPr/>
              <p:nvPr/>
            </p:nvCxnSpPr>
            <p:spPr>
              <a:xfrm>
                <a:off x="-51025" y="143208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217" name="Google Shape;1217;p14"/>
              <p:cNvCxnSpPr/>
              <p:nvPr/>
            </p:nvCxnSpPr>
            <p:spPr>
              <a:xfrm>
                <a:off x="-51025" y="15748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218" name="Google Shape;1218;p14"/>
              <p:cNvCxnSpPr/>
              <p:nvPr/>
            </p:nvCxnSpPr>
            <p:spPr>
              <a:xfrm>
                <a:off x="-51025" y="171770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219" name="Google Shape;1219;p14"/>
              <p:cNvCxnSpPr/>
              <p:nvPr/>
            </p:nvCxnSpPr>
            <p:spPr>
              <a:xfrm>
                <a:off x="-51025" y="18605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220" name="Google Shape;1220;p14"/>
              <p:cNvCxnSpPr/>
              <p:nvPr/>
            </p:nvCxnSpPr>
            <p:spPr>
              <a:xfrm>
                <a:off x="-51025" y="200332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221" name="Google Shape;1221;p14"/>
              <p:cNvCxnSpPr/>
              <p:nvPr/>
            </p:nvCxnSpPr>
            <p:spPr>
              <a:xfrm>
                <a:off x="-51025" y="21461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222" name="Google Shape;1222;p14"/>
              <p:cNvCxnSpPr/>
              <p:nvPr/>
            </p:nvCxnSpPr>
            <p:spPr>
              <a:xfrm>
                <a:off x="-51025" y="228894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223" name="Google Shape;1223;p14"/>
              <p:cNvCxnSpPr/>
              <p:nvPr/>
            </p:nvCxnSpPr>
            <p:spPr>
              <a:xfrm>
                <a:off x="-51025" y="2431760"/>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224" name="Google Shape;1224;p14"/>
              <p:cNvCxnSpPr/>
              <p:nvPr/>
            </p:nvCxnSpPr>
            <p:spPr>
              <a:xfrm>
                <a:off x="-51025" y="257457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225" name="Google Shape;1225;p14"/>
              <p:cNvCxnSpPr/>
              <p:nvPr/>
            </p:nvCxnSpPr>
            <p:spPr>
              <a:xfrm>
                <a:off x="-51025" y="271738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226" name="Google Shape;1226;p14"/>
              <p:cNvCxnSpPr/>
              <p:nvPr/>
            </p:nvCxnSpPr>
            <p:spPr>
              <a:xfrm>
                <a:off x="-51025" y="286019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227" name="Google Shape;1227;p14"/>
              <p:cNvCxnSpPr/>
              <p:nvPr/>
            </p:nvCxnSpPr>
            <p:spPr>
              <a:xfrm>
                <a:off x="-51025" y="30030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228" name="Google Shape;1228;p14"/>
              <p:cNvCxnSpPr/>
              <p:nvPr/>
            </p:nvCxnSpPr>
            <p:spPr>
              <a:xfrm>
                <a:off x="-51025" y="314581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229" name="Google Shape;1229;p14"/>
              <p:cNvCxnSpPr/>
              <p:nvPr/>
            </p:nvCxnSpPr>
            <p:spPr>
              <a:xfrm>
                <a:off x="-51025" y="32886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230" name="Google Shape;1230;p14"/>
              <p:cNvCxnSpPr/>
              <p:nvPr/>
            </p:nvCxnSpPr>
            <p:spPr>
              <a:xfrm>
                <a:off x="-51025" y="343143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231" name="Google Shape;1231;p14"/>
              <p:cNvCxnSpPr/>
              <p:nvPr/>
            </p:nvCxnSpPr>
            <p:spPr>
              <a:xfrm>
                <a:off x="-51025" y="35742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232" name="Google Shape;1232;p14"/>
              <p:cNvCxnSpPr/>
              <p:nvPr/>
            </p:nvCxnSpPr>
            <p:spPr>
              <a:xfrm>
                <a:off x="-51025" y="37170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233" name="Google Shape;1233;p14"/>
              <p:cNvCxnSpPr/>
              <p:nvPr/>
            </p:nvCxnSpPr>
            <p:spPr>
              <a:xfrm>
                <a:off x="-51025" y="385986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234" name="Google Shape;1234;p14"/>
              <p:cNvCxnSpPr/>
              <p:nvPr/>
            </p:nvCxnSpPr>
            <p:spPr>
              <a:xfrm>
                <a:off x="-51025" y="40026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235" name="Google Shape;1235;p14"/>
              <p:cNvCxnSpPr/>
              <p:nvPr/>
            </p:nvCxnSpPr>
            <p:spPr>
              <a:xfrm>
                <a:off x="-51025" y="414548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236" name="Google Shape;1236;p14"/>
              <p:cNvCxnSpPr/>
              <p:nvPr/>
            </p:nvCxnSpPr>
            <p:spPr>
              <a:xfrm>
                <a:off x="-51025" y="42882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237" name="Google Shape;1237;p14"/>
              <p:cNvCxnSpPr/>
              <p:nvPr/>
            </p:nvCxnSpPr>
            <p:spPr>
              <a:xfrm>
                <a:off x="-51025" y="443110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238" name="Google Shape;1238;p14"/>
              <p:cNvCxnSpPr/>
              <p:nvPr/>
            </p:nvCxnSpPr>
            <p:spPr>
              <a:xfrm>
                <a:off x="-51025" y="45739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239" name="Google Shape;1239;p14"/>
              <p:cNvCxnSpPr/>
              <p:nvPr/>
            </p:nvCxnSpPr>
            <p:spPr>
              <a:xfrm>
                <a:off x="-51025" y="471672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240" name="Google Shape;1240;p14"/>
              <p:cNvCxnSpPr/>
              <p:nvPr/>
            </p:nvCxnSpPr>
            <p:spPr>
              <a:xfrm>
                <a:off x="-51025" y="48595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241" name="Google Shape;1241;p14"/>
              <p:cNvCxnSpPr/>
              <p:nvPr/>
            </p:nvCxnSpPr>
            <p:spPr>
              <a:xfrm>
                <a:off x="-51025" y="5002350"/>
                <a:ext cx="9222300" cy="0"/>
              </a:xfrm>
              <a:prstGeom prst="straightConnector1">
                <a:avLst/>
              </a:prstGeom>
              <a:noFill/>
              <a:ln w="9525" cap="flat" cmpd="sng">
                <a:solidFill>
                  <a:schemeClr val="dk2"/>
                </a:solidFill>
                <a:prstDash val="solid"/>
                <a:round/>
                <a:headEnd type="none" w="med" len="med"/>
                <a:tailEnd type="none" w="med" len="med"/>
              </a:ln>
            </p:spPr>
          </p:cxnSp>
        </p:grpSp>
      </p:grpSp>
      <p:sp>
        <p:nvSpPr>
          <p:cNvPr id="1242" name="Google Shape;1242;p14"/>
          <p:cNvSpPr/>
          <p:nvPr/>
        </p:nvSpPr>
        <p:spPr>
          <a:xfrm>
            <a:off x="255000" y="229650"/>
            <a:ext cx="8634000" cy="468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4"/>
          <p:cNvSpPr txBox="1">
            <a:spLocks noGrp="1"/>
          </p:cNvSpPr>
          <p:nvPr>
            <p:ph type="title"/>
          </p:nvPr>
        </p:nvSpPr>
        <p:spPr>
          <a:xfrm>
            <a:off x="720000" y="4078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244"/>
        <p:cNvGrpSpPr/>
        <p:nvPr/>
      </p:nvGrpSpPr>
      <p:grpSpPr>
        <a:xfrm>
          <a:off x="0" y="0"/>
          <a:ext cx="0" cy="0"/>
          <a:chOff x="0" y="0"/>
          <a:chExt cx="0" cy="0"/>
        </a:xfrm>
      </p:grpSpPr>
      <p:grpSp>
        <p:nvGrpSpPr>
          <p:cNvPr id="1245" name="Google Shape;1245;p15"/>
          <p:cNvGrpSpPr/>
          <p:nvPr/>
        </p:nvGrpSpPr>
        <p:grpSpPr>
          <a:xfrm>
            <a:off x="-39150" y="-81300"/>
            <a:ext cx="9222300" cy="5306100"/>
            <a:chOff x="-39150" y="-81300"/>
            <a:chExt cx="9222300" cy="5306100"/>
          </a:xfrm>
        </p:grpSpPr>
        <p:grpSp>
          <p:nvGrpSpPr>
            <p:cNvPr id="1246" name="Google Shape;1246;p15"/>
            <p:cNvGrpSpPr/>
            <p:nvPr/>
          </p:nvGrpSpPr>
          <p:grpSpPr>
            <a:xfrm>
              <a:off x="108650" y="-81300"/>
              <a:ext cx="8926700" cy="5306100"/>
              <a:chOff x="107725" y="-96875"/>
              <a:chExt cx="8926700" cy="5306100"/>
            </a:xfrm>
          </p:grpSpPr>
          <p:cxnSp>
            <p:nvCxnSpPr>
              <p:cNvPr id="1247" name="Google Shape;1247;p15"/>
              <p:cNvCxnSpPr/>
              <p:nvPr/>
            </p:nvCxnSpPr>
            <p:spPr>
              <a:xfrm>
                <a:off x="107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48" name="Google Shape;1248;p15"/>
              <p:cNvCxnSpPr/>
              <p:nvPr/>
            </p:nvCxnSpPr>
            <p:spPr>
              <a:xfrm>
                <a:off x="259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49" name="Google Shape;1249;p15"/>
              <p:cNvCxnSpPr/>
              <p:nvPr/>
            </p:nvCxnSpPr>
            <p:spPr>
              <a:xfrm>
                <a:off x="410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50" name="Google Shape;1250;p15"/>
              <p:cNvCxnSpPr/>
              <p:nvPr/>
            </p:nvCxnSpPr>
            <p:spPr>
              <a:xfrm>
                <a:off x="561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51" name="Google Shape;1251;p15"/>
              <p:cNvCxnSpPr/>
              <p:nvPr/>
            </p:nvCxnSpPr>
            <p:spPr>
              <a:xfrm>
                <a:off x="712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52" name="Google Shape;1252;p15"/>
              <p:cNvCxnSpPr/>
              <p:nvPr/>
            </p:nvCxnSpPr>
            <p:spPr>
              <a:xfrm>
                <a:off x="864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53" name="Google Shape;1253;p15"/>
              <p:cNvCxnSpPr/>
              <p:nvPr/>
            </p:nvCxnSpPr>
            <p:spPr>
              <a:xfrm>
                <a:off x="1015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54" name="Google Shape;1254;p15"/>
              <p:cNvCxnSpPr/>
              <p:nvPr/>
            </p:nvCxnSpPr>
            <p:spPr>
              <a:xfrm>
                <a:off x="1166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55" name="Google Shape;1255;p15"/>
              <p:cNvCxnSpPr/>
              <p:nvPr/>
            </p:nvCxnSpPr>
            <p:spPr>
              <a:xfrm>
                <a:off x="1318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56" name="Google Shape;1256;p15"/>
              <p:cNvCxnSpPr/>
              <p:nvPr/>
            </p:nvCxnSpPr>
            <p:spPr>
              <a:xfrm>
                <a:off x="1469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57" name="Google Shape;1257;p15"/>
              <p:cNvCxnSpPr/>
              <p:nvPr/>
            </p:nvCxnSpPr>
            <p:spPr>
              <a:xfrm>
                <a:off x="1620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58" name="Google Shape;1258;p15"/>
              <p:cNvCxnSpPr/>
              <p:nvPr/>
            </p:nvCxnSpPr>
            <p:spPr>
              <a:xfrm>
                <a:off x="1772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59" name="Google Shape;1259;p15"/>
              <p:cNvCxnSpPr/>
              <p:nvPr/>
            </p:nvCxnSpPr>
            <p:spPr>
              <a:xfrm>
                <a:off x="1923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60" name="Google Shape;1260;p15"/>
              <p:cNvCxnSpPr/>
              <p:nvPr/>
            </p:nvCxnSpPr>
            <p:spPr>
              <a:xfrm>
                <a:off x="2074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61" name="Google Shape;1261;p15"/>
              <p:cNvCxnSpPr/>
              <p:nvPr/>
            </p:nvCxnSpPr>
            <p:spPr>
              <a:xfrm>
                <a:off x="2225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62" name="Google Shape;1262;p15"/>
              <p:cNvCxnSpPr/>
              <p:nvPr/>
            </p:nvCxnSpPr>
            <p:spPr>
              <a:xfrm>
                <a:off x="2377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63" name="Google Shape;1263;p15"/>
              <p:cNvCxnSpPr/>
              <p:nvPr/>
            </p:nvCxnSpPr>
            <p:spPr>
              <a:xfrm>
                <a:off x="2528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64" name="Google Shape;1264;p15"/>
              <p:cNvCxnSpPr/>
              <p:nvPr/>
            </p:nvCxnSpPr>
            <p:spPr>
              <a:xfrm>
                <a:off x="2679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65" name="Google Shape;1265;p15"/>
              <p:cNvCxnSpPr/>
              <p:nvPr/>
            </p:nvCxnSpPr>
            <p:spPr>
              <a:xfrm>
                <a:off x="2831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66" name="Google Shape;1266;p15"/>
              <p:cNvCxnSpPr/>
              <p:nvPr/>
            </p:nvCxnSpPr>
            <p:spPr>
              <a:xfrm>
                <a:off x="2982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67" name="Google Shape;1267;p15"/>
              <p:cNvCxnSpPr/>
              <p:nvPr/>
            </p:nvCxnSpPr>
            <p:spPr>
              <a:xfrm>
                <a:off x="3133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68" name="Google Shape;1268;p15"/>
              <p:cNvCxnSpPr/>
              <p:nvPr/>
            </p:nvCxnSpPr>
            <p:spPr>
              <a:xfrm>
                <a:off x="3285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69" name="Google Shape;1269;p15"/>
              <p:cNvCxnSpPr/>
              <p:nvPr/>
            </p:nvCxnSpPr>
            <p:spPr>
              <a:xfrm>
                <a:off x="3436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70" name="Google Shape;1270;p15"/>
              <p:cNvCxnSpPr/>
              <p:nvPr/>
            </p:nvCxnSpPr>
            <p:spPr>
              <a:xfrm>
                <a:off x="3587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71" name="Google Shape;1271;p15"/>
              <p:cNvCxnSpPr/>
              <p:nvPr/>
            </p:nvCxnSpPr>
            <p:spPr>
              <a:xfrm>
                <a:off x="3738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72" name="Google Shape;1272;p15"/>
              <p:cNvCxnSpPr/>
              <p:nvPr/>
            </p:nvCxnSpPr>
            <p:spPr>
              <a:xfrm>
                <a:off x="3890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73" name="Google Shape;1273;p15"/>
              <p:cNvCxnSpPr/>
              <p:nvPr/>
            </p:nvCxnSpPr>
            <p:spPr>
              <a:xfrm>
                <a:off x="4041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74" name="Google Shape;1274;p15"/>
              <p:cNvCxnSpPr/>
              <p:nvPr/>
            </p:nvCxnSpPr>
            <p:spPr>
              <a:xfrm>
                <a:off x="4192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75" name="Google Shape;1275;p15"/>
              <p:cNvCxnSpPr/>
              <p:nvPr/>
            </p:nvCxnSpPr>
            <p:spPr>
              <a:xfrm>
                <a:off x="4344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76" name="Google Shape;1276;p15"/>
              <p:cNvCxnSpPr/>
              <p:nvPr/>
            </p:nvCxnSpPr>
            <p:spPr>
              <a:xfrm>
                <a:off x="4495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77" name="Google Shape;1277;p15"/>
              <p:cNvCxnSpPr/>
              <p:nvPr/>
            </p:nvCxnSpPr>
            <p:spPr>
              <a:xfrm>
                <a:off x="4646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78" name="Google Shape;1278;p15"/>
              <p:cNvCxnSpPr/>
              <p:nvPr/>
            </p:nvCxnSpPr>
            <p:spPr>
              <a:xfrm>
                <a:off x="4798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79" name="Google Shape;1279;p15"/>
              <p:cNvCxnSpPr/>
              <p:nvPr/>
            </p:nvCxnSpPr>
            <p:spPr>
              <a:xfrm>
                <a:off x="4949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80" name="Google Shape;1280;p15"/>
              <p:cNvCxnSpPr/>
              <p:nvPr/>
            </p:nvCxnSpPr>
            <p:spPr>
              <a:xfrm>
                <a:off x="5100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81" name="Google Shape;1281;p15"/>
              <p:cNvCxnSpPr/>
              <p:nvPr/>
            </p:nvCxnSpPr>
            <p:spPr>
              <a:xfrm>
                <a:off x="5251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82" name="Google Shape;1282;p15"/>
              <p:cNvCxnSpPr/>
              <p:nvPr/>
            </p:nvCxnSpPr>
            <p:spPr>
              <a:xfrm>
                <a:off x="5403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83" name="Google Shape;1283;p15"/>
              <p:cNvCxnSpPr/>
              <p:nvPr/>
            </p:nvCxnSpPr>
            <p:spPr>
              <a:xfrm>
                <a:off x="5554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84" name="Google Shape;1284;p15"/>
              <p:cNvCxnSpPr/>
              <p:nvPr/>
            </p:nvCxnSpPr>
            <p:spPr>
              <a:xfrm>
                <a:off x="5705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85" name="Google Shape;1285;p15"/>
              <p:cNvCxnSpPr/>
              <p:nvPr/>
            </p:nvCxnSpPr>
            <p:spPr>
              <a:xfrm>
                <a:off x="5857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86" name="Google Shape;1286;p15"/>
              <p:cNvCxnSpPr/>
              <p:nvPr/>
            </p:nvCxnSpPr>
            <p:spPr>
              <a:xfrm>
                <a:off x="6008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87" name="Google Shape;1287;p15"/>
              <p:cNvCxnSpPr/>
              <p:nvPr/>
            </p:nvCxnSpPr>
            <p:spPr>
              <a:xfrm>
                <a:off x="6159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88" name="Google Shape;1288;p15"/>
              <p:cNvCxnSpPr/>
              <p:nvPr/>
            </p:nvCxnSpPr>
            <p:spPr>
              <a:xfrm>
                <a:off x="6311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89" name="Google Shape;1289;p15"/>
              <p:cNvCxnSpPr/>
              <p:nvPr/>
            </p:nvCxnSpPr>
            <p:spPr>
              <a:xfrm>
                <a:off x="6462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90" name="Google Shape;1290;p15"/>
              <p:cNvCxnSpPr/>
              <p:nvPr/>
            </p:nvCxnSpPr>
            <p:spPr>
              <a:xfrm>
                <a:off x="6613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91" name="Google Shape;1291;p15"/>
              <p:cNvCxnSpPr/>
              <p:nvPr/>
            </p:nvCxnSpPr>
            <p:spPr>
              <a:xfrm>
                <a:off x="6764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92" name="Google Shape;1292;p15"/>
              <p:cNvCxnSpPr/>
              <p:nvPr/>
            </p:nvCxnSpPr>
            <p:spPr>
              <a:xfrm>
                <a:off x="6916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93" name="Google Shape;1293;p15"/>
              <p:cNvCxnSpPr/>
              <p:nvPr/>
            </p:nvCxnSpPr>
            <p:spPr>
              <a:xfrm>
                <a:off x="7067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94" name="Google Shape;1294;p15"/>
              <p:cNvCxnSpPr/>
              <p:nvPr/>
            </p:nvCxnSpPr>
            <p:spPr>
              <a:xfrm>
                <a:off x="7218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95" name="Google Shape;1295;p15"/>
              <p:cNvCxnSpPr/>
              <p:nvPr/>
            </p:nvCxnSpPr>
            <p:spPr>
              <a:xfrm>
                <a:off x="7370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96" name="Google Shape;1296;p15"/>
              <p:cNvCxnSpPr/>
              <p:nvPr/>
            </p:nvCxnSpPr>
            <p:spPr>
              <a:xfrm>
                <a:off x="7521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97" name="Google Shape;1297;p15"/>
              <p:cNvCxnSpPr/>
              <p:nvPr/>
            </p:nvCxnSpPr>
            <p:spPr>
              <a:xfrm>
                <a:off x="7672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98" name="Google Shape;1298;p15"/>
              <p:cNvCxnSpPr/>
              <p:nvPr/>
            </p:nvCxnSpPr>
            <p:spPr>
              <a:xfrm>
                <a:off x="7824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99" name="Google Shape;1299;p15"/>
              <p:cNvCxnSpPr/>
              <p:nvPr/>
            </p:nvCxnSpPr>
            <p:spPr>
              <a:xfrm>
                <a:off x="7975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00" name="Google Shape;1300;p15"/>
              <p:cNvCxnSpPr/>
              <p:nvPr/>
            </p:nvCxnSpPr>
            <p:spPr>
              <a:xfrm>
                <a:off x="8126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01" name="Google Shape;1301;p15"/>
              <p:cNvCxnSpPr/>
              <p:nvPr/>
            </p:nvCxnSpPr>
            <p:spPr>
              <a:xfrm>
                <a:off x="8277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02" name="Google Shape;1302;p15"/>
              <p:cNvCxnSpPr/>
              <p:nvPr/>
            </p:nvCxnSpPr>
            <p:spPr>
              <a:xfrm>
                <a:off x="8429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03" name="Google Shape;1303;p15"/>
              <p:cNvCxnSpPr/>
              <p:nvPr/>
            </p:nvCxnSpPr>
            <p:spPr>
              <a:xfrm>
                <a:off x="8580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04" name="Google Shape;1304;p15"/>
              <p:cNvCxnSpPr/>
              <p:nvPr/>
            </p:nvCxnSpPr>
            <p:spPr>
              <a:xfrm>
                <a:off x="8731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05" name="Google Shape;1305;p15"/>
              <p:cNvCxnSpPr/>
              <p:nvPr/>
            </p:nvCxnSpPr>
            <p:spPr>
              <a:xfrm>
                <a:off x="8883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06" name="Google Shape;1306;p15"/>
              <p:cNvCxnSpPr/>
              <p:nvPr/>
            </p:nvCxnSpPr>
            <p:spPr>
              <a:xfrm>
                <a:off x="9034425" y="-96875"/>
                <a:ext cx="0" cy="5306100"/>
              </a:xfrm>
              <a:prstGeom prst="straightConnector1">
                <a:avLst/>
              </a:prstGeom>
              <a:noFill/>
              <a:ln w="9525" cap="flat" cmpd="sng">
                <a:solidFill>
                  <a:schemeClr val="dk2"/>
                </a:solidFill>
                <a:prstDash val="solid"/>
                <a:round/>
                <a:headEnd type="none" w="med" len="med"/>
                <a:tailEnd type="none" w="med" len="med"/>
              </a:ln>
            </p:spPr>
          </p:cxnSp>
        </p:grpSp>
        <p:grpSp>
          <p:nvGrpSpPr>
            <p:cNvPr id="1307" name="Google Shape;1307;p15"/>
            <p:cNvGrpSpPr/>
            <p:nvPr/>
          </p:nvGrpSpPr>
          <p:grpSpPr>
            <a:xfrm>
              <a:off x="-39150" y="143971"/>
              <a:ext cx="9222300" cy="4855559"/>
              <a:chOff x="-51025" y="146791"/>
              <a:chExt cx="9222300" cy="4855559"/>
            </a:xfrm>
          </p:grpSpPr>
          <p:cxnSp>
            <p:nvCxnSpPr>
              <p:cNvPr id="1308" name="Google Shape;1308;p15"/>
              <p:cNvCxnSpPr/>
              <p:nvPr/>
            </p:nvCxnSpPr>
            <p:spPr>
              <a:xfrm>
                <a:off x="-51025" y="14679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309" name="Google Shape;1309;p15"/>
              <p:cNvCxnSpPr/>
              <p:nvPr/>
            </p:nvCxnSpPr>
            <p:spPr>
              <a:xfrm>
                <a:off x="-51025" y="2896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310" name="Google Shape;1310;p15"/>
              <p:cNvCxnSpPr/>
              <p:nvPr/>
            </p:nvCxnSpPr>
            <p:spPr>
              <a:xfrm>
                <a:off x="-51025" y="43241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311" name="Google Shape;1311;p15"/>
              <p:cNvCxnSpPr/>
              <p:nvPr/>
            </p:nvCxnSpPr>
            <p:spPr>
              <a:xfrm>
                <a:off x="-51025" y="5752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312" name="Google Shape;1312;p15"/>
              <p:cNvCxnSpPr/>
              <p:nvPr/>
            </p:nvCxnSpPr>
            <p:spPr>
              <a:xfrm>
                <a:off x="-51025" y="71803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313" name="Google Shape;1313;p15"/>
              <p:cNvCxnSpPr/>
              <p:nvPr/>
            </p:nvCxnSpPr>
            <p:spPr>
              <a:xfrm>
                <a:off x="-51025" y="8608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314" name="Google Shape;1314;p15"/>
              <p:cNvCxnSpPr/>
              <p:nvPr/>
            </p:nvCxnSpPr>
            <p:spPr>
              <a:xfrm>
                <a:off x="-51025" y="10036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315" name="Google Shape;1315;p15"/>
              <p:cNvCxnSpPr/>
              <p:nvPr/>
            </p:nvCxnSpPr>
            <p:spPr>
              <a:xfrm>
                <a:off x="-51025" y="114646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316" name="Google Shape;1316;p15"/>
              <p:cNvCxnSpPr/>
              <p:nvPr/>
            </p:nvCxnSpPr>
            <p:spPr>
              <a:xfrm>
                <a:off x="-51025" y="12892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317" name="Google Shape;1317;p15"/>
              <p:cNvCxnSpPr/>
              <p:nvPr/>
            </p:nvCxnSpPr>
            <p:spPr>
              <a:xfrm>
                <a:off x="-51025" y="143208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318" name="Google Shape;1318;p15"/>
              <p:cNvCxnSpPr/>
              <p:nvPr/>
            </p:nvCxnSpPr>
            <p:spPr>
              <a:xfrm>
                <a:off x="-51025" y="15748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319" name="Google Shape;1319;p15"/>
              <p:cNvCxnSpPr/>
              <p:nvPr/>
            </p:nvCxnSpPr>
            <p:spPr>
              <a:xfrm>
                <a:off x="-51025" y="171770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320" name="Google Shape;1320;p15"/>
              <p:cNvCxnSpPr/>
              <p:nvPr/>
            </p:nvCxnSpPr>
            <p:spPr>
              <a:xfrm>
                <a:off x="-51025" y="18605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321" name="Google Shape;1321;p15"/>
              <p:cNvCxnSpPr/>
              <p:nvPr/>
            </p:nvCxnSpPr>
            <p:spPr>
              <a:xfrm>
                <a:off x="-51025" y="200332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322" name="Google Shape;1322;p15"/>
              <p:cNvCxnSpPr/>
              <p:nvPr/>
            </p:nvCxnSpPr>
            <p:spPr>
              <a:xfrm>
                <a:off x="-51025" y="21461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323" name="Google Shape;1323;p15"/>
              <p:cNvCxnSpPr/>
              <p:nvPr/>
            </p:nvCxnSpPr>
            <p:spPr>
              <a:xfrm>
                <a:off x="-51025" y="228894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324" name="Google Shape;1324;p15"/>
              <p:cNvCxnSpPr/>
              <p:nvPr/>
            </p:nvCxnSpPr>
            <p:spPr>
              <a:xfrm>
                <a:off x="-51025" y="2431760"/>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325" name="Google Shape;1325;p15"/>
              <p:cNvCxnSpPr/>
              <p:nvPr/>
            </p:nvCxnSpPr>
            <p:spPr>
              <a:xfrm>
                <a:off x="-51025" y="257457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326" name="Google Shape;1326;p15"/>
              <p:cNvCxnSpPr/>
              <p:nvPr/>
            </p:nvCxnSpPr>
            <p:spPr>
              <a:xfrm>
                <a:off x="-51025" y="271738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327" name="Google Shape;1327;p15"/>
              <p:cNvCxnSpPr/>
              <p:nvPr/>
            </p:nvCxnSpPr>
            <p:spPr>
              <a:xfrm>
                <a:off x="-51025" y="286019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328" name="Google Shape;1328;p15"/>
              <p:cNvCxnSpPr/>
              <p:nvPr/>
            </p:nvCxnSpPr>
            <p:spPr>
              <a:xfrm>
                <a:off x="-51025" y="30030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329" name="Google Shape;1329;p15"/>
              <p:cNvCxnSpPr/>
              <p:nvPr/>
            </p:nvCxnSpPr>
            <p:spPr>
              <a:xfrm>
                <a:off x="-51025" y="314581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330" name="Google Shape;1330;p15"/>
              <p:cNvCxnSpPr/>
              <p:nvPr/>
            </p:nvCxnSpPr>
            <p:spPr>
              <a:xfrm>
                <a:off x="-51025" y="32886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331" name="Google Shape;1331;p15"/>
              <p:cNvCxnSpPr/>
              <p:nvPr/>
            </p:nvCxnSpPr>
            <p:spPr>
              <a:xfrm>
                <a:off x="-51025" y="343143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332" name="Google Shape;1332;p15"/>
              <p:cNvCxnSpPr/>
              <p:nvPr/>
            </p:nvCxnSpPr>
            <p:spPr>
              <a:xfrm>
                <a:off x="-51025" y="35742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333" name="Google Shape;1333;p15"/>
              <p:cNvCxnSpPr/>
              <p:nvPr/>
            </p:nvCxnSpPr>
            <p:spPr>
              <a:xfrm>
                <a:off x="-51025" y="37170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334" name="Google Shape;1334;p15"/>
              <p:cNvCxnSpPr/>
              <p:nvPr/>
            </p:nvCxnSpPr>
            <p:spPr>
              <a:xfrm>
                <a:off x="-51025" y="385986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335" name="Google Shape;1335;p15"/>
              <p:cNvCxnSpPr/>
              <p:nvPr/>
            </p:nvCxnSpPr>
            <p:spPr>
              <a:xfrm>
                <a:off x="-51025" y="40026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336" name="Google Shape;1336;p15"/>
              <p:cNvCxnSpPr/>
              <p:nvPr/>
            </p:nvCxnSpPr>
            <p:spPr>
              <a:xfrm>
                <a:off x="-51025" y="414548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337" name="Google Shape;1337;p15"/>
              <p:cNvCxnSpPr/>
              <p:nvPr/>
            </p:nvCxnSpPr>
            <p:spPr>
              <a:xfrm>
                <a:off x="-51025" y="42882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338" name="Google Shape;1338;p15"/>
              <p:cNvCxnSpPr/>
              <p:nvPr/>
            </p:nvCxnSpPr>
            <p:spPr>
              <a:xfrm>
                <a:off x="-51025" y="443110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339" name="Google Shape;1339;p15"/>
              <p:cNvCxnSpPr/>
              <p:nvPr/>
            </p:nvCxnSpPr>
            <p:spPr>
              <a:xfrm>
                <a:off x="-51025" y="45739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340" name="Google Shape;1340;p15"/>
              <p:cNvCxnSpPr/>
              <p:nvPr/>
            </p:nvCxnSpPr>
            <p:spPr>
              <a:xfrm>
                <a:off x="-51025" y="471672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341" name="Google Shape;1341;p15"/>
              <p:cNvCxnSpPr/>
              <p:nvPr/>
            </p:nvCxnSpPr>
            <p:spPr>
              <a:xfrm>
                <a:off x="-51025" y="48595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342" name="Google Shape;1342;p15"/>
              <p:cNvCxnSpPr/>
              <p:nvPr/>
            </p:nvCxnSpPr>
            <p:spPr>
              <a:xfrm>
                <a:off x="-51025" y="5002350"/>
                <a:ext cx="9222300" cy="0"/>
              </a:xfrm>
              <a:prstGeom prst="straightConnector1">
                <a:avLst/>
              </a:prstGeom>
              <a:noFill/>
              <a:ln w="9525" cap="flat" cmpd="sng">
                <a:solidFill>
                  <a:schemeClr val="dk2"/>
                </a:solidFill>
                <a:prstDash val="solid"/>
                <a:round/>
                <a:headEnd type="none" w="med" len="med"/>
                <a:tailEnd type="none" w="med" len="med"/>
              </a:ln>
            </p:spPr>
          </p:cxnSp>
        </p:grpSp>
      </p:grpSp>
      <p:sp>
        <p:nvSpPr>
          <p:cNvPr id="1343" name="Google Shape;1343;p15"/>
          <p:cNvSpPr/>
          <p:nvPr/>
        </p:nvSpPr>
        <p:spPr>
          <a:xfrm>
            <a:off x="255000" y="229650"/>
            <a:ext cx="8634000" cy="468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5"/>
          <p:cNvSpPr txBox="1">
            <a:spLocks noGrp="1"/>
          </p:cNvSpPr>
          <p:nvPr>
            <p:ph type="title"/>
          </p:nvPr>
        </p:nvSpPr>
        <p:spPr>
          <a:xfrm>
            <a:off x="720000" y="4078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345"/>
        <p:cNvGrpSpPr/>
        <p:nvPr/>
      </p:nvGrpSpPr>
      <p:grpSpPr>
        <a:xfrm>
          <a:off x="0" y="0"/>
          <a:ext cx="0" cy="0"/>
          <a:chOff x="0" y="0"/>
          <a:chExt cx="0" cy="0"/>
        </a:xfrm>
      </p:grpSpPr>
      <p:grpSp>
        <p:nvGrpSpPr>
          <p:cNvPr id="1346" name="Google Shape;1346;p16"/>
          <p:cNvGrpSpPr/>
          <p:nvPr/>
        </p:nvGrpSpPr>
        <p:grpSpPr>
          <a:xfrm>
            <a:off x="-39150" y="-81300"/>
            <a:ext cx="9222300" cy="5306100"/>
            <a:chOff x="-39150" y="-81300"/>
            <a:chExt cx="9222300" cy="5306100"/>
          </a:xfrm>
        </p:grpSpPr>
        <p:grpSp>
          <p:nvGrpSpPr>
            <p:cNvPr id="1347" name="Google Shape;1347;p16"/>
            <p:cNvGrpSpPr/>
            <p:nvPr/>
          </p:nvGrpSpPr>
          <p:grpSpPr>
            <a:xfrm>
              <a:off x="108650" y="-81300"/>
              <a:ext cx="8926700" cy="5306100"/>
              <a:chOff x="107725" y="-96875"/>
              <a:chExt cx="8926700" cy="5306100"/>
            </a:xfrm>
          </p:grpSpPr>
          <p:cxnSp>
            <p:nvCxnSpPr>
              <p:cNvPr id="1348" name="Google Shape;1348;p16"/>
              <p:cNvCxnSpPr/>
              <p:nvPr/>
            </p:nvCxnSpPr>
            <p:spPr>
              <a:xfrm>
                <a:off x="107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49" name="Google Shape;1349;p16"/>
              <p:cNvCxnSpPr/>
              <p:nvPr/>
            </p:nvCxnSpPr>
            <p:spPr>
              <a:xfrm>
                <a:off x="259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50" name="Google Shape;1350;p16"/>
              <p:cNvCxnSpPr/>
              <p:nvPr/>
            </p:nvCxnSpPr>
            <p:spPr>
              <a:xfrm>
                <a:off x="410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51" name="Google Shape;1351;p16"/>
              <p:cNvCxnSpPr/>
              <p:nvPr/>
            </p:nvCxnSpPr>
            <p:spPr>
              <a:xfrm>
                <a:off x="561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52" name="Google Shape;1352;p16"/>
              <p:cNvCxnSpPr/>
              <p:nvPr/>
            </p:nvCxnSpPr>
            <p:spPr>
              <a:xfrm>
                <a:off x="712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53" name="Google Shape;1353;p16"/>
              <p:cNvCxnSpPr/>
              <p:nvPr/>
            </p:nvCxnSpPr>
            <p:spPr>
              <a:xfrm>
                <a:off x="864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54" name="Google Shape;1354;p16"/>
              <p:cNvCxnSpPr/>
              <p:nvPr/>
            </p:nvCxnSpPr>
            <p:spPr>
              <a:xfrm>
                <a:off x="1015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55" name="Google Shape;1355;p16"/>
              <p:cNvCxnSpPr/>
              <p:nvPr/>
            </p:nvCxnSpPr>
            <p:spPr>
              <a:xfrm>
                <a:off x="1166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56" name="Google Shape;1356;p16"/>
              <p:cNvCxnSpPr/>
              <p:nvPr/>
            </p:nvCxnSpPr>
            <p:spPr>
              <a:xfrm>
                <a:off x="1318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57" name="Google Shape;1357;p16"/>
              <p:cNvCxnSpPr/>
              <p:nvPr/>
            </p:nvCxnSpPr>
            <p:spPr>
              <a:xfrm>
                <a:off x="1469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58" name="Google Shape;1358;p16"/>
              <p:cNvCxnSpPr/>
              <p:nvPr/>
            </p:nvCxnSpPr>
            <p:spPr>
              <a:xfrm>
                <a:off x="1620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59" name="Google Shape;1359;p16"/>
              <p:cNvCxnSpPr/>
              <p:nvPr/>
            </p:nvCxnSpPr>
            <p:spPr>
              <a:xfrm>
                <a:off x="1772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60" name="Google Shape;1360;p16"/>
              <p:cNvCxnSpPr/>
              <p:nvPr/>
            </p:nvCxnSpPr>
            <p:spPr>
              <a:xfrm>
                <a:off x="1923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61" name="Google Shape;1361;p16"/>
              <p:cNvCxnSpPr/>
              <p:nvPr/>
            </p:nvCxnSpPr>
            <p:spPr>
              <a:xfrm>
                <a:off x="2074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62" name="Google Shape;1362;p16"/>
              <p:cNvCxnSpPr/>
              <p:nvPr/>
            </p:nvCxnSpPr>
            <p:spPr>
              <a:xfrm>
                <a:off x="2225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63" name="Google Shape;1363;p16"/>
              <p:cNvCxnSpPr/>
              <p:nvPr/>
            </p:nvCxnSpPr>
            <p:spPr>
              <a:xfrm>
                <a:off x="2377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64" name="Google Shape;1364;p16"/>
              <p:cNvCxnSpPr/>
              <p:nvPr/>
            </p:nvCxnSpPr>
            <p:spPr>
              <a:xfrm>
                <a:off x="2528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65" name="Google Shape;1365;p16"/>
              <p:cNvCxnSpPr/>
              <p:nvPr/>
            </p:nvCxnSpPr>
            <p:spPr>
              <a:xfrm>
                <a:off x="2679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66" name="Google Shape;1366;p16"/>
              <p:cNvCxnSpPr/>
              <p:nvPr/>
            </p:nvCxnSpPr>
            <p:spPr>
              <a:xfrm>
                <a:off x="2831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67" name="Google Shape;1367;p16"/>
              <p:cNvCxnSpPr/>
              <p:nvPr/>
            </p:nvCxnSpPr>
            <p:spPr>
              <a:xfrm>
                <a:off x="2982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68" name="Google Shape;1368;p16"/>
              <p:cNvCxnSpPr/>
              <p:nvPr/>
            </p:nvCxnSpPr>
            <p:spPr>
              <a:xfrm>
                <a:off x="3133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69" name="Google Shape;1369;p16"/>
              <p:cNvCxnSpPr/>
              <p:nvPr/>
            </p:nvCxnSpPr>
            <p:spPr>
              <a:xfrm>
                <a:off x="3285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70" name="Google Shape;1370;p16"/>
              <p:cNvCxnSpPr/>
              <p:nvPr/>
            </p:nvCxnSpPr>
            <p:spPr>
              <a:xfrm>
                <a:off x="3436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71" name="Google Shape;1371;p16"/>
              <p:cNvCxnSpPr/>
              <p:nvPr/>
            </p:nvCxnSpPr>
            <p:spPr>
              <a:xfrm>
                <a:off x="3587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72" name="Google Shape;1372;p16"/>
              <p:cNvCxnSpPr/>
              <p:nvPr/>
            </p:nvCxnSpPr>
            <p:spPr>
              <a:xfrm>
                <a:off x="3738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73" name="Google Shape;1373;p16"/>
              <p:cNvCxnSpPr/>
              <p:nvPr/>
            </p:nvCxnSpPr>
            <p:spPr>
              <a:xfrm>
                <a:off x="3890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74" name="Google Shape;1374;p16"/>
              <p:cNvCxnSpPr/>
              <p:nvPr/>
            </p:nvCxnSpPr>
            <p:spPr>
              <a:xfrm>
                <a:off x="4041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75" name="Google Shape;1375;p16"/>
              <p:cNvCxnSpPr/>
              <p:nvPr/>
            </p:nvCxnSpPr>
            <p:spPr>
              <a:xfrm>
                <a:off x="4192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76" name="Google Shape;1376;p16"/>
              <p:cNvCxnSpPr/>
              <p:nvPr/>
            </p:nvCxnSpPr>
            <p:spPr>
              <a:xfrm>
                <a:off x="4344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77" name="Google Shape;1377;p16"/>
              <p:cNvCxnSpPr/>
              <p:nvPr/>
            </p:nvCxnSpPr>
            <p:spPr>
              <a:xfrm>
                <a:off x="4495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78" name="Google Shape;1378;p16"/>
              <p:cNvCxnSpPr/>
              <p:nvPr/>
            </p:nvCxnSpPr>
            <p:spPr>
              <a:xfrm>
                <a:off x="4646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79" name="Google Shape;1379;p16"/>
              <p:cNvCxnSpPr/>
              <p:nvPr/>
            </p:nvCxnSpPr>
            <p:spPr>
              <a:xfrm>
                <a:off x="4798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80" name="Google Shape;1380;p16"/>
              <p:cNvCxnSpPr/>
              <p:nvPr/>
            </p:nvCxnSpPr>
            <p:spPr>
              <a:xfrm>
                <a:off x="4949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81" name="Google Shape;1381;p16"/>
              <p:cNvCxnSpPr/>
              <p:nvPr/>
            </p:nvCxnSpPr>
            <p:spPr>
              <a:xfrm>
                <a:off x="5100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82" name="Google Shape;1382;p16"/>
              <p:cNvCxnSpPr/>
              <p:nvPr/>
            </p:nvCxnSpPr>
            <p:spPr>
              <a:xfrm>
                <a:off x="5251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83" name="Google Shape;1383;p16"/>
              <p:cNvCxnSpPr/>
              <p:nvPr/>
            </p:nvCxnSpPr>
            <p:spPr>
              <a:xfrm>
                <a:off x="5403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84" name="Google Shape;1384;p16"/>
              <p:cNvCxnSpPr/>
              <p:nvPr/>
            </p:nvCxnSpPr>
            <p:spPr>
              <a:xfrm>
                <a:off x="5554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85" name="Google Shape;1385;p16"/>
              <p:cNvCxnSpPr/>
              <p:nvPr/>
            </p:nvCxnSpPr>
            <p:spPr>
              <a:xfrm>
                <a:off x="5705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86" name="Google Shape;1386;p16"/>
              <p:cNvCxnSpPr/>
              <p:nvPr/>
            </p:nvCxnSpPr>
            <p:spPr>
              <a:xfrm>
                <a:off x="5857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87" name="Google Shape;1387;p16"/>
              <p:cNvCxnSpPr/>
              <p:nvPr/>
            </p:nvCxnSpPr>
            <p:spPr>
              <a:xfrm>
                <a:off x="6008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88" name="Google Shape;1388;p16"/>
              <p:cNvCxnSpPr/>
              <p:nvPr/>
            </p:nvCxnSpPr>
            <p:spPr>
              <a:xfrm>
                <a:off x="6159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89" name="Google Shape;1389;p16"/>
              <p:cNvCxnSpPr/>
              <p:nvPr/>
            </p:nvCxnSpPr>
            <p:spPr>
              <a:xfrm>
                <a:off x="6311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90" name="Google Shape;1390;p16"/>
              <p:cNvCxnSpPr/>
              <p:nvPr/>
            </p:nvCxnSpPr>
            <p:spPr>
              <a:xfrm>
                <a:off x="6462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91" name="Google Shape;1391;p16"/>
              <p:cNvCxnSpPr/>
              <p:nvPr/>
            </p:nvCxnSpPr>
            <p:spPr>
              <a:xfrm>
                <a:off x="6613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92" name="Google Shape;1392;p16"/>
              <p:cNvCxnSpPr/>
              <p:nvPr/>
            </p:nvCxnSpPr>
            <p:spPr>
              <a:xfrm>
                <a:off x="6764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93" name="Google Shape;1393;p16"/>
              <p:cNvCxnSpPr/>
              <p:nvPr/>
            </p:nvCxnSpPr>
            <p:spPr>
              <a:xfrm>
                <a:off x="6916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94" name="Google Shape;1394;p16"/>
              <p:cNvCxnSpPr/>
              <p:nvPr/>
            </p:nvCxnSpPr>
            <p:spPr>
              <a:xfrm>
                <a:off x="7067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95" name="Google Shape;1395;p16"/>
              <p:cNvCxnSpPr/>
              <p:nvPr/>
            </p:nvCxnSpPr>
            <p:spPr>
              <a:xfrm>
                <a:off x="7218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96" name="Google Shape;1396;p16"/>
              <p:cNvCxnSpPr/>
              <p:nvPr/>
            </p:nvCxnSpPr>
            <p:spPr>
              <a:xfrm>
                <a:off x="7370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97" name="Google Shape;1397;p16"/>
              <p:cNvCxnSpPr/>
              <p:nvPr/>
            </p:nvCxnSpPr>
            <p:spPr>
              <a:xfrm>
                <a:off x="7521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98" name="Google Shape;1398;p16"/>
              <p:cNvCxnSpPr/>
              <p:nvPr/>
            </p:nvCxnSpPr>
            <p:spPr>
              <a:xfrm>
                <a:off x="7672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99" name="Google Shape;1399;p16"/>
              <p:cNvCxnSpPr/>
              <p:nvPr/>
            </p:nvCxnSpPr>
            <p:spPr>
              <a:xfrm>
                <a:off x="7824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00" name="Google Shape;1400;p16"/>
              <p:cNvCxnSpPr/>
              <p:nvPr/>
            </p:nvCxnSpPr>
            <p:spPr>
              <a:xfrm>
                <a:off x="7975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01" name="Google Shape;1401;p16"/>
              <p:cNvCxnSpPr/>
              <p:nvPr/>
            </p:nvCxnSpPr>
            <p:spPr>
              <a:xfrm>
                <a:off x="8126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02" name="Google Shape;1402;p16"/>
              <p:cNvCxnSpPr/>
              <p:nvPr/>
            </p:nvCxnSpPr>
            <p:spPr>
              <a:xfrm>
                <a:off x="8277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03" name="Google Shape;1403;p16"/>
              <p:cNvCxnSpPr/>
              <p:nvPr/>
            </p:nvCxnSpPr>
            <p:spPr>
              <a:xfrm>
                <a:off x="8429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04" name="Google Shape;1404;p16"/>
              <p:cNvCxnSpPr/>
              <p:nvPr/>
            </p:nvCxnSpPr>
            <p:spPr>
              <a:xfrm>
                <a:off x="8580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05" name="Google Shape;1405;p16"/>
              <p:cNvCxnSpPr/>
              <p:nvPr/>
            </p:nvCxnSpPr>
            <p:spPr>
              <a:xfrm>
                <a:off x="8731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16"/>
              <p:cNvCxnSpPr/>
              <p:nvPr/>
            </p:nvCxnSpPr>
            <p:spPr>
              <a:xfrm>
                <a:off x="8883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07" name="Google Shape;1407;p16"/>
              <p:cNvCxnSpPr/>
              <p:nvPr/>
            </p:nvCxnSpPr>
            <p:spPr>
              <a:xfrm>
                <a:off x="9034425" y="-96875"/>
                <a:ext cx="0" cy="5306100"/>
              </a:xfrm>
              <a:prstGeom prst="straightConnector1">
                <a:avLst/>
              </a:prstGeom>
              <a:noFill/>
              <a:ln w="9525" cap="flat" cmpd="sng">
                <a:solidFill>
                  <a:schemeClr val="dk2"/>
                </a:solidFill>
                <a:prstDash val="solid"/>
                <a:round/>
                <a:headEnd type="none" w="med" len="med"/>
                <a:tailEnd type="none" w="med" len="med"/>
              </a:ln>
            </p:spPr>
          </p:cxnSp>
        </p:grpSp>
        <p:grpSp>
          <p:nvGrpSpPr>
            <p:cNvPr id="1408" name="Google Shape;1408;p16"/>
            <p:cNvGrpSpPr/>
            <p:nvPr/>
          </p:nvGrpSpPr>
          <p:grpSpPr>
            <a:xfrm>
              <a:off x="-39150" y="143971"/>
              <a:ext cx="9222300" cy="4855559"/>
              <a:chOff x="-51025" y="146791"/>
              <a:chExt cx="9222300" cy="4855559"/>
            </a:xfrm>
          </p:grpSpPr>
          <p:cxnSp>
            <p:nvCxnSpPr>
              <p:cNvPr id="1409" name="Google Shape;1409;p16"/>
              <p:cNvCxnSpPr/>
              <p:nvPr/>
            </p:nvCxnSpPr>
            <p:spPr>
              <a:xfrm>
                <a:off x="-51025" y="14679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410" name="Google Shape;1410;p16"/>
              <p:cNvCxnSpPr/>
              <p:nvPr/>
            </p:nvCxnSpPr>
            <p:spPr>
              <a:xfrm>
                <a:off x="-51025" y="2896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411" name="Google Shape;1411;p16"/>
              <p:cNvCxnSpPr/>
              <p:nvPr/>
            </p:nvCxnSpPr>
            <p:spPr>
              <a:xfrm>
                <a:off x="-51025" y="43241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412" name="Google Shape;1412;p16"/>
              <p:cNvCxnSpPr/>
              <p:nvPr/>
            </p:nvCxnSpPr>
            <p:spPr>
              <a:xfrm>
                <a:off x="-51025" y="5752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413" name="Google Shape;1413;p16"/>
              <p:cNvCxnSpPr/>
              <p:nvPr/>
            </p:nvCxnSpPr>
            <p:spPr>
              <a:xfrm>
                <a:off x="-51025" y="71803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414" name="Google Shape;1414;p16"/>
              <p:cNvCxnSpPr/>
              <p:nvPr/>
            </p:nvCxnSpPr>
            <p:spPr>
              <a:xfrm>
                <a:off x="-51025" y="8608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415" name="Google Shape;1415;p16"/>
              <p:cNvCxnSpPr/>
              <p:nvPr/>
            </p:nvCxnSpPr>
            <p:spPr>
              <a:xfrm>
                <a:off x="-51025" y="10036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416" name="Google Shape;1416;p16"/>
              <p:cNvCxnSpPr/>
              <p:nvPr/>
            </p:nvCxnSpPr>
            <p:spPr>
              <a:xfrm>
                <a:off x="-51025" y="114646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417" name="Google Shape;1417;p16"/>
              <p:cNvCxnSpPr/>
              <p:nvPr/>
            </p:nvCxnSpPr>
            <p:spPr>
              <a:xfrm>
                <a:off x="-51025" y="12892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418" name="Google Shape;1418;p16"/>
              <p:cNvCxnSpPr/>
              <p:nvPr/>
            </p:nvCxnSpPr>
            <p:spPr>
              <a:xfrm>
                <a:off x="-51025" y="143208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419" name="Google Shape;1419;p16"/>
              <p:cNvCxnSpPr/>
              <p:nvPr/>
            </p:nvCxnSpPr>
            <p:spPr>
              <a:xfrm>
                <a:off x="-51025" y="15748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420" name="Google Shape;1420;p16"/>
              <p:cNvCxnSpPr/>
              <p:nvPr/>
            </p:nvCxnSpPr>
            <p:spPr>
              <a:xfrm>
                <a:off x="-51025" y="171770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421" name="Google Shape;1421;p16"/>
              <p:cNvCxnSpPr/>
              <p:nvPr/>
            </p:nvCxnSpPr>
            <p:spPr>
              <a:xfrm>
                <a:off x="-51025" y="18605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422" name="Google Shape;1422;p16"/>
              <p:cNvCxnSpPr/>
              <p:nvPr/>
            </p:nvCxnSpPr>
            <p:spPr>
              <a:xfrm>
                <a:off x="-51025" y="200332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423" name="Google Shape;1423;p16"/>
              <p:cNvCxnSpPr/>
              <p:nvPr/>
            </p:nvCxnSpPr>
            <p:spPr>
              <a:xfrm>
                <a:off x="-51025" y="21461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424" name="Google Shape;1424;p16"/>
              <p:cNvCxnSpPr/>
              <p:nvPr/>
            </p:nvCxnSpPr>
            <p:spPr>
              <a:xfrm>
                <a:off x="-51025" y="228894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425" name="Google Shape;1425;p16"/>
              <p:cNvCxnSpPr/>
              <p:nvPr/>
            </p:nvCxnSpPr>
            <p:spPr>
              <a:xfrm>
                <a:off x="-51025" y="2431760"/>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426" name="Google Shape;1426;p16"/>
              <p:cNvCxnSpPr/>
              <p:nvPr/>
            </p:nvCxnSpPr>
            <p:spPr>
              <a:xfrm>
                <a:off x="-51025" y="257457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427" name="Google Shape;1427;p16"/>
              <p:cNvCxnSpPr/>
              <p:nvPr/>
            </p:nvCxnSpPr>
            <p:spPr>
              <a:xfrm>
                <a:off x="-51025" y="271738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428" name="Google Shape;1428;p16"/>
              <p:cNvCxnSpPr/>
              <p:nvPr/>
            </p:nvCxnSpPr>
            <p:spPr>
              <a:xfrm>
                <a:off x="-51025" y="286019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429" name="Google Shape;1429;p16"/>
              <p:cNvCxnSpPr/>
              <p:nvPr/>
            </p:nvCxnSpPr>
            <p:spPr>
              <a:xfrm>
                <a:off x="-51025" y="30030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430" name="Google Shape;1430;p16"/>
              <p:cNvCxnSpPr/>
              <p:nvPr/>
            </p:nvCxnSpPr>
            <p:spPr>
              <a:xfrm>
                <a:off x="-51025" y="314581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431" name="Google Shape;1431;p16"/>
              <p:cNvCxnSpPr/>
              <p:nvPr/>
            </p:nvCxnSpPr>
            <p:spPr>
              <a:xfrm>
                <a:off x="-51025" y="32886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432" name="Google Shape;1432;p16"/>
              <p:cNvCxnSpPr/>
              <p:nvPr/>
            </p:nvCxnSpPr>
            <p:spPr>
              <a:xfrm>
                <a:off x="-51025" y="343143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433" name="Google Shape;1433;p16"/>
              <p:cNvCxnSpPr/>
              <p:nvPr/>
            </p:nvCxnSpPr>
            <p:spPr>
              <a:xfrm>
                <a:off x="-51025" y="35742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434" name="Google Shape;1434;p16"/>
              <p:cNvCxnSpPr/>
              <p:nvPr/>
            </p:nvCxnSpPr>
            <p:spPr>
              <a:xfrm>
                <a:off x="-51025" y="37170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435" name="Google Shape;1435;p16"/>
              <p:cNvCxnSpPr/>
              <p:nvPr/>
            </p:nvCxnSpPr>
            <p:spPr>
              <a:xfrm>
                <a:off x="-51025" y="385986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436" name="Google Shape;1436;p16"/>
              <p:cNvCxnSpPr/>
              <p:nvPr/>
            </p:nvCxnSpPr>
            <p:spPr>
              <a:xfrm>
                <a:off x="-51025" y="40026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437" name="Google Shape;1437;p16"/>
              <p:cNvCxnSpPr/>
              <p:nvPr/>
            </p:nvCxnSpPr>
            <p:spPr>
              <a:xfrm>
                <a:off x="-51025" y="414548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438" name="Google Shape;1438;p16"/>
              <p:cNvCxnSpPr/>
              <p:nvPr/>
            </p:nvCxnSpPr>
            <p:spPr>
              <a:xfrm>
                <a:off x="-51025" y="42882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439" name="Google Shape;1439;p16"/>
              <p:cNvCxnSpPr/>
              <p:nvPr/>
            </p:nvCxnSpPr>
            <p:spPr>
              <a:xfrm>
                <a:off x="-51025" y="443110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440" name="Google Shape;1440;p16"/>
              <p:cNvCxnSpPr/>
              <p:nvPr/>
            </p:nvCxnSpPr>
            <p:spPr>
              <a:xfrm>
                <a:off x="-51025" y="45739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441" name="Google Shape;1441;p16"/>
              <p:cNvCxnSpPr/>
              <p:nvPr/>
            </p:nvCxnSpPr>
            <p:spPr>
              <a:xfrm>
                <a:off x="-51025" y="471672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442" name="Google Shape;1442;p16"/>
              <p:cNvCxnSpPr/>
              <p:nvPr/>
            </p:nvCxnSpPr>
            <p:spPr>
              <a:xfrm>
                <a:off x="-51025" y="48595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443" name="Google Shape;1443;p16"/>
              <p:cNvCxnSpPr/>
              <p:nvPr/>
            </p:nvCxnSpPr>
            <p:spPr>
              <a:xfrm>
                <a:off x="-51025" y="5002350"/>
                <a:ext cx="9222300" cy="0"/>
              </a:xfrm>
              <a:prstGeom prst="straightConnector1">
                <a:avLst/>
              </a:prstGeom>
              <a:noFill/>
              <a:ln w="9525" cap="flat" cmpd="sng">
                <a:solidFill>
                  <a:schemeClr val="dk2"/>
                </a:solidFill>
                <a:prstDash val="solid"/>
                <a:round/>
                <a:headEnd type="none" w="med" len="med"/>
                <a:tailEnd type="none" w="med" len="med"/>
              </a:ln>
            </p:spPr>
          </p:cxnSp>
        </p:grpSp>
      </p:grpSp>
      <p:sp>
        <p:nvSpPr>
          <p:cNvPr id="1444" name="Google Shape;1444;p16"/>
          <p:cNvSpPr/>
          <p:nvPr/>
        </p:nvSpPr>
        <p:spPr>
          <a:xfrm>
            <a:off x="255000" y="229650"/>
            <a:ext cx="8634000" cy="468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6"/>
          <p:cNvSpPr txBox="1">
            <a:spLocks noGrp="1"/>
          </p:cNvSpPr>
          <p:nvPr>
            <p:ph type="subTitle" idx="1"/>
          </p:nvPr>
        </p:nvSpPr>
        <p:spPr>
          <a:xfrm>
            <a:off x="822925" y="2087075"/>
            <a:ext cx="3451200" cy="1842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6" name="Google Shape;1446;p16"/>
          <p:cNvSpPr txBox="1">
            <a:spLocks noGrp="1"/>
          </p:cNvSpPr>
          <p:nvPr>
            <p:ph type="subTitle" idx="2"/>
          </p:nvPr>
        </p:nvSpPr>
        <p:spPr>
          <a:xfrm>
            <a:off x="4869879" y="2087075"/>
            <a:ext cx="3451200" cy="1842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7" name="Google Shape;1447;p16"/>
          <p:cNvSpPr txBox="1">
            <a:spLocks noGrp="1"/>
          </p:cNvSpPr>
          <p:nvPr>
            <p:ph type="title"/>
          </p:nvPr>
        </p:nvSpPr>
        <p:spPr>
          <a:xfrm>
            <a:off x="720000" y="4078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448"/>
        <p:cNvGrpSpPr/>
        <p:nvPr/>
      </p:nvGrpSpPr>
      <p:grpSpPr>
        <a:xfrm>
          <a:off x="0" y="0"/>
          <a:ext cx="0" cy="0"/>
          <a:chOff x="0" y="0"/>
          <a:chExt cx="0" cy="0"/>
        </a:xfrm>
      </p:grpSpPr>
      <p:grpSp>
        <p:nvGrpSpPr>
          <p:cNvPr id="1449" name="Google Shape;1449;p17"/>
          <p:cNvGrpSpPr/>
          <p:nvPr/>
        </p:nvGrpSpPr>
        <p:grpSpPr>
          <a:xfrm>
            <a:off x="-39150" y="-81300"/>
            <a:ext cx="9222300" cy="5306100"/>
            <a:chOff x="-39150" y="-81300"/>
            <a:chExt cx="9222300" cy="5306100"/>
          </a:xfrm>
        </p:grpSpPr>
        <p:grpSp>
          <p:nvGrpSpPr>
            <p:cNvPr id="1450" name="Google Shape;1450;p17"/>
            <p:cNvGrpSpPr/>
            <p:nvPr/>
          </p:nvGrpSpPr>
          <p:grpSpPr>
            <a:xfrm>
              <a:off x="108650" y="-81300"/>
              <a:ext cx="8926700" cy="5306100"/>
              <a:chOff x="107725" y="-96875"/>
              <a:chExt cx="8926700" cy="5306100"/>
            </a:xfrm>
          </p:grpSpPr>
          <p:cxnSp>
            <p:nvCxnSpPr>
              <p:cNvPr id="1451" name="Google Shape;1451;p17"/>
              <p:cNvCxnSpPr/>
              <p:nvPr/>
            </p:nvCxnSpPr>
            <p:spPr>
              <a:xfrm>
                <a:off x="107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52" name="Google Shape;1452;p17"/>
              <p:cNvCxnSpPr/>
              <p:nvPr/>
            </p:nvCxnSpPr>
            <p:spPr>
              <a:xfrm>
                <a:off x="259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53" name="Google Shape;1453;p17"/>
              <p:cNvCxnSpPr/>
              <p:nvPr/>
            </p:nvCxnSpPr>
            <p:spPr>
              <a:xfrm>
                <a:off x="410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54" name="Google Shape;1454;p17"/>
              <p:cNvCxnSpPr/>
              <p:nvPr/>
            </p:nvCxnSpPr>
            <p:spPr>
              <a:xfrm>
                <a:off x="561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55" name="Google Shape;1455;p17"/>
              <p:cNvCxnSpPr/>
              <p:nvPr/>
            </p:nvCxnSpPr>
            <p:spPr>
              <a:xfrm>
                <a:off x="712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56" name="Google Shape;1456;p17"/>
              <p:cNvCxnSpPr/>
              <p:nvPr/>
            </p:nvCxnSpPr>
            <p:spPr>
              <a:xfrm>
                <a:off x="864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57" name="Google Shape;1457;p17"/>
              <p:cNvCxnSpPr/>
              <p:nvPr/>
            </p:nvCxnSpPr>
            <p:spPr>
              <a:xfrm>
                <a:off x="1015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58" name="Google Shape;1458;p17"/>
              <p:cNvCxnSpPr/>
              <p:nvPr/>
            </p:nvCxnSpPr>
            <p:spPr>
              <a:xfrm>
                <a:off x="1166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59" name="Google Shape;1459;p17"/>
              <p:cNvCxnSpPr/>
              <p:nvPr/>
            </p:nvCxnSpPr>
            <p:spPr>
              <a:xfrm>
                <a:off x="1318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60" name="Google Shape;1460;p17"/>
              <p:cNvCxnSpPr/>
              <p:nvPr/>
            </p:nvCxnSpPr>
            <p:spPr>
              <a:xfrm>
                <a:off x="1469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61" name="Google Shape;1461;p17"/>
              <p:cNvCxnSpPr/>
              <p:nvPr/>
            </p:nvCxnSpPr>
            <p:spPr>
              <a:xfrm>
                <a:off x="1620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62" name="Google Shape;1462;p17"/>
              <p:cNvCxnSpPr/>
              <p:nvPr/>
            </p:nvCxnSpPr>
            <p:spPr>
              <a:xfrm>
                <a:off x="1772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63" name="Google Shape;1463;p17"/>
              <p:cNvCxnSpPr/>
              <p:nvPr/>
            </p:nvCxnSpPr>
            <p:spPr>
              <a:xfrm>
                <a:off x="1923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64" name="Google Shape;1464;p17"/>
              <p:cNvCxnSpPr/>
              <p:nvPr/>
            </p:nvCxnSpPr>
            <p:spPr>
              <a:xfrm>
                <a:off x="2074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65" name="Google Shape;1465;p17"/>
              <p:cNvCxnSpPr/>
              <p:nvPr/>
            </p:nvCxnSpPr>
            <p:spPr>
              <a:xfrm>
                <a:off x="2225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66" name="Google Shape;1466;p17"/>
              <p:cNvCxnSpPr/>
              <p:nvPr/>
            </p:nvCxnSpPr>
            <p:spPr>
              <a:xfrm>
                <a:off x="2377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67" name="Google Shape;1467;p17"/>
              <p:cNvCxnSpPr/>
              <p:nvPr/>
            </p:nvCxnSpPr>
            <p:spPr>
              <a:xfrm>
                <a:off x="2528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68" name="Google Shape;1468;p17"/>
              <p:cNvCxnSpPr/>
              <p:nvPr/>
            </p:nvCxnSpPr>
            <p:spPr>
              <a:xfrm>
                <a:off x="2679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69" name="Google Shape;1469;p17"/>
              <p:cNvCxnSpPr/>
              <p:nvPr/>
            </p:nvCxnSpPr>
            <p:spPr>
              <a:xfrm>
                <a:off x="2831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70" name="Google Shape;1470;p17"/>
              <p:cNvCxnSpPr/>
              <p:nvPr/>
            </p:nvCxnSpPr>
            <p:spPr>
              <a:xfrm>
                <a:off x="2982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71" name="Google Shape;1471;p17"/>
              <p:cNvCxnSpPr/>
              <p:nvPr/>
            </p:nvCxnSpPr>
            <p:spPr>
              <a:xfrm>
                <a:off x="3133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72" name="Google Shape;1472;p17"/>
              <p:cNvCxnSpPr/>
              <p:nvPr/>
            </p:nvCxnSpPr>
            <p:spPr>
              <a:xfrm>
                <a:off x="3285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73" name="Google Shape;1473;p17"/>
              <p:cNvCxnSpPr/>
              <p:nvPr/>
            </p:nvCxnSpPr>
            <p:spPr>
              <a:xfrm>
                <a:off x="3436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74" name="Google Shape;1474;p17"/>
              <p:cNvCxnSpPr/>
              <p:nvPr/>
            </p:nvCxnSpPr>
            <p:spPr>
              <a:xfrm>
                <a:off x="3587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75" name="Google Shape;1475;p17"/>
              <p:cNvCxnSpPr/>
              <p:nvPr/>
            </p:nvCxnSpPr>
            <p:spPr>
              <a:xfrm>
                <a:off x="3738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76" name="Google Shape;1476;p17"/>
              <p:cNvCxnSpPr/>
              <p:nvPr/>
            </p:nvCxnSpPr>
            <p:spPr>
              <a:xfrm>
                <a:off x="3890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77" name="Google Shape;1477;p17"/>
              <p:cNvCxnSpPr/>
              <p:nvPr/>
            </p:nvCxnSpPr>
            <p:spPr>
              <a:xfrm>
                <a:off x="4041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78" name="Google Shape;1478;p17"/>
              <p:cNvCxnSpPr/>
              <p:nvPr/>
            </p:nvCxnSpPr>
            <p:spPr>
              <a:xfrm>
                <a:off x="4192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79" name="Google Shape;1479;p17"/>
              <p:cNvCxnSpPr/>
              <p:nvPr/>
            </p:nvCxnSpPr>
            <p:spPr>
              <a:xfrm>
                <a:off x="4344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80" name="Google Shape;1480;p17"/>
              <p:cNvCxnSpPr/>
              <p:nvPr/>
            </p:nvCxnSpPr>
            <p:spPr>
              <a:xfrm>
                <a:off x="4495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81" name="Google Shape;1481;p17"/>
              <p:cNvCxnSpPr/>
              <p:nvPr/>
            </p:nvCxnSpPr>
            <p:spPr>
              <a:xfrm>
                <a:off x="4646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82" name="Google Shape;1482;p17"/>
              <p:cNvCxnSpPr/>
              <p:nvPr/>
            </p:nvCxnSpPr>
            <p:spPr>
              <a:xfrm>
                <a:off x="4798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83" name="Google Shape;1483;p17"/>
              <p:cNvCxnSpPr/>
              <p:nvPr/>
            </p:nvCxnSpPr>
            <p:spPr>
              <a:xfrm>
                <a:off x="4949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84" name="Google Shape;1484;p17"/>
              <p:cNvCxnSpPr/>
              <p:nvPr/>
            </p:nvCxnSpPr>
            <p:spPr>
              <a:xfrm>
                <a:off x="5100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85" name="Google Shape;1485;p17"/>
              <p:cNvCxnSpPr/>
              <p:nvPr/>
            </p:nvCxnSpPr>
            <p:spPr>
              <a:xfrm>
                <a:off x="5251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86" name="Google Shape;1486;p17"/>
              <p:cNvCxnSpPr/>
              <p:nvPr/>
            </p:nvCxnSpPr>
            <p:spPr>
              <a:xfrm>
                <a:off x="5403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87" name="Google Shape;1487;p17"/>
              <p:cNvCxnSpPr/>
              <p:nvPr/>
            </p:nvCxnSpPr>
            <p:spPr>
              <a:xfrm>
                <a:off x="5554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88" name="Google Shape;1488;p17"/>
              <p:cNvCxnSpPr/>
              <p:nvPr/>
            </p:nvCxnSpPr>
            <p:spPr>
              <a:xfrm>
                <a:off x="5705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89" name="Google Shape;1489;p17"/>
              <p:cNvCxnSpPr/>
              <p:nvPr/>
            </p:nvCxnSpPr>
            <p:spPr>
              <a:xfrm>
                <a:off x="5857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90" name="Google Shape;1490;p17"/>
              <p:cNvCxnSpPr/>
              <p:nvPr/>
            </p:nvCxnSpPr>
            <p:spPr>
              <a:xfrm>
                <a:off x="6008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91" name="Google Shape;1491;p17"/>
              <p:cNvCxnSpPr/>
              <p:nvPr/>
            </p:nvCxnSpPr>
            <p:spPr>
              <a:xfrm>
                <a:off x="6159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92" name="Google Shape;1492;p17"/>
              <p:cNvCxnSpPr/>
              <p:nvPr/>
            </p:nvCxnSpPr>
            <p:spPr>
              <a:xfrm>
                <a:off x="6311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93" name="Google Shape;1493;p17"/>
              <p:cNvCxnSpPr/>
              <p:nvPr/>
            </p:nvCxnSpPr>
            <p:spPr>
              <a:xfrm>
                <a:off x="6462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94" name="Google Shape;1494;p17"/>
              <p:cNvCxnSpPr/>
              <p:nvPr/>
            </p:nvCxnSpPr>
            <p:spPr>
              <a:xfrm>
                <a:off x="6613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95" name="Google Shape;1495;p17"/>
              <p:cNvCxnSpPr/>
              <p:nvPr/>
            </p:nvCxnSpPr>
            <p:spPr>
              <a:xfrm>
                <a:off x="6764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96" name="Google Shape;1496;p17"/>
              <p:cNvCxnSpPr/>
              <p:nvPr/>
            </p:nvCxnSpPr>
            <p:spPr>
              <a:xfrm>
                <a:off x="6916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97" name="Google Shape;1497;p17"/>
              <p:cNvCxnSpPr/>
              <p:nvPr/>
            </p:nvCxnSpPr>
            <p:spPr>
              <a:xfrm>
                <a:off x="7067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98" name="Google Shape;1498;p17"/>
              <p:cNvCxnSpPr/>
              <p:nvPr/>
            </p:nvCxnSpPr>
            <p:spPr>
              <a:xfrm>
                <a:off x="7218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99" name="Google Shape;1499;p17"/>
              <p:cNvCxnSpPr/>
              <p:nvPr/>
            </p:nvCxnSpPr>
            <p:spPr>
              <a:xfrm>
                <a:off x="7370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00" name="Google Shape;1500;p17"/>
              <p:cNvCxnSpPr/>
              <p:nvPr/>
            </p:nvCxnSpPr>
            <p:spPr>
              <a:xfrm>
                <a:off x="7521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01" name="Google Shape;1501;p17"/>
              <p:cNvCxnSpPr/>
              <p:nvPr/>
            </p:nvCxnSpPr>
            <p:spPr>
              <a:xfrm>
                <a:off x="7672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02" name="Google Shape;1502;p17"/>
              <p:cNvCxnSpPr/>
              <p:nvPr/>
            </p:nvCxnSpPr>
            <p:spPr>
              <a:xfrm>
                <a:off x="7824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03" name="Google Shape;1503;p17"/>
              <p:cNvCxnSpPr/>
              <p:nvPr/>
            </p:nvCxnSpPr>
            <p:spPr>
              <a:xfrm>
                <a:off x="7975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04" name="Google Shape;1504;p17"/>
              <p:cNvCxnSpPr/>
              <p:nvPr/>
            </p:nvCxnSpPr>
            <p:spPr>
              <a:xfrm>
                <a:off x="8126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05" name="Google Shape;1505;p17"/>
              <p:cNvCxnSpPr/>
              <p:nvPr/>
            </p:nvCxnSpPr>
            <p:spPr>
              <a:xfrm>
                <a:off x="8277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06" name="Google Shape;1506;p17"/>
              <p:cNvCxnSpPr/>
              <p:nvPr/>
            </p:nvCxnSpPr>
            <p:spPr>
              <a:xfrm>
                <a:off x="8429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07" name="Google Shape;1507;p17"/>
              <p:cNvCxnSpPr/>
              <p:nvPr/>
            </p:nvCxnSpPr>
            <p:spPr>
              <a:xfrm>
                <a:off x="8580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08" name="Google Shape;1508;p17"/>
              <p:cNvCxnSpPr/>
              <p:nvPr/>
            </p:nvCxnSpPr>
            <p:spPr>
              <a:xfrm>
                <a:off x="8731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09" name="Google Shape;1509;p17"/>
              <p:cNvCxnSpPr/>
              <p:nvPr/>
            </p:nvCxnSpPr>
            <p:spPr>
              <a:xfrm>
                <a:off x="8883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10" name="Google Shape;1510;p17"/>
              <p:cNvCxnSpPr/>
              <p:nvPr/>
            </p:nvCxnSpPr>
            <p:spPr>
              <a:xfrm>
                <a:off x="9034425" y="-96875"/>
                <a:ext cx="0" cy="5306100"/>
              </a:xfrm>
              <a:prstGeom prst="straightConnector1">
                <a:avLst/>
              </a:prstGeom>
              <a:noFill/>
              <a:ln w="9525" cap="flat" cmpd="sng">
                <a:solidFill>
                  <a:schemeClr val="dk2"/>
                </a:solidFill>
                <a:prstDash val="solid"/>
                <a:round/>
                <a:headEnd type="none" w="med" len="med"/>
                <a:tailEnd type="none" w="med" len="med"/>
              </a:ln>
            </p:spPr>
          </p:cxnSp>
        </p:grpSp>
        <p:grpSp>
          <p:nvGrpSpPr>
            <p:cNvPr id="1511" name="Google Shape;1511;p17"/>
            <p:cNvGrpSpPr/>
            <p:nvPr/>
          </p:nvGrpSpPr>
          <p:grpSpPr>
            <a:xfrm>
              <a:off x="-39150" y="143971"/>
              <a:ext cx="9222300" cy="4855559"/>
              <a:chOff x="-51025" y="146791"/>
              <a:chExt cx="9222300" cy="4855559"/>
            </a:xfrm>
          </p:grpSpPr>
          <p:cxnSp>
            <p:nvCxnSpPr>
              <p:cNvPr id="1512" name="Google Shape;1512;p17"/>
              <p:cNvCxnSpPr/>
              <p:nvPr/>
            </p:nvCxnSpPr>
            <p:spPr>
              <a:xfrm>
                <a:off x="-51025" y="14679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513" name="Google Shape;1513;p17"/>
              <p:cNvCxnSpPr/>
              <p:nvPr/>
            </p:nvCxnSpPr>
            <p:spPr>
              <a:xfrm>
                <a:off x="-51025" y="2896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514" name="Google Shape;1514;p17"/>
              <p:cNvCxnSpPr/>
              <p:nvPr/>
            </p:nvCxnSpPr>
            <p:spPr>
              <a:xfrm>
                <a:off x="-51025" y="43241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515" name="Google Shape;1515;p17"/>
              <p:cNvCxnSpPr/>
              <p:nvPr/>
            </p:nvCxnSpPr>
            <p:spPr>
              <a:xfrm>
                <a:off x="-51025" y="5752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516" name="Google Shape;1516;p17"/>
              <p:cNvCxnSpPr/>
              <p:nvPr/>
            </p:nvCxnSpPr>
            <p:spPr>
              <a:xfrm>
                <a:off x="-51025" y="71803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517" name="Google Shape;1517;p17"/>
              <p:cNvCxnSpPr/>
              <p:nvPr/>
            </p:nvCxnSpPr>
            <p:spPr>
              <a:xfrm>
                <a:off x="-51025" y="8608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518" name="Google Shape;1518;p17"/>
              <p:cNvCxnSpPr/>
              <p:nvPr/>
            </p:nvCxnSpPr>
            <p:spPr>
              <a:xfrm>
                <a:off x="-51025" y="10036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519" name="Google Shape;1519;p17"/>
              <p:cNvCxnSpPr/>
              <p:nvPr/>
            </p:nvCxnSpPr>
            <p:spPr>
              <a:xfrm>
                <a:off x="-51025" y="114646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520" name="Google Shape;1520;p17"/>
              <p:cNvCxnSpPr/>
              <p:nvPr/>
            </p:nvCxnSpPr>
            <p:spPr>
              <a:xfrm>
                <a:off x="-51025" y="12892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521" name="Google Shape;1521;p17"/>
              <p:cNvCxnSpPr/>
              <p:nvPr/>
            </p:nvCxnSpPr>
            <p:spPr>
              <a:xfrm>
                <a:off x="-51025" y="143208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522" name="Google Shape;1522;p17"/>
              <p:cNvCxnSpPr/>
              <p:nvPr/>
            </p:nvCxnSpPr>
            <p:spPr>
              <a:xfrm>
                <a:off x="-51025" y="15748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523" name="Google Shape;1523;p17"/>
              <p:cNvCxnSpPr/>
              <p:nvPr/>
            </p:nvCxnSpPr>
            <p:spPr>
              <a:xfrm>
                <a:off x="-51025" y="171770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524" name="Google Shape;1524;p17"/>
              <p:cNvCxnSpPr/>
              <p:nvPr/>
            </p:nvCxnSpPr>
            <p:spPr>
              <a:xfrm>
                <a:off x="-51025" y="18605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525" name="Google Shape;1525;p17"/>
              <p:cNvCxnSpPr/>
              <p:nvPr/>
            </p:nvCxnSpPr>
            <p:spPr>
              <a:xfrm>
                <a:off x="-51025" y="200332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526" name="Google Shape;1526;p17"/>
              <p:cNvCxnSpPr/>
              <p:nvPr/>
            </p:nvCxnSpPr>
            <p:spPr>
              <a:xfrm>
                <a:off x="-51025" y="21461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527" name="Google Shape;1527;p17"/>
              <p:cNvCxnSpPr/>
              <p:nvPr/>
            </p:nvCxnSpPr>
            <p:spPr>
              <a:xfrm>
                <a:off x="-51025" y="228894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528" name="Google Shape;1528;p17"/>
              <p:cNvCxnSpPr/>
              <p:nvPr/>
            </p:nvCxnSpPr>
            <p:spPr>
              <a:xfrm>
                <a:off x="-51025" y="2431760"/>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529" name="Google Shape;1529;p17"/>
              <p:cNvCxnSpPr/>
              <p:nvPr/>
            </p:nvCxnSpPr>
            <p:spPr>
              <a:xfrm>
                <a:off x="-51025" y="257457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530" name="Google Shape;1530;p17"/>
              <p:cNvCxnSpPr/>
              <p:nvPr/>
            </p:nvCxnSpPr>
            <p:spPr>
              <a:xfrm>
                <a:off x="-51025" y="271738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531" name="Google Shape;1531;p17"/>
              <p:cNvCxnSpPr/>
              <p:nvPr/>
            </p:nvCxnSpPr>
            <p:spPr>
              <a:xfrm>
                <a:off x="-51025" y="286019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532" name="Google Shape;1532;p17"/>
              <p:cNvCxnSpPr/>
              <p:nvPr/>
            </p:nvCxnSpPr>
            <p:spPr>
              <a:xfrm>
                <a:off x="-51025" y="30030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533" name="Google Shape;1533;p17"/>
              <p:cNvCxnSpPr/>
              <p:nvPr/>
            </p:nvCxnSpPr>
            <p:spPr>
              <a:xfrm>
                <a:off x="-51025" y="314581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534" name="Google Shape;1534;p17"/>
              <p:cNvCxnSpPr/>
              <p:nvPr/>
            </p:nvCxnSpPr>
            <p:spPr>
              <a:xfrm>
                <a:off x="-51025" y="32886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535" name="Google Shape;1535;p17"/>
              <p:cNvCxnSpPr/>
              <p:nvPr/>
            </p:nvCxnSpPr>
            <p:spPr>
              <a:xfrm>
                <a:off x="-51025" y="343143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536" name="Google Shape;1536;p17"/>
              <p:cNvCxnSpPr/>
              <p:nvPr/>
            </p:nvCxnSpPr>
            <p:spPr>
              <a:xfrm>
                <a:off x="-51025" y="35742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537" name="Google Shape;1537;p17"/>
              <p:cNvCxnSpPr/>
              <p:nvPr/>
            </p:nvCxnSpPr>
            <p:spPr>
              <a:xfrm>
                <a:off x="-51025" y="37170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538" name="Google Shape;1538;p17"/>
              <p:cNvCxnSpPr/>
              <p:nvPr/>
            </p:nvCxnSpPr>
            <p:spPr>
              <a:xfrm>
                <a:off x="-51025" y="385986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539" name="Google Shape;1539;p17"/>
              <p:cNvCxnSpPr/>
              <p:nvPr/>
            </p:nvCxnSpPr>
            <p:spPr>
              <a:xfrm>
                <a:off x="-51025" y="40026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540" name="Google Shape;1540;p17"/>
              <p:cNvCxnSpPr/>
              <p:nvPr/>
            </p:nvCxnSpPr>
            <p:spPr>
              <a:xfrm>
                <a:off x="-51025" y="414548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541" name="Google Shape;1541;p17"/>
              <p:cNvCxnSpPr/>
              <p:nvPr/>
            </p:nvCxnSpPr>
            <p:spPr>
              <a:xfrm>
                <a:off x="-51025" y="42882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542" name="Google Shape;1542;p17"/>
              <p:cNvCxnSpPr/>
              <p:nvPr/>
            </p:nvCxnSpPr>
            <p:spPr>
              <a:xfrm>
                <a:off x="-51025" y="443110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543" name="Google Shape;1543;p17"/>
              <p:cNvCxnSpPr/>
              <p:nvPr/>
            </p:nvCxnSpPr>
            <p:spPr>
              <a:xfrm>
                <a:off x="-51025" y="45739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544" name="Google Shape;1544;p17"/>
              <p:cNvCxnSpPr/>
              <p:nvPr/>
            </p:nvCxnSpPr>
            <p:spPr>
              <a:xfrm>
                <a:off x="-51025" y="471672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545" name="Google Shape;1545;p17"/>
              <p:cNvCxnSpPr/>
              <p:nvPr/>
            </p:nvCxnSpPr>
            <p:spPr>
              <a:xfrm>
                <a:off x="-51025" y="48595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546" name="Google Shape;1546;p17"/>
              <p:cNvCxnSpPr/>
              <p:nvPr/>
            </p:nvCxnSpPr>
            <p:spPr>
              <a:xfrm>
                <a:off x="-51025" y="5002350"/>
                <a:ext cx="9222300" cy="0"/>
              </a:xfrm>
              <a:prstGeom prst="straightConnector1">
                <a:avLst/>
              </a:prstGeom>
              <a:noFill/>
              <a:ln w="9525" cap="flat" cmpd="sng">
                <a:solidFill>
                  <a:schemeClr val="dk2"/>
                </a:solidFill>
                <a:prstDash val="solid"/>
                <a:round/>
                <a:headEnd type="none" w="med" len="med"/>
                <a:tailEnd type="none" w="med" len="med"/>
              </a:ln>
            </p:spPr>
          </p:cxnSp>
        </p:grpSp>
      </p:grpSp>
      <p:sp>
        <p:nvSpPr>
          <p:cNvPr id="1547" name="Google Shape;1547;p17"/>
          <p:cNvSpPr/>
          <p:nvPr/>
        </p:nvSpPr>
        <p:spPr>
          <a:xfrm>
            <a:off x="255000" y="229650"/>
            <a:ext cx="8634000" cy="468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7"/>
          <p:cNvSpPr txBox="1">
            <a:spLocks noGrp="1"/>
          </p:cNvSpPr>
          <p:nvPr>
            <p:ph type="title"/>
          </p:nvPr>
        </p:nvSpPr>
        <p:spPr>
          <a:xfrm>
            <a:off x="720000" y="2024330"/>
            <a:ext cx="4572000" cy="15546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5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549" name="Google Shape;1549;p17"/>
          <p:cNvSpPr txBox="1">
            <a:spLocks noGrp="1"/>
          </p:cNvSpPr>
          <p:nvPr>
            <p:ph type="title" idx="2" hasCustomPrompt="1"/>
          </p:nvPr>
        </p:nvSpPr>
        <p:spPr>
          <a:xfrm>
            <a:off x="720000" y="687424"/>
            <a:ext cx="1828800" cy="1336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6"/>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550" name="Google Shape;1550;p17"/>
          <p:cNvSpPr txBox="1">
            <a:spLocks noGrp="1"/>
          </p:cNvSpPr>
          <p:nvPr>
            <p:ph type="subTitle" idx="1"/>
          </p:nvPr>
        </p:nvSpPr>
        <p:spPr>
          <a:xfrm>
            <a:off x="720000" y="3502824"/>
            <a:ext cx="4572000" cy="36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1551"/>
        <p:cNvGrpSpPr/>
        <p:nvPr/>
      </p:nvGrpSpPr>
      <p:grpSpPr>
        <a:xfrm>
          <a:off x="0" y="0"/>
          <a:ext cx="0" cy="0"/>
          <a:chOff x="0" y="0"/>
          <a:chExt cx="0" cy="0"/>
        </a:xfrm>
      </p:grpSpPr>
      <p:grpSp>
        <p:nvGrpSpPr>
          <p:cNvPr id="1552" name="Google Shape;1552;p18"/>
          <p:cNvGrpSpPr/>
          <p:nvPr/>
        </p:nvGrpSpPr>
        <p:grpSpPr>
          <a:xfrm>
            <a:off x="-39150" y="-81300"/>
            <a:ext cx="9222300" cy="5306100"/>
            <a:chOff x="-39150" y="-81300"/>
            <a:chExt cx="9222300" cy="5306100"/>
          </a:xfrm>
        </p:grpSpPr>
        <p:grpSp>
          <p:nvGrpSpPr>
            <p:cNvPr id="1553" name="Google Shape;1553;p18"/>
            <p:cNvGrpSpPr/>
            <p:nvPr/>
          </p:nvGrpSpPr>
          <p:grpSpPr>
            <a:xfrm>
              <a:off x="108650" y="-81300"/>
              <a:ext cx="8926700" cy="5306100"/>
              <a:chOff x="107725" y="-96875"/>
              <a:chExt cx="8926700" cy="5306100"/>
            </a:xfrm>
          </p:grpSpPr>
          <p:cxnSp>
            <p:nvCxnSpPr>
              <p:cNvPr id="1554" name="Google Shape;1554;p18"/>
              <p:cNvCxnSpPr/>
              <p:nvPr/>
            </p:nvCxnSpPr>
            <p:spPr>
              <a:xfrm>
                <a:off x="107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55" name="Google Shape;1555;p18"/>
              <p:cNvCxnSpPr/>
              <p:nvPr/>
            </p:nvCxnSpPr>
            <p:spPr>
              <a:xfrm>
                <a:off x="259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56" name="Google Shape;1556;p18"/>
              <p:cNvCxnSpPr/>
              <p:nvPr/>
            </p:nvCxnSpPr>
            <p:spPr>
              <a:xfrm>
                <a:off x="410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57" name="Google Shape;1557;p18"/>
              <p:cNvCxnSpPr/>
              <p:nvPr/>
            </p:nvCxnSpPr>
            <p:spPr>
              <a:xfrm>
                <a:off x="561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58" name="Google Shape;1558;p18"/>
              <p:cNvCxnSpPr/>
              <p:nvPr/>
            </p:nvCxnSpPr>
            <p:spPr>
              <a:xfrm>
                <a:off x="712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59" name="Google Shape;1559;p18"/>
              <p:cNvCxnSpPr/>
              <p:nvPr/>
            </p:nvCxnSpPr>
            <p:spPr>
              <a:xfrm>
                <a:off x="864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60" name="Google Shape;1560;p18"/>
              <p:cNvCxnSpPr/>
              <p:nvPr/>
            </p:nvCxnSpPr>
            <p:spPr>
              <a:xfrm>
                <a:off x="1015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61" name="Google Shape;1561;p18"/>
              <p:cNvCxnSpPr/>
              <p:nvPr/>
            </p:nvCxnSpPr>
            <p:spPr>
              <a:xfrm>
                <a:off x="1166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62" name="Google Shape;1562;p18"/>
              <p:cNvCxnSpPr/>
              <p:nvPr/>
            </p:nvCxnSpPr>
            <p:spPr>
              <a:xfrm>
                <a:off x="1318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63" name="Google Shape;1563;p18"/>
              <p:cNvCxnSpPr/>
              <p:nvPr/>
            </p:nvCxnSpPr>
            <p:spPr>
              <a:xfrm>
                <a:off x="1469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64" name="Google Shape;1564;p18"/>
              <p:cNvCxnSpPr/>
              <p:nvPr/>
            </p:nvCxnSpPr>
            <p:spPr>
              <a:xfrm>
                <a:off x="1620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65" name="Google Shape;1565;p18"/>
              <p:cNvCxnSpPr/>
              <p:nvPr/>
            </p:nvCxnSpPr>
            <p:spPr>
              <a:xfrm>
                <a:off x="1772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66" name="Google Shape;1566;p18"/>
              <p:cNvCxnSpPr/>
              <p:nvPr/>
            </p:nvCxnSpPr>
            <p:spPr>
              <a:xfrm>
                <a:off x="1923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67" name="Google Shape;1567;p18"/>
              <p:cNvCxnSpPr/>
              <p:nvPr/>
            </p:nvCxnSpPr>
            <p:spPr>
              <a:xfrm>
                <a:off x="2074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68" name="Google Shape;1568;p18"/>
              <p:cNvCxnSpPr/>
              <p:nvPr/>
            </p:nvCxnSpPr>
            <p:spPr>
              <a:xfrm>
                <a:off x="2225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69" name="Google Shape;1569;p18"/>
              <p:cNvCxnSpPr/>
              <p:nvPr/>
            </p:nvCxnSpPr>
            <p:spPr>
              <a:xfrm>
                <a:off x="2377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70" name="Google Shape;1570;p18"/>
              <p:cNvCxnSpPr/>
              <p:nvPr/>
            </p:nvCxnSpPr>
            <p:spPr>
              <a:xfrm>
                <a:off x="2528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71" name="Google Shape;1571;p18"/>
              <p:cNvCxnSpPr/>
              <p:nvPr/>
            </p:nvCxnSpPr>
            <p:spPr>
              <a:xfrm>
                <a:off x="2679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72" name="Google Shape;1572;p18"/>
              <p:cNvCxnSpPr/>
              <p:nvPr/>
            </p:nvCxnSpPr>
            <p:spPr>
              <a:xfrm>
                <a:off x="2831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73" name="Google Shape;1573;p18"/>
              <p:cNvCxnSpPr/>
              <p:nvPr/>
            </p:nvCxnSpPr>
            <p:spPr>
              <a:xfrm>
                <a:off x="2982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74" name="Google Shape;1574;p18"/>
              <p:cNvCxnSpPr/>
              <p:nvPr/>
            </p:nvCxnSpPr>
            <p:spPr>
              <a:xfrm>
                <a:off x="3133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75" name="Google Shape;1575;p18"/>
              <p:cNvCxnSpPr/>
              <p:nvPr/>
            </p:nvCxnSpPr>
            <p:spPr>
              <a:xfrm>
                <a:off x="3285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76" name="Google Shape;1576;p18"/>
              <p:cNvCxnSpPr/>
              <p:nvPr/>
            </p:nvCxnSpPr>
            <p:spPr>
              <a:xfrm>
                <a:off x="3436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77" name="Google Shape;1577;p18"/>
              <p:cNvCxnSpPr/>
              <p:nvPr/>
            </p:nvCxnSpPr>
            <p:spPr>
              <a:xfrm>
                <a:off x="3587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78" name="Google Shape;1578;p18"/>
              <p:cNvCxnSpPr/>
              <p:nvPr/>
            </p:nvCxnSpPr>
            <p:spPr>
              <a:xfrm>
                <a:off x="3738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79" name="Google Shape;1579;p18"/>
              <p:cNvCxnSpPr/>
              <p:nvPr/>
            </p:nvCxnSpPr>
            <p:spPr>
              <a:xfrm>
                <a:off x="3890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80" name="Google Shape;1580;p18"/>
              <p:cNvCxnSpPr/>
              <p:nvPr/>
            </p:nvCxnSpPr>
            <p:spPr>
              <a:xfrm>
                <a:off x="4041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81" name="Google Shape;1581;p18"/>
              <p:cNvCxnSpPr/>
              <p:nvPr/>
            </p:nvCxnSpPr>
            <p:spPr>
              <a:xfrm>
                <a:off x="4192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82" name="Google Shape;1582;p18"/>
              <p:cNvCxnSpPr/>
              <p:nvPr/>
            </p:nvCxnSpPr>
            <p:spPr>
              <a:xfrm>
                <a:off x="4344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83" name="Google Shape;1583;p18"/>
              <p:cNvCxnSpPr/>
              <p:nvPr/>
            </p:nvCxnSpPr>
            <p:spPr>
              <a:xfrm>
                <a:off x="4495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84" name="Google Shape;1584;p18"/>
              <p:cNvCxnSpPr/>
              <p:nvPr/>
            </p:nvCxnSpPr>
            <p:spPr>
              <a:xfrm>
                <a:off x="4646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85" name="Google Shape;1585;p18"/>
              <p:cNvCxnSpPr/>
              <p:nvPr/>
            </p:nvCxnSpPr>
            <p:spPr>
              <a:xfrm>
                <a:off x="4798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86" name="Google Shape;1586;p18"/>
              <p:cNvCxnSpPr/>
              <p:nvPr/>
            </p:nvCxnSpPr>
            <p:spPr>
              <a:xfrm>
                <a:off x="4949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87" name="Google Shape;1587;p18"/>
              <p:cNvCxnSpPr/>
              <p:nvPr/>
            </p:nvCxnSpPr>
            <p:spPr>
              <a:xfrm>
                <a:off x="5100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88" name="Google Shape;1588;p18"/>
              <p:cNvCxnSpPr/>
              <p:nvPr/>
            </p:nvCxnSpPr>
            <p:spPr>
              <a:xfrm>
                <a:off x="5251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89" name="Google Shape;1589;p18"/>
              <p:cNvCxnSpPr/>
              <p:nvPr/>
            </p:nvCxnSpPr>
            <p:spPr>
              <a:xfrm>
                <a:off x="5403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90" name="Google Shape;1590;p18"/>
              <p:cNvCxnSpPr/>
              <p:nvPr/>
            </p:nvCxnSpPr>
            <p:spPr>
              <a:xfrm>
                <a:off x="5554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91" name="Google Shape;1591;p18"/>
              <p:cNvCxnSpPr/>
              <p:nvPr/>
            </p:nvCxnSpPr>
            <p:spPr>
              <a:xfrm>
                <a:off x="5705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92" name="Google Shape;1592;p18"/>
              <p:cNvCxnSpPr/>
              <p:nvPr/>
            </p:nvCxnSpPr>
            <p:spPr>
              <a:xfrm>
                <a:off x="5857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93" name="Google Shape;1593;p18"/>
              <p:cNvCxnSpPr/>
              <p:nvPr/>
            </p:nvCxnSpPr>
            <p:spPr>
              <a:xfrm>
                <a:off x="6008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94" name="Google Shape;1594;p18"/>
              <p:cNvCxnSpPr/>
              <p:nvPr/>
            </p:nvCxnSpPr>
            <p:spPr>
              <a:xfrm>
                <a:off x="6159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95" name="Google Shape;1595;p18"/>
              <p:cNvCxnSpPr/>
              <p:nvPr/>
            </p:nvCxnSpPr>
            <p:spPr>
              <a:xfrm>
                <a:off x="6311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96" name="Google Shape;1596;p18"/>
              <p:cNvCxnSpPr/>
              <p:nvPr/>
            </p:nvCxnSpPr>
            <p:spPr>
              <a:xfrm>
                <a:off x="6462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97" name="Google Shape;1597;p18"/>
              <p:cNvCxnSpPr/>
              <p:nvPr/>
            </p:nvCxnSpPr>
            <p:spPr>
              <a:xfrm>
                <a:off x="6613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98" name="Google Shape;1598;p18"/>
              <p:cNvCxnSpPr/>
              <p:nvPr/>
            </p:nvCxnSpPr>
            <p:spPr>
              <a:xfrm>
                <a:off x="6764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99" name="Google Shape;1599;p18"/>
              <p:cNvCxnSpPr/>
              <p:nvPr/>
            </p:nvCxnSpPr>
            <p:spPr>
              <a:xfrm>
                <a:off x="6916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00" name="Google Shape;1600;p18"/>
              <p:cNvCxnSpPr/>
              <p:nvPr/>
            </p:nvCxnSpPr>
            <p:spPr>
              <a:xfrm>
                <a:off x="7067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01" name="Google Shape;1601;p18"/>
              <p:cNvCxnSpPr/>
              <p:nvPr/>
            </p:nvCxnSpPr>
            <p:spPr>
              <a:xfrm>
                <a:off x="7218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02" name="Google Shape;1602;p18"/>
              <p:cNvCxnSpPr/>
              <p:nvPr/>
            </p:nvCxnSpPr>
            <p:spPr>
              <a:xfrm>
                <a:off x="7370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03" name="Google Shape;1603;p18"/>
              <p:cNvCxnSpPr/>
              <p:nvPr/>
            </p:nvCxnSpPr>
            <p:spPr>
              <a:xfrm>
                <a:off x="7521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04" name="Google Shape;1604;p18"/>
              <p:cNvCxnSpPr/>
              <p:nvPr/>
            </p:nvCxnSpPr>
            <p:spPr>
              <a:xfrm>
                <a:off x="7672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05" name="Google Shape;1605;p18"/>
              <p:cNvCxnSpPr/>
              <p:nvPr/>
            </p:nvCxnSpPr>
            <p:spPr>
              <a:xfrm>
                <a:off x="7824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06" name="Google Shape;1606;p18"/>
              <p:cNvCxnSpPr/>
              <p:nvPr/>
            </p:nvCxnSpPr>
            <p:spPr>
              <a:xfrm>
                <a:off x="7975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07" name="Google Shape;1607;p18"/>
              <p:cNvCxnSpPr/>
              <p:nvPr/>
            </p:nvCxnSpPr>
            <p:spPr>
              <a:xfrm>
                <a:off x="8126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08" name="Google Shape;1608;p18"/>
              <p:cNvCxnSpPr/>
              <p:nvPr/>
            </p:nvCxnSpPr>
            <p:spPr>
              <a:xfrm>
                <a:off x="8277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09" name="Google Shape;1609;p18"/>
              <p:cNvCxnSpPr/>
              <p:nvPr/>
            </p:nvCxnSpPr>
            <p:spPr>
              <a:xfrm>
                <a:off x="8429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10" name="Google Shape;1610;p18"/>
              <p:cNvCxnSpPr/>
              <p:nvPr/>
            </p:nvCxnSpPr>
            <p:spPr>
              <a:xfrm>
                <a:off x="8580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11" name="Google Shape;1611;p18"/>
              <p:cNvCxnSpPr/>
              <p:nvPr/>
            </p:nvCxnSpPr>
            <p:spPr>
              <a:xfrm>
                <a:off x="8731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12" name="Google Shape;1612;p18"/>
              <p:cNvCxnSpPr/>
              <p:nvPr/>
            </p:nvCxnSpPr>
            <p:spPr>
              <a:xfrm>
                <a:off x="8883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13" name="Google Shape;1613;p18"/>
              <p:cNvCxnSpPr/>
              <p:nvPr/>
            </p:nvCxnSpPr>
            <p:spPr>
              <a:xfrm>
                <a:off x="9034425" y="-96875"/>
                <a:ext cx="0" cy="5306100"/>
              </a:xfrm>
              <a:prstGeom prst="straightConnector1">
                <a:avLst/>
              </a:prstGeom>
              <a:noFill/>
              <a:ln w="9525" cap="flat" cmpd="sng">
                <a:solidFill>
                  <a:schemeClr val="dk2"/>
                </a:solidFill>
                <a:prstDash val="solid"/>
                <a:round/>
                <a:headEnd type="none" w="med" len="med"/>
                <a:tailEnd type="none" w="med" len="med"/>
              </a:ln>
            </p:spPr>
          </p:cxnSp>
        </p:grpSp>
        <p:grpSp>
          <p:nvGrpSpPr>
            <p:cNvPr id="1614" name="Google Shape;1614;p18"/>
            <p:cNvGrpSpPr/>
            <p:nvPr/>
          </p:nvGrpSpPr>
          <p:grpSpPr>
            <a:xfrm>
              <a:off x="-39150" y="143971"/>
              <a:ext cx="9222300" cy="4855559"/>
              <a:chOff x="-51025" y="146791"/>
              <a:chExt cx="9222300" cy="4855559"/>
            </a:xfrm>
          </p:grpSpPr>
          <p:cxnSp>
            <p:nvCxnSpPr>
              <p:cNvPr id="1615" name="Google Shape;1615;p18"/>
              <p:cNvCxnSpPr/>
              <p:nvPr/>
            </p:nvCxnSpPr>
            <p:spPr>
              <a:xfrm>
                <a:off x="-51025" y="14679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616" name="Google Shape;1616;p18"/>
              <p:cNvCxnSpPr/>
              <p:nvPr/>
            </p:nvCxnSpPr>
            <p:spPr>
              <a:xfrm>
                <a:off x="-51025" y="2896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617" name="Google Shape;1617;p18"/>
              <p:cNvCxnSpPr/>
              <p:nvPr/>
            </p:nvCxnSpPr>
            <p:spPr>
              <a:xfrm>
                <a:off x="-51025" y="43241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618" name="Google Shape;1618;p18"/>
              <p:cNvCxnSpPr/>
              <p:nvPr/>
            </p:nvCxnSpPr>
            <p:spPr>
              <a:xfrm>
                <a:off x="-51025" y="5752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619" name="Google Shape;1619;p18"/>
              <p:cNvCxnSpPr/>
              <p:nvPr/>
            </p:nvCxnSpPr>
            <p:spPr>
              <a:xfrm>
                <a:off x="-51025" y="71803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620" name="Google Shape;1620;p18"/>
              <p:cNvCxnSpPr/>
              <p:nvPr/>
            </p:nvCxnSpPr>
            <p:spPr>
              <a:xfrm>
                <a:off x="-51025" y="8608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621" name="Google Shape;1621;p18"/>
              <p:cNvCxnSpPr/>
              <p:nvPr/>
            </p:nvCxnSpPr>
            <p:spPr>
              <a:xfrm>
                <a:off x="-51025" y="10036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622" name="Google Shape;1622;p18"/>
              <p:cNvCxnSpPr/>
              <p:nvPr/>
            </p:nvCxnSpPr>
            <p:spPr>
              <a:xfrm>
                <a:off x="-51025" y="114646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623" name="Google Shape;1623;p18"/>
              <p:cNvCxnSpPr/>
              <p:nvPr/>
            </p:nvCxnSpPr>
            <p:spPr>
              <a:xfrm>
                <a:off x="-51025" y="12892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624" name="Google Shape;1624;p18"/>
              <p:cNvCxnSpPr/>
              <p:nvPr/>
            </p:nvCxnSpPr>
            <p:spPr>
              <a:xfrm>
                <a:off x="-51025" y="143208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625" name="Google Shape;1625;p18"/>
              <p:cNvCxnSpPr/>
              <p:nvPr/>
            </p:nvCxnSpPr>
            <p:spPr>
              <a:xfrm>
                <a:off x="-51025" y="15748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626" name="Google Shape;1626;p18"/>
              <p:cNvCxnSpPr/>
              <p:nvPr/>
            </p:nvCxnSpPr>
            <p:spPr>
              <a:xfrm>
                <a:off x="-51025" y="171770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627" name="Google Shape;1627;p18"/>
              <p:cNvCxnSpPr/>
              <p:nvPr/>
            </p:nvCxnSpPr>
            <p:spPr>
              <a:xfrm>
                <a:off x="-51025" y="18605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628" name="Google Shape;1628;p18"/>
              <p:cNvCxnSpPr/>
              <p:nvPr/>
            </p:nvCxnSpPr>
            <p:spPr>
              <a:xfrm>
                <a:off x="-51025" y="200332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629" name="Google Shape;1629;p18"/>
              <p:cNvCxnSpPr/>
              <p:nvPr/>
            </p:nvCxnSpPr>
            <p:spPr>
              <a:xfrm>
                <a:off x="-51025" y="21461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630" name="Google Shape;1630;p18"/>
              <p:cNvCxnSpPr/>
              <p:nvPr/>
            </p:nvCxnSpPr>
            <p:spPr>
              <a:xfrm>
                <a:off x="-51025" y="228894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631" name="Google Shape;1631;p18"/>
              <p:cNvCxnSpPr/>
              <p:nvPr/>
            </p:nvCxnSpPr>
            <p:spPr>
              <a:xfrm>
                <a:off x="-51025" y="2431760"/>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632" name="Google Shape;1632;p18"/>
              <p:cNvCxnSpPr/>
              <p:nvPr/>
            </p:nvCxnSpPr>
            <p:spPr>
              <a:xfrm>
                <a:off x="-51025" y="257457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633" name="Google Shape;1633;p18"/>
              <p:cNvCxnSpPr/>
              <p:nvPr/>
            </p:nvCxnSpPr>
            <p:spPr>
              <a:xfrm>
                <a:off x="-51025" y="271738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634" name="Google Shape;1634;p18"/>
              <p:cNvCxnSpPr/>
              <p:nvPr/>
            </p:nvCxnSpPr>
            <p:spPr>
              <a:xfrm>
                <a:off x="-51025" y="286019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635" name="Google Shape;1635;p18"/>
              <p:cNvCxnSpPr/>
              <p:nvPr/>
            </p:nvCxnSpPr>
            <p:spPr>
              <a:xfrm>
                <a:off x="-51025" y="30030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636" name="Google Shape;1636;p18"/>
              <p:cNvCxnSpPr/>
              <p:nvPr/>
            </p:nvCxnSpPr>
            <p:spPr>
              <a:xfrm>
                <a:off x="-51025" y="314581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637" name="Google Shape;1637;p18"/>
              <p:cNvCxnSpPr/>
              <p:nvPr/>
            </p:nvCxnSpPr>
            <p:spPr>
              <a:xfrm>
                <a:off x="-51025" y="32886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638" name="Google Shape;1638;p18"/>
              <p:cNvCxnSpPr/>
              <p:nvPr/>
            </p:nvCxnSpPr>
            <p:spPr>
              <a:xfrm>
                <a:off x="-51025" y="343143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639" name="Google Shape;1639;p18"/>
              <p:cNvCxnSpPr/>
              <p:nvPr/>
            </p:nvCxnSpPr>
            <p:spPr>
              <a:xfrm>
                <a:off x="-51025" y="35742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640" name="Google Shape;1640;p18"/>
              <p:cNvCxnSpPr/>
              <p:nvPr/>
            </p:nvCxnSpPr>
            <p:spPr>
              <a:xfrm>
                <a:off x="-51025" y="37170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641" name="Google Shape;1641;p18"/>
              <p:cNvCxnSpPr/>
              <p:nvPr/>
            </p:nvCxnSpPr>
            <p:spPr>
              <a:xfrm>
                <a:off x="-51025" y="385986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642" name="Google Shape;1642;p18"/>
              <p:cNvCxnSpPr/>
              <p:nvPr/>
            </p:nvCxnSpPr>
            <p:spPr>
              <a:xfrm>
                <a:off x="-51025" y="40026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643" name="Google Shape;1643;p18"/>
              <p:cNvCxnSpPr/>
              <p:nvPr/>
            </p:nvCxnSpPr>
            <p:spPr>
              <a:xfrm>
                <a:off x="-51025" y="414548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644" name="Google Shape;1644;p18"/>
              <p:cNvCxnSpPr/>
              <p:nvPr/>
            </p:nvCxnSpPr>
            <p:spPr>
              <a:xfrm>
                <a:off x="-51025" y="42882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645" name="Google Shape;1645;p18"/>
              <p:cNvCxnSpPr/>
              <p:nvPr/>
            </p:nvCxnSpPr>
            <p:spPr>
              <a:xfrm>
                <a:off x="-51025" y="443110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646" name="Google Shape;1646;p18"/>
              <p:cNvCxnSpPr/>
              <p:nvPr/>
            </p:nvCxnSpPr>
            <p:spPr>
              <a:xfrm>
                <a:off x="-51025" y="45739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647" name="Google Shape;1647;p18"/>
              <p:cNvCxnSpPr/>
              <p:nvPr/>
            </p:nvCxnSpPr>
            <p:spPr>
              <a:xfrm>
                <a:off x="-51025" y="471672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648" name="Google Shape;1648;p18"/>
              <p:cNvCxnSpPr/>
              <p:nvPr/>
            </p:nvCxnSpPr>
            <p:spPr>
              <a:xfrm>
                <a:off x="-51025" y="48595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649" name="Google Shape;1649;p18"/>
              <p:cNvCxnSpPr/>
              <p:nvPr/>
            </p:nvCxnSpPr>
            <p:spPr>
              <a:xfrm>
                <a:off x="-51025" y="5002350"/>
                <a:ext cx="9222300" cy="0"/>
              </a:xfrm>
              <a:prstGeom prst="straightConnector1">
                <a:avLst/>
              </a:prstGeom>
              <a:noFill/>
              <a:ln w="9525" cap="flat" cmpd="sng">
                <a:solidFill>
                  <a:schemeClr val="dk2"/>
                </a:solidFill>
                <a:prstDash val="solid"/>
                <a:round/>
                <a:headEnd type="none" w="med" len="med"/>
                <a:tailEnd type="none" w="med" len="med"/>
              </a:ln>
            </p:spPr>
          </p:cxnSp>
        </p:grpSp>
      </p:grpSp>
      <p:sp>
        <p:nvSpPr>
          <p:cNvPr id="1650" name="Google Shape;1650;p18"/>
          <p:cNvSpPr/>
          <p:nvPr/>
        </p:nvSpPr>
        <p:spPr>
          <a:xfrm>
            <a:off x="255000" y="229650"/>
            <a:ext cx="8634000" cy="468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8"/>
          <p:cNvSpPr txBox="1">
            <a:spLocks noGrp="1"/>
          </p:cNvSpPr>
          <p:nvPr>
            <p:ph type="title"/>
          </p:nvPr>
        </p:nvSpPr>
        <p:spPr>
          <a:xfrm>
            <a:off x="3852000" y="2094151"/>
            <a:ext cx="4572000" cy="916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5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652" name="Google Shape;1652;p18"/>
          <p:cNvSpPr txBox="1">
            <a:spLocks noGrp="1"/>
          </p:cNvSpPr>
          <p:nvPr>
            <p:ph type="title" idx="2" hasCustomPrompt="1"/>
          </p:nvPr>
        </p:nvSpPr>
        <p:spPr>
          <a:xfrm>
            <a:off x="6595200" y="881350"/>
            <a:ext cx="1828800" cy="1336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6"/>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653" name="Google Shape;1653;p18"/>
          <p:cNvSpPr txBox="1">
            <a:spLocks noGrp="1"/>
          </p:cNvSpPr>
          <p:nvPr>
            <p:ph type="subTitle" idx="1"/>
          </p:nvPr>
        </p:nvSpPr>
        <p:spPr>
          <a:xfrm>
            <a:off x="3852000" y="2934750"/>
            <a:ext cx="4572000" cy="365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654"/>
        <p:cNvGrpSpPr/>
        <p:nvPr/>
      </p:nvGrpSpPr>
      <p:grpSpPr>
        <a:xfrm>
          <a:off x="0" y="0"/>
          <a:ext cx="0" cy="0"/>
          <a:chOff x="0" y="0"/>
          <a:chExt cx="0" cy="0"/>
        </a:xfrm>
      </p:grpSpPr>
      <p:grpSp>
        <p:nvGrpSpPr>
          <p:cNvPr id="1655" name="Google Shape;1655;p19"/>
          <p:cNvGrpSpPr/>
          <p:nvPr/>
        </p:nvGrpSpPr>
        <p:grpSpPr>
          <a:xfrm>
            <a:off x="-39150" y="-81300"/>
            <a:ext cx="9222300" cy="5306100"/>
            <a:chOff x="-39150" y="-81300"/>
            <a:chExt cx="9222300" cy="5306100"/>
          </a:xfrm>
        </p:grpSpPr>
        <p:grpSp>
          <p:nvGrpSpPr>
            <p:cNvPr id="1656" name="Google Shape;1656;p19"/>
            <p:cNvGrpSpPr/>
            <p:nvPr/>
          </p:nvGrpSpPr>
          <p:grpSpPr>
            <a:xfrm>
              <a:off x="108650" y="-81300"/>
              <a:ext cx="8926700" cy="5306100"/>
              <a:chOff x="107725" y="-96875"/>
              <a:chExt cx="8926700" cy="5306100"/>
            </a:xfrm>
          </p:grpSpPr>
          <p:cxnSp>
            <p:nvCxnSpPr>
              <p:cNvPr id="1657" name="Google Shape;1657;p19"/>
              <p:cNvCxnSpPr/>
              <p:nvPr/>
            </p:nvCxnSpPr>
            <p:spPr>
              <a:xfrm>
                <a:off x="107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58" name="Google Shape;1658;p19"/>
              <p:cNvCxnSpPr/>
              <p:nvPr/>
            </p:nvCxnSpPr>
            <p:spPr>
              <a:xfrm>
                <a:off x="259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59" name="Google Shape;1659;p19"/>
              <p:cNvCxnSpPr/>
              <p:nvPr/>
            </p:nvCxnSpPr>
            <p:spPr>
              <a:xfrm>
                <a:off x="410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60" name="Google Shape;1660;p19"/>
              <p:cNvCxnSpPr/>
              <p:nvPr/>
            </p:nvCxnSpPr>
            <p:spPr>
              <a:xfrm>
                <a:off x="561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61" name="Google Shape;1661;p19"/>
              <p:cNvCxnSpPr/>
              <p:nvPr/>
            </p:nvCxnSpPr>
            <p:spPr>
              <a:xfrm>
                <a:off x="712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62" name="Google Shape;1662;p19"/>
              <p:cNvCxnSpPr/>
              <p:nvPr/>
            </p:nvCxnSpPr>
            <p:spPr>
              <a:xfrm>
                <a:off x="864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63" name="Google Shape;1663;p19"/>
              <p:cNvCxnSpPr/>
              <p:nvPr/>
            </p:nvCxnSpPr>
            <p:spPr>
              <a:xfrm>
                <a:off x="1015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64" name="Google Shape;1664;p19"/>
              <p:cNvCxnSpPr/>
              <p:nvPr/>
            </p:nvCxnSpPr>
            <p:spPr>
              <a:xfrm>
                <a:off x="1166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65" name="Google Shape;1665;p19"/>
              <p:cNvCxnSpPr/>
              <p:nvPr/>
            </p:nvCxnSpPr>
            <p:spPr>
              <a:xfrm>
                <a:off x="1318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66" name="Google Shape;1666;p19"/>
              <p:cNvCxnSpPr/>
              <p:nvPr/>
            </p:nvCxnSpPr>
            <p:spPr>
              <a:xfrm>
                <a:off x="1469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67" name="Google Shape;1667;p19"/>
              <p:cNvCxnSpPr/>
              <p:nvPr/>
            </p:nvCxnSpPr>
            <p:spPr>
              <a:xfrm>
                <a:off x="1620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68" name="Google Shape;1668;p19"/>
              <p:cNvCxnSpPr/>
              <p:nvPr/>
            </p:nvCxnSpPr>
            <p:spPr>
              <a:xfrm>
                <a:off x="1772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69" name="Google Shape;1669;p19"/>
              <p:cNvCxnSpPr/>
              <p:nvPr/>
            </p:nvCxnSpPr>
            <p:spPr>
              <a:xfrm>
                <a:off x="1923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70" name="Google Shape;1670;p19"/>
              <p:cNvCxnSpPr/>
              <p:nvPr/>
            </p:nvCxnSpPr>
            <p:spPr>
              <a:xfrm>
                <a:off x="2074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71" name="Google Shape;1671;p19"/>
              <p:cNvCxnSpPr/>
              <p:nvPr/>
            </p:nvCxnSpPr>
            <p:spPr>
              <a:xfrm>
                <a:off x="2225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72" name="Google Shape;1672;p19"/>
              <p:cNvCxnSpPr/>
              <p:nvPr/>
            </p:nvCxnSpPr>
            <p:spPr>
              <a:xfrm>
                <a:off x="2377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73" name="Google Shape;1673;p19"/>
              <p:cNvCxnSpPr/>
              <p:nvPr/>
            </p:nvCxnSpPr>
            <p:spPr>
              <a:xfrm>
                <a:off x="2528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74" name="Google Shape;1674;p19"/>
              <p:cNvCxnSpPr/>
              <p:nvPr/>
            </p:nvCxnSpPr>
            <p:spPr>
              <a:xfrm>
                <a:off x="2679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75" name="Google Shape;1675;p19"/>
              <p:cNvCxnSpPr/>
              <p:nvPr/>
            </p:nvCxnSpPr>
            <p:spPr>
              <a:xfrm>
                <a:off x="2831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76" name="Google Shape;1676;p19"/>
              <p:cNvCxnSpPr/>
              <p:nvPr/>
            </p:nvCxnSpPr>
            <p:spPr>
              <a:xfrm>
                <a:off x="2982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77" name="Google Shape;1677;p19"/>
              <p:cNvCxnSpPr/>
              <p:nvPr/>
            </p:nvCxnSpPr>
            <p:spPr>
              <a:xfrm>
                <a:off x="3133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78" name="Google Shape;1678;p19"/>
              <p:cNvCxnSpPr/>
              <p:nvPr/>
            </p:nvCxnSpPr>
            <p:spPr>
              <a:xfrm>
                <a:off x="3285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79" name="Google Shape;1679;p19"/>
              <p:cNvCxnSpPr/>
              <p:nvPr/>
            </p:nvCxnSpPr>
            <p:spPr>
              <a:xfrm>
                <a:off x="3436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80" name="Google Shape;1680;p19"/>
              <p:cNvCxnSpPr/>
              <p:nvPr/>
            </p:nvCxnSpPr>
            <p:spPr>
              <a:xfrm>
                <a:off x="3587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81" name="Google Shape;1681;p19"/>
              <p:cNvCxnSpPr/>
              <p:nvPr/>
            </p:nvCxnSpPr>
            <p:spPr>
              <a:xfrm>
                <a:off x="3738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82" name="Google Shape;1682;p19"/>
              <p:cNvCxnSpPr/>
              <p:nvPr/>
            </p:nvCxnSpPr>
            <p:spPr>
              <a:xfrm>
                <a:off x="3890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83" name="Google Shape;1683;p19"/>
              <p:cNvCxnSpPr/>
              <p:nvPr/>
            </p:nvCxnSpPr>
            <p:spPr>
              <a:xfrm>
                <a:off x="4041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84" name="Google Shape;1684;p19"/>
              <p:cNvCxnSpPr/>
              <p:nvPr/>
            </p:nvCxnSpPr>
            <p:spPr>
              <a:xfrm>
                <a:off x="4192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85" name="Google Shape;1685;p19"/>
              <p:cNvCxnSpPr/>
              <p:nvPr/>
            </p:nvCxnSpPr>
            <p:spPr>
              <a:xfrm>
                <a:off x="4344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86" name="Google Shape;1686;p19"/>
              <p:cNvCxnSpPr/>
              <p:nvPr/>
            </p:nvCxnSpPr>
            <p:spPr>
              <a:xfrm>
                <a:off x="4495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87" name="Google Shape;1687;p19"/>
              <p:cNvCxnSpPr/>
              <p:nvPr/>
            </p:nvCxnSpPr>
            <p:spPr>
              <a:xfrm>
                <a:off x="4646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88" name="Google Shape;1688;p19"/>
              <p:cNvCxnSpPr/>
              <p:nvPr/>
            </p:nvCxnSpPr>
            <p:spPr>
              <a:xfrm>
                <a:off x="4798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89" name="Google Shape;1689;p19"/>
              <p:cNvCxnSpPr/>
              <p:nvPr/>
            </p:nvCxnSpPr>
            <p:spPr>
              <a:xfrm>
                <a:off x="4949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90" name="Google Shape;1690;p19"/>
              <p:cNvCxnSpPr/>
              <p:nvPr/>
            </p:nvCxnSpPr>
            <p:spPr>
              <a:xfrm>
                <a:off x="5100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91" name="Google Shape;1691;p19"/>
              <p:cNvCxnSpPr/>
              <p:nvPr/>
            </p:nvCxnSpPr>
            <p:spPr>
              <a:xfrm>
                <a:off x="5251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92" name="Google Shape;1692;p19"/>
              <p:cNvCxnSpPr/>
              <p:nvPr/>
            </p:nvCxnSpPr>
            <p:spPr>
              <a:xfrm>
                <a:off x="5403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93" name="Google Shape;1693;p19"/>
              <p:cNvCxnSpPr/>
              <p:nvPr/>
            </p:nvCxnSpPr>
            <p:spPr>
              <a:xfrm>
                <a:off x="5554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94" name="Google Shape;1694;p19"/>
              <p:cNvCxnSpPr/>
              <p:nvPr/>
            </p:nvCxnSpPr>
            <p:spPr>
              <a:xfrm>
                <a:off x="5705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95" name="Google Shape;1695;p19"/>
              <p:cNvCxnSpPr/>
              <p:nvPr/>
            </p:nvCxnSpPr>
            <p:spPr>
              <a:xfrm>
                <a:off x="5857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96" name="Google Shape;1696;p19"/>
              <p:cNvCxnSpPr/>
              <p:nvPr/>
            </p:nvCxnSpPr>
            <p:spPr>
              <a:xfrm>
                <a:off x="6008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97" name="Google Shape;1697;p19"/>
              <p:cNvCxnSpPr/>
              <p:nvPr/>
            </p:nvCxnSpPr>
            <p:spPr>
              <a:xfrm>
                <a:off x="6159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98" name="Google Shape;1698;p19"/>
              <p:cNvCxnSpPr/>
              <p:nvPr/>
            </p:nvCxnSpPr>
            <p:spPr>
              <a:xfrm>
                <a:off x="6311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99" name="Google Shape;1699;p19"/>
              <p:cNvCxnSpPr/>
              <p:nvPr/>
            </p:nvCxnSpPr>
            <p:spPr>
              <a:xfrm>
                <a:off x="6462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00" name="Google Shape;1700;p19"/>
              <p:cNvCxnSpPr/>
              <p:nvPr/>
            </p:nvCxnSpPr>
            <p:spPr>
              <a:xfrm>
                <a:off x="6613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01" name="Google Shape;1701;p19"/>
              <p:cNvCxnSpPr/>
              <p:nvPr/>
            </p:nvCxnSpPr>
            <p:spPr>
              <a:xfrm>
                <a:off x="6764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02" name="Google Shape;1702;p19"/>
              <p:cNvCxnSpPr/>
              <p:nvPr/>
            </p:nvCxnSpPr>
            <p:spPr>
              <a:xfrm>
                <a:off x="6916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03" name="Google Shape;1703;p19"/>
              <p:cNvCxnSpPr/>
              <p:nvPr/>
            </p:nvCxnSpPr>
            <p:spPr>
              <a:xfrm>
                <a:off x="7067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04" name="Google Shape;1704;p19"/>
              <p:cNvCxnSpPr/>
              <p:nvPr/>
            </p:nvCxnSpPr>
            <p:spPr>
              <a:xfrm>
                <a:off x="7218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05" name="Google Shape;1705;p19"/>
              <p:cNvCxnSpPr/>
              <p:nvPr/>
            </p:nvCxnSpPr>
            <p:spPr>
              <a:xfrm>
                <a:off x="7370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06" name="Google Shape;1706;p19"/>
              <p:cNvCxnSpPr/>
              <p:nvPr/>
            </p:nvCxnSpPr>
            <p:spPr>
              <a:xfrm>
                <a:off x="7521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07" name="Google Shape;1707;p19"/>
              <p:cNvCxnSpPr/>
              <p:nvPr/>
            </p:nvCxnSpPr>
            <p:spPr>
              <a:xfrm>
                <a:off x="7672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08" name="Google Shape;1708;p19"/>
              <p:cNvCxnSpPr/>
              <p:nvPr/>
            </p:nvCxnSpPr>
            <p:spPr>
              <a:xfrm>
                <a:off x="7824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09" name="Google Shape;1709;p19"/>
              <p:cNvCxnSpPr/>
              <p:nvPr/>
            </p:nvCxnSpPr>
            <p:spPr>
              <a:xfrm>
                <a:off x="7975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10" name="Google Shape;1710;p19"/>
              <p:cNvCxnSpPr/>
              <p:nvPr/>
            </p:nvCxnSpPr>
            <p:spPr>
              <a:xfrm>
                <a:off x="8126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11" name="Google Shape;1711;p19"/>
              <p:cNvCxnSpPr/>
              <p:nvPr/>
            </p:nvCxnSpPr>
            <p:spPr>
              <a:xfrm>
                <a:off x="8277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12" name="Google Shape;1712;p19"/>
              <p:cNvCxnSpPr/>
              <p:nvPr/>
            </p:nvCxnSpPr>
            <p:spPr>
              <a:xfrm>
                <a:off x="8429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13" name="Google Shape;1713;p19"/>
              <p:cNvCxnSpPr/>
              <p:nvPr/>
            </p:nvCxnSpPr>
            <p:spPr>
              <a:xfrm>
                <a:off x="8580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14" name="Google Shape;1714;p19"/>
              <p:cNvCxnSpPr/>
              <p:nvPr/>
            </p:nvCxnSpPr>
            <p:spPr>
              <a:xfrm>
                <a:off x="8731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15" name="Google Shape;1715;p19"/>
              <p:cNvCxnSpPr/>
              <p:nvPr/>
            </p:nvCxnSpPr>
            <p:spPr>
              <a:xfrm>
                <a:off x="8883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16" name="Google Shape;1716;p19"/>
              <p:cNvCxnSpPr/>
              <p:nvPr/>
            </p:nvCxnSpPr>
            <p:spPr>
              <a:xfrm>
                <a:off x="9034425" y="-96875"/>
                <a:ext cx="0" cy="5306100"/>
              </a:xfrm>
              <a:prstGeom prst="straightConnector1">
                <a:avLst/>
              </a:prstGeom>
              <a:noFill/>
              <a:ln w="9525" cap="flat" cmpd="sng">
                <a:solidFill>
                  <a:schemeClr val="dk2"/>
                </a:solidFill>
                <a:prstDash val="solid"/>
                <a:round/>
                <a:headEnd type="none" w="med" len="med"/>
                <a:tailEnd type="none" w="med" len="med"/>
              </a:ln>
            </p:spPr>
          </p:cxnSp>
        </p:grpSp>
        <p:grpSp>
          <p:nvGrpSpPr>
            <p:cNvPr id="1717" name="Google Shape;1717;p19"/>
            <p:cNvGrpSpPr/>
            <p:nvPr/>
          </p:nvGrpSpPr>
          <p:grpSpPr>
            <a:xfrm>
              <a:off x="-39150" y="143971"/>
              <a:ext cx="9222300" cy="4855559"/>
              <a:chOff x="-51025" y="146791"/>
              <a:chExt cx="9222300" cy="4855559"/>
            </a:xfrm>
          </p:grpSpPr>
          <p:cxnSp>
            <p:nvCxnSpPr>
              <p:cNvPr id="1718" name="Google Shape;1718;p19"/>
              <p:cNvCxnSpPr/>
              <p:nvPr/>
            </p:nvCxnSpPr>
            <p:spPr>
              <a:xfrm>
                <a:off x="-51025" y="14679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19" name="Google Shape;1719;p19"/>
              <p:cNvCxnSpPr/>
              <p:nvPr/>
            </p:nvCxnSpPr>
            <p:spPr>
              <a:xfrm>
                <a:off x="-51025" y="2896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20" name="Google Shape;1720;p19"/>
              <p:cNvCxnSpPr/>
              <p:nvPr/>
            </p:nvCxnSpPr>
            <p:spPr>
              <a:xfrm>
                <a:off x="-51025" y="43241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21" name="Google Shape;1721;p19"/>
              <p:cNvCxnSpPr/>
              <p:nvPr/>
            </p:nvCxnSpPr>
            <p:spPr>
              <a:xfrm>
                <a:off x="-51025" y="5752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22" name="Google Shape;1722;p19"/>
              <p:cNvCxnSpPr/>
              <p:nvPr/>
            </p:nvCxnSpPr>
            <p:spPr>
              <a:xfrm>
                <a:off x="-51025" y="71803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23" name="Google Shape;1723;p19"/>
              <p:cNvCxnSpPr/>
              <p:nvPr/>
            </p:nvCxnSpPr>
            <p:spPr>
              <a:xfrm>
                <a:off x="-51025" y="8608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24" name="Google Shape;1724;p19"/>
              <p:cNvCxnSpPr/>
              <p:nvPr/>
            </p:nvCxnSpPr>
            <p:spPr>
              <a:xfrm>
                <a:off x="-51025" y="10036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25" name="Google Shape;1725;p19"/>
              <p:cNvCxnSpPr/>
              <p:nvPr/>
            </p:nvCxnSpPr>
            <p:spPr>
              <a:xfrm>
                <a:off x="-51025" y="114646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26" name="Google Shape;1726;p19"/>
              <p:cNvCxnSpPr/>
              <p:nvPr/>
            </p:nvCxnSpPr>
            <p:spPr>
              <a:xfrm>
                <a:off x="-51025" y="12892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27" name="Google Shape;1727;p19"/>
              <p:cNvCxnSpPr/>
              <p:nvPr/>
            </p:nvCxnSpPr>
            <p:spPr>
              <a:xfrm>
                <a:off x="-51025" y="143208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28" name="Google Shape;1728;p19"/>
              <p:cNvCxnSpPr/>
              <p:nvPr/>
            </p:nvCxnSpPr>
            <p:spPr>
              <a:xfrm>
                <a:off x="-51025" y="15748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29" name="Google Shape;1729;p19"/>
              <p:cNvCxnSpPr/>
              <p:nvPr/>
            </p:nvCxnSpPr>
            <p:spPr>
              <a:xfrm>
                <a:off x="-51025" y="171770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30" name="Google Shape;1730;p19"/>
              <p:cNvCxnSpPr/>
              <p:nvPr/>
            </p:nvCxnSpPr>
            <p:spPr>
              <a:xfrm>
                <a:off x="-51025" y="18605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31" name="Google Shape;1731;p19"/>
              <p:cNvCxnSpPr/>
              <p:nvPr/>
            </p:nvCxnSpPr>
            <p:spPr>
              <a:xfrm>
                <a:off x="-51025" y="200332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32" name="Google Shape;1732;p19"/>
              <p:cNvCxnSpPr/>
              <p:nvPr/>
            </p:nvCxnSpPr>
            <p:spPr>
              <a:xfrm>
                <a:off x="-51025" y="21461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33" name="Google Shape;1733;p19"/>
              <p:cNvCxnSpPr/>
              <p:nvPr/>
            </p:nvCxnSpPr>
            <p:spPr>
              <a:xfrm>
                <a:off x="-51025" y="228894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34" name="Google Shape;1734;p19"/>
              <p:cNvCxnSpPr/>
              <p:nvPr/>
            </p:nvCxnSpPr>
            <p:spPr>
              <a:xfrm>
                <a:off x="-51025" y="2431760"/>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35" name="Google Shape;1735;p19"/>
              <p:cNvCxnSpPr/>
              <p:nvPr/>
            </p:nvCxnSpPr>
            <p:spPr>
              <a:xfrm>
                <a:off x="-51025" y="257457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36" name="Google Shape;1736;p19"/>
              <p:cNvCxnSpPr/>
              <p:nvPr/>
            </p:nvCxnSpPr>
            <p:spPr>
              <a:xfrm>
                <a:off x="-51025" y="271738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37" name="Google Shape;1737;p19"/>
              <p:cNvCxnSpPr/>
              <p:nvPr/>
            </p:nvCxnSpPr>
            <p:spPr>
              <a:xfrm>
                <a:off x="-51025" y="286019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38" name="Google Shape;1738;p19"/>
              <p:cNvCxnSpPr/>
              <p:nvPr/>
            </p:nvCxnSpPr>
            <p:spPr>
              <a:xfrm>
                <a:off x="-51025" y="30030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39" name="Google Shape;1739;p19"/>
              <p:cNvCxnSpPr/>
              <p:nvPr/>
            </p:nvCxnSpPr>
            <p:spPr>
              <a:xfrm>
                <a:off x="-51025" y="314581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40" name="Google Shape;1740;p19"/>
              <p:cNvCxnSpPr/>
              <p:nvPr/>
            </p:nvCxnSpPr>
            <p:spPr>
              <a:xfrm>
                <a:off x="-51025" y="32886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41" name="Google Shape;1741;p19"/>
              <p:cNvCxnSpPr/>
              <p:nvPr/>
            </p:nvCxnSpPr>
            <p:spPr>
              <a:xfrm>
                <a:off x="-51025" y="343143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42" name="Google Shape;1742;p19"/>
              <p:cNvCxnSpPr/>
              <p:nvPr/>
            </p:nvCxnSpPr>
            <p:spPr>
              <a:xfrm>
                <a:off x="-51025" y="35742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43" name="Google Shape;1743;p19"/>
              <p:cNvCxnSpPr/>
              <p:nvPr/>
            </p:nvCxnSpPr>
            <p:spPr>
              <a:xfrm>
                <a:off x="-51025" y="37170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44" name="Google Shape;1744;p19"/>
              <p:cNvCxnSpPr/>
              <p:nvPr/>
            </p:nvCxnSpPr>
            <p:spPr>
              <a:xfrm>
                <a:off x="-51025" y="385986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45" name="Google Shape;1745;p19"/>
              <p:cNvCxnSpPr/>
              <p:nvPr/>
            </p:nvCxnSpPr>
            <p:spPr>
              <a:xfrm>
                <a:off x="-51025" y="40026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46" name="Google Shape;1746;p19"/>
              <p:cNvCxnSpPr/>
              <p:nvPr/>
            </p:nvCxnSpPr>
            <p:spPr>
              <a:xfrm>
                <a:off x="-51025" y="414548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47" name="Google Shape;1747;p19"/>
              <p:cNvCxnSpPr/>
              <p:nvPr/>
            </p:nvCxnSpPr>
            <p:spPr>
              <a:xfrm>
                <a:off x="-51025" y="42882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48" name="Google Shape;1748;p19"/>
              <p:cNvCxnSpPr/>
              <p:nvPr/>
            </p:nvCxnSpPr>
            <p:spPr>
              <a:xfrm>
                <a:off x="-51025" y="443110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49" name="Google Shape;1749;p19"/>
              <p:cNvCxnSpPr/>
              <p:nvPr/>
            </p:nvCxnSpPr>
            <p:spPr>
              <a:xfrm>
                <a:off x="-51025" y="45739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50" name="Google Shape;1750;p19"/>
              <p:cNvCxnSpPr/>
              <p:nvPr/>
            </p:nvCxnSpPr>
            <p:spPr>
              <a:xfrm>
                <a:off x="-51025" y="471672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51" name="Google Shape;1751;p19"/>
              <p:cNvCxnSpPr/>
              <p:nvPr/>
            </p:nvCxnSpPr>
            <p:spPr>
              <a:xfrm>
                <a:off x="-51025" y="48595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52" name="Google Shape;1752;p19"/>
              <p:cNvCxnSpPr/>
              <p:nvPr/>
            </p:nvCxnSpPr>
            <p:spPr>
              <a:xfrm>
                <a:off x="-51025" y="5002350"/>
                <a:ext cx="9222300" cy="0"/>
              </a:xfrm>
              <a:prstGeom prst="straightConnector1">
                <a:avLst/>
              </a:prstGeom>
              <a:noFill/>
              <a:ln w="9525" cap="flat" cmpd="sng">
                <a:solidFill>
                  <a:schemeClr val="dk2"/>
                </a:solidFill>
                <a:prstDash val="solid"/>
                <a:round/>
                <a:headEnd type="none" w="med" len="med"/>
                <a:tailEnd type="none" w="med" len="med"/>
              </a:ln>
            </p:spPr>
          </p:cxnSp>
        </p:grpSp>
      </p:grpSp>
      <p:sp>
        <p:nvSpPr>
          <p:cNvPr id="1753" name="Google Shape;1753;p19"/>
          <p:cNvSpPr/>
          <p:nvPr/>
        </p:nvSpPr>
        <p:spPr>
          <a:xfrm>
            <a:off x="255000" y="229650"/>
            <a:ext cx="8634000" cy="468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9"/>
          <p:cNvSpPr txBox="1">
            <a:spLocks noGrp="1"/>
          </p:cNvSpPr>
          <p:nvPr>
            <p:ph type="title"/>
          </p:nvPr>
        </p:nvSpPr>
        <p:spPr>
          <a:xfrm>
            <a:off x="4572000" y="3466963"/>
            <a:ext cx="3852000" cy="531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755" name="Google Shape;1755;p19"/>
          <p:cNvSpPr txBox="1">
            <a:spLocks noGrp="1"/>
          </p:cNvSpPr>
          <p:nvPr>
            <p:ph type="subTitle" idx="1"/>
          </p:nvPr>
        </p:nvSpPr>
        <p:spPr>
          <a:xfrm>
            <a:off x="719950" y="1144637"/>
            <a:ext cx="7704000" cy="19203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4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756"/>
        <p:cNvGrpSpPr/>
        <p:nvPr/>
      </p:nvGrpSpPr>
      <p:grpSpPr>
        <a:xfrm>
          <a:off x="0" y="0"/>
          <a:ext cx="0" cy="0"/>
          <a:chOff x="0" y="0"/>
          <a:chExt cx="0" cy="0"/>
        </a:xfrm>
      </p:grpSpPr>
      <p:grpSp>
        <p:nvGrpSpPr>
          <p:cNvPr id="1757" name="Google Shape;1757;p20"/>
          <p:cNvGrpSpPr/>
          <p:nvPr/>
        </p:nvGrpSpPr>
        <p:grpSpPr>
          <a:xfrm>
            <a:off x="-39150" y="-81300"/>
            <a:ext cx="9222300" cy="5306100"/>
            <a:chOff x="-39150" y="-81300"/>
            <a:chExt cx="9222300" cy="5306100"/>
          </a:xfrm>
        </p:grpSpPr>
        <p:grpSp>
          <p:nvGrpSpPr>
            <p:cNvPr id="1758" name="Google Shape;1758;p20"/>
            <p:cNvGrpSpPr/>
            <p:nvPr/>
          </p:nvGrpSpPr>
          <p:grpSpPr>
            <a:xfrm>
              <a:off x="108650" y="-81300"/>
              <a:ext cx="8926700" cy="5306100"/>
              <a:chOff x="107725" y="-96875"/>
              <a:chExt cx="8926700" cy="5306100"/>
            </a:xfrm>
          </p:grpSpPr>
          <p:cxnSp>
            <p:nvCxnSpPr>
              <p:cNvPr id="1759" name="Google Shape;1759;p20"/>
              <p:cNvCxnSpPr/>
              <p:nvPr/>
            </p:nvCxnSpPr>
            <p:spPr>
              <a:xfrm>
                <a:off x="107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60" name="Google Shape;1760;p20"/>
              <p:cNvCxnSpPr/>
              <p:nvPr/>
            </p:nvCxnSpPr>
            <p:spPr>
              <a:xfrm>
                <a:off x="259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61" name="Google Shape;1761;p20"/>
              <p:cNvCxnSpPr/>
              <p:nvPr/>
            </p:nvCxnSpPr>
            <p:spPr>
              <a:xfrm>
                <a:off x="410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62" name="Google Shape;1762;p20"/>
              <p:cNvCxnSpPr/>
              <p:nvPr/>
            </p:nvCxnSpPr>
            <p:spPr>
              <a:xfrm>
                <a:off x="561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63" name="Google Shape;1763;p20"/>
              <p:cNvCxnSpPr/>
              <p:nvPr/>
            </p:nvCxnSpPr>
            <p:spPr>
              <a:xfrm>
                <a:off x="712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64" name="Google Shape;1764;p20"/>
              <p:cNvCxnSpPr/>
              <p:nvPr/>
            </p:nvCxnSpPr>
            <p:spPr>
              <a:xfrm>
                <a:off x="864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65" name="Google Shape;1765;p20"/>
              <p:cNvCxnSpPr/>
              <p:nvPr/>
            </p:nvCxnSpPr>
            <p:spPr>
              <a:xfrm>
                <a:off x="1015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66" name="Google Shape;1766;p20"/>
              <p:cNvCxnSpPr/>
              <p:nvPr/>
            </p:nvCxnSpPr>
            <p:spPr>
              <a:xfrm>
                <a:off x="1166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67" name="Google Shape;1767;p20"/>
              <p:cNvCxnSpPr/>
              <p:nvPr/>
            </p:nvCxnSpPr>
            <p:spPr>
              <a:xfrm>
                <a:off x="1318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68" name="Google Shape;1768;p20"/>
              <p:cNvCxnSpPr/>
              <p:nvPr/>
            </p:nvCxnSpPr>
            <p:spPr>
              <a:xfrm>
                <a:off x="1469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69" name="Google Shape;1769;p20"/>
              <p:cNvCxnSpPr/>
              <p:nvPr/>
            </p:nvCxnSpPr>
            <p:spPr>
              <a:xfrm>
                <a:off x="1620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70" name="Google Shape;1770;p20"/>
              <p:cNvCxnSpPr/>
              <p:nvPr/>
            </p:nvCxnSpPr>
            <p:spPr>
              <a:xfrm>
                <a:off x="1772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71" name="Google Shape;1771;p20"/>
              <p:cNvCxnSpPr/>
              <p:nvPr/>
            </p:nvCxnSpPr>
            <p:spPr>
              <a:xfrm>
                <a:off x="1923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72" name="Google Shape;1772;p20"/>
              <p:cNvCxnSpPr/>
              <p:nvPr/>
            </p:nvCxnSpPr>
            <p:spPr>
              <a:xfrm>
                <a:off x="2074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20"/>
              <p:cNvCxnSpPr/>
              <p:nvPr/>
            </p:nvCxnSpPr>
            <p:spPr>
              <a:xfrm>
                <a:off x="2225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74" name="Google Shape;1774;p20"/>
              <p:cNvCxnSpPr/>
              <p:nvPr/>
            </p:nvCxnSpPr>
            <p:spPr>
              <a:xfrm>
                <a:off x="2377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75" name="Google Shape;1775;p20"/>
              <p:cNvCxnSpPr/>
              <p:nvPr/>
            </p:nvCxnSpPr>
            <p:spPr>
              <a:xfrm>
                <a:off x="2528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76" name="Google Shape;1776;p20"/>
              <p:cNvCxnSpPr/>
              <p:nvPr/>
            </p:nvCxnSpPr>
            <p:spPr>
              <a:xfrm>
                <a:off x="2679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77" name="Google Shape;1777;p20"/>
              <p:cNvCxnSpPr/>
              <p:nvPr/>
            </p:nvCxnSpPr>
            <p:spPr>
              <a:xfrm>
                <a:off x="2831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78" name="Google Shape;1778;p20"/>
              <p:cNvCxnSpPr/>
              <p:nvPr/>
            </p:nvCxnSpPr>
            <p:spPr>
              <a:xfrm>
                <a:off x="2982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79" name="Google Shape;1779;p20"/>
              <p:cNvCxnSpPr/>
              <p:nvPr/>
            </p:nvCxnSpPr>
            <p:spPr>
              <a:xfrm>
                <a:off x="3133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80" name="Google Shape;1780;p20"/>
              <p:cNvCxnSpPr/>
              <p:nvPr/>
            </p:nvCxnSpPr>
            <p:spPr>
              <a:xfrm>
                <a:off x="3285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81" name="Google Shape;1781;p20"/>
              <p:cNvCxnSpPr/>
              <p:nvPr/>
            </p:nvCxnSpPr>
            <p:spPr>
              <a:xfrm>
                <a:off x="3436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82" name="Google Shape;1782;p20"/>
              <p:cNvCxnSpPr/>
              <p:nvPr/>
            </p:nvCxnSpPr>
            <p:spPr>
              <a:xfrm>
                <a:off x="3587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83" name="Google Shape;1783;p20"/>
              <p:cNvCxnSpPr/>
              <p:nvPr/>
            </p:nvCxnSpPr>
            <p:spPr>
              <a:xfrm>
                <a:off x="3738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84" name="Google Shape;1784;p20"/>
              <p:cNvCxnSpPr/>
              <p:nvPr/>
            </p:nvCxnSpPr>
            <p:spPr>
              <a:xfrm>
                <a:off x="3890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85" name="Google Shape;1785;p20"/>
              <p:cNvCxnSpPr/>
              <p:nvPr/>
            </p:nvCxnSpPr>
            <p:spPr>
              <a:xfrm>
                <a:off x="4041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86" name="Google Shape;1786;p20"/>
              <p:cNvCxnSpPr/>
              <p:nvPr/>
            </p:nvCxnSpPr>
            <p:spPr>
              <a:xfrm>
                <a:off x="4192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87" name="Google Shape;1787;p20"/>
              <p:cNvCxnSpPr/>
              <p:nvPr/>
            </p:nvCxnSpPr>
            <p:spPr>
              <a:xfrm>
                <a:off x="4344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88" name="Google Shape;1788;p20"/>
              <p:cNvCxnSpPr/>
              <p:nvPr/>
            </p:nvCxnSpPr>
            <p:spPr>
              <a:xfrm>
                <a:off x="4495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89" name="Google Shape;1789;p20"/>
              <p:cNvCxnSpPr/>
              <p:nvPr/>
            </p:nvCxnSpPr>
            <p:spPr>
              <a:xfrm>
                <a:off x="4646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90" name="Google Shape;1790;p20"/>
              <p:cNvCxnSpPr/>
              <p:nvPr/>
            </p:nvCxnSpPr>
            <p:spPr>
              <a:xfrm>
                <a:off x="4798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91" name="Google Shape;1791;p20"/>
              <p:cNvCxnSpPr/>
              <p:nvPr/>
            </p:nvCxnSpPr>
            <p:spPr>
              <a:xfrm>
                <a:off x="4949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92" name="Google Shape;1792;p20"/>
              <p:cNvCxnSpPr/>
              <p:nvPr/>
            </p:nvCxnSpPr>
            <p:spPr>
              <a:xfrm>
                <a:off x="5100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93" name="Google Shape;1793;p20"/>
              <p:cNvCxnSpPr/>
              <p:nvPr/>
            </p:nvCxnSpPr>
            <p:spPr>
              <a:xfrm>
                <a:off x="5251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94" name="Google Shape;1794;p20"/>
              <p:cNvCxnSpPr/>
              <p:nvPr/>
            </p:nvCxnSpPr>
            <p:spPr>
              <a:xfrm>
                <a:off x="5403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95" name="Google Shape;1795;p20"/>
              <p:cNvCxnSpPr/>
              <p:nvPr/>
            </p:nvCxnSpPr>
            <p:spPr>
              <a:xfrm>
                <a:off x="5554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96" name="Google Shape;1796;p20"/>
              <p:cNvCxnSpPr/>
              <p:nvPr/>
            </p:nvCxnSpPr>
            <p:spPr>
              <a:xfrm>
                <a:off x="5705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97" name="Google Shape;1797;p20"/>
              <p:cNvCxnSpPr/>
              <p:nvPr/>
            </p:nvCxnSpPr>
            <p:spPr>
              <a:xfrm>
                <a:off x="5857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98" name="Google Shape;1798;p20"/>
              <p:cNvCxnSpPr/>
              <p:nvPr/>
            </p:nvCxnSpPr>
            <p:spPr>
              <a:xfrm>
                <a:off x="6008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99" name="Google Shape;1799;p20"/>
              <p:cNvCxnSpPr/>
              <p:nvPr/>
            </p:nvCxnSpPr>
            <p:spPr>
              <a:xfrm>
                <a:off x="6159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00" name="Google Shape;1800;p20"/>
              <p:cNvCxnSpPr/>
              <p:nvPr/>
            </p:nvCxnSpPr>
            <p:spPr>
              <a:xfrm>
                <a:off x="6311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01" name="Google Shape;1801;p20"/>
              <p:cNvCxnSpPr/>
              <p:nvPr/>
            </p:nvCxnSpPr>
            <p:spPr>
              <a:xfrm>
                <a:off x="6462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02" name="Google Shape;1802;p20"/>
              <p:cNvCxnSpPr/>
              <p:nvPr/>
            </p:nvCxnSpPr>
            <p:spPr>
              <a:xfrm>
                <a:off x="6613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03" name="Google Shape;1803;p20"/>
              <p:cNvCxnSpPr/>
              <p:nvPr/>
            </p:nvCxnSpPr>
            <p:spPr>
              <a:xfrm>
                <a:off x="6764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04" name="Google Shape;1804;p20"/>
              <p:cNvCxnSpPr/>
              <p:nvPr/>
            </p:nvCxnSpPr>
            <p:spPr>
              <a:xfrm>
                <a:off x="6916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05" name="Google Shape;1805;p20"/>
              <p:cNvCxnSpPr/>
              <p:nvPr/>
            </p:nvCxnSpPr>
            <p:spPr>
              <a:xfrm>
                <a:off x="7067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06" name="Google Shape;1806;p20"/>
              <p:cNvCxnSpPr/>
              <p:nvPr/>
            </p:nvCxnSpPr>
            <p:spPr>
              <a:xfrm>
                <a:off x="7218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07" name="Google Shape;1807;p20"/>
              <p:cNvCxnSpPr/>
              <p:nvPr/>
            </p:nvCxnSpPr>
            <p:spPr>
              <a:xfrm>
                <a:off x="7370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08" name="Google Shape;1808;p20"/>
              <p:cNvCxnSpPr/>
              <p:nvPr/>
            </p:nvCxnSpPr>
            <p:spPr>
              <a:xfrm>
                <a:off x="7521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09" name="Google Shape;1809;p20"/>
              <p:cNvCxnSpPr/>
              <p:nvPr/>
            </p:nvCxnSpPr>
            <p:spPr>
              <a:xfrm>
                <a:off x="7672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10" name="Google Shape;1810;p20"/>
              <p:cNvCxnSpPr/>
              <p:nvPr/>
            </p:nvCxnSpPr>
            <p:spPr>
              <a:xfrm>
                <a:off x="7824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11" name="Google Shape;1811;p20"/>
              <p:cNvCxnSpPr/>
              <p:nvPr/>
            </p:nvCxnSpPr>
            <p:spPr>
              <a:xfrm>
                <a:off x="7975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12" name="Google Shape;1812;p20"/>
              <p:cNvCxnSpPr/>
              <p:nvPr/>
            </p:nvCxnSpPr>
            <p:spPr>
              <a:xfrm>
                <a:off x="8126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13" name="Google Shape;1813;p20"/>
              <p:cNvCxnSpPr/>
              <p:nvPr/>
            </p:nvCxnSpPr>
            <p:spPr>
              <a:xfrm>
                <a:off x="8277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14" name="Google Shape;1814;p20"/>
              <p:cNvCxnSpPr/>
              <p:nvPr/>
            </p:nvCxnSpPr>
            <p:spPr>
              <a:xfrm>
                <a:off x="8429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15" name="Google Shape;1815;p20"/>
              <p:cNvCxnSpPr/>
              <p:nvPr/>
            </p:nvCxnSpPr>
            <p:spPr>
              <a:xfrm>
                <a:off x="8580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16" name="Google Shape;1816;p20"/>
              <p:cNvCxnSpPr/>
              <p:nvPr/>
            </p:nvCxnSpPr>
            <p:spPr>
              <a:xfrm>
                <a:off x="8731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17" name="Google Shape;1817;p20"/>
              <p:cNvCxnSpPr/>
              <p:nvPr/>
            </p:nvCxnSpPr>
            <p:spPr>
              <a:xfrm>
                <a:off x="8883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18" name="Google Shape;1818;p20"/>
              <p:cNvCxnSpPr/>
              <p:nvPr/>
            </p:nvCxnSpPr>
            <p:spPr>
              <a:xfrm>
                <a:off x="9034425" y="-96875"/>
                <a:ext cx="0" cy="5306100"/>
              </a:xfrm>
              <a:prstGeom prst="straightConnector1">
                <a:avLst/>
              </a:prstGeom>
              <a:noFill/>
              <a:ln w="9525" cap="flat" cmpd="sng">
                <a:solidFill>
                  <a:schemeClr val="dk2"/>
                </a:solidFill>
                <a:prstDash val="solid"/>
                <a:round/>
                <a:headEnd type="none" w="med" len="med"/>
                <a:tailEnd type="none" w="med" len="med"/>
              </a:ln>
            </p:spPr>
          </p:cxnSp>
        </p:grpSp>
        <p:grpSp>
          <p:nvGrpSpPr>
            <p:cNvPr id="1819" name="Google Shape;1819;p20"/>
            <p:cNvGrpSpPr/>
            <p:nvPr/>
          </p:nvGrpSpPr>
          <p:grpSpPr>
            <a:xfrm>
              <a:off x="-39150" y="143971"/>
              <a:ext cx="9222300" cy="4855559"/>
              <a:chOff x="-51025" y="146791"/>
              <a:chExt cx="9222300" cy="4855559"/>
            </a:xfrm>
          </p:grpSpPr>
          <p:cxnSp>
            <p:nvCxnSpPr>
              <p:cNvPr id="1820" name="Google Shape;1820;p20"/>
              <p:cNvCxnSpPr/>
              <p:nvPr/>
            </p:nvCxnSpPr>
            <p:spPr>
              <a:xfrm>
                <a:off x="-51025" y="14679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21" name="Google Shape;1821;p20"/>
              <p:cNvCxnSpPr/>
              <p:nvPr/>
            </p:nvCxnSpPr>
            <p:spPr>
              <a:xfrm>
                <a:off x="-51025" y="2896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22" name="Google Shape;1822;p20"/>
              <p:cNvCxnSpPr/>
              <p:nvPr/>
            </p:nvCxnSpPr>
            <p:spPr>
              <a:xfrm>
                <a:off x="-51025" y="43241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23" name="Google Shape;1823;p20"/>
              <p:cNvCxnSpPr/>
              <p:nvPr/>
            </p:nvCxnSpPr>
            <p:spPr>
              <a:xfrm>
                <a:off x="-51025" y="5752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24" name="Google Shape;1824;p20"/>
              <p:cNvCxnSpPr/>
              <p:nvPr/>
            </p:nvCxnSpPr>
            <p:spPr>
              <a:xfrm>
                <a:off x="-51025" y="71803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25" name="Google Shape;1825;p20"/>
              <p:cNvCxnSpPr/>
              <p:nvPr/>
            </p:nvCxnSpPr>
            <p:spPr>
              <a:xfrm>
                <a:off x="-51025" y="8608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26" name="Google Shape;1826;p20"/>
              <p:cNvCxnSpPr/>
              <p:nvPr/>
            </p:nvCxnSpPr>
            <p:spPr>
              <a:xfrm>
                <a:off x="-51025" y="10036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27" name="Google Shape;1827;p20"/>
              <p:cNvCxnSpPr/>
              <p:nvPr/>
            </p:nvCxnSpPr>
            <p:spPr>
              <a:xfrm>
                <a:off x="-51025" y="114646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28" name="Google Shape;1828;p20"/>
              <p:cNvCxnSpPr/>
              <p:nvPr/>
            </p:nvCxnSpPr>
            <p:spPr>
              <a:xfrm>
                <a:off x="-51025" y="12892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29" name="Google Shape;1829;p20"/>
              <p:cNvCxnSpPr/>
              <p:nvPr/>
            </p:nvCxnSpPr>
            <p:spPr>
              <a:xfrm>
                <a:off x="-51025" y="143208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30" name="Google Shape;1830;p20"/>
              <p:cNvCxnSpPr/>
              <p:nvPr/>
            </p:nvCxnSpPr>
            <p:spPr>
              <a:xfrm>
                <a:off x="-51025" y="15748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31" name="Google Shape;1831;p20"/>
              <p:cNvCxnSpPr/>
              <p:nvPr/>
            </p:nvCxnSpPr>
            <p:spPr>
              <a:xfrm>
                <a:off x="-51025" y="171770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32" name="Google Shape;1832;p20"/>
              <p:cNvCxnSpPr/>
              <p:nvPr/>
            </p:nvCxnSpPr>
            <p:spPr>
              <a:xfrm>
                <a:off x="-51025" y="18605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33" name="Google Shape;1833;p20"/>
              <p:cNvCxnSpPr/>
              <p:nvPr/>
            </p:nvCxnSpPr>
            <p:spPr>
              <a:xfrm>
                <a:off x="-51025" y="200332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34" name="Google Shape;1834;p20"/>
              <p:cNvCxnSpPr/>
              <p:nvPr/>
            </p:nvCxnSpPr>
            <p:spPr>
              <a:xfrm>
                <a:off x="-51025" y="21461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35" name="Google Shape;1835;p20"/>
              <p:cNvCxnSpPr/>
              <p:nvPr/>
            </p:nvCxnSpPr>
            <p:spPr>
              <a:xfrm>
                <a:off x="-51025" y="228894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36" name="Google Shape;1836;p20"/>
              <p:cNvCxnSpPr/>
              <p:nvPr/>
            </p:nvCxnSpPr>
            <p:spPr>
              <a:xfrm>
                <a:off x="-51025" y="2431760"/>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37" name="Google Shape;1837;p20"/>
              <p:cNvCxnSpPr/>
              <p:nvPr/>
            </p:nvCxnSpPr>
            <p:spPr>
              <a:xfrm>
                <a:off x="-51025" y="257457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38" name="Google Shape;1838;p20"/>
              <p:cNvCxnSpPr/>
              <p:nvPr/>
            </p:nvCxnSpPr>
            <p:spPr>
              <a:xfrm>
                <a:off x="-51025" y="271738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39" name="Google Shape;1839;p20"/>
              <p:cNvCxnSpPr/>
              <p:nvPr/>
            </p:nvCxnSpPr>
            <p:spPr>
              <a:xfrm>
                <a:off x="-51025" y="286019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40" name="Google Shape;1840;p20"/>
              <p:cNvCxnSpPr/>
              <p:nvPr/>
            </p:nvCxnSpPr>
            <p:spPr>
              <a:xfrm>
                <a:off x="-51025" y="30030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41" name="Google Shape;1841;p20"/>
              <p:cNvCxnSpPr/>
              <p:nvPr/>
            </p:nvCxnSpPr>
            <p:spPr>
              <a:xfrm>
                <a:off x="-51025" y="314581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42" name="Google Shape;1842;p20"/>
              <p:cNvCxnSpPr/>
              <p:nvPr/>
            </p:nvCxnSpPr>
            <p:spPr>
              <a:xfrm>
                <a:off x="-51025" y="32886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43" name="Google Shape;1843;p20"/>
              <p:cNvCxnSpPr/>
              <p:nvPr/>
            </p:nvCxnSpPr>
            <p:spPr>
              <a:xfrm>
                <a:off x="-51025" y="343143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44" name="Google Shape;1844;p20"/>
              <p:cNvCxnSpPr/>
              <p:nvPr/>
            </p:nvCxnSpPr>
            <p:spPr>
              <a:xfrm>
                <a:off x="-51025" y="35742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45" name="Google Shape;1845;p20"/>
              <p:cNvCxnSpPr/>
              <p:nvPr/>
            </p:nvCxnSpPr>
            <p:spPr>
              <a:xfrm>
                <a:off x="-51025" y="37170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46" name="Google Shape;1846;p20"/>
              <p:cNvCxnSpPr/>
              <p:nvPr/>
            </p:nvCxnSpPr>
            <p:spPr>
              <a:xfrm>
                <a:off x="-51025" y="385986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47" name="Google Shape;1847;p20"/>
              <p:cNvCxnSpPr/>
              <p:nvPr/>
            </p:nvCxnSpPr>
            <p:spPr>
              <a:xfrm>
                <a:off x="-51025" y="40026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48" name="Google Shape;1848;p20"/>
              <p:cNvCxnSpPr/>
              <p:nvPr/>
            </p:nvCxnSpPr>
            <p:spPr>
              <a:xfrm>
                <a:off x="-51025" y="414548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49" name="Google Shape;1849;p20"/>
              <p:cNvCxnSpPr/>
              <p:nvPr/>
            </p:nvCxnSpPr>
            <p:spPr>
              <a:xfrm>
                <a:off x="-51025" y="42882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50" name="Google Shape;1850;p20"/>
              <p:cNvCxnSpPr/>
              <p:nvPr/>
            </p:nvCxnSpPr>
            <p:spPr>
              <a:xfrm>
                <a:off x="-51025" y="443110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51" name="Google Shape;1851;p20"/>
              <p:cNvCxnSpPr/>
              <p:nvPr/>
            </p:nvCxnSpPr>
            <p:spPr>
              <a:xfrm>
                <a:off x="-51025" y="45739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52" name="Google Shape;1852;p20"/>
              <p:cNvCxnSpPr/>
              <p:nvPr/>
            </p:nvCxnSpPr>
            <p:spPr>
              <a:xfrm>
                <a:off x="-51025" y="471672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53" name="Google Shape;1853;p20"/>
              <p:cNvCxnSpPr/>
              <p:nvPr/>
            </p:nvCxnSpPr>
            <p:spPr>
              <a:xfrm>
                <a:off x="-51025" y="48595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54" name="Google Shape;1854;p20"/>
              <p:cNvCxnSpPr/>
              <p:nvPr/>
            </p:nvCxnSpPr>
            <p:spPr>
              <a:xfrm>
                <a:off x="-51025" y="5002350"/>
                <a:ext cx="9222300" cy="0"/>
              </a:xfrm>
              <a:prstGeom prst="straightConnector1">
                <a:avLst/>
              </a:prstGeom>
              <a:noFill/>
              <a:ln w="9525" cap="flat" cmpd="sng">
                <a:solidFill>
                  <a:schemeClr val="dk2"/>
                </a:solidFill>
                <a:prstDash val="solid"/>
                <a:round/>
                <a:headEnd type="none" w="med" len="med"/>
                <a:tailEnd type="none" w="med" len="med"/>
              </a:ln>
            </p:spPr>
          </p:cxnSp>
        </p:grpSp>
      </p:grpSp>
      <p:sp>
        <p:nvSpPr>
          <p:cNvPr id="1855" name="Google Shape;1855;p20"/>
          <p:cNvSpPr/>
          <p:nvPr/>
        </p:nvSpPr>
        <p:spPr>
          <a:xfrm>
            <a:off x="255000" y="229650"/>
            <a:ext cx="8634000" cy="468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0"/>
          <p:cNvSpPr txBox="1">
            <a:spLocks noGrp="1"/>
          </p:cNvSpPr>
          <p:nvPr>
            <p:ph type="subTitle" idx="1"/>
          </p:nvPr>
        </p:nvSpPr>
        <p:spPr>
          <a:xfrm>
            <a:off x="5497800" y="2899523"/>
            <a:ext cx="2926200" cy="1188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7" name="Google Shape;1857;p20"/>
          <p:cNvSpPr txBox="1">
            <a:spLocks noGrp="1"/>
          </p:cNvSpPr>
          <p:nvPr>
            <p:ph type="title"/>
          </p:nvPr>
        </p:nvSpPr>
        <p:spPr>
          <a:xfrm>
            <a:off x="5497800" y="1055427"/>
            <a:ext cx="2926200" cy="19203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58" name="Google Shape;1858;p20"/>
          <p:cNvSpPr>
            <a:spLocks noGrp="1"/>
          </p:cNvSpPr>
          <p:nvPr>
            <p:ph type="pic" idx="2"/>
          </p:nvPr>
        </p:nvSpPr>
        <p:spPr>
          <a:xfrm>
            <a:off x="385500" y="348925"/>
            <a:ext cx="4572000" cy="4445700"/>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1859"/>
        <p:cNvGrpSpPr/>
        <p:nvPr/>
      </p:nvGrpSpPr>
      <p:grpSpPr>
        <a:xfrm>
          <a:off x="0" y="0"/>
          <a:ext cx="0" cy="0"/>
          <a:chOff x="0" y="0"/>
          <a:chExt cx="0" cy="0"/>
        </a:xfrm>
      </p:grpSpPr>
      <p:grpSp>
        <p:nvGrpSpPr>
          <p:cNvPr id="1860" name="Google Shape;1860;p21"/>
          <p:cNvGrpSpPr/>
          <p:nvPr/>
        </p:nvGrpSpPr>
        <p:grpSpPr>
          <a:xfrm>
            <a:off x="-39150" y="-81300"/>
            <a:ext cx="9222300" cy="5306100"/>
            <a:chOff x="-39150" y="-81300"/>
            <a:chExt cx="9222300" cy="5306100"/>
          </a:xfrm>
        </p:grpSpPr>
        <p:grpSp>
          <p:nvGrpSpPr>
            <p:cNvPr id="1861" name="Google Shape;1861;p21"/>
            <p:cNvGrpSpPr/>
            <p:nvPr/>
          </p:nvGrpSpPr>
          <p:grpSpPr>
            <a:xfrm>
              <a:off x="108650" y="-81300"/>
              <a:ext cx="8926700" cy="5306100"/>
              <a:chOff x="107725" y="-96875"/>
              <a:chExt cx="8926700" cy="5306100"/>
            </a:xfrm>
          </p:grpSpPr>
          <p:cxnSp>
            <p:nvCxnSpPr>
              <p:cNvPr id="1862" name="Google Shape;1862;p21"/>
              <p:cNvCxnSpPr/>
              <p:nvPr/>
            </p:nvCxnSpPr>
            <p:spPr>
              <a:xfrm>
                <a:off x="107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63" name="Google Shape;1863;p21"/>
              <p:cNvCxnSpPr/>
              <p:nvPr/>
            </p:nvCxnSpPr>
            <p:spPr>
              <a:xfrm>
                <a:off x="259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64" name="Google Shape;1864;p21"/>
              <p:cNvCxnSpPr/>
              <p:nvPr/>
            </p:nvCxnSpPr>
            <p:spPr>
              <a:xfrm>
                <a:off x="410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65" name="Google Shape;1865;p21"/>
              <p:cNvCxnSpPr/>
              <p:nvPr/>
            </p:nvCxnSpPr>
            <p:spPr>
              <a:xfrm>
                <a:off x="561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66" name="Google Shape;1866;p21"/>
              <p:cNvCxnSpPr/>
              <p:nvPr/>
            </p:nvCxnSpPr>
            <p:spPr>
              <a:xfrm>
                <a:off x="712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67" name="Google Shape;1867;p21"/>
              <p:cNvCxnSpPr/>
              <p:nvPr/>
            </p:nvCxnSpPr>
            <p:spPr>
              <a:xfrm>
                <a:off x="864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68" name="Google Shape;1868;p21"/>
              <p:cNvCxnSpPr/>
              <p:nvPr/>
            </p:nvCxnSpPr>
            <p:spPr>
              <a:xfrm>
                <a:off x="1015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69" name="Google Shape;1869;p21"/>
              <p:cNvCxnSpPr/>
              <p:nvPr/>
            </p:nvCxnSpPr>
            <p:spPr>
              <a:xfrm>
                <a:off x="1166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70" name="Google Shape;1870;p21"/>
              <p:cNvCxnSpPr/>
              <p:nvPr/>
            </p:nvCxnSpPr>
            <p:spPr>
              <a:xfrm>
                <a:off x="1318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71" name="Google Shape;1871;p21"/>
              <p:cNvCxnSpPr/>
              <p:nvPr/>
            </p:nvCxnSpPr>
            <p:spPr>
              <a:xfrm>
                <a:off x="1469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72" name="Google Shape;1872;p21"/>
              <p:cNvCxnSpPr/>
              <p:nvPr/>
            </p:nvCxnSpPr>
            <p:spPr>
              <a:xfrm>
                <a:off x="1620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73" name="Google Shape;1873;p21"/>
              <p:cNvCxnSpPr/>
              <p:nvPr/>
            </p:nvCxnSpPr>
            <p:spPr>
              <a:xfrm>
                <a:off x="1772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74" name="Google Shape;1874;p21"/>
              <p:cNvCxnSpPr/>
              <p:nvPr/>
            </p:nvCxnSpPr>
            <p:spPr>
              <a:xfrm>
                <a:off x="1923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75" name="Google Shape;1875;p21"/>
              <p:cNvCxnSpPr/>
              <p:nvPr/>
            </p:nvCxnSpPr>
            <p:spPr>
              <a:xfrm>
                <a:off x="2074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76" name="Google Shape;1876;p21"/>
              <p:cNvCxnSpPr/>
              <p:nvPr/>
            </p:nvCxnSpPr>
            <p:spPr>
              <a:xfrm>
                <a:off x="2225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77" name="Google Shape;1877;p21"/>
              <p:cNvCxnSpPr/>
              <p:nvPr/>
            </p:nvCxnSpPr>
            <p:spPr>
              <a:xfrm>
                <a:off x="2377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78" name="Google Shape;1878;p21"/>
              <p:cNvCxnSpPr/>
              <p:nvPr/>
            </p:nvCxnSpPr>
            <p:spPr>
              <a:xfrm>
                <a:off x="2528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79" name="Google Shape;1879;p21"/>
              <p:cNvCxnSpPr/>
              <p:nvPr/>
            </p:nvCxnSpPr>
            <p:spPr>
              <a:xfrm>
                <a:off x="2679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80" name="Google Shape;1880;p21"/>
              <p:cNvCxnSpPr/>
              <p:nvPr/>
            </p:nvCxnSpPr>
            <p:spPr>
              <a:xfrm>
                <a:off x="2831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81" name="Google Shape;1881;p21"/>
              <p:cNvCxnSpPr/>
              <p:nvPr/>
            </p:nvCxnSpPr>
            <p:spPr>
              <a:xfrm>
                <a:off x="2982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82" name="Google Shape;1882;p21"/>
              <p:cNvCxnSpPr/>
              <p:nvPr/>
            </p:nvCxnSpPr>
            <p:spPr>
              <a:xfrm>
                <a:off x="3133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83" name="Google Shape;1883;p21"/>
              <p:cNvCxnSpPr/>
              <p:nvPr/>
            </p:nvCxnSpPr>
            <p:spPr>
              <a:xfrm>
                <a:off x="3285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84" name="Google Shape;1884;p21"/>
              <p:cNvCxnSpPr/>
              <p:nvPr/>
            </p:nvCxnSpPr>
            <p:spPr>
              <a:xfrm>
                <a:off x="3436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85" name="Google Shape;1885;p21"/>
              <p:cNvCxnSpPr/>
              <p:nvPr/>
            </p:nvCxnSpPr>
            <p:spPr>
              <a:xfrm>
                <a:off x="3587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86" name="Google Shape;1886;p21"/>
              <p:cNvCxnSpPr/>
              <p:nvPr/>
            </p:nvCxnSpPr>
            <p:spPr>
              <a:xfrm>
                <a:off x="3738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87" name="Google Shape;1887;p21"/>
              <p:cNvCxnSpPr/>
              <p:nvPr/>
            </p:nvCxnSpPr>
            <p:spPr>
              <a:xfrm>
                <a:off x="3890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88" name="Google Shape;1888;p21"/>
              <p:cNvCxnSpPr/>
              <p:nvPr/>
            </p:nvCxnSpPr>
            <p:spPr>
              <a:xfrm>
                <a:off x="4041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89" name="Google Shape;1889;p21"/>
              <p:cNvCxnSpPr/>
              <p:nvPr/>
            </p:nvCxnSpPr>
            <p:spPr>
              <a:xfrm>
                <a:off x="4192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90" name="Google Shape;1890;p21"/>
              <p:cNvCxnSpPr/>
              <p:nvPr/>
            </p:nvCxnSpPr>
            <p:spPr>
              <a:xfrm>
                <a:off x="4344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91" name="Google Shape;1891;p21"/>
              <p:cNvCxnSpPr/>
              <p:nvPr/>
            </p:nvCxnSpPr>
            <p:spPr>
              <a:xfrm>
                <a:off x="4495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92" name="Google Shape;1892;p21"/>
              <p:cNvCxnSpPr/>
              <p:nvPr/>
            </p:nvCxnSpPr>
            <p:spPr>
              <a:xfrm>
                <a:off x="4646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93" name="Google Shape;1893;p21"/>
              <p:cNvCxnSpPr/>
              <p:nvPr/>
            </p:nvCxnSpPr>
            <p:spPr>
              <a:xfrm>
                <a:off x="4798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94" name="Google Shape;1894;p21"/>
              <p:cNvCxnSpPr/>
              <p:nvPr/>
            </p:nvCxnSpPr>
            <p:spPr>
              <a:xfrm>
                <a:off x="4949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95" name="Google Shape;1895;p21"/>
              <p:cNvCxnSpPr/>
              <p:nvPr/>
            </p:nvCxnSpPr>
            <p:spPr>
              <a:xfrm>
                <a:off x="5100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96" name="Google Shape;1896;p21"/>
              <p:cNvCxnSpPr/>
              <p:nvPr/>
            </p:nvCxnSpPr>
            <p:spPr>
              <a:xfrm>
                <a:off x="5251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97" name="Google Shape;1897;p21"/>
              <p:cNvCxnSpPr/>
              <p:nvPr/>
            </p:nvCxnSpPr>
            <p:spPr>
              <a:xfrm>
                <a:off x="5403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98" name="Google Shape;1898;p21"/>
              <p:cNvCxnSpPr/>
              <p:nvPr/>
            </p:nvCxnSpPr>
            <p:spPr>
              <a:xfrm>
                <a:off x="5554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899" name="Google Shape;1899;p21"/>
              <p:cNvCxnSpPr/>
              <p:nvPr/>
            </p:nvCxnSpPr>
            <p:spPr>
              <a:xfrm>
                <a:off x="5705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00" name="Google Shape;1900;p21"/>
              <p:cNvCxnSpPr/>
              <p:nvPr/>
            </p:nvCxnSpPr>
            <p:spPr>
              <a:xfrm>
                <a:off x="5857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01" name="Google Shape;1901;p21"/>
              <p:cNvCxnSpPr/>
              <p:nvPr/>
            </p:nvCxnSpPr>
            <p:spPr>
              <a:xfrm>
                <a:off x="6008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02" name="Google Shape;1902;p21"/>
              <p:cNvCxnSpPr/>
              <p:nvPr/>
            </p:nvCxnSpPr>
            <p:spPr>
              <a:xfrm>
                <a:off x="6159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03" name="Google Shape;1903;p21"/>
              <p:cNvCxnSpPr/>
              <p:nvPr/>
            </p:nvCxnSpPr>
            <p:spPr>
              <a:xfrm>
                <a:off x="6311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04" name="Google Shape;1904;p21"/>
              <p:cNvCxnSpPr/>
              <p:nvPr/>
            </p:nvCxnSpPr>
            <p:spPr>
              <a:xfrm>
                <a:off x="6462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05" name="Google Shape;1905;p21"/>
              <p:cNvCxnSpPr/>
              <p:nvPr/>
            </p:nvCxnSpPr>
            <p:spPr>
              <a:xfrm>
                <a:off x="6613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06" name="Google Shape;1906;p21"/>
              <p:cNvCxnSpPr/>
              <p:nvPr/>
            </p:nvCxnSpPr>
            <p:spPr>
              <a:xfrm>
                <a:off x="6764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07" name="Google Shape;1907;p21"/>
              <p:cNvCxnSpPr/>
              <p:nvPr/>
            </p:nvCxnSpPr>
            <p:spPr>
              <a:xfrm>
                <a:off x="6916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08" name="Google Shape;1908;p21"/>
              <p:cNvCxnSpPr/>
              <p:nvPr/>
            </p:nvCxnSpPr>
            <p:spPr>
              <a:xfrm>
                <a:off x="7067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09" name="Google Shape;1909;p21"/>
              <p:cNvCxnSpPr/>
              <p:nvPr/>
            </p:nvCxnSpPr>
            <p:spPr>
              <a:xfrm>
                <a:off x="7218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10" name="Google Shape;1910;p21"/>
              <p:cNvCxnSpPr/>
              <p:nvPr/>
            </p:nvCxnSpPr>
            <p:spPr>
              <a:xfrm>
                <a:off x="7370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11" name="Google Shape;1911;p21"/>
              <p:cNvCxnSpPr/>
              <p:nvPr/>
            </p:nvCxnSpPr>
            <p:spPr>
              <a:xfrm>
                <a:off x="7521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12" name="Google Shape;1912;p21"/>
              <p:cNvCxnSpPr/>
              <p:nvPr/>
            </p:nvCxnSpPr>
            <p:spPr>
              <a:xfrm>
                <a:off x="7672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13" name="Google Shape;1913;p21"/>
              <p:cNvCxnSpPr/>
              <p:nvPr/>
            </p:nvCxnSpPr>
            <p:spPr>
              <a:xfrm>
                <a:off x="7824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14" name="Google Shape;1914;p21"/>
              <p:cNvCxnSpPr/>
              <p:nvPr/>
            </p:nvCxnSpPr>
            <p:spPr>
              <a:xfrm>
                <a:off x="7975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15" name="Google Shape;1915;p21"/>
              <p:cNvCxnSpPr/>
              <p:nvPr/>
            </p:nvCxnSpPr>
            <p:spPr>
              <a:xfrm>
                <a:off x="8126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16" name="Google Shape;1916;p21"/>
              <p:cNvCxnSpPr/>
              <p:nvPr/>
            </p:nvCxnSpPr>
            <p:spPr>
              <a:xfrm>
                <a:off x="8277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17" name="Google Shape;1917;p21"/>
              <p:cNvCxnSpPr/>
              <p:nvPr/>
            </p:nvCxnSpPr>
            <p:spPr>
              <a:xfrm>
                <a:off x="8429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18" name="Google Shape;1918;p21"/>
              <p:cNvCxnSpPr/>
              <p:nvPr/>
            </p:nvCxnSpPr>
            <p:spPr>
              <a:xfrm>
                <a:off x="8580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19" name="Google Shape;1919;p21"/>
              <p:cNvCxnSpPr/>
              <p:nvPr/>
            </p:nvCxnSpPr>
            <p:spPr>
              <a:xfrm>
                <a:off x="8731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20" name="Google Shape;1920;p21"/>
              <p:cNvCxnSpPr/>
              <p:nvPr/>
            </p:nvCxnSpPr>
            <p:spPr>
              <a:xfrm>
                <a:off x="8883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21" name="Google Shape;1921;p21"/>
              <p:cNvCxnSpPr/>
              <p:nvPr/>
            </p:nvCxnSpPr>
            <p:spPr>
              <a:xfrm>
                <a:off x="9034425" y="-96875"/>
                <a:ext cx="0" cy="5306100"/>
              </a:xfrm>
              <a:prstGeom prst="straightConnector1">
                <a:avLst/>
              </a:prstGeom>
              <a:noFill/>
              <a:ln w="9525" cap="flat" cmpd="sng">
                <a:solidFill>
                  <a:schemeClr val="dk2"/>
                </a:solidFill>
                <a:prstDash val="solid"/>
                <a:round/>
                <a:headEnd type="none" w="med" len="med"/>
                <a:tailEnd type="none" w="med" len="med"/>
              </a:ln>
            </p:spPr>
          </p:cxnSp>
        </p:grpSp>
        <p:grpSp>
          <p:nvGrpSpPr>
            <p:cNvPr id="1922" name="Google Shape;1922;p21"/>
            <p:cNvGrpSpPr/>
            <p:nvPr/>
          </p:nvGrpSpPr>
          <p:grpSpPr>
            <a:xfrm>
              <a:off x="-39150" y="143971"/>
              <a:ext cx="9222300" cy="4855559"/>
              <a:chOff x="-51025" y="146791"/>
              <a:chExt cx="9222300" cy="4855559"/>
            </a:xfrm>
          </p:grpSpPr>
          <p:cxnSp>
            <p:nvCxnSpPr>
              <p:cNvPr id="1923" name="Google Shape;1923;p21"/>
              <p:cNvCxnSpPr/>
              <p:nvPr/>
            </p:nvCxnSpPr>
            <p:spPr>
              <a:xfrm>
                <a:off x="-51025" y="14679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24" name="Google Shape;1924;p21"/>
              <p:cNvCxnSpPr/>
              <p:nvPr/>
            </p:nvCxnSpPr>
            <p:spPr>
              <a:xfrm>
                <a:off x="-51025" y="2896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25" name="Google Shape;1925;p21"/>
              <p:cNvCxnSpPr/>
              <p:nvPr/>
            </p:nvCxnSpPr>
            <p:spPr>
              <a:xfrm>
                <a:off x="-51025" y="43241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26" name="Google Shape;1926;p21"/>
              <p:cNvCxnSpPr/>
              <p:nvPr/>
            </p:nvCxnSpPr>
            <p:spPr>
              <a:xfrm>
                <a:off x="-51025" y="5752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27" name="Google Shape;1927;p21"/>
              <p:cNvCxnSpPr/>
              <p:nvPr/>
            </p:nvCxnSpPr>
            <p:spPr>
              <a:xfrm>
                <a:off x="-51025" y="71803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28" name="Google Shape;1928;p21"/>
              <p:cNvCxnSpPr/>
              <p:nvPr/>
            </p:nvCxnSpPr>
            <p:spPr>
              <a:xfrm>
                <a:off x="-51025" y="8608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29" name="Google Shape;1929;p21"/>
              <p:cNvCxnSpPr/>
              <p:nvPr/>
            </p:nvCxnSpPr>
            <p:spPr>
              <a:xfrm>
                <a:off x="-51025" y="10036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30" name="Google Shape;1930;p21"/>
              <p:cNvCxnSpPr/>
              <p:nvPr/>
            </p:nvCxnSpPr>
            <p:spPr>
              <a:xfrm>
                <a:off x="-51025" y="114646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31" name="Google Shape;1931;p21"/>
              <p:cNvCxnSpPr/>
              <p:nvPr/>
            </p:nvCxnSpPr>
            <p:spPr>
              <a:xfrm>
                <a:off x="-51025" y="12892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32" name="Google Shape;1932;p21"/>
              <p:cNvCxnSpPr/>
              <p:nvPr/>
            </p:nvCxnSpPr>
            <p:spPr>
              <a:xfrm>
                <a:off x="-51025" y="143208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33" name="Google Shape;1933;p21"/>
              <p:cNvCxnSpPr/>
              <p:nvPr/>
            </p:nvCxnSpPr>
            <p:spPr>
              <a:xfrm>
                <a:off x="-51025" y="15748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34" name="Google Shape;1934;p21"/>
              <p:cNvCxnSpPr/>
              <p:nvPr/>
            </p:nvCxnSpPr>
            <p:spPr>
              <a:xfrm>
                <a:off x="-51025" y="171770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35" name="Google Shape;1935;p21"/>
              <p:cNvCxnSpPr/>
              <p:nvPr/>
            </p:nvCxnSpPr>
            <p:spPr>
              <a:xfrm>
                <a:off x="-51025" y="18605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36" name="Google Shape;1936;p21"/>
              <p:cNvCxnSpPr/>
              <p:nvPr/>
            </p:nvCxnSpPr>
            <p:spPr>
              <a:xfrm>
                <a:off x="-51025" y="200332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37" name="Google Shape;1937;p21"/>
              <p:cNvCxnSpPr/>
              <p:nvPr/>
            </p:nvCxnSpPr>
            <p:spPr>
              <a:xfrm>
                <a:off x="-51025" y="21461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38" name="Google Shape;1938;p21"/>
              <p:cNvCxnSpPr/>
              <p:nvPr/>
            </p:nvCxnSpPr>
            <p:spPr>
              <a:xfrm>
                <a:off x="-51025" y="228894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39" name="Google Shape;1939;p21"/>
              <p:cNvCxnSpPr/>
              <p:nvPr/>
            </p:nvCxnSpPr>
            <p:spPr>
              <a:xfrm>
                <a:off x="-51025" y="2431760"/>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40" name="Google Shape;1940;p21"/>
              <p:cNvCxnSpPr/>
              <p:nvPr/>
            </p:nvCxnSpPr>
            <p:spPr>
              <a:xfrm>
                <a:off x="-51025" y="257457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41" name="Google Shape;1941;p21"/>
              <p:cNvCxnSpPr/>
              <p:nvPr/>
            </p:nvCxnSpPr>
            <p:spPr>
              <a:xfrm>
                <a:off x="-51025" y="271738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42" name="Google Shape;1942;p21"/>
              <p:cNvCxnSpPr/>
              <p:nvPr/>
            </p:nvCxnSpPr>
            <p:spPr>
              <a:xfrm>
                <a:off x="-51025" y="286019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43" name="Google Shape;1943;p21"/>
              <p:cNvCxnSpPr/>
              <p:nvPr/>
            </p:nvCxnSpPr>
            <p:spPr>
              <a:xfrm>
                <a:off x="-51025" y="30030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44" name="Google Shape;1944;p21"/>
              <p:cNvCxnSpPr/>
              <p:nvPr/>
            </p:nvCxnSpPr>
            <p:spPr>
              <a:xfrm>
                <a:off x="-51025" y="314581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45" name="Google Shape;1945;p21"/>
              <p:cNvCxnSpPr/>
              <p:nvPr/>
            </p:nvCxnSpPr>
            <p:spPr>
              <a:xfrm>
                <a:off x="-51025" y="32886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46" name="Google Shape;1946;p21"/>
              <p:cNvCxnSpPr/>
              <p:nvPr/>
            </p:nvCxnSpPr>
            <p:spPr>
              <a:xfrm>
                <a:off x="-51025" y="343143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47" name="Google Shape;1947;p21"/>
              <p:cNvCxnSpPr/>
              <p:nvPr/>
            </p:nvCxnSpPr>
            <p:spPr>
              <a:xfrm>
                <a:off x="-51025" y="35742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48" name="Google Shape;1948;p21"/>
              <p:cNvCxnSpPr/>
              <p:nvPr/>
            </p:nvCxnSpPr>
            <p:spPr>
              <a:xfrm>
                <a:off x="-51025" y="37170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49" name="Google Shape;1949;p21"/>
              <p:cNvCxnSpPr/>
              <p:nvPr/>
            </p:nvCxnSpPr>
            <p:spPr>
              <a:xfrm>
                <a:off x="-51025" y="385986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50" name="Google Shape;1950;p21"/>
              <p:cNvCxnSpPr/>
              <p:nvPr/>
            </p:nvCxnSpPr>
            <p:spPr>
              <a:xfrm>
                <a:off x="-51025" y="40026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51" name="Google Shape;1951;p21"/>
              <p:cNvCxnSpPr/>
              <p:nvPr/>
            </p:nvCxnSpPr>
            <p:spPr>
              <a:xfrm>
                <a:off x="-51025" y="414548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52" name="Google Shape;1952;p21"/>
              <p:cNvCxnSpPr/>
              <p:nvPr/>
            </p:nvCxnSpPr>
            <p:spPr>
              <a:xfrm>
                <a:off x="-51025" y="42882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53" name="Google Shape;1953;p21"/>
              <p:cNvCxnSpPr/>
              <p:nvPr/>
            </p:nvCxnSpPr>
            <p:spPr>
              <a:xfrm>
                <a:off x="-51025" y="443110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54" name="Google Shape;1954;p21"/>
              <p:cNvCxnSpPr/>
              <p:nvPr/>
            </p:nvCxnSpPr>
            <p:spPr>
              <a:xfrm>
                <a:off x="-51025" y="45739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55" name="Google Shape;1955;p21"/>
              <p:cNvCxnSpPr/>
              <p:nvPr/>
            </p:nvCxnSpPr>
            <p:spPr>
              <a:xfrm>
                <a:off x="-51025" y="471672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56" name="Google Shape;1956;p21"/>
              <p:cNvCxnSpPr/>
              <p:nvPr/>
            </p:nvCxnSpPr>
            <p:spPr>
              <a:xfrm>
                <a:off x="-51025" y="48595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57" name="Google Shape;1957;p21"/>
              <p:cNvCxnSpPr/>
              <p:nvPr/>
            </p:nvCxnSpPr>
            <p:spPr>
              <a:xfrm>
                <a:off x="-51025" y="5002350"/>
                <a:ext cx="9222300" cy="0"/>
              </a:xfrm>
              <a:prstGeom prst="straightConnector1">
                <a:avLst/>
              </a:prstGeom>
              <a:noFill/>
              <a:ln w="9525" cap="flat" cmpd="sng">
                <a:solidFill>
                  <a:schemeClr val="dk2"/>
                </a:solidFill>
                <a:prstDash val="solid"/>
                <a:round/>
                <a:headEnd type="none" w="med" len="med"/>
                <a:tailEnd type="none" w="med" len="med"/>
              </a:ln>
            </p:spPr>
          </p:cxnSp>
        </p:grpSp>
      </p:grpSp>
      <p:sp>
        <p:nvSpPr>
          <p:cNvPr id="1958" name="Google Shape;1958;p21"/>
          <p:cNvSpPr/>
          <p:nvPr/>
        </p:nvSpPr>
        <p:spPr>
          <a:xfrm>
            <a:off x="255000" y="229650"/>
            <a:ext cx="8634000" cy="468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1"/>
          <p:cNvSpPr txBox="1">
            <a:spLocks noGrp="1"/>
          </p:cNvSpPr>
          <p:nvPr>
            <p:ph type="subTitle" idx="1"/>
          </p:nvPr>
        </p:nvSpPr>
        <p:spPr>
          <a:xfrm>
            <a:off x="5521300" y="2361250"/>
            <a:ext cx="2834700" cy="822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60" name="Google Shape;1960;p21"/>
          <p:cNvSpPr txBox="1">
            <a:spLocks noGrp="1"/>
          </p:cNvSpPr>
          <p:nvPr>
            <p:ph type="title"/>
          </p:nvPr>
        </p:nvSpPr>
        <p:spPr>
          <a:xfrm>
            <a:off x="720000" y="4078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0"/>
        <p:cNvGrpSpPr/>
        <p:nvPr/>
      </p:nvGrpSpPr>
      <p:grpSpPr>
        <a:xfrm>
          <a:off x="0" y="0"/>
          <a:ext cx="0" cy="0"/>
          <a:chOff x="0" y="0"/>
          <a:chExt cx="0" cy="0"/>
        </a:xfrm>
      </p:grpSpPr>
      <p:grpSp>
        <p:nvGrpSpPr>
          <p:cNvPr id="111" name="Google Shape;111;p3"/>
          <p:cNvGrpSpPr/>
          <p:nvPr/>
        </p:nvGrpSpPr>
        <p:grpSpPr>
          <a:xfrm>
            <a:off x="-39150" y="-81300"/>
            <a:ext cx="9222300" cy="5306100"/>
            <a:chOff x="-39150" y="-81300"/>
            <a:chExt cx="9222300" cy="5306100"/>
          </a:xfrm>
        </p:grpSpPr>
        <p:grpSp>
          <p:nvGrpSpPr>
            <p:cNvPr id="112" name="Google Shape;112;p3"/>
            <p:cNvGrpSpPr/>
            <p:nvPr/>
          </p:nvGrpSpPr>
          <p:grpSpPr>
            <a:xfrm>
              <a:off x="108650" y="-81300"/>
              <a:ext cx="8926700" cy="5306100"/>
              <a:chOff x="107725" y="-96875"/>
              <a:chExt cx="8926700" cy="5306100"/>
            </a:xfrm>
          </p:grpSpPr>
          <p:cxnSp>
            <p:nvCxnSpPr>
              <p:cNvPr id="113" name="Google Shape;113;p3"/>
              <p:cNvCxnSpPr/>
              <p:nvPr/>
            </p:nvCxnSpPr>
            <p:spPr>
              <a:xfrm>
                <a:off x="107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4" name="Google Shape;114;p3"/>
              <p:cNvCxnSpPr/>
              <p:nvPr/>
            </p:nvCxnSpPr>
            <p:spPr>
              <a:xfrm>
                <a:off x="259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5" name="Google Shape;115;p3"/>
              <p:cNvCxnSpPr/>
              <p:nvPr/>
            </p:nvCxnSpPr>
            <p:spPr>
              <a:xfrm>
                <a:off x="410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6" name="Google Shape;116;p3"/>
              <p:cNvCxnSpPr/>
              <p:nvPr/>
            </p:nvCxnSpPr>
            <p:spPr>
              <a:xfrm>
                <a:off x="561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7" name="Google Shape;117;p3"/>
              <p:cNvCxnSpPr/>
              <p:nvPr/>
            </p:nvCxnSpPr>
            <p:spPr>
              <a:xfrm>
                <a:off x="712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8" name="Google Shape;118;p3"/>
              <p:cNvCxnSpPr/>
              <p:nvPr/>
            </p:nvCxnSpPr>
            <p:spPr>
              <a:xfrm>
                <a:off x="864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19" name="Google Shape;119;p3"/>
              <p:cNvCxnSpPr/>
              <p:nvPr/>
            </p:nvCxnSpPr>
            <p:spPr>
              <a:xfrm>
                <a:off x="1015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0" name="Google Shape;120;p3"/>
              <p:cNvCxnSpPr/>
              <p:nvPr/>
            </p:nvCxnSpPr>
            <p:spPr>
              <a:xfrm>
                <a:off x="1166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1" name="Google Shape;121;p3"/>
              <p:cNvCxnSpPr/>
              <p:nvPr/>
            </p:nvCxnSpPr>
            <p:spPr>
              <a:xfrm>
                <a:off x="1318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2" name="Google Shape;122;p3"/>
              <p:cNvCxnSpPr/>
              <p:nvPr/>
            </p:nvCxnSpPr>
            <p:spPr>
              <a:xfrm>
                <a:off x="1469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3" name="Google Shape;123;p3"/>
              <p:cNvCxnSpPr/>
              <p:nvPr/>
            </p:nvCxnSpPr>
            <p:spPr>
              <a:xfrm>
                <a:off x="1620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4" name="Google Shape;124;p3"/>
              <p:cNvCxnSpPr/>
              <p:nvPr/>
            </p:nvCxnSpPr>
            <p:spPr>
              <a:xfrm>
                <a:off x="1772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5" name="Google Shape;125;p3"/>
              <p:cNvCxnSpPr/>
              <p:nvPr/>
            </p:nvCxnSpPr>
            <p:spPr>
              <a:xfrm>
                <a:off x="1923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6" name="Google Shape;126;p3"/>
              <p:cNvCxnSpPr/>
              <p:nvPr/>
            </p:nvCxnSpPr>
            <p:spPr>
              <a:xfrm>
                <a:off x="2074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7" name="Google Shape;127;p3"/>
              <p:cNvCxnSpPr/>
              <p:nvPr/>
            </p:nvCxnSpPr>
            <p:spPr>
              <a:xfrm>
                <a:off x="2225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8" name="Google Shape;128;p3"/>
              <p:cNvCxnSpPr/>
              <p:nvPr/>
            </p:nvCxnSpPr>
            <p:spPr>
              <a:xfrm>
                <a:off x="2377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29" name="Google Shape;129;p3"/>
              <p:cNvCxnSpPr/>
              <p:nvPr/>
            </p:nvCxnSpPr>
            <p:spPr>
              <a:xfrm>
                <a:off x="2528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0" name="Google Shape;130;p3"/>
              <p:cNvCxnSpPr/>
              <p:nvPr/>
            </p:nvCxnSpPr>
            <p:spPr>
              <a:xfrm>
                <a:off x="2679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1" name="Google Shape;131;p3"/>
              <p:cNvCxnSpPr/>
              <p:nvPr/>
            </p:nvCxnSpPr>
            <p:spPr>
              <a:xfrm>
                <a:off x="2831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2" name="Google Shape;132;p3"/>
              <p:cNvCxnSpPr/>
              <p:nvPr/>
            </p:nvCxnSpPr>
            <p:spPr>
              <a:xfrm>
                <a:off x="2982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3" name="Google Shape;133;p3"/>
              <p:cNvCxnSpPr/>
              <p:nvPr/>
            </p:nvCxnSpPr>
            <p:spPr>
              <a:xfrm>
                <a:off x="3133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4" name="Google Shape;134;p3"/>
              <p:cNvCxnSpPr/>
              <p:nvPr/>
            </p:nvCxnSpPr>
            <p:spPr>
              <a:xfrm>
                <a:off x="3285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5" name="Google Shape;135;p3"/>
              <p:cNvCxnSpPr/>
              <p:nvPr/>
            </p:nvCxnSpPr>
            <p:spPr>
              <a:xfrm>
                <a:off x="3436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6" name="Google Shape;136;p3"/>
              <p:cNvCxnSpPr/>
              <p:nvPr/>
            </p:nvCxnSpPr>
            <p:spPr>
              <a:xfrm>
                <a:off x="3587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7" name="Google Shape;137;p3"/>
              <p:cNvCxnSpPr/>
              <p:nvPr/>
            </p:nvCxnSpPr>
            <p:spPr>
              <a:xfrm>
                <a:off x="3738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8" name="Google Shape;138;p3"/>
              <p:cNvCxnSpPr/>
              <p:nvPr/>
            </p:nvCxnSpPr>
            <p:spPr>
              <a:xfrm>
                <a:off x="3890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39" name="Google Shape;139;p3"/>
              <p:cNvCxnSpPr/>
              <p:nvPr/>
            </p:nvCxnSpPr>
            <p:spPr>
              <a:xfrm>
                <a:off x="4041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0" name="Google Shape;140;p3"/>
              <p:cNvCxnSpPr/>
              <p:nvPr/>
            </p:nvCxnSpPr>
            <p:spPr>
              <a:xfrm>
                <a:off x="4192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1" name="Google Shape;141;p3"/>
              <p:cNvCxnSpPr/>
              <p:nvPr/>
            </p:nvCxnSpPr>
            <p:spPr>
              <a:xfrm>
                <a:off x="4344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2" name="Google Shape;142;p3"/>
              <p:cNvCxnSpPr/>
              <p:nvPr/>
            </p:nvCxnSpPr>
            <p:spPr>
              <a:xfrm>
                <a:off x="4495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3" name="Google Shape;143;p3"/>
              <p:cNvCxnSpPr/>
              <p:nvPr/>
            </p:nvCxnSpPr>
            <p:spPr>
              <a:xfrm>
                <a:off x="4646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4" name="Google Shape;144;p3"/>
              <p:cNvCxnSpPr/>
              <p:nvPr/>
            </p:nvCxnSpPr>
            <p:spPr>
              <a:xfrm>
                <a:off x="4798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5" name="Google Shape;145;p3"/>
              <p:cNvCxnSpPr/>
              <p:nvPr/>
            </p:nvCxnSpPr>
            <p:spPr>
              <a:xfrm>
                <a:off x="4949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6" name="Google Shape;146;p3"/>
              <p:cNvCxnSpPr/>
              <p:nvPr/>
            </p:nvCxnSpPr>
            <p:spPr>
              <a:xfrm>
                <a:off x="5100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7" name="Google Shape;147;p3"/>
              <p:cNvCxnSpPr/>
              <p:nvPr/>
            </p:nvCxnSpPr>
            <p:spPr>
              <a:xfrm>
                <a:off x="5251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8" name="Google Shape;148;p3"/>
              <p:cNvCxnSpPr/>
              <p:nvPr/>
            </p:nvCxnSpPr>
            <p:spPr>
              <a:xfrm>
                <a:off x="5403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49" name="Google Shape;149;p3"/>
              <p:cNvCxnSpPr/>
              <p:nvPr/>
            </p:nvCxnSpPr>
            <p:spPr>
              <a:xfrm>
                <a:off x="5554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0" name="Google Shape;150;p3"/>
              <p:cNvCxnSpPr/>
              <p:nvPr/>
            </p:nvCxnSpPr>
            <p:spPr>
              <a:xfrm>
                <a:off x="5705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1" name="Google Shape;151;p3"/>
              <p:cNvCxnSpPr/>
              <p:nvPr/>
            </p:nvCxnSpPr>
            <p:spPr>
              <a:xfrm>
                <a:off x="5857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2" name="Google Shape;152;p3"/>
              <p:cNvCxnSpPr/>
              <p:nvPr/>
            </p:nvCxnSpPr>
            <p:spPr>
              <a:xfrm>
                <a:off x="6008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3" name="Google Shape;153;p3"/>
              <p:cNvCxnSpPr/>
              <p:nvPr/>
            </p:nvCxnSpPr>
            <p:spPr>
              <a:xfrm>
                <a:off x="6159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4" name="Google Shape;154;p3"/>
              <p:cNvCxnSpPr/>
              <p:nvPr/>
            </p:nvCxnSpPr>
            <p:spPr>
              <a:xfrm>
                <a:off x="6311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5" name="Google Shape;155;p3"/>
              <p:cNvCxnSpPr/>
              <p:nvPr/>
            </p:nvCxnSpPr>
            <p:spPr>
              <a:xfrm>
                <a:off x="6462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6" name="Google Shape;156;p3"/>
              <p:cNvCxnSpPr/>
              <p:nvPr/>
            </p:nvCxnSpPr>
            <p:spPr>
              <a:xfrm>
                <a:off x="6613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7" name="Google Shape;157;p3"/>
              <p:cNvCxnSpPr/>
              <p:nvPr/>
            </p:nvCxnSpPr>
            <p:spPr>
              <a:xfrm>
                <a:off x="6764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8" name="Google Shape;158;p3"/>
              <p:cNvCxnSpPr/>
              <p:nvPr/>
            </p:nvCxnSpPr>
            <p:spPr>
              <a:xfrm>
                <a:off x="6916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59" name="Google Shape;159;p3"/>
              <p:cNvCxnSpPr/>
              <p:nvPr/>
            </p:nvCxnSpPr>
            <p:spPr>
              <a:xfrm>
                <a:off x="7067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0" name="Google Shape;160;p3"/>
              <p:cNvCxnSpPr/>
              <p:nvPr/>
            </p:nvCxnSpPr>
            <p:spPr>
              <a:xfrm>
                <a:off x="7218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1" name="Google Shape;161;p3"/>
              <p:cNvCxnSpPr/>
              <p:nvPr/>
            </p:nvCxnSpPr>
            <p:spPr>
              <a:xfrm>
                <a:off x="7370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2" name="Google Shape;162;p3"/>
              <p:cNvCxnSpPr/>
              <p:nvPr/>
            </p:nvCxnSpPr>
            <p:spPr>
              <a:xfrm>
                <a:off x="7521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3" name="Google Shape;163;p3"/>
              <p:cNvCxnSpPr/>
              <p:nvPr/>
            </p:nvCxnSpPr>
            <p:spPr>
              <a:xfrm>
                <a:off x="7672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4" name="Google Shape;164;p3"/>
              <p:cNvCxnSpPr/>
              <p:nvPr/>
            </p:nvCxnSpPr>
            <p:spPr>
              <a:xfrm>
                <a:off x="7824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5" name="Google Shape;165;p3"/>
              <p:cNvCxnSpPr/>
              <p:nvPr/>
            </p:nvCxnSpPr>
            <p:spPr>
              <a:xfrm>
                <a:off x="7975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6" name="Google Shape;166;p3"/>
              <p:cNvCxnSpPr/>
              <p:nvPr/>
            </p:nvCxnSpPr>
            <p:spPr>
              <a:xfrm>
                <a:off x="8126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7" name="Google Shape;167;p3"/>
              <p:cNvCxnSpPr/>
              <p:nvPr/>
            </p:nvCxnSpPr>
            <p:spPr>
              <a:xfrm>
                <a:off x="8277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8" name="Google Shape;168;p3"/>
              <p:cNvCxnSpPr/>
              <p:nvPr/>
            </p:nvCxnSpPr>
            <p:spPr>
              <a:xfrm>
                <a:off x="8429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69" name="Google Shape;169;p3"/>
              <p:cNvCxnSpPr/>
              <p:nvPr/>
            </p:nvCxnSpPr>
            <p:spPr>
              <a:xfrm>
                <a:off x="8580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0" name="Google Shape;170;p3"/>
              <p:cNvCxnSpPr/>
              <p:nvPr/>
            </p:nvCxnSpPr>
            <p:spPr>
              <a:xfrm>
                <a:off x="8731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1" name="Google Shape;171;p3"/>
              <p:cNvCxnSpPr/>
              <p:nvPr/>
            </p:nvCxnSpPr>
            <p:spPr>
              <a:xfrm>
                <a:off x="8883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72" name="Google Shape;172;p3"/>
              <p:cNvCxnSpPr/>
              <p:nvPr/>
            </p:nvCxnSpPr>
            <p:spPr>
              <a:xfrm>
                <a:off x="9034425" y="-96875"/>
                <a:ext cx="0" cy="5306100"/>
              </a:xfrm>
              <a:prstGeom prst="straightConnector1">
                <a:avLst/>
              </a:prstGeom>
              <a:noFill/>
              <a:ln w="9525" cap="flat" cmpd="sng">
                <a:solidFill>
                  <a:schemeClr val="dk2"/>
                </a:solidFill>
                <a:prstDash val="solid"/>
                <a:round/>
                <a:headEnd type="none" w="med" len="med"/>
                <a:tailEnd type="none" w="med" len="med"/>
              </a:ln>
            </p:spPr>
          </p:cxnSp>
        </p:grpSp>
        <p:grpSp>
          <p:nvGrpSpPr>
            <p:cNvPr id="173" name="Google Shape;173;p3"/>
            <p:cNvGrpSpPr/>
            <p:nvPr/>
          </p:nvGrpSpPr>
          <p:grpSpPr>
            <a:xfrm>
              <a:off x="-39150" y="143971"/>
              <a:ext cx="9222300" cy="4855559"/>
              <a:chOff x="-51025" y="146791"/>
              <a:chExt cx="9222300" cy="4855559"/>
            </a:xfrm>
          </p:grpSpPr>
          <p:cxnSp>
            <p:nvCxnSpPr>
              <p:cNvPr id="174" name="Google Shape;174;p3"/>
              <p:cNvCxnSpPr/>
              <p:nvPr/>
            </p:nvCxnSpPr>
            <p:spPr>
              <a:xfrm>
                <a:off x="-51025" y="14679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5" name="Google Shape;175;p3"/>
              <p:cNvCxnSpPr/>
              <p:nvPr/>
            </p:nvCxnSpPr>
            <p:spPr>
              <a:xfrm>
                <a:off x="-51025" y="2896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6" name="Google Shape;176;p3"/>
              <p:cNvCxnSpPr/>
              <p:nvPr/>
            </p:nvCxnSpPr>
            <p:spPr>
              <a:xfrm>
                <a:off x="-51025" y="43241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7" name="Google Shape;177;p3"/>
              <p:cNvCxnSpPr/>
              <p:nvPr/>
            </p:nvCxnSpPr>
            <p:spPr>
              <a:xfrm>
                <a:off x="-51025" y="5752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8" name="Google Shape;178;p3"/>
              <p:cNvCxnSpPr/>
              <p:nvPr/>
            </p:nvCxnSpPr>
            <p:spPr>
              <a:xfrm>
                <a:off x="-51025" y="71803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79" name="Google Shape;179;p3"/>
              <p:cNvCxnSpPr/>
              <p:nvPr/>
            </p:nvCxnSpPr>
            <p:spPr>
              <a:xfrm>
                <a:off x="-51025" y="8608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0" name="Google Shape;180;p3"/>
              <p:cNvCxnSpPr/>
              <p:nvPr/>
            </p:nvCxnSpPr>
            <p:spPr>
              <a:xfrm>
                <a:off x="-51025" y="10036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1" name="Google Shape;181;p3"/>
              <p:cNvCxnSpPr/>
              <p:nvPr/>
            </p:nvCxnSpPr>
            <p:spPr>
              <a:xfrm>
                <a:off x="-51025" y="114646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2" name="Google Shape;182;p3"/>
              <p:cNvCxnSpPr/>
              <p:nvPr/>
            </p:nvCxnSpPr>
            <p:spPr>
              <a:xfrm>
                <a:off x="-51025" y="12892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3" name="Google Shape;183;p3"/>
              <p:cNvCxnSpPr/>
              <p:nvPr/>
            </p:nvCxnSpPr>
            <p:spPr>
              <a:xfrm>
                <a:off x="-51025" y="143208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4" name="Google Shape;184;p3"/>
              <p:cNvCxnSpPr/>
              <p:nvPr/>
            </p:nvCxnSpPr>
            <p:spPr>
              <a:xfrm>
                <a:off x="-51025" y="15748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5" name="Google Shape;185;p3"/>
              <p:cNvCxnSpPr/>
              <p:nvPr/>
            </p:nvCxnSpPr>
            <p:spPr>
              <a:xfrm>
                <a:off x="-51025" y="171770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6" name="Google Shape;186;p3"/>
              <p:cNvCxnSpPr/>
              <p:nvPr/>
            </p:nvCxnSpPr>
            <p:spPr>
              <a:xfrm>
                <a:off x="-51025" y="18605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7" name="Google Shape;187;p3"/>
              <p:cNvCxnSpPr/>
              <p:nvPr/>
            </p:nvCxnSpPr>
            <p:spPr>
              <a:xfrm>
                <a:off x="-51025" y="200332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8" name="Google Shape;188;p3"/>
              <p:cNvCxnSpPr/>
              <p:nvPr/>
            </p:nvCxnSpPr>
            <p:spPr>
              <a:xfrm>
                <a:off x="-51025" y="21461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89" name="Google Shape;189;p3"/>
              <p:cNvCxnSpPr/>
              <p:nvPr/>
            </p:nvCxnSpPr>
            <p:spPr>
              <a:xfrm>
                <a:off x="-51025" y="228894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0" name="Google Shape;190;p3"/>
              <p:cNvCxnSpPr/>
              <p:nvPr/>
            </p:nvCxnSpPr>
            <p:spPr>
              <a:xfrm>
                <a:off x="-51025" y="2431760"/>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1" name="Google Shape;191;p3"/>
              <p:cNvCxnSpPr/>
              <p:nvPr/>
            </p:nvCxnSpPr>
            <p:spPr>
              <a:xfrm>
                <a:off x="-51025" y="257457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2" name="Google Shape;192;p3"/>
              <p:cNvCxnSpPr/>
              <p:nvPr/>
            </p:nvCxnSpPr>
            <p:spPr>
              <a:xfrm>
                <a:off x="-51025" y="271738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3" name="Google Shape;193;p3"/>
              <p:cNvCxnSpPr/>
              <p:nvPr/>
            </p:nvCxnSpPr>
            <p:spPr>
              <a:xfrm>
                <a:off x="-51025" y="286019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4" name="Google Shape;194;p3"/>
              <p:cNvCxnSpPr/>
              <p:nvPr/>
            </p:nvCxnSpPr>
            <p:spPr>
              <a:xfrm>
                <a:off x="-51025" y="30030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5" name="Google Shape;195;p3"/>
              <p:cNvCxnSpPr/>
              <p:nvPr/>
            </p:nvCxnSpPr>
            <p:spPr>
              <a:xfrm>
                <a:off x="-51025" y="314581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6" name="Google Shape;196;p3"/>
              <p:cNvCxnSpPr/>
              <p:nvPr/>
            </p:nvCxnSpPr>
            <p:spPr>
              <a:xfrm>
                <a:off x="-51025" y="32886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7" name="Google Shape;197;p3"/>
              <p:cNvCxnSpPr/>
              <p:nvPr/>
            </p:nvCxnSpPr>
            <p:spPr>
              <a:xfrm>
                <a:off x="-51025" y="343143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8" name="Google Shape;198;p3"/>
              <p:cNvCxnSpPr/>
              <p:nvPr/>
            </p:nvCxnSpPr>
            <p:spPr>
              <a:xfrm>
                <a:off x="-51025" y="35742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99" name="Google Shape;199;p3"/>
              <p:cNvCxnSpPr/>
              <p:nvPr/>
            </p:nvCxnSpPr>
            <p:spPr>
              <a:xfrm>
                <a:off x="-51025" y="37170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0" name="Google Shape;200;p3"/>
              <p:cNvCxnSpPr/>
              <p:nvPr/>
            </p:nvCxnSpPr>
            <p:spPr>
              <a:xfrm>
                <a:off x="-51025" y="385986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1" name="Google Shape;201;p3"/>
              <p:cNvCxnSpPr/>
              <p:nvPr/>
            </p:nvCxnSpPr>
            <p:spPr>
              <a:xfrm>
                <a:off x="-51025" y="40026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2" name="Google Shape;202;p3"/>
              <p:cNvCxnSpPr/>
              <p:nvPr/>
            </p:nvCxnSpPr>
            <p:spPr>
              <a:xfrm>
                <a:off x="-51025" y="414548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3" name="Google Shape;203;p3"/>
              <p:cNvCxnSpPr/>
              <p:nvPr/>
            </p:nvCxnSpPr>
            <p:spPr>
              <a:xfrm>
                <a:off x="-51025" y="42882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4" name="Google Shape;204;p3"/>
              <p:cNvCxnSpPr/>
              <p:nvPr/>
            </p:nvCxnSpPr>
            <p:spPr>
              <a:xfrm>
                <a:off x="-51025" y="443110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5" name="Google Shape;205;p3"/>
              <p:cNvCxnSpPr/>
              <p:nvPr/>
            </p:nvCxnSpPr>
            <p:spPr>
              <a:xfrm>
                <a:off x="-51025" y="45739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6" name="Google Shape;206;p3"/>
              <p:cNvCxnSpPr/>
              <p:nvPr/>
            </p:nvCxnSpPr>
            <p:spPr>
              <a:xfrm>
                <a:off x="-51025" y="471672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7" name="Google Shape;207;p3"/>
              <p:cNvCxnSpPr/>
              <p:nvPr/>
            </p:nvCxnSpPr>
            <p:spPr>
              <a:xfrm>
                <a:off x="-51025" y="48595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8" name="Google Shape;208;p3"/>
              <p:cNvCxnSpPr/>
              <p:nvPr/>
            </p:nvCxnSpPr>
            <p:spPr>
              <a:xfrm>
                <a:off x="-51025" y="5002350"/>
                <a:ext cx="9222300" cy="0"/>
              </a:xfrm>
              <a:prstGeom prst="straightConnector1">
                <a:avLst/>
              </a:prstGeom>
              <a:noFill/>
              <a:ln w="9525" cap="flat" cmpd="sng">
                <a:solidFill>
                  <a:schemeClr val="dk2"/>
                </a:solidFill>
                <a:prstDash val="solid"/>
                <a:round/>
                <a:headEnd type="none" w="med" len="med"/>
                <a:tailEnd type="none" w="med" len="med"/>
              </a:ln>
            </p:spPr>
          </p:cxnSp>
        </p:grpSp>
      </p:grpSp>
      <p:sp>
        <p:nvSpPr>
          <p:cNvPr id="209" name="Google Shape;209;p3"/>
          <p:cNvSpPr/>
          <p:nvPr/>
        </p:nvSpPr>
        <p:spPr>
          <a:xfrm>
            <a:off x="255000" y="229650"/>
            <a:ext cx="8634000" cy="468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txBox="1">
            <a:spLocks noGrp="1"/>
          </p:cNvSpPr>
          <p:nvPr>
            <p:ph type="title"/>
          </p:nvPr>
        </p:nvSpPr>
        <p:spPr>
          <a:xfrm>
            <a:off x="1499450" y="2092219"/>
            <a:ext cx="6145200" cy="9144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1" name="Google Shape;211;p3"/>
          <p:cNvSpPr txBox="1">
            <a:spLocks noGrp="1"/>
          </p:cNvSpPr>
          <p:nvPr>
            <p:ph type="title" idx="2" hasCustomPrompt="1"/>
          </p:nvPr>
        </p:nvSpPr>
        <p:spPr>
          <a:xfrm>
            <a:off x="3657600" y="755319"/>
            <a:ext cx="1828800" cy="133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12" name="Google Shape;212;p3"/>
          <p:cNvSpPr txBox="1">
            <a:spLocks noGrp="1"/>
          </p:cNvSpPr>
          <p:nvPr>
            <p:ph type="subTitle" idx="1"/>
          </p:nvPr>
        </p:nvSpPr>
        <p:spPr>
          <a:xfrm>
            <a:off x="2286000" y="3006619"/>
            <a:ext cx="4572000" cy="36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1" name="Shape 1961"/>
        <p:cNvGrpSpPr/>
        <p:nvPr/>
      </p:nvGrpSpPr>
      <p:grpSpPr>
        <a:xfrm>
          <a:off x="0" y="0"/>
          <a:ext cx="0" cy="0"/>
          <a:chOff x="0" y="0"/>
          <a:chExt cx="0" cy="0"/>
        </a:xfrm>
      </p:grpSpPr>
      <p:grpSp>
        <p:nvGrpSpPr>
          <p:cNvPr id="1962" name="Google Shape;1962;p22"/>
          <p:cNvGrpSpPr/>
          <p:nvPr/>
        </p:nvGrpSpPr>
        <p:grpSpPr>
          <a:xfrm>
            <a:off x="-39150" y="-81300"/>
            <a:ext cx="9222300" cy="5306100"/>
            <a:chOff x="-39150" y="-81300"/>
            <a:chExt cx="9222300" cy="5306100"/>
          </a:xfrm>
        </p:grpSpPr>
        <p:grpSp>
          <p:nvGrpSpPr>
            <p:cNvPr id="1963" name="Google Shape;1963;p22"/>
            <p:cNvGrpSpPr/>
            <p:nvPr/>
          </p:nvGrpSpPr>
          <p:grpSpPr>
            <a:xfrm>
              <a:off x="108650" y="-81300"/>
              <a:ext cx="8926700" cy="5306100"/>
              <a:chOff x="107725" y="-96875"/>
              <a:chExt cx="8926700" cy="5306100"/>
            </a:xfrm>
          </p:grpSpPr>
          <p:cxnSp>
            <p:nvCxnSpPr>
              <p:cNvPr id="1964" name="Google Shape;1964;p22"/>
              <p:cNvCxnSpPr/>
              <p:nvPr/>
            </p:nvCxnSpPr>
            <p:spPr>
              <a:xfrm>
                <a:off x="107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65" name="Google Shape;1965;p22"/>
              <p:cNvCxnSpPr/>
              <p:nvPr/>
            </p:nvCxnSpPr>
            <p:spPr>
              <a:xfrm>
                <a:off x="259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66" name="Google Shape;1966;p22"/>
              <p:cNvCxnSpPr/>
              <p:nvPr/>
            </p:nvCxnSpPr>
            <p:spPr>
              <a:xfrm>
                <a:off x="410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67" name="Google Shape;1967;p22"/>
              <p:cNvCxnSpPr/>
              <p:nvPr/>
            </p:nvCxnSpPr>
            <p:spPr>
              <a:xfrm>
                <a:off x="561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68" name="Google Shape;1968;p22"/>
              <p:cNvCxnSpPr/>
              <p:nvPr/>
            </p:nvCxnSpPr>
            <p:spPr>
              <a:xfrm>
                <a:off x="712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69" name="Google Shape;1969;p22"/>
              <p:cNvCxnSpPr/>
              <p:nvPr/>
            </p:nvCxnSpPr>
            <p:spPr>
              <a:xfrm>
                <a:off x="864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70" name="Google Shape;1970;p22"/>
              <p:cNvCxnSpPr/>
              <p:nvPr/>
            </p:nvCxnSpPr>
            <p:spPr>
              <a:xfrm>
                <a:off x="1015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71" name="Google Shape;1971;p22"/>
              <p:cNvCxnSpPr/>
              <p:nvPr/>
            </p:nvCxnSpPr>
            <p:spPr>
              <a:xfrm>
                <a:off x="1166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72" name="Google Shape;1972;p22"/>
              <p:cNvCxnSpPr/>
              <p:nvPr/>
            </p:nvCxnSpPr>
            <p:spPr>
              <a:xfrm>
                <a:off x="1318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73" name="Google Shape;1973;p22"/>
              <p:cNvCxnSpPr/>
              <p:nvPr/>
            </p:nvCxnSpPr>
            <p:spPr>
              <a:xfrm>
                <a:off x="1469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74" name="Google Shape;1974;p22"/>
              <p:cNvCxnSpPr/>
              <p:nvPr/>
            </p:nvCxnSpPr>
            <p:spPr>
              <a:xfrm>
                <a:off x="1620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75" name="Google Shape;1975;p22"/>
              <p:cNvCxnSpPr/>
              <p:nvPr/>
            </p:nvCxnSpPr>
            <p:spPr>
              <a:xfrm>
                <a:off x="1772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76" name="Google Shape;1976;p22"/>
              <p:cNvCxnSpPr/>
              <p:nvPr/>
            </p:nvCxnSpPr>
            <p:spPr>
              <a:xfrm>
                <a:off x="1923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77" name="Google Shape;1977;p22"/>
              <p:cNvCxnSpPr/>
              <p:nvPr/>
            </p:nvCxnSpPr>
            <p:spPr>
              <a:xfrm>
                <a:off x="2074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78" name="Google Shape;1978;p22"/>
              <p:cNvCxnSpPr/>
              <p:nvPr/>
            </p:nvCxnSpPr>
            <p:spPr>
              <a:xfrm>
                <a:off x="2225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79" name="Google Shape;1979;p22"/>
              <p:cNvCxnSpPr/>
              <p:nvPr/>
            </p:nvCxnSpPr>
            <p:spPr>
              <a:xfrm>
                <a:off x="2377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80" name="Google Shape;1980;p22"/>
              <p:cNvCxnSpPr/>
              <p:nvPr/>
            </p:nvCxnSpPr>
            <p:spPr>
              <a:xfrm>
                <a:off x="2528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81" name="Google Shape;1981;p22"/>
              <p:cNvCxnSpPr/>
              <p:nvPr/>
            </p:nvCxnSpPr>
            <p:spPr>
              <a:xfrm>
                <a:off x="2679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82" name="Google Shape;1982;p22"/>
              <p:cNvCxnSpPr/>
              <p:nvPr/>
            </p:nvCxnSpPr>
            <p:spPr>
              <a:xfrm>
                <a:off x="2831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83" name="Google Shape;1983;p22"/>
              <p:cNvCxnSpPr/>
              <p:nvPr/>
            </p:nvCxnSpPr>
            <p:spPr>
              <a:xfrm>
                <a:off x="2982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84" name="Google Shape;1984;p22"/>
              <p:cNvCxnSpPr/>
              <p:nvPr/>
            </p:nvCxnSpPr>
            <p:spPr>
              <a:xfrm>
                <a:off x="3133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85" name="Google Shape;1985;p22"/>
              <p:cNvCxnSpPr/>
              <p:nvPr/>
            </p:nvCxnSpPr>
            <p:spPr>
              <a:xfrm>
                <a:off x="3285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86" name="Google Shape;1986;p22"/>
              <p:cNvCxnSpPr/>
              <p:nvPr/>
            </p:nvCxnSpPr>
            <p:spPr>
              <a:xfrm>
                <a:off x="3436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87" name="Google Shape;1987;p22"/>
              <p:cNvCxnSpPr/>
              <p:nvPr/>
            </p:nvCxnSpPr>
            <p:spPr>
              <a:xfrm>
                <a:off x="3587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88" name="Google Shape;1988;p22"/>
              <p:cNvCxnSpPr/>
              <p:nvPr/>
            </p:nvCxnSpPr>
            <p:spPr>
              <a:xfrm>
                <a:off x="3738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89" name="Google Shape;1989;p22"/>
              <p:cNvCxnSpPr/>
              <p:nvPr/>
            </p:nvCxnSpPr>
            <p:spPr>
              <a:xfrm>
                <a:off x="3890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90" name="Google Shape;1990;p22"/>
              <p:cNvCxnSpPr/>
              <p:nvPr/>
            </p:nvCxnSpPr>
            <p:spPr>
              <a:xfrm>
                <a:off x="4041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91" name="Google Shape;1991;p22"/>
              <p:cNvCxnSpPr/>
              <p:nvPr/>
            </p:nvCxnSpPr>
            <p:spPr>
              <a:xfrm>
                <a:off x="4192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92" name="Google Shape;1992;p22"/>
              <p:cNvCxnSpPr/>
              <p:nvPr/>
            </p:nvCxnSpPr>
            <p:spPr>
              <a:xfrm>
                <a:off x="4344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93" name="Google Shape;1993;p22"/>
              <p:cNvCxnSpPr/>
              <p:nvPr/>
            </p:nvCxnSpPr>
            <p:spPr>
              <a:xfrm>
                <a:off x="4495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94" name="Google Shape;1994;p22"/>
              <p:cNvCxnSpPr/>
              <p:nvPr/>
            </p:nvCxnSpPr>
            <p:spPr>
              <a:xfrm>
                <a:off x="4646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95" name="Google Shape;1995;p22"/>
              <p:cNvCxnSpPr/>
              <p:nvPr/>
            </p:nvCxnSpPr>
            <p:spPr>
              <a:xfrm>
                <a:off x="4798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96" name="Google Shape;1996;p22"/>
              <p:cNvCxnSpPr/>
              <p:nvPr/>
            </p:nvCxnSpPr>
            <p:spPr>
              <a:xfrm>
                <a:off x="4949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97" name="Google Shape;1997;p22"/>
              <p:cNvCxnSpPr/>
              <p:nvPr/>
            </p:nvCxnSpPr>
            <p:spPr>
              <a:xfrm>
                <a:off x="5100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98" name="Google Shape;1998;p22"/>
              <p:cNvCxnSpPr/>
              <p:nvPr/>
            </p:nvCxnSpPr>
            <p:spPr>
              <a:xfrm>
                <a:off x="5251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1999" name="Google Shape;1999;p22"/>
              <p:cNvCxnSpPr/>
              <p:nvPr/>
            </p:nvCxnSpPr>
            <p:spPr>
              <a:xfrm>
                <a:off x="5403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00" name="Google Shape;2000;p22"/>
              <p:cNvCxnSpPr/>
              <p:nvPr/>
            </p:nvCxnSpPr>
            <p:spPr>
              <a:xfrm>
                <a:off x="5554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01" name="Google Shape;2001;p22"/>
              <p:cNvCxnSpPr/>
              <p:nvPr/>
            </p:nvCxnSpPr>
            <p:spPr>
              <a:xfrm>
                <a:off x="5705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02" name="Google Shape;2002;p22"/>
              <p:cNvCxnSpPr/>
              <p:nvPr/>
            </p:nvCxnSpPr>
            <p:spPr>
              <a:xfrm>
                <a:off x="5857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03" name="Google Shape;2003;p22"/>
              <p:cNvCxnSpPr/>
              <p:nvPr/>
            </p:nvCxnSpPr>
            <p:spPr>
              <a:xfrm>
                <a:off x="6008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04" name="Google Shape;2004;p22"/>
              <p:cNvCxnSpPr/>
              <p:nvPr/>
            </p:nvCxnSpPr>
            <p:spPr>
              <a:xfrm>
                <a:off x="6159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05" name="Google Shape;2005;p22"/>
              <p:cNvCxnSpPr/>
              <p:nvPr/>
            </p:nvCxnSpPr>
            <p:spPr>
              <a:xfrm>
                <a:off x="6311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06" name="Google Shape;2006;p22"/>
              <p:cNvCxnSpPr/>
              <p:nvPr/>
            </p:nvCxnSpPr>
            <p:spPr>
              <a:xfrm>
                <a:off x="6462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07" name="Google Shape;2007;p22"/>
              <p:cNvCxnSpPr/>
              <p:nvPr/>
            </p:nvCxnSpPr>
            <p:spPr>
              <a:xfrm>
                <a:off x="6613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08" name="Google Shape;2008;p22"/>
              <p:cNvCxnSpPr/>
              <p:nvPr/>
            </p:nvCxnSpPr>
            <p:spPr>
              <a:xfrm>
                <a:off x="6764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09" name="Google Shape;2009;p22"/>
              <p:cNvCxnSpPr/>
              <p:nvPr/>
            </p:nvCxnSpPr>
            <p:spPr>
              <a:xfrm>
                <a:off x="6916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10" name="Google Shape;2010;p22"/>
              <p:cNvCxnSpPr/>
              <p:nvPr/>
            </p:nvCxnSpPr>
            <p:spPr>
              <a:xfrm>
                <a:off x="7067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11" name="Google Shape;2011;p22"/>
              <p:cNvCxnSpPr/>
              <p:nvPr/>
            </p:nvCxnSpPr>
            <p:spPr>
              <a:xfrm>
                <a:off x="7218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12" name="Google Shape;2012;p22"/>
              <p:cNvCxnSpPr/>
              <p:nvPr/>
            </p:nvCxnSpPr>
            <p:spPr>
              <a:xfrm>
                <a:off x="7370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13" name="Google Shape;2013;p22"/>
              <p:cNvCxnSpPr/>
              <p:nvPr/>
            </p:nvCxnSpPr>
            <p:spPr>
              <a:xfrm>
                <a:off x="7521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14" name="Google Shape;2014;p22"/>
              <p:cNvCxnSpPr/>
              <p:nvPr/>
            </p:nvCxnSpPr>
            <p:spPr>
              <a:xfrm>
                <a:off x="7672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15" name="Google Shape;2015;p22"/>
              <p:cNvCxnSpPr/>
              <p:nvPr/>
            </p:nvCxnSpPr>
            <p:spPr>
              <a:xfrm>
                <a:off x="7824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16" name="Google Shape;2016;p22"/>
              <p:cNvCxnSpPr/>
              <p:nvPr/>
            </p:nvCxnSpPr>
            <p:spPr>
              <a:xfrm>
                <a:off x="7975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17" name="Google Shape;2017;p22"/>
              <p:cNvCxnSpPr/>
              <p:nvPr/>
            </p:nvCxnSpPr>
            <p:spPr>
              <a:xfrm>
                <a:off x="8126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18" name="Google Shape;2018;p22"/>
              <p:cNvCxnSpPr/>
              <p:nvPr/>
            </p:nvCxnSpPr>
            <p:spPr>
              <a:xfrm>
                <a:off x="8277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19" name="Google Shape;2019;p22"/>
              <p:cNvCxnSpPr/>
              <p:nvPr/>
            </p:nvCxnSpPr>
            <p:spPr>
              <a:xfrm>
                <a:off x="8429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20" name="Google Shape;2020;p22"/>
              <p:cNvCxnSpPr/>
              <p:nvPr/>
            </p:nvCxnSpPr>
            <p:spPr>
              <a:xfrm>
                <a:off x="8580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21" name="Google Shape;2021;p22"/>
              <p:cNvCxnSpPr/>
              <p:nvPr/>
            </p:nvCxnSpPr>
            <p:spPr>
              <a:xfrm>
                <a:off x="8731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22" name="Google Shape;2022;p22"/>
              <p:cNvCxnSpPr/>
              <p:nvPr/>
            </p:nvCxnSpPr>
            <p:spPr>
              <a:xfrm>
                <a:off x="8883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23" name="Google Shape;2023;p22"/>
              <p:cNvCxnSpPr/>
              <p:nvPr/>
            </p:nvCxnSpPr>
            <p:spPr>
              <a:xfrm>
                <a:off x="9034425" y="-96875"/>
                <a:ext cx="0" cy="5306100"/>
              </a:xfrm>
              <a:prstGeom prst="straightConnector1">
                <a:avLst/>
              </a:prstGeom>
              <a:noFill/>
              <a:ln w="9525" cap="flat" cmpd="sng">
                <a:solidFill>
                  <a:schemeClr val="dk2"/>
                </a:solidFill>
                <a:prstDash val="solid"/>
                <a:round/>
                <a:headEnd type="none" w="med" len="med"/>
                <a:tailEnd type="none" w="med" len="med"/>
              </a:ln>
            </p:spPr>
          </p:cxnSp>
        </p:grpSp>
        <p:grpSp>
          <p:nvGrpSpPr>
            <p:cNvPr id="2024" name="Google Shape;2024;p22"/>
            <p:cNvGrpSpPr/>
            <p:nvPr/>
          </p:nvGrpSpPr>
          <p:grpSpPr>
            <a:xfrm>
              <a:off x="-39150" y="143971"/>
              <a:ext cx="9222300" cy="4855559"/>
              <a:chOff x="-51025" y="146791"/>
              <a:chExt cx="9222300" cy="4855559"/>
            </a:xfrm>
          </p:grpSpPr>
          <p:cxnSp>
            <p:nvCxnSpPr>
              <p:cNvPr id="2025" name="Google Shape;2025;p22"/>
              <p:cNvCxnSpPr/>
              <p:nvPr/>
            </p:nvCxnSpPr>
            <p:spPr>
              <a:xfrm>
                <a:off x="-51025" y="14679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26" name="Google Shape;2026;p22"/>
              <p:cNvCxnSpPr/>
              <p:nvPr/>
            </p:nvCxnSpPr>
            <p:spPr>
              <a:xfrm>
                <a:off x="-51025" y="2896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27" name="Google Shape;2027;p22"/>
              <p:cNvCxnSpPr/>
              <p:nvPr/>
            </p:nvCxnSpPr>
            <p:spPr>
              <a:xfrm>
                <a:off x="-51025" y="43241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28" name="Google Shape;2028;p22"/>
              <p:cNvCxnSpPr/>
              <p:nvPr/>
            </p:nvCxnSpPr>
            <p:spPr>
              <a:xfrm>
                <a:off x="-51025" y="5752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29" name="Google Shape;2029;p22"/>
              <p:cNvCxnSpPr/>
              <p:nvPr/>
            </p:nvCxnSpPr>
            <p:spPr>
              <a:xfrm>
                <a:off x="-51025" y="71803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30" name="Google Shape;2030;p22"/>
              <p:cNvCxnSpPr/>
              <p:nvPr/>
            </p:nvCxnSpPr>
            <p:spPr>
              <a:xfrm>
                <a:off x="-51025" y="8608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31" name="Google Shape;2031;p22"/>
              <p:cNvCxnSpPr/>
              <p:nvPr/>
            </p:nvCxnSpPr>
            <p:spPr>
              <a:xfrm>
                <a:off x="-51025" y="10036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32" name="Google Shape;2032;p22"/>
              <p:cNvCxnSpPr/>
              <p:nvPr/>
            </p:nvCxnSpPr>
            <p:spPr>
              <a:xfrm>
                <a:off x="-51025" y="114646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33" name="Google Shape;2033;p22"/>
              <p:cNvCxnSpPr/>
              <p:nvPr/>
            </p:nvCxnSpPr>
            <p:spPr>
              <a:xfrm>
                <a:off x="-51025" y="12892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34" name="Google Shape;2034;p22"/>
              <p:cNvCxnSpPr/>
              <p:nvPr/>
            </p:nvCxnSpPr>
            <p:spPr>
              <a:xfrm>
                <a:off x="-51025" y="143208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35" name="Google Shape;2035;p22"/>
              <p:cNvCxnSpPr/>
              <p:nvPr/>
            </p:nvCxnSpPr>
            <p:spPr>
              <a:xfrm>
                <a:off x="-51025" y="15748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36" name="Google Shape;2036;p22"/>
              <p:cNvCxnSpPr/>
              <p:nvPr/>
            </p:nvCxnSpPr>
            <p:spPr>
              <a:xfrm>
                <a:off x="-51025" y="171770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37" name="Google Shape;2037;p22"/>
              <p:cNvCxnSpPr/>
              <p:nvPr/>
            </p:nvCxnSpPr>
            <p:spPr>
              <a:xfrm>
                <a:off x="-51025" y="18605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38" name="Google Shape;2038;p22"/>
              <p:cNvCxnSpPr/>
              <p:nvPr/>
            </p:nvCxnSpPr>
            <p:spPr>
              <a:xfrm>
                <a:off x="-51025" y="200332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39" name="Google Shape;2039;p22"/>
              <p:cNvCxnSpPr/>
              <p:nvPr/>
            </p:nvCxnSpPr>
            <p:spPr>
              <a:xfrm>
                <a:off x="-51025" y="21461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40" name="Google Shape;2040;p22"/>
              <p:cNvCxnSpPr/>
              <p:nvPr/>
            </p:nvCxnSpPr>
            <p:spPr>
              <a:xfrm>
                <a:off x="-51025" y="228894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41" name="Google Shape;2041;p22"/>
              <p:cNvCxnSpPr/>
              <p:nvPr/>
            </p:nvCxnSpPr>
            <p:spPr>
              <a:xfrm>
                <a:off x="-51025" y="2431760"/>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42" name="Google Shape;2042;p22"/>
              <p:cNvCxnSpPr/>
              <p:nvPr/>
            </p:nvCxnSpPr>
            <p:spPr>
              <a:xfrm>
                <a:off x="-51025" y="257457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43" name="Google Shape;2043;p22"/>
              <p:cNvCxnSpPr/>
              <p:nvPr/>
            </p:nvCxnSpPr>
            <p:spPr>
              <a:xfrm>
                <a:off x="-51025" y="271738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44" name="Google Shape;2044;p22"/>
              <p:cNvCxnSpPr/>
              <p:nvPr/>
            </p:nvCxnSpPr>
            <p:spPr>
              <a:xfrm>
                <a:off x="-51025" y="286019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45" name="Google Shape;2045;p22"/>
              <p:cNvCxnSpPr/>
              <p:nvPr/>
            </p:nvCxnSpPr>
            <p:spPr>
              <a:xfrm>
                <a:off x="-51025" y="30030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46" name="Google Shape;2046;p22"/>
              <p:cNvCxnSpPr/>
              <p:nvPr/>
            </p:nvCxnSpPr>
            <p:spPr>
              <a:xfrm>
                <a:off x="-51025" y="314581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47" name="Google Shape;2047;p22"/>
              <p:cNvCxnSpPr/>
              <p:nvPr/>
            </p:nvCxnSpPr>
            <p:spPr>
              <a:xfrm>
                <a:off x="-51025" y="32886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48" name="Google Shape;2048;p22"/>
              <p:cNvCxnSpPr/>
              <p:nvPr/>
            </p:nvCxnSpPr>
            <p:spPr>
              <a:xfrm>
                <a:off x="-51025" y="343143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49" name="Google Shape;2049;p22"/>
              <p:cNvCxnSpPr/>
              <p:nvPr/>
            </p:nvCxnSpPr>
            <p:spPr>
              <a:xfrm>
                <a:off x="-51025" y="35742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50" name="Google Shape;2050;p22"/>
              <p:cNvCxnSpPr/>
              <p:nvPr/>
            </p:nvCxnSpPr>
            <p:spPr>
              <a:xfrm>
                <a:off x="-51025" y="37170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51" name="Google Shape;2051;p22"/>
              <p:cNvCxnSpPr/>
              <p:nvPr/>
            </p:nvCxnSpPr>
            <p:spPr>
              <a:xfrm>
                <a:off x="-51025" y="385986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52" name="Google Shape;2052;p22"/>
              <p:cNvCxnSpPr/>
              <p:nvPr/>
            </p:nvCxnSpPr>
            <p:spPr>
              <a:xfrm>
                <a:off x="-51025" y="40026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53" name="Google Shape;2053;p22"/>
              <p:cNvCxnSpPr/>
              <p:nvPr/>
            </p:nvCxnSpPr>
            <p:spPr>
              <a:xfrm>
                <a:off x="-51025" y="414548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54" name="Google Shape;2054;p22"/>
              <p:cNvCxnSpPr/>
              <p:nvPr/>
            </p:nvCxnSpPr>
            <p:spPr>
              <a:xfrm>
                <a:off x="-51025" y="42882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55" name="Google Shape;2055;p22"/>
              <p:cNvCxnSpPr/>
              <p:nvPr/>
            </p:nvCxnSpPr>
            <p:spPr>
              <a:xfrm>
                <a:off x="-51025" y="443110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56" name="Google Shape;2056;p22"/>
              <p:cNvCxnSpPr/>
              <p:nvPr/>
            </p:nvCxnSpPr>
            <p:spPr>
              <a:xfrm>
                <a:off x="-51025" y="45739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57" name="Google Shape;2057;p22"/>
              <p:cNvCxnSpPr/>
              <p:nvPr/>
            </p:nvCxnSpPr>
            <p:spPr>
              <a:xfrm>
                <a:off x="-51025" y="471672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58" name="Google Shape;2058;p22"/>
              <p:cNvCxnSpPr/>
              <p:nvPr/>
            </p:nvCxnSpPr>
            <p:spPr>
              <a:xfrm>
                <a:off x="-51025" y="48595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059" name="Google Shape;2059;p22"/>
              <p:cNvCxnSpPr/>
              <p:nvPr/>
            </p:nvCxnSpPr>
            <p:spPr>
              <a:xfrm>
                <a:off x="-51025" y="5002350"/>
                <a:ext cx="9222300" cy="0"/>
              </a:xfrm>
              <a:prstGeom prst="straightConnector1">
                <a:avLst/>
              </a:prstGeom>
              <a:noFill/>
              <a:ln w="9525" cap="flat" cmpd="sng">
                <a:solidFill>
                  <a:schemeClr val="dk2"/>
                </a:solidFill>
                <a:prstDash val="solid"/>
                <a:round/>
                <a:headEnd type="none" w="med" len="med"/>
                <a:tailEnd type="none" w="med" len="med"/>
              </a:ln>
            </p:spPr>
          </p:cxnSp>
        </p:grpSp>
      </p:grpSp>
      <p:sp>
        <p:nvSpPr>
          <p:cNvPr id="2060" name="Google Shape;2060;p22"/>
          <p:cNvSpPr/>
          <p:nvPr/>
        </p:nvSpPr>
        <p:spPr>
          <a:xfrm>
            <a:off x="255000" y="229650"/>
            <a:ext cx="8634000" cy="468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2"/>
          <p:cNvSpPr txBox="1">
            <a:spLocks noGrp="1"/>
          </p:cNvSpPr>
          <p:nvPr>
            <p:ph type="subTitle" idx="1"/>
          </p:nvPr>
        </p:nvSpPr>
        <p:spPr>
          <a:xfrm>
            <a:off x="720000" y="2679055"/>
            <a:ext cx="2286000" cy="1371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62" name="Google Shape;2062;p22"/>
          <p:cNvSpPr txBox="1">
            <a:spLocks noGrp="1"/>
          </p:cNvSpPr>
          <p:nvPr>
            <p:ph type="title"/>
          </p:nvPr>
        </p:nvSpPr>
        <p:spPr>
          <a:xfrm>
            <a:off x="720000" y="1566655"/>
            <a:ext cx="2286000" cy="1188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3">
  <p:cSld name="CUSTOM_1_1_1">
    <p:spTree>
      <p:nvGrpSpPr>
        <p:cNvPr id="1" name="Shape 2063"/>
        <p:cNvGrpSpPr/>
        <p:nvPr/>
      </p:nvGrpSpPr>
      <p:grpSpPr>
        <a:xfrm>
          <a:off x="0" y="0"/>
          <a:ext cx="0" cy="0"/>
          <a:chOff x="0" y="0"/>
          <a:chExt cx="0" cy="0"/>
        </a:xfrm>
      </p:grpSpPr>
      <p:grpSp>
        <p:nvGrpSpPr>
          <p:cNvPr id="2064" name="Google Shape;2064;p23"/>
          <p:cNvGrpSpPr/>
          <p:nvPr/>
        </p:nvGrpSpPr>
        <p:grpSpPr>
          <a:xfrm>
            <a:off x="-39150" y="-81300"/>
            <a:ext cx="9222300" cy="5306100"/>
            <a:chOff x="-39150" y="-81300"/>
            <a:chExt cx="9222300" cy="5306100"/>
          </a:xfrm>
        </p:grpSpPr>
        <p:grpSp>
          <p:nvGrpSpPr>
            <p:cNvPr id="2065" name="Google Shape;2065;p23"/>
            <p:cNvGrpSpPr/>
            <p:nvPr/>
          </p:nvGrpSpPr>
          <p:grpSpPr>
            <a:xfrm>
              <a:off x="108650" y="-81300"/>
              <a:ext cx="8926700" cy="5306100"/>
              <a:chOff x="107725" y="-96875"/>
              <a:chExt cx="8926700" cy="5306100"/>
            </a:xfrm>
          </p:grpSpPr>
          <p:cxnSp>
            <p:nvCxnSpPr>
              <p:cNvPr id="2066" name="Google Shape;2066;p23"/>
              <p:cNvCxnSpPr/>
              <p:nvPr/>
            </p:nvCxnSpPr>
            <p:spPr>
              <a:xfrm>
                <a:off x="107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67" name="Google Shape;2067;p23"/>
              <p:cNvCxnSpPr/>
              <p:nvPr/>
            </p:nvCxnSpPr>
            <p:spPr>
              <a:xfrm>
                <a:off x="259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68" name="Google Shape;2068;p23"/>
              <p:cNvCxnSpPr/>
              <p:nvPr/>
            </p:nvCxnSpPr>
            <p:spPr>
              <a:xfrm>
                <a:off x="410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69" name="Google Shape;2069;p23"/>
              <p:cNvCxnSpPr/>
              <p:nvPr/>
            </p:nvCxnSpPr>
            <p:spPr>
              <a:xfrm>
                <a:off x="561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70" name="Google Shape;2070;p23"/>
              <p:cNvCxnSpPr/>
              <p:nvPr/>
            </p:nvCxnSpPr>
            <p:spPr>
              <a:xfrm>
                <a:off x="712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71" name="Google Shape;2071;p23"/>
              <p:cNvCxnSpPr/>
              <p:nvPr/>
            </p:nvCxnSpPr>
            <p:spPr>
              <a:xfrm>
                <a:off x="864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72" name="Google Shape;2072;p23"/>
              <p:cNvCxnSpPr/>
              <p:nvPr/>
            </p:nvCxnSpPr>
            <p:spPr>
              <a:xfrm>
                <a:off x="1015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73" name="Google Shape;2073;p23"/>
              <p:cNvCxnSpPr/>
              <p:nvPr/>
            </p:nvCxnSpPr>
            <p:spPr>
              <a:xfrm>
                <a:off x="1166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74" name="Google Shape;2074;p23"/>
              <p:cNvCxnSpPr/>
              <p:nvPr/>
            </p:nvCxnSpPr>
            <p:spPr>
              <a:xfrm>
                <a:off x="1318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75" name="Google Shape;2075;p23"/>
              <p:cNvCxnSpPr/>
              <p:nvPr/>
            </p:nvCxnSpPr>
            <p:spPr>
              <a:xfrm>
                <a:off x="1469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76" name="Google Shape;2076;p23"/>
              <p:cNvCxnSpPr/>
              <p:nvPr/>
            </p:nvCxnSpPr>
            <p:spPr>
              <a:xfrm>
                <a:off x="1620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77" name="Google Shape;2077;p23"/>
              <p:cNvCxnSpPr/>
              <p:nvPr/>
            </p:nvCxnSpPr>
            <p:spPr>
              <a:xfrm>
                <a:off x="1772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78" name="Google Shape;2078;p23"/>
              <p:cNvCxnSpPr/>
              <p:nvPr/>
            </p:nvCxnSpPr>
            <p:spPr>
              <a:xfrm>
                <a:off x="1923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79" name="Google Shape;2079;p23"/>
              <p:cNvCxnSpPr/>
              <p:nvPr/>
            </p:nvCxnSpPr>
            <p:spPr>
              <a:xfrm>
                <a:off x="2074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80" name="Google Shape;2080;p23"/>
              <p:cNvCxnSpPr/>
              <p:nvPr/>
            </p:nvCxnSpPr>
            <p:spPr>
              <a:xfrm>
                <a:off x="2225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81" name="Google Shape;2081;p23"/>
              <p:cNvCxnSpPr/>
              <p:nvPr/>
            </p:nvCxnSpPr>
            <p:spPr>
              <a:xfrm>
                <a:off x="2377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82" name="Google Shape;2082;p23"/>
              <p:cNvCxnSpPr/>
              <p:nvPr/>
            </p:nvCxnSpPr>
            <p:spPr>
              <a:xfrm>
                <a:off x="2528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83" name="Google Shape;2083;p23"/>
              <p:cNvCxnSpPr/>
              <p:nvPr/>
            </p:nvCxnSpPr>
            <p:spPr>
              <a:xfrm>
                <a:off x="2679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84" name="Google Shape;2084;p23"/>
              <p:cNvCxnSpPr/>
              <p:nvPr/>
            </p:nvCxnSpPr>
            <p:spPr>
              <a:xfrm>
                <a:off x="2831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85" name="Google Shape;2085;p23"/>
              <p:cNvCxnSpPr/>
              <p:nvPr/>
            </p:nvCxnSpPr>
            <p:spPr>
              <a:xfrm>
                <a:off x="2982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86" name="Google Shape;2086;p23"/>
              <p:cNvCxnSpPr/>
              <p:nvPr/>
            </p:nvCxnSpPr>
            <p:spPr>
              <a:xfrm>
                <a:off x="3133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87" name="Google Shape;2087;p23"/>
              <p:cNvCxnSpPr/>
              <p:nvPr/>
            </p:nvCxnSpPr>
            <p:spPr>
              <a:xfrm>
                <a:off x="3285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88" name="Google Shape;2088;p23"/>
              <p:cNvCxnSpPr/>
              <p:nvPr/>
            </p:nvCxnSpPr>
            <p:spPr>
              <a:xfrm>
                <a:off x="3436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89" name="Google Shape;2089;p23"/>
              <p:cNvCxnSpPr/>
              <p:nvPr/>
            </p:nvCxnSpPr>
            <p:spPr>
              <a:xfrm>
                <a:off x="3587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90" name="Google Shape;2090;p23"/>
              <p:cNvCxnSpPr/>
              <p:nvPr/>
            </p:nvCxnSpPr>
            <p:spPr>
              <a:xfrm>
                <a:off x="3738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91" name="Google Shape;2091;p23"/>
              <p:cNvCxnSpPr/>
              <p:nvPr/>
            </p:nvCxnSpPr>
            <p:spPr>
              <a:xfrm>
                <a:off x="3890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92" name="Google Shape;2092;p23"/>
              <p:cNvCxnSpPr/>
              <p:nvPr/>
            </p:nvCxnSpPr>
            <p:spPr>
              <a:xfrm>
                <a:off x="4041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93" name="Google Shape;2093;p23"/>
              <p:cNvCxnSpPr/>
              <p:nvPr/>
            </p:nvCxnSpPr>
            <p:spPr>
              <a:xfrm>
                <a:off x="4192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94" name="Google Shape;2094;p23"/>
              <p:cNvCxnSpPr/>
              <p:nvPr/>
            </p:nvCxnSpPr>
            <p:spPr>
              <a:xfrm>
                <a:off x="4344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95" name="Google Shape;2095;p23"/>
              <p:cNvCxnSpPr/>
              <p:nvPr/>
            </p:nvCxnSpPr>
            <p:spPr>
              <a:xfrm>
                <a:off x="4495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96" name="Google Shape;2096;p23"/>
              <p:cNvCxnSpPr/>
              <p:nvPr/>
            </p:nvCxnSpPr>
            <p:spPr>
              <a:xfrm>
                <a:off x="4646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97" name="Google Shape;2097;p23"/>
              <p:cNvCxnSpPr/>
              <p:nvPr/>
            </p:nvCxnSpPr>
            <p:spPr>
              <a:xfrm>
                <a:off x="4798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98" name="Google Shape;2098;p23"/>
              <p:cNvCxnSpPr/>
              <p:nvPr/>
            </p:nvCxnSpPr>
            <p:spPr>
              <a:xfrm>
                <a:off x="4949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099" name="Google Shape;2099;p23"/>
              <p:cNvCxnSpPr/>
              <p:nvPr/>
            </p:nvCxnSpPr>
            <p:spPr>
              <a:xfrm>
                <a:off x="5100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00" name="Google Shape;2100;p23"/>
              <p:cNvCxnSpPr/>
              <p:nvPr/>
            </p:nvCxnSpPr>
            <p:spPr>
              <a:xfrm>
                <a:off x="5251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01" name="Google Shape;2101;p23"/>
              <p:cNvCxnSpPr/>
              <p:nvPr/>
            </p:nvCxnSpPr>
            <p:spPr>
              <a:xfrm>
                <a:off x="5403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02" name="Google Shape;2102;p23"/>
              <p:cNvCxnSpPr/>
              <p:nvPr/>
            </p:nvCxnSpPr>
            <p:spPr>
              <a:xfrm>
                <a:off x="5554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03" name="Google Shape;2103;p23"/>
              <p:cNvCxnSpPr/>
              <p:nvPr/>
            </p:nvCxnSpPr>
            <p:spPr>
              <a:xfrm>
                <a:off x="5705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04" name="Google Shape;2104;p23"/>
              <p:cNvCxnSpPr/>
              <p:nvPr/>
            </p:nvCxnSpPr>
            <p:spPr>
              <a:xfrm>
                <a:off x="5857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05" name="Google Shape;2105;p23"/>
              <p:cNvCxnSpPr/>
              <p:nvPr/>
            </p:nvCxnSpPr>
            <p:spPr>
              <a:xfrm>
                <a:off x="6008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06" name="Google Shape;2106;p23"/>
              <p:cNvCxnSpPr/>
              <p:nvPr/>
            </p:nvCxnSpPr>
            <p:spPr>
              <a:xfrm>
                <a:off x="6159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07" name="Google Shape;2107;p23"/>
              <p:cNvCxnSpPr/>
              <p:nvPr/>
            </p:nvCxnSpPr>
            <p:spPr>
              <a:xfrm>
                <a:off x="6311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08" name="Google Shape;2108;p23"/>
              <p:cNvCxnSpPr/>
              <p:nvPr/>
            </p:nvCxnSpPr>
            <p:spPr>
              <a:xfrm>
                <a:off x="6462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09" name="Google Shape;2109;p23"/>
              <p:cNvCxnSpPr/>
              <p:nvPr/>
            </p:nvCxnSpPr>
            <p:spPr>
              <a:xfrm>
                <a:off x="6613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10" name="Google Shape;2110;p23"/>
              <p:cNvCxnSpPr/>
              <p:nvPr/>
            </p:nvCxnSpPr>
            <p:spPr>
              <a:xfrm>
                <a:off x="6764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11" name="Google Shape;2111;p23"/>
              <p:cNvCxnSpPr/>
              <p:nvPr/>
            </p:nvCxnSpPr>
            <p:spPr>
              <a:xfrm>
                <a:off x="6916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12" name="Google Shape;2112;p23"/>
              <p:cNvCxnSpPr/>
              <p:nvPr/>
            </p:nvCxnSpPr>
            <p:spPr>
              <a:xfrm>
                <a:off x="7067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13" name="Google Shape;2113;p23"/>
              <p:cNvCxnSpPr/>
              <p:nvPr/>
            </p:nvCxnSpPr>
            <p:spPr>
              <a:xfrm>
                <a:off x="7218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14" name="Google Shape;2114;p23"/>
              <p:cNvCxnSpPr/>
              <p:nvPr/>
            </p:nvCxnSpPr>
            <p:spPr>
              <a:xfrm>
                <a:off x="7370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15" name="Google Shape;2115;p23"/>
              <p:cNvCxnSpPr/>
              <p:nvPr/>
            </p:nvCxnSpPr>
            <p:spPr>
              <a:xfrm>
                <a:off x="7521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16" name="Google Shape;2116;p23"/>
              <p:cNvCxnSpPr/>
              <p:nvPr/>
            </p:nvCxnSpPr>
            <p:spPr>
              <a:xfrm>
                <a:off x="7672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17" name="Google Shape;2117;p23"/>
              <p:cNvCxnSpPr/>
              <p:nvPr/>
            </p:nvCxnSpPr>
            <p:spPr>
              <a:xfrm>
                <a:off x="7824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18" name="Google Shape;2118;p23"/>
              <p:cNvCxnSpPr/>
              <p:nvPr/>
            </p:nvCxnSpPr>
            <p:spPr>
              <a:xfrm>
                <a:off x="7975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19" name="Google Shape;2119;p23"/>
              <p:cNvCxnSpPr/>
              <p:nvPr/>
            </p:nvCxnSpPr>
            <p:spPr>
              <a:xfrm>
                <a:off x="8126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20" name="Google Shape;2120;p23"/>
              <p:cNvCxnSpPr/>
              <p:nvPr/>
            </p:nvCxnSpPr>
            <p:spPr>
              <a:xfrm>
                <a:off x="8277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21" name="Google Shape;2121;p23"/>
              <p:cNvCxnSpPr/>
              <p:nvPr/>
            </p:nvCxnSpPr>
            <p:spPr>
              <a:xfrm>
                <a:off x="8429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22" name="Google Shape;2122;p23"/>
              <p:cNvCxnSpPr/>
              <p:nvPr/>
            </p:nvCxnSpPr>
            <p:spPr>
              <a:xfrm>
                <a:off x="8580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23" name="Google Shape;2123;p23"/>
              <p:cNvCxnSpPr/>
              <p:nvPr/>
            </p:nvCxnSpPr>
            <p:spPr>
              <a:xfrm>
                <a:off x="8731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24" name="Google Shape;2124;p23"/>
              <p:cNvCxnSpPr/>
              <p:nvPr/>
            </p:nvCxnSpPr>
            <p:spPr>
              <a:xfrm>
                <a:off x="8883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25" name="Google Shape;2125;p23"/>
              <p:cNvCxnSpPr/>
              <p:nvPr/>
            </p:nvCxnSpPr>
            <p:spPr>
              <a:xfrm>
                <a:off x="9034425" y="-96875"/>
                <a:ext cx="0" cy="5306100"/>
              </a:xfrm>
              <a:prstGeom prst="straightConnector1">
                <a:avLst/>
              </a:prstGeom>
              <a:noFill/>
              <a:ln w="9525" cap="flat" cmpd="sng">
                <a:solidFill>
                  <a:schemeClr val="dk2"/>
                </a:solidFill>
                <a:prstDash val="solid"/>
                <a:round/>
                <a:headEnd type="none" w="med" len="med"/>
                <a:tailEnd type="none" w="med" len="med"/>
              </a:ln>
            </p:spPr>
          </p:cxnSp>
        </p:grpSp>
        <p:grpSp>
          <p:nvGrpSpPr>
            <p:cNvPr id="2126" name="Google Shape;2126;p23"/>
            <p:cNvGrpSpPr/>
            <p:nvPr/>
          </p:nvGrpSpPr>
          <p:grpSpPr>
            <a:xfrm>
              <a:off x="-39150" y="143971"/>
              <a:ext cx="9222300" cy="4855559"/>
              <a:chOff x="-51025" y="146791"/>
              <a:chExt cx="9222300" cy="4855559"/>
            </a:xfrm>
          </p:grpSpPr>
          <p:cxnSp>
            <p:nvCxnSpPr>
              <p:cNvPr id="2127" name="Google Shape;2127;p23"/>
              <p:cNvCxnSpPr/>
              <p:nvPr/>
            </p:nvCxnSpPr>
            <p:spPr>
              <a:xfrm>
                <a:off x="-51025" y="14679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128" name="Google Shape;2128;p23"/>
              <p:cNvCxnSpPr/>
              <p:nvPr/>
            </p:nvCxnSpPr>
            <p:spPr>
              <a:xfrm>
                <a:off x="-51025" y="2896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129" name="Google Shape;2129;p23"/>
              <p:cNvCxnSpPr/>
              <p:nvPr/>
            </p:nvCxnSpPr>
            <p:spPr>
              <a:xfrm>
                <a:off x="-51025" y="43241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130" name="Google Shape;2130;p23"/>
              <p:cNvCxnSpPr/>
              <p:nvPr/>
            </p:nvCxnSpPr>
            <p:spPr>
              <a:xfrm>
                <a:off x="-51025" y="5752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131" name="Google Shape;2131;p23"/>
              <p:cNvCxnSpPr/>
              <p:nvPr/>
            </p:nvCxnSpPr>
            <p:spPr>
              <a:xfrm>
                <a:off x="-51025" y="71803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132" name="Google Shape;2132;p23"/>
              <p:cNvCxnSpPr/>
              <p:nvPr/>
            </p:nvCxnSpPr>
            <p:spPr>
              <a:xfrm>
                <a:off x="-51025" y="8608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133" name="Google Shape;2133;p23"/>
              <p:cNvCxnSpPr/>
              <p:nvPr/>
            </p:nvCxnSpPr>
            <p:spPr>
              <a:xfrm>
                <a:off x="-51025" y="10036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134" name="Google Shape;2134;p23"/>
              <p:cNvCxnSpPr/>
              <p:nvPr/>
            </p:nvCxnSpPr>
            <p:spPr>
              <a:xfrm>
                <a:off x="-51025" y="114646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135" name="Google Shape;2135;p23"/>
              <p:cNvCxnSpPr/>
              <p:nvPr/>
            </p:nvCxnSpPr>
            <p:spPr>
              <a:xfrm>
                <a:off x="-51025" y="12892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136" name="Google Shape;2136;p23"/>
              <p:cNvCxnSpPr/>
              <p:nvPr/>
            </p:nvCxnSpPr>
            <p:spPr>
              <a:xfrm>
                <a:off x="-51025" y="143208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137" name="Google Shape;2137;p23"/>
              <p:cNvCxnSpPr/>
              <p:nvPr/>
            </p:nvCxnSpPr>
            <p:spPr>
              <a:xfrm>
                <a:off x="-51025" y="15748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138" name="Google Shape;2138;p23"/>
              <p:cNvCxnSpPr/>
              <p:nvPr/>
            </p:nvCxnSpPr>
            <p:spPr>
              <a:xfrm>
                <a:off x="-51025" y="171770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139" name="Google Shape;2139;p23"/>
              <p:cNvCxnSpPr/>
              <p:nvPr/>
            </p:nvCxnSpPr>
            <p:spPr>
              <a:xfrm>
                <a:off x="-51025" y="18605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140" name="Google Shape;2140;p23"/>
              <p:cNvCxnSpPr/>
              <p:nvPr/>
            </p:nvCxnSpPr>
            <p:spPr>
              <a:xfrm>
                <a:off x="-51025" y="200332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141" name="Google Shape;2141;p23"/>
              <p:cNvCxnSpPr/>
              <p:nvPr/>
            </p:nvCxnSpPr>
            <p:spPr>
              <a:xfrm>
                <a:off x="-51025" y="21461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142" name="Google Shape;2142;p23"/>
              <p:cNvCxnSpPr/>
              <p:nvPr/>
            </p:nvCxnSpPr>
            <p:spPr>
              <a:xfrm>
                <a:off x="-51025" y="228894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143" name="Google Shape;2143;p23"/>
              <p:cNvCxnSpPr/>
              <p:nvPr/>
            </p:nvCxnSpPr>
            <p:spPr>
              <a:xfrm>
                <a:off x="-51025" y="2431760"/>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144" name="Google Shape;2144;p23"/>
              <p:cNvCxnSpPr/>
              <p:nvPr/>
            </p:nvCxnSpPr>
            <p:spPr>
              <a:xfrm>
                <a:off x="-51025" y="257457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145" name="Google Shape;2145;p23"/>
              <p:cNvCxnSpPr/>
              <p:nvPr/>
            </p:nvCxnSpPr>
            <p:spPr>
              <a:xfrm>
                <a:off x="-51025" y="271738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146" name="Google Shape;2146;p23"/>
              <p:cNvCxnSpPr/>
              <p:nvPr/>
            </p:nvCxnSpPr>
            <p:spPr>
              <a:xfrm>
                <a:off x="-51025" y="286019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147" name="Google Shape;2147;p23"/>
              <p:cNvCxnSpPr/>
              <p:nvPr/>
            </p:nvCxnSpPr>
            <p:spPr>
              <a:xfrm>
                <a:off x="-51025" y="30030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148" name="Google Shape;2148;p23"/>
              <p:cNvCxnSpPr/>
              <p:nvPr/>
            </p:nvCxnSpPr>
            <p:spPr>
              <a:xfrm>
                <a:off x="-51025" y="314581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149" name="Google Shape;2149;p23"/>
              <p:cNvCxnSpPr/>
              <p:nvPr/>
            </p:nvCxnSpPr>
            <p:spPr>
              <a:xfrm>
                <a:off x="-51025" y="32886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150" name="Google Shape;2150;p23"/>
              <p:cNvCxnSpPr/>
              <p:nvPr/>
            </p:nvCxnSpPr>
            <p:spPr>
              <a:xfrm>
                <a:off x="-51025" y="343143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151" name="Google Shape;2151;p23"/>
              <p:cNvCxnSpPr/>
              <p:nvPr/>
            </p:nvCxnSpPr>
            <p:spPr>
              <a:xfrm>
                <a:off x="-51025" y="35742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152" name="Google Shape;2152;p23"/>
              <p:cNvCxnSpPr/>
              <p:nvPr/>
            </p:nvCxnSpPr>
            <p:spPr>
              <a:xfrm>
                <a:off x="-51025" y="37170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153" name="Google Shape;2153;p23"/>
              <p:cNvCxnSpPr/>
              <p:nvPr/>
            </p:nvCxnSpPr>
            <p:spPr>
              <a:xfrm>
                <a:off x="-51025" y="385986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154" name="Google Shape;2154;p23"/>
              <p:cNvCxnSpPr/>
              <p:nvPr/>
            </p:nvCxnSpPr>
            <p:spPr>
              <a:xfrm>
                <a:off x="-51025" y="40026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155" name="Google Shape;2155;p23"/>
              <p:cNvCxnSpPr/>
              <p:nvPr/>
            </p:nvCxnSpPr>
            <p:spPr>
              <a:xfrm>
                <a:off x="-51025" y="414548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156" name="Google Shape;2156;p23"/>
              <p:cNvCxnSpPr/>
              <p:nvPr/>
            </p:nvCxnSpPr>
            <p:spPr>
              <a:xfrm>
                <a:off x="-51025" y="42882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157" name="Google Shape;2157;p23"/>
              <p:cNvCxnSpPr/>
              <p:nvPr/>
            </p:nvCxnSpPr>
            <p:spPr>
              <a:xfrm>
                <a:off x="-51025" y="443110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158" name="Google Shape;2158;p23"/>
              <p:cNvCxnSpPr/>
              <p:nvPr/>
            </p:nvCxnSpPr>
            <p:spPr>
              <a:xfrm>
                <a:off x="-51025" y="45739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159" name="Google Shape;2159;p23"/>
              <p:cNvCxnSpPr/>
              <p:nvPr/>
            </p:nvCxnSpPr>
            <p:spPr>
              <a:xfrm>
                <a:off x="-51025" y="471672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160" name="Google Shape;2160;p23"/>
              <p:cNvCxnSpPr/>
              <p:nvPr/>
            </p:nvCxnSpPr>
            <p:spPr>
              <a:xfrm>
                <a:off x="-51025" y="48595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161" name="Google Shape;2161;p23"/>
              <p:cNvCxnSpPr/>
              <p:nvPr/>
            </p:nvCxnSpPr>
            <p:spPr>
              <a:xfrm>
                <a:off x="-51025" y="5002350"/>
                <a:ext cx="9222300" cy="0"/>
              </a:xfrm>
              <a:prstGeom prst="straightConnector1">
                <a:avLst/>
              </a:prstGeom>
              <a:noFill/>
              <a:ln w="9525" cap="flat" cmpd="sng">
                <a:solidFill>
                  <a:schemeClr val="dk2"/>
                </a:solidFill>
                <a:prstDash val="solid"/>
                <a:round/>
                <a:headEnd type="none" w="med" len="med"/>
                <a:tailEnd type="none" w="med" len="med"/>
              </a:ln>
            </p:spPr>
          </p:cxnSp>
        </p:grpSp>
      </p:grpSp>
      <p:sp>
        <p:nvSpPr>
          <p:cNvPr id="2162" name="Google Shape;2162;p23"/>
          <p:cNvSpPr/>
          <p:nvPr/>
        </p:nvSpPr>
        <p:spPr>
          <a:xfrm>
            <a:off x="255000" y="229650"/>
            <a:ext cx="8634000" cy="468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3"/>
          <p:cNvSpPr txBox="1">
            <a:spLocks noGrp="1"/>
          </p:cNvSpPr>
          <p:nvPr>
            <p:ph type="subTitle" idx="1"/>
          </p:nvPr>
        </p:nvSpPr>
        <p:spPr>
          <a:xfrm>
            <a:off x="3888175" y="2686050"/>
            <a:ext cx="3931800" cy="822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4" name="Google Shape;2164;p23"/>
          <p:cNvSpPr txBox="1">
            <a:spLocks noGrp="1"/>
          </p:cNvSpPr>
          <p:nvPr>
            <p:ph type="title"/>
          </p:nvPr>
        </p:nvSpPr>
        <p:spPr>
          <a:xfrm>
            <a:off x="3888175" y="2122050"/>
            <a:ext cx="3931800" cy="640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2165"/>
        <p:cNvGrpSpPr/>
        <p:nvPr/>
      </p:nvGrpSpPr>
      <p:grpSpPr>
        <a:xfrm>
          <a:off x="0" y="0"/>
          <a:ext cx="0" cy="0"/>
          <a:chOff x="0" y="0"/>
          <a:chExt cx="0" cy="0"/>
        </a:xfrm>
      </p:grpSpPr>
      <p:grpSp>
        <p:nvGrpSpPr>
          <p:cNvPr id="2166" name="Google Shape;2166;p24"/>
          <p:cNvGrpSpPr/>
          <p:nvPr/>
        </p:nvGrpSpPr>
        <p:grpSpPr>
          <a:xfrm>
            <a:off x="-39150" y="-81300"/>
            <a:ext cx="9222300" cy="5306100"/>
            <a:chOff x="-39150" y="-81300"/>
            <a:chExt cx="9222300" cy="5306100"/>
          </a:xfrm>
        </p:grpSpPr>
        <p:grpSp>
          <p:nvGrpSpPr>
            <p:cNvPr id="2167" name="Google Shape;2167;p24"/>
            <p:cNvGrpSpPr/>
            <p:nvPr/>
          </p:nvGrpSpPr>
          <p:grpSpPr>
            <a:xfrm>
              <a:off x="108650" y="-81300"/>
              <a:ext cx="8926700" cy="5306100"/>
              <a:chOff x="107725" y="-96875"/>
              <a:chExt cx="8926700" cy="5306100"/>
            </a:xfrm>
          </p:grpSpPr>
          <p:cxnSp>
            <p:nvCxnSpPr>
              <p:cNvPr id="2168" name="Google Shape;2168;p24"/>
              <p:cNvCxnSpPr/>
              <p:nvPr/>
            </p:nvCxnSpPr>
            <p:spPr>
              <a:xfrm>
                <a:off x="107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69" name="Google Shape;2169;p24"/>
              <p:cNvCxnSpPr/>
              <p:nvPr/>
            </p:nvCxnSpPr>
            <p:spPr>
              <a:xfrm>
                <a:off x="259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70" name="Google Shape;2170;p24"/>
              <p:cNvCxnSpPr/>
              <p:nvPr/>
            </p:nvCxnSpPr>
            <p:spPr>
              <a:xfrm>
                <a:off x="410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71" name="Google Shape;2171;p24"/>
              <p:cNvCxnSpPr/>
              <p:nvPr/>
            </p:nvCxnSpPr>
            <p:spPr>
              <a:xfrm>
                <a:off x="561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72" name="Google Shape;2172;p24"/>
              <p:cNvCxnSpPr/>
              <p:nvPr/>
            </p:nvCxnSpPr>
            <p:spPr>
              <a:xfrm>
                <a:off x="712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73" name="Google Shape;2173;p24"/>
              <p:cNvCxnSpPr/>
              <p:nvPr/>
            </p:nvCxnSpPr>
            <p:spPr>
              <a:xfrm>
                <a:off x="864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74" name="Google Shape;2174;p24"/>
              <p:cNvCxnSpPr/>
              <p:nvPr/>
            </p:nvCxnSpPr>
            <p:spPr>
              <a:xfrm>
                <a:off x="1015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75" name="Google Shape;2175;p24"/>
              <p:cNvCxnSpPr/>
              <p:nvPr/>
            </p:nvCxnSpPr>
            <p:spPr>
              <a:xfrm>
                <a:off x="1166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76" name="Google Shape;2176;p24"/>
              <p:cNvCxnSpPr/>
              <p:nvPr/>
            </p:nvCxnSpPr>
            <p:spPr>
              <a:xfrm>
                <a:off x="1318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77" name="Google Shape;2177;p24"/>
              <p:cNvCxnSpPr/>
              <p:nvPr/>
            </p:nvCxnSpPr>
            <p:spPr>
              <a:xfrm>
                <a:off x="1469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78" name="Google Shape;2178;p24"/>
              <p:cNvCxnSpPr/>
              <p:nvPr/>
            </p:nvCxnSpPr>
            <p:spPr>
              <a:xfrm>
                <a:off x="1620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79" name="Google Shape;2179;p24"/>
              <p:cNvCxnSpPr/>
              <p:nvPr/>
            </p:nvCxnSpPr>
            <p:spPr>
              <a:xfrm>
                <a:off x="1772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80" name="Google Shape;2180;p24"/>
              <p:cNvCxnSpPr/>
              <p:nvPr/>
            </p:nvCxnSpPr>
            <p:spPr>
              <a:xfrm>
                <a:off x="1923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81" name="Google Shape;2181;p24"/>
              <p:cNvCxnSpPr/>
              <p:nvPr/>
            </p:nvCxnSpPr>
            <p:spPr>
              <a:xfrm>
                <a:off x="2074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82" name="Google Shape;2182;p24"/>
              <p:cNvCxnSpPr/>
              <p:nvPr/>
            </p:nvCxnSpPr>
            <p:spPr>
              <a:xfrm>
                <a:off x="2225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83" name="Google Shape;2183;p24"/>
              <p:cNvCxnSpPr/>
              <p:nvPr/>
            </p:nvCxnSpPr>
            <p:spPr>
              <a:xfrm>
                <a:off x="2377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84" name="Google Shape;2184;p24"/>
              <p:cNvCxnSpPr/>
              <p:nvPr/>
            </p:nvCxnSpPr>
            <p:spPr>
              <a:xfrm>
                <a:off x="2528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85" name="Google Shape;2185;p24"/>
              <p:cNvCxnSpPr/>
              <p:nvPr/>
            </p:nvCxnSpPr>
            <p:spPr>
              <a:xfrm>
                <a:off x="2679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86" name="Google Shape;2186;p24"/>
              <p:cNvCxnSpPr/>
              <p:nvPr/>
            </p:nvCxnSpPr>
            <p:spPr>
              <a:xfrm>
                <a:off x="2831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87" name="Google Shape;2187;p24"/>
              <p:cNvCxnSpPr/>
              <p:nvPr/>
            </p:nvCxnSpPr>
            <p:spPr>
              <a:xfrm>
                <a:off x="2982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88" name="Google Shape;2188;p24"/>
              <p:cNvCxnSpPr/>
              <p:nvPr/>
            </p:nvCxnSpPr>
            <p:spPr>
              <a:xfrm>
                <a:off x="3133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89" name="Google Shape;2189;p24"/>
              <p:cNvCxnSpPr/>
              <p:nvPr/>
            </p:nvCxnSpPr>
            <p:spPr>
              <a:xfrm>
                <a:off x="3285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90" name="Google Shape;2190;p24"/>
              <p:cNvCxnSpPr/>
              <p:nvPr/>
            </p:nvCxnSpPr>
            <p:spPr>
              <a:xfrm>
                <a:off x="3436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91" name="Google Shape;2191;p24"/>
              <p:cNvCxnSpPr/>
              <p:nvPr/>
            </p:nvCxnSpPr>
            <p:spPr>
              <a:xfrm>
                <a:off x="3587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92" name="Google Shape;2192;p24"/>
              <p:cNvCxnSpPr/>
              <p:nvPr/>
            </p:nvCxnSpPr>
            <p:spPr>
              <a:xfrm>
                <a:off x="3738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93" name="Google Shape;2193;p24"/>
              <p:cNvCxnSpPr/>
              <p:nvPr/>
            </p:nvCxnSpPr>
            <p:spPr>
              <a:xfrm>
                <a:off x="3890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94" name="Google Shape;2194;p24"/>
              <p:cNvCxnSpPr/>
              <p:nvPr/>
            </p:nvCxnSpPr>
            <p:spPr>
              <a:xfrm>
                <a:off x="4041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95" name="Google Shape;2195;p24"/>
              <p:cNvCxnSpPr/>
              <p:nvPr/>
            </p:nvCxnSpPr>
            <p:spPr>
              <a:xfrm>
                <a:off x="4192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96" name="Google Shape;2196;p24"/>
              <p:cNvCxnSpPr/>
              <p:nvPr/>
            </p:nvCxnSpPr>
            <p:spPr>
              <a:xfrm>
                <a:off x="4344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97" name="Google Shape;2197;p24"/>
              <p:cNvCxnSpPr/>
              <p:nvPr/>
            </p:nvCxnSpPr>
            <p:spPr>
              <a:xfrm>
                <a:off x="4495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98" name="Google Shape;2198;p24"/>
              <p:cNvCxnSpPr/>
              <p:nvPr/>
            </p:nvCxnSpPr>
            <p:spPr>
              <a:xfrm>
                <a:off x="4646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99" name="Google Shape;2199;p24"/>
              <p:cNvCxnSpPr/>
              <p:nvPr/>
            </p:nvCxnSpPr>
            <p:spPr>
              <a:xfrm>
                <a:off x="4798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00" name="Google Shape;2200;p24"/>
              <p:cNvCxnSpPr/>
              <p:nvPr/>
            </p:nvCxnSpPr>
            <p:spPr>
              <a:xfrm>
                <a:off x="4949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01" name="Google Shape;2201;p24"/>
              <p:cNvCxnSpPr/>
              <p:nvPr/>
            </p:nvCxnSpPr>
            <p:spPr>
              <a:xfrm>
                <a:off x="5100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02" name="Google Shape;2202;p24"/>
              <p:cNvCxnSpPr/>
              <p:nvPr/>
            </p:nvCxnSpPr>
            <p:spPr>
              <a:xfrm>
                <a:off x="5251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03" name="Google Shape;2203;p24"/>
              <p:cNvCxnSpPr/>
              <p:nvPr/>
            </p:nvCxnSpPr>
            <p:spPr>
              <a:xfrm>
                <a:off x="5403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04" name="Google Shape;2204;p24"/>
              <p:cNvCxnSpPr/>
              <p:nvPr/>
            </p:nvCxnSpPr>
            <p:spPr>
              <a:xfrm>
                <a:off x="5554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05" name="Google Shape;2205;p24"/>
              <p:cNvCxnSpPr/>
              <p:nvPr/>
            </p:nvCxnSpPr>
            <p:spPr>
              <a:xfrm>
                <a:off x="5705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06" name="Google Shape;2206;p24"/>
              <p:cNvCxnSpPr/>
              <p:nvPr/>
            </p:nvCxnSpPr>
            <p:spPr>
              <a:xfrm>
                <a:off x="5857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07" name="Google Shape;2207;p24"/>
              <p:cNvCxnSpPr/>
              <p:nvPr/>
            </p:nvCxnSpPr>
            <p:spPr>
              <a:xfrm>
                <a:off x="6008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08" name="Google Shape;2208;p24"/>
              <p:cNvCxnSpPr/>
              <p:nvPr/>
            </p:nvCxnSpPr>
            <p:spPr>
              <a:xfrm>
                <a:off x="6159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09" name="Google Shape;2209;p24"/>
              <p:cNvCxnSpPr/>
              <p:nvPr/>
            </p:nvCxnSpPr>
            <p:spPr>
              <a:xfrm>
                <a:off x="6311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10" name="Google Shape;2210;p24"/>
              <p:cNvCxnSpPr/>
              <p:nvPr/>
            </p:nvCxnSpPr>
            <p:spPr>
              <a:xfrm>
                <a:off x="6462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11" name="Google Shape;2211;p24"/>
              <p:cNvCxnSpPr/>
              <p:nvPr/>
            </p:nvCxnSpPr>
            <p:spPr>
              <a:xfrm>
                <a:off x="6613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12" name="Google Shape;2212;p24"/>
              <p:cNvCxnSpPr/>
              <p:nvPr/>
            </p:nvCxnSpPr>
            <p:spPr>
              <a:xfrm>
                <a:off x="6764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13" name="Google Shape;2213;p24"/>
              <p:cNvCxnSpPr/>
              <p:nvPr/>
            </p:nvCxnSpPr>
            <p:spPr>
              <a:xfrm>
                <a:off x="6916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14" name="Google Shape;2214;p24"/>
              <p:cNvCxnSpPr/>
              <p:nvPr/>
            </p:nvCxnSpPr>
            <p:spPr>
              <a:xfrm>
                <a:off x="7067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15" name="Google Shape;2215;p24"/>
              <p:cNvCxnSpPr/>
              <p:nvPr/>
            </p:nvCxnSpPr>
            <p:spPr>
              <a:xfrm>
                <a:off x="7218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16" name="Google Shape;2216;p24"/>
              <p:cNvCxnSpPr/>
              <p:nvPr/>
            </p:nvCxnSpPr>
            <p:spPr>
              <a:xfrm>
                <a:off x="7370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17" name="Google Shape;2217;p24"/>
              <p:cNvCxnSpPr/>
              <p:nvPr/>
            </p:nvCxnSpPr>
            <p:spPr>
              <a:xfrm>
                <a:off x="7521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18" name="Google Shape;2218;p24"/>
              <p:cNvCxnSpPr/>
              <p:nvPr/>
            </p:nvCxnSpPr>
            <p:spPr>
              <a:xfrm>
                <a:off x="7672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19" name="Google Shape;2219;p24"/>
              <p:cNvCxnSpPr/>
              <p:nvPr/>
            </p:nvCxnSpPr>
            <p:spPr>
              <a:xfrm>
                <a:off x="7824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20" name="Google Shape;2220;p24"/>
              <p:cNvCxnSpPr/>
              <p:nvPr/>
            </p:nvCxnSpPr>
            <p:spPr>
              <a:xfrm>
                <a:off x="7975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21" name="Google Shape;2221;p24"/>
              <p:cNvCxnSpPr/>
              <p:nvPr/>
            </p:nvCxnSpPr>
            <p:spPr>
              <a:xfrm>
                <a:off x="8126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22" name="Google Shape;2222;p24"/>
              <p:cNvCxnSpPr/>
              <p:nvPr/>
            </p:nvCxnSpPr>
            <p:spPr>
              <a:xfrm>
                <a:off x="8277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23" name="Google Shape;2223;p24"/>
              <p:cNvCxnSpPr/>
              <p:nvPr/>
            </p:nvCxnSpPr>
            <p:spPr>
              <a:xfrm>
                <a:off x="8429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24" name="Google Shape;2224;p24"/>
              <p:cNvCxnSpPr/>
              <p:nvPr/>
            </p:nvCxnSpPr>
            <p:spPr>
              <a:xfrm>
                <a:off x="8580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25" name="Google Shape;2225;p24"/>
              <p:cNvCxnSpPr/>
              <p:nvPr/>
            </p:nvCxnSpPr>
            <p:spPr>
              <a:xfrm>
                <a:off x="8731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26" name="Google Shape;2226;p24"/>
              <p:cNvCxnSpPr/>
              <p:nvPr/>
            </p:nvCxnSpPr>
            <p:spPr>
              <a:xfrm>
                <a:off x="8883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27" name="Google Shape;2227;p24"/>
              <p:cNvCxnSpPr/>
              <p:nvPr/>
            </p:nvCxnSpPr>
            <p:spPr>
              <a:xfrm>
                <a:off x="9034425" y="-96875"/>
                <a:ext cx="0" cy="5306100"/>
              </a:xfrm>
              <a:prstGeom prst="straightConnector1">
                <a:avLst/>
              </a:prstGeom>
              <a:noFill/>
              <a:ln w="9525" cap="flat" cmpd="sng">
                <a:solidFill>
                  <a:schemeClr val="dk2"/>
                </a:solidFill>
                <a:prstDash val="solid"/>
                <a:round/>
                <a:headEnd type="none" w="med" len="med"/>
                <a:tailEnd type="none" w="med" len="med"/>
              </a:ln>
            </p:spPr>
          </p:cxnSp>
        </p:grpSp>
        <p:grpSp>
          <p:nvGrpSpPr>
            <p:cNvPr id="2228" name="Google Shape;2228;p24"/>
            <p:cNvGrpSpPr/>
            <p:nvPr/>
          </p:nvGrpSpPr>
          <p:grpSpPr>
            <a:xfrm>
              <a:off x="-39150" y="143971"/>
              <a:ext cx="9222300" cy="4855559"/>
              <a:chOff x="-51025" y="146791"/>
              <a:chExt cx="9222300" cy="4855559"/>
            </a:xfrm>
          </p:grpSpPr>
          <p:cxnSp>
            <p:nvCxnSpPr>
              <p:cNvPr id="2229" name="Google Shape;2229;p24"/>
              <p:cNvCxnSpPr/>
              <p:nvPr/>
            </p:nvCxnSpPr>
            <p:spPr>
              <a:xfrm>
                <a:off x="-51025" y="14679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230" name="Google Shape;2230;p24"/>
              <p:cNvCxnSpPr/>
              <p:nvPr/>
            </p:nvCxnSpPr>
            <p:spPr>
              <a:xfrm>
                <a:off x="-51025" y="2896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231" name="Google Shape;2231;p24"/>
              <p:cNvCxnSpPr/>
              <p:nvPr/>
            </p:nvCxnSpPr>
            <p:spPr>
              <a:xfrm>
                <a:off x="-51025" y="43241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232" name="Google Shape;2232;p24"/>
              <p:cNvCxnSpPr/>
              <p:nvPr/>
            </p:nvCxnSpPr>
            <p:spPr>
              <a:xfrm>
                <a:off x="-51025" y="5752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233" name="Google Shape;2233;p24"/>
              <p:cNvCxnSpPr/>
              <p:nvPr/>
            </p:nvCxnSpPr>
            <p:spPr>
              <a:xfrm>
                <a:off x="-51025" y="71803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234" name="Google Shape;2234;p24"/>
              <p:cNvCxnSpPr/>
              <p:nvPr/>
            </p:nvCxnSpPr>
            <p:spPr>
              <a:xfrm>
                <a:off x="-51025" y="8608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235" name="Google Shape;2235;p24"/>
              <p:cNvCxnSpPr/>
              <p:nvPr/>
            </p:nvCxnSpPr>
            <p:spPr>
              <a:xfrm>
                <a:off x="-51025" y="10036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236" name="Google Shape;2236;p24"/>
              <p:cNvCxnSpPr/>
              <p:nvPr/>
            </p:nvCxnSpPr>
            <p:spPr>
              <a:xfrm>
                <a:off x="-51025" y="114646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237" name="Google Shape;2237;p24"/>
              <p:cNvCxnSpPr/>
              <p:nvPr/>
            </p:nvCxnSpPr>
            <p:spPr>
              <a:xfrm>
                <a:off x="-51025" y="12892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238" name="Google Shape;2238;p24"/>
              <p:cNvCxnSpPr/>
              <p:nvPr/>
            </p:nvCxnSpPr>
            <p:spPr>
              <a:xfrm>
                <a:off x="-51025" y="143208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239" name="Google Shape;2239;p24"/>
              <p:cNvCxnSpPr/>
              <p:nvPr/>
            </p:nvCxnSpPr>
            <p:spPr>
              <a:xfrm>
                <a:off x="-51025" y="15748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240" name="Google Shape;2240;p24"/>
              <p:cNvCxnSpPr/>
              <p:nvPr/>
            </p:nvCxnSpPr>
            <p:spPr>
              <a:xfrm>
                <a:off x="-51025" y="171770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241" name="Google Shape;2241;p24"/>
              <p:cNvCxnSpPr/>
              <p:nvPr/>
            </p:nvCxnSpPr>
            <p:spPr>
              <a:xfrm>
                <a:off x="-51025" y="18605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242" name="Google Shape;2242;p24"/>
              <p:cNvCxnSpPr/>
              <p:nvPr/>
            </p:nvCxnSpPr>
            <p:spPr>
              <a:xfrm>
                <a:off x="-51025" y="200332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243" name="Google Shape;2243;p24"/>
              <p:cNvCxnSpPr/>
              <p:nvPr/>
            </p:nvCxnSpPr>
            <p:spPr>
              <a:xfrm>
                <a:off x="-51025" y="21461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244" name="Google Shape;2244;p24"/>
              <p:cNvCxnSpPr/>
              <p:nvPr/>
            </p:nvCxnSpPr>
            <p:spPr>
              <a:xfrm>
                <a:off x="-51025" y="228894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245" name="Google Shape;2245;p24"/>
              <p:cNvCxnSpPr/>
              <p:nvPr/>
            </p:nvCxnSpPr>
            <p:spPr>
              <a:xfrm>
                <a:off x="-51025" y="2431760"/>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246" name="Google Shape;2246;p24"/>
              <p:cNvCxnSpPr/>
              <p:nvPr/>
            </p:nvCxnSpPr>
            <p:spPr>
              <a:xfrm>
                <a:off x="-51025" y="257457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247" name="Google Shape;2247;p24"/>
              <p:cNvCxnSpPr/>
              <p:nvPr/>
            </p:nvCxnSpPr>
            <p:spPr>
              <a:xfrm>
                <a:off x="-51025" y="271738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248" name="Google Shape;2248;p24"/>
              <p:cNvCxnSpPr/>
              <p:nvPr/>
            </p:nvCxnSpPr>
            <p:spPr>
              <a:xfrm>
                <a:off x="-51025" y="286019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249" name="Google Shape;2249;p24"/>
              <p:cNvCxnSpPr/>
              <p:nvPr/>
            </p:nvCxnSpPr>
            <p:spPr>
              <a:xfrm>
                <a:off x="-51025" y="30030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250" name="Google Shape;2250;p24"/>
              <p:cNvCxnSpPr/>
              <p:nvPr/>
            </p:nvCxnSpPr>
            <p:spPr>
              <a:xfrm>
                <a:off x="-51025" y="314581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251" name="Google Shape;2251;p24"/>
              <p:cNvCxnSpPr/>
              <p:nvPr/>
            </p:nvCxnSpPr>
            <p:spPr>
              <a:xfrm>
                <a:off x="-51025" y="32886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252" name="Google Shape;2252;p24"/>
              <p:cNvCxnSpPr/>
              <p:nvPr/>
            </p:nvCxnSpPr>
            <p:spPr>
              <a:xfrm>
                <a:off x="-51025" y="343143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253" name="Google Shape;2253;p24"/>
              <p:cNvCxnSpPr/>
              <p:nvPr/>
            </p:nvCxnSpPr>
            <p:spPr>
              <a:xfrm>
                <a:off x="-51025" y="35742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254" name="Google Shape;2254;p24"/>
              <p:cNvCxnSpPr/>
              <p:nvPr/>
            </p:nvCxnSpPr>
            <p:spPr>
              <a:xfrm>
                <a:off x="-51025" y="37170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255" name="Google Shape;2255;p24"/>
              <p:cNvCxnSpPr/>
              <p:nvPr/>
            </p:nvCxnSpPr>
            <p:spPr>
              <a:xfrm>
                <a:off x="-51025" y="385986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256" name="Google Shape;2256;p24"/>
              <p:cNvCxnSpPr/>
              <p:nvPr/>
            </p:nvCxnSpPr>
            <p:spPr>
              <a:xfrm>
                <a:off x="-51025" y="40026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257" name="Google Shape;2257;p24"/>
              <p:cNvCxnSpPr/>
              <p:nvPr/>
            </p:nvCxnSpPr>
            <p:spPr>
              <a:xfrm>
                <a:off x="-51025" y="414548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258" name="Google Shape;2258;p24"/>
              <p:cNvCxnSpPr/>
              <p:nvPr/>
            </p:nvCxnSpPr>
            <p:spPr>
              <a:xfrm>
                <a:off x="-51025" y="42882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259" name="Google Shape;2259;p24"/>
              <p:cNvCxnSpPr/>
              <p:nvPr/>
            </p:nvCxnSpPr>
            <p:spPr>
              <a:xfrm>
                <a:off x="-51025" y="443110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260" name="Google Shape;2260;p24"/>
              <p:cNvCxnSpPr/>
              <p:nvPr/>
            </p:nvCxnSpPr>
            <p:spPr>
              <a:xfrm>
                <a:off x="-51025" y="45739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261" name="Google Shape;2261;p24"/>
              <p:cNvCxnSpPr/>
              <p:nvPr/>
            </p:nvCxnSpPr>
            <p:spPr>
              <a:xfrm>
                <a:off x="-51025" y="471672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262" name="Google Shape;2262;p24"/>
              <p:cNvCxnSpPr/>
              <p:nvPr/>
            </p:nvCxnSpPr>
            <p:spPr>
              <a:xfrm>
                <a:off x="-51025" y="48595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263" name="Google Shape;2263;p24"/>
              <p:cNvCxnSpPr/>
              <p:nvPr/>
            </p:nvCxnSpPr>
            <p:spPr>
              <a:xfrm>
                <a:off x="-51025" y="5002350"/>
                <a:ext cx="9222300" cy="0"/>
              </a:xfrm>
              <a:prstGeom prst="straightConnector1">
                <a:avLst/>
              </a:prstGeom>
              <a:noFill/>
              <a:ln w="9525" cap="flat" cmpd="sng">
                <a:solidFill>
                  <a:schemeClr val="dk2"/>
                </a:solidFill>
                <a:prstDash val="solid"/>
                <a:round/>
                <a:headEnd type="none" w="med" len="med"/>
                <a:tailEnd type="none" w="med" len="med"/>
              </a:ln>
            </p:spPr>
          </p:cxnSp>
        </p:grpSp>
      </p:grpSp>
      <p:sp>
        <p:nvSpPr>
          <p:cNvPr id="2264" name="Google Shape;2264;p24"/>
          <p:cNvSpPr/>
          <p:nvPr/>
        </p:nvSpPr>
        <p:spPr>
          <a:xfrm>
            <a:off x="255000" y="229650"/>
            <a:ext cx="8634000" cy="468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4"/>
          <p:cNvSpPr txBox="1">
            <a:spLocks noGrp="1"/>
          </p:cNvSpPr>
          <p:nvPr>
            <p:ph type="title"/>
          </p:nvPr>
        </p:nvSpPr>
        <p:spPr>
          <a:xfrm>
            <a:off x="720000" y="2571738"/>
            <a:ext cx="23364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66" name="Google Shape;2266;p24"/>
          <p:cNvSpPr txBox="1">
            <a:spLocks noGrp="1"/>
          </p:cNvSpPr>
          <p:nvPr>
            <p:ph type="subTitle" idx="1"/>
          </p:nvPr>
        </p:nvSpPr>
        <p:spPr>
          <a:xfrm>
            <a:off x="720000" y="2952738"/>
            <a:ext cx="23364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67" name="Google Shape;2267;p24"/>
          <p:cNvSpPr txBox="1">
            <a:spLocks noGrp="1"/>
          </p:cNvSpPr>
          <p:nvPr>
            <p:ph type="title" idx="2"/>
          </p:nvPr>
        </p:nvSpPr>
        <p:spPr>
          <a:xfrm>
            <a:off x="3403800" y="2571738"/>
            <a:ext cx="23364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68" name="Google Shape;2268;p24"/>
          <p:cNvSpPr txBox="1">
            <a:spLocks noGrp="1"/>
          </p:cNvSpPr>
          <p:nvPr>
            <p:ph type="subTitle" idx="3"/>
          </p:nvPr>
        </p:nvSpPr>
        <p:spPr>
          <a:xfrm>
            <a:off x="3403800" y="2952738"/>
            <a:ext cx="23364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69" name="Google Shape;2269;p24"/>
          <p:cNvSpPr txBox="1">
            <a:spLocks noGrp="1"/>
          </p:cNvSpPr>
          <p:nvPr>
            <p:ph type="title" idx="4"/>
          </p:nvPr>
        </p:nvSpPr>
        <p:spPr>
          <a:xfrm>
            <a:off x="6087600" y="2571738"/>
            <a:ext cx="23364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70" name="Google Shape;2270;p24"/>
          <p:cNvSpPr txBox="1">
            <a:spLocks noGrp="1"/>
          </p:cNvSpPr>
          <p:nvPr>
            <p:ph type="subTitle" idx="5"/>
          </p:nvPr>
        </p:nvSpPr>
        <p:spPr>
          <a:xfrm>
            <a:off x="6087600" y="2952738"/>
            <a:ext cx="23364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71" name="Google Shape;2271;p24"/>
          <p:cNvSpPr txBox="1">
            <a:spLocks noGrp="1"/>
          </p:cNvSpPr>
          <p:nvPr>
            <p:ph type="title" idx="6"/>
          </p:nvPr>
        </p:nvSpPr>
        <p:spPr>
          <a:xfrm>
            <a:off x="720000" y="4078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2272"/>
        <p:cNvGrpSpPr/>
        <p:nvPr/>
      </p:nvGrpSpPr>
      <p:grpSpPr>
        <a:xfrm>
          <a:off x="0" y="0"/>
          <a:ext cx="0" cy="0"/>
          <a:chOff x="0" y="0"/>
          <a:chExt cx="0" cy="0"/>
        </a:xfrm>
      </p:grpSpPr>
      <p:grpSp>
        <p:nvGrpSpPr>
          <p:cNvPr id="2273" name="Google Shape;2273;p25"/>
          <p:cNvGrpSpPr/>
          <p:nvPr/>
        </p:nvGrpSpPr>
        <p:grpSpPr>
          <a:xfrm>
            <a:off x="-39150" y="-81300"/>
            <a:ext cx="9222300" cy="5306100"/>
            <a:chOff x="-39150" y="-81300"/>
            <a:chExt cx="9222300" cy="5306100"/>
          </a:xfrm>
        </p:grpSpPr>
        <p:grpSp>
          <p:nvGrpSpPr>
            <p:cNvPr id="2274" name="Google Shape;2274;p25"/>
            <p:cNvGrpSpPr/>
            <p:nvPr/>
          </p:nvGrpSpPr>
          <p:grpSpPr>
            <a:xfrm>
              <a:off x="108650" y="-81300"/>
              <a:ext cx="8926700" cy="5306100"/>
              <a:chOff x="107725" y="-96875"/>
              <a:chExt cx="8926700" cy="5306100"/>
            </a:xfrm>
          </p:grpSpPr>
          <p:cxnSp>
            <p:nvCxnSpPr>
              <p:cNvPr id="2275" name="Google Shape;2275;p25"/>
              <p:cNvCxnSpPr/>
              <p:nvPr/>
            </p:nvCxnSpPr>
            <p:spPr>
              <a:xfrm>
                <a:off x="107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76" name="Google Shape;2276;p25"/>
              <p:cNvCxnSpPr/>
              <p:nvPr/>
            </p:nvCxnSpPr>
            <p:spPr>
              <a:xfrm>
                <a:off x="259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77" name="Google Shape;2277;p25"/>
              <p:cNvCxnSpPr/>
              <p:nvPr/>
            </p:nvCxnSpPr>
            <p:spPr>
              <a:xfrm>
                <a:off x="410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78" name="Google Shape;2278;p25"/>
              <p:cNvCxnSpPr/>
              <p:nvPr/>
            </p:nvCxnSpPr>
            <p:spPr>
              <a:xfrm>
                <a:off x="561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79" name="Google Shape;2279;p25"/>
              <p:cNvCxnSpPr/>
              <p:nvPr/>
            </p:nvCxnSpPr>
            <p:spPr>
              <a:xfrm>
                <a:off x="712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80" name="Google Shape;2280;p25"/>
              <p:cNvCxnSpPr/>
              <p:nvPr/>
            </p:nvCxnSpPr>
            <p:spPr>
              <a:xfrm>
                <a:off x="864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81" name="Google Shape;2281;p25"/>
              <p:cNvCxnSpPr/>
              <p:nvPr/>
            </p:nvCxnSpPr>
            <p:spPr>
              <a:xfrm>
                <a:off x="1015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82" name="Google Shape;2282;p25"/>
              <p:cNvCxnSpPr/>
              <p:nvPr/>
            </p:nvCxnSpPr>
            <p:spPr>
              <a:xfrm>
                <a:off x="1166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83" name="Google Shape;2283;p25"/>
              <p:cNvCxnSpPr/>
              <p:nvPr/>
            </p:nvCxnSpPr>
            <p:spPr>
              <a:xfrm>
                <a:off x="1318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84" name="Google Shape;2284;p25"/>
              <p:cNvCxnSpPr/>
              <p:nvPr/>
            </p:nvCxnSpPr>
            <p:spPr>
              <a:xfrm>
                <a:off x="1469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85" name="Google Shape;2285;p25"/>
              <p:cNvCxnSpPr/>
              <p:nvPr/>
            </p:nvCxnSpPr>
            <p:spPr>
              <a:xfrm>
                <a:off x="1620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86" name="Google Shape;2286;p25"/>
              <p:cNvCxnSpPr/>
              <p:nvPr/>
            </p:nvCxnSpPr>
            <p:spPr>
              <a:xfrm>
                <a:off x="1772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87" name="Google Shape;2287;p25"/>
              <p:cNvCxnSpPr/>
              <p:nvPr/>
            </p:nvCxnSpPr>
            <p:spPr>
              <a:xfrm>
                <a:off x="1923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88" name="Google Shape;2288;p25"/>
              <p:cNvCxnSpPr/>
              <p:nvPr/>
            </p:nvCxnSpPr>
            <p:spPr>
              <a:xfrm>
                <a:off x="2074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89" name="Google Shape;2289;p25"/>
              <p:cNvCxnSpPr/>
              <p:nvPr/>
            </p:nvCxnSpPr>
            <p:spPr>
              <a:xfrm>
                <a:off x="2225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90" name="Google Shape;2290;p25"/>
              <p:cNvCxnSpPr/>
              <p:nvPr/>
            </p:nvCxnSpPr>
            <p:spPr>
              <a:xfrm>
                <a:off x="2377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91" name="Google Shape;2291;p25"/>
              <p:cNvCxnSpPr/>
              <p:nvPr/>
            </p:nvCxnSpPr>
            <p:spPr>
              <a:xfrm>
                <a:off x="2528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92" name="Google Shape;2292;p25"/>
              <p:cNvCxnSpPr/>
              <p:nvPr/>
            </p:nvCxnSpPr>
            <p:spPr>
              <a:xfrm>
                <a:off x="2679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93" name="Google Shape;2293;p25"/>
              <p:cNvCxnSpPr/>
              <p:nvPr/>
            </p:nvCxnSpPr>
            <p:spPr>
              <a:xfrm>
                <a:off x="2831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94" name="Google Shape;2294;p25"/>
              <p:cNvCxnSpPr/>
              <p:nvPr/>
            </p:nvCxnSpPr>
            <p:spPr>
              <a:xfrm>
                <a:off x="2982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95" name="Google Shape;2295;p25"/>
              <p:cNvCxnSpPr/>
              <p:nvPr/>
            </p:nvCxnSpPr>
            <p:spPr>
              <a:xfrm>
                <a:off x="3133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96" name="Google Shape;2296;p25"/>
              <p:cNvCxnSpPr/>
              <p:nvPr/>
            </p:nvCxnSpPr>
            <p:spPr>
              <a:xfrm>
                <a:off x="3285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97" name="Google Shape;2297;p25"/>
              <p:cNvCxnSpPr/>
              <p:nvPr/>
            </p:nvCxnSpPr>
            <p:spPr>
              <a:xfrm>
                <a:off x="3436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98" name="Google Shape;2298;p25"/>
              <p:cNvCxnSpPr/>
              <p:nvPr/>
            </p:nvCxnSpPr>
            <p:spPr>
              <a:xfrm>
                <a:off x="3587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99" name="Google Shape;2299;p25"/>
              <p:cNvCxnSpPr/>
              <p:nvPr/>
            </p:nvCxnSpPr>
            <p:spPr>
              <a:xfrm>
                <a:off x="3738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00" name="Google Shape;2300;p25"/>
              <p:cNvCxnSpPr/>
              <p:nvPr/>
            </p:nvCxnSpPr>
            <p:spPr>
              <a:xfrm>
                <a:off x="3890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01" name="Google Shape;2301;p25"/>
              <p:cNvCxnSpPr/>
              <p:nvPr/>
            </p:nvCxnSpPr>
            <p:spPr>
              <a:xfrm>
                <a:off x="4041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02" name="Google Shape;2302;p25"/>
              <p:cNvCxnSpPr/>
              <p:nvPr/>
            </p:nvCxnSpPr>
            <p:spPr>
              <a:xfrm>
                <a:off x="4192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03" name="Google Shape;2303;p25"/>
              <p:cNvCxnSpPr/>
              <p:nvPr/>
            </p:nvCxnSpPr>
            <p:spPr>
              <a:xfrm>
                <a:off x="4344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04" name="Google Shape;2304;p25"/>
              <p:cNvCxnSpPr/>
              <p:nvPr/>
            </p:nvCxnSpPr>
            <p:spPr>
              <a:xfrm>
                <a:off x="4495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05" name="Google Shape;2305;p25"/>
              <p:cNvCxnSpPr/>
              <p:nvPr/>
            </p:nvCxnSpPr>
            <p:spPr>
              <a:xfrm>
                <a:off x="4646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06" name="Google Shape;2306;p25"/>
              <p:cNvCxnSpPr/>
              <p:nvPr/>
            </p:nvCxnSpPr>
            <p:spPr>
              <a:xfrm>
                <a:off x="4798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07" name="Google Shape;2307;p25"/>
              <p:cNvCxnSpPr/>
              <p:nvPr/>
            </p:nvCxnSpPr>
            <p:spPr>
              <a:xfrm>
                <a:off x="4949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08" name="Google Shape;2308;p25"/>
              <p:cNvCxnSpPr/>
              <p:nvPr/>
            </p:nvCxnSpPr>
            <p:spPr>
              <a:xfrm>
                <a:off x="5100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09" name="Google Shape;2309;p25"/>
              <p:cNvCxnSpPr/>
              <p:nvPr/>
            </p:nvCxnSpPr>
            <p:spPr>
              <a:xfrm>
                <a:off x="5251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10" name="Google Shape;2310;p25"/>
              <p:cNvCxnSpPr/>
              <p:nvPr/>
            </p:nvCxnSpPr>
            <p:spPr>
              <a:xfrm>
                <a:off x="5403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11" name="Google Shape;2311;p25"/>
              <p:cNvCxnSpPr/>
              <p:nvPr/>
            </p:nvCxnSpPr>
            <p:spPr>
              <a:xfrm>
                <a:off x="5554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12" name="Google Shape;2312;p25"/>
              <p:cNvCxnSpPr/>
              <p:nvPr/>
            </p:nvCxnSpPr>
            <p:spPr>
              <a:xfrm>
                <a:off x="5705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13" name="Google Shape;2313;p25"/>
              <p:cNvCxnSpPr/>
              <p:nvPr/>
            </p:nvCxnSpPr>
            <p:spPr>
              <a:xfrm>
                <a:off x="5857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14" name="Google Shape;2314;p25"/>
              <p:cNvCxnSpPr/>
              <p:nvPr/>
            </p:nvCxnSpPr>
            <p:spPr>
              <a:xfrm>
                <a:off x="6008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15" name="Google Shape;2315;p25"/>
              <p:cNvCxnSpPr/>
              <p:nvPr/>
            </p:nvCxnSpPr>
            <p:spPr>
              <a:xfrm>
                <a:off x="6159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16" name="Google Shape;2316;p25"/>
              <p:cNvCxnSpPr/>
              <p:nvPr/>
            </p:nvCxnSpPr>
            <p:spPr>
              <a:xfrm>
                <a:off x="6311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17" name="Google Shape;2317;p25"/>
              <p:cNvCxnSpPr/>
              <p:nvPr/>
            </p:nvCxnSpPr>
            <p:spPr>
              <a:xfrm>
                <a:off x="6462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18" name="Google Shape;2318;p25"/>
              <p:cNvCxnSpPr/>
              <p:nvPr/>
            </p:nvCxnSpPr>
            <p:spPr>
              <a:xfrm>
                <a:off x="6613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19" name="Google Shape;2319;p25"/>
              <p:cNvCxnSpPr/>
              <p:nvPr/>
            </p:nvCxnSpPr>
            <p:spPr>
              <a:xfrm>
                <a:off x="6764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20" name="Google Shape;2320;p25"/>
              <p:cNvCxnSpPr/>
              <p:nvPr/>
            </p:nvCxnSpPr>
            <p:spPr>
              <a:xfrm>
                <a:off x="6916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21" name="Google Shape;2321;p25"/>
              <p:cNvCxnSpPr/>
              <p:nvPr/>
            </p:nvCxnSpPr>
            <p:spPr>
              <a:xfrm>
                <a:off x="7067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22" name="Google Shape;2322;p25"/>
              <p:cNvCxnSpPr/>
              <p:nvPr/>
            </p:nvCxnSpPr>
            <p:spPr>
              <a:xfrm>
                <a:off x="7218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23" name="Google Shape;2323;p25"/>
              <p:cNvCxnSpPr/>
              <p:nvPr/>
            </p:nvCxnSpPr>
            <p:spPr>
              <a:xfrm>
                <a:off x="7370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24" name="Google Shape;2324;p25"/>
              <p:cNvCxnSpPr/>
              <p:nvPr/>
            </p:nvCxnSpPr>
            <p:spPr>
              <a:xfrm>
                <a:off x="7521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25" name="Google Shape;2325;p25"/>
              <p:cNvCxnSpPr/>
              <p:nvPr/>
            </p:nvCxnSpPr>
            <p:spPr>
              <a:xfrm>
                <a:off x="7672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26" name="Google Shape;2326;p25"/>
              <p:cNvCxnSpPr/>
              <p:nvPr/>
            </p:nvCxnSpPr>
            <p:spPr>
              <a:xfrm>
                <a:off x="7824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27" name="Google Shape;2327;p25"/>
              <p:cNvCxnSpPr/>
              <p:nvPr/>
            </p:nvCxnSpPr>
            <p:spPr>
              <a:xfrm>
                <a:off x="7975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28" name="Google Shape;2328;p25"/>
              <p:cNvCxnSpPr/>
              <p:nvPr/>
            </p:nvCxnSpPr>
            <p:spPr>
              <a:xfrm>
                <a:off x="8126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29" name="Google Shape;2329;p25"/>
              <p:cNvCxnSpPr/>
              <p:nvPr/>
            </p:nvCxnSpPr>
            <p:spPr>
              <a:xfrm>
                <a:off x="8277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30" name="Google Shape;2330;p25"/>
              <p:cNvCxnSpPr/>
              <p:nvPr/>
            </p:nvCxnSpPr>
            <p:spPr>
              <a:xfrm>
                <a:off x="8429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31" name="Google Shape;2331;p25"/>
              <p:cNvCxnSpPr/>
              <p:nvPr/>
            </p:nvCxnSpPr>
            <p:spPr>
              <a:xfrm>
                <a:off x="8580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32" name="Google Shape;2332;p25"/>
              <p:cNvCxnSpPr/>
              <p:nvPr/>
            </p:nvCxnSpPr>
            <p:spPr>
              <a:xfrm>
                <a:off x="8731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33" name="Google Shape;2333;p25"/>
              <p:cNvCxnSpPr/>
              <p:nvPr/>
            </p:nvCxnSpPr>
            <p:spPr>
              <a:xfrm>
                <a:off x="8883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34" name="Google Shape;2334;p25"/>
              <p:cNvCxnSpPr/>
              <p:nvPr/>
            </p:nvCxnSpPr>
            <p:spPr>
              <a:xfrm>
                <a:off x="9034425" y="-96875"/>
                <a:ext cx="0" cy="5306100"/>
              </a:xfrm>
              <a:prstGeom prst="straightConnector1">
                <a:avLst/>
              </a:prstGeom>
              <a:noFill/>
              <a:ln w="9525" cap="flat" cmpd="sng">
                <a:solidFill>
                  <a:schemeClr val="dk2"/>
                </a:solidFill>
                <a:prstDash val="solid"/>
                <a:round/>
                <a:headEnd type="none" w="med" len="med"/>
                <a:tailEnd type="none" w="med" len="med"/>
              </a:ln>
            </p:spPr>
          </p:cxnSp>
        </p:grpSp>
        <p:grpSp>
          <p:nvGrpSpPr>
            <p:cNvPr id="2335" name="Google Shape;2335;p25"/>
            <p:cNvGrpSpPr/>
            <p:nvPr/>
          </p:nvGrpSpPr>
          <p:grpSpPr>
            <a:xfrm>
              <a:off x="-39150" y="143971"/>
              <a:ext cx="9222300" cy="4855559"/>
              <a:chOff x="-51025" y="146791"/>
              <a:chExt cx="9222300" cy="4855559"/>
            </a:xfrm>
          </p:grpSpPr>
          <p:cxnSp>
            <p:nvCxnSpPr>
              <p:cNvPr id="2336" name="Google Shape;2336;p25"/>
              <p:cNvCxnSpPr/>
              <p:nvPr/>
            </p:nvCxnSpPr>
            <p:spPr>
              <a:xfrm>
                <a:off x="-51025" y="14679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337" name="Google Shape;2337;p25"/>
              <p:cNvCxnSpPr/>
              <p:nvPr/>
            </p:nvCxnSpPr>
            <p:spPr>
              <a:xfrm>
                <a:off x="-51025" y="2896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338" name="Google Shape;2338;p25"/>
              <p:cNvCxnSpPr/>
              <p:nvPr/>
            </p:nvCxnSpPr>
            <p:spPr>
              <a:xfrm>
                <a:off x="-51025" y="43241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339" name="Google Shape;2339;p25"/>
              <p:cNvCxnSpPr/>
              <p:nvPr/>
            </p:nvCxnSpPr>
            <p:spPr>
              <a:xfrm>
                <a:off x="-51025" y="5752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340" name="Google Shape;2340;p25"/>
              <p:cNvCxnSpPr/>
              <p:nvPr/>
            </p:nvCxnSpPr>
            <p:spPr>
              <a:xfrm>
                <a:off x="-51025" y="71803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341" name="Google Shape;2341;p25"/>
              <p:cNvCxnSpPr/>
              <p:nvPr/>
            </p:nvCxnSpPr>
            <p:spPr>
              <a:xfrm>
                <a:off x="-51025" y="8608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342" name="Google Shape;2342;p25"/>
              <p:cNvCxnSpPr/>
              <p:nvPr/>
            </p:nvCxnSpPr>
            <p:spPr>
              <a:xfrm>
                <a:off x="-51025" y="10036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343" name="Google Shape;2343;p25"/>
              <p:cNvCxnSpPr/>
              <p:nvPr/>
            </p:nvCxnSpPr>
            <p:spPr>
              <a:xfrm>
                <a:off x="-51025" y="114646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344" name="Google Shape;2344;p25"/>
              <p:cNvCxnSpPr/>
              <p:nvPr/>
            </p:nvCxnSpPr>
            <p:spPr>
              <a:xfrm>
                <a:off x="-51025" y="12892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345" name="Google Shape;2345;p25"/>
              <p:cNvCxnSpPr/>
              <p:nvPr/>
            </p:nvCxnSpPr>
            <p:spPr>
              <a:xfrm>
                <a:off x="-51025" y="143208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346" name="Google Shape;2346;p25"/>
              <p:cNvCxnSpPr/>
              <p:nvPr/>
            </p:nvCxnSpPr>
            <p:spPr>
              <a:xfrm>
                <a:off x="-51025" y="15748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347" name="Google Shape;2347;p25"/>
              <p:cNvCxnSpPr/>
              <p:nvPr/>
            </p:nvCxnSpPr>
            <p:spPr>
              <a:xfrm>
                <a:off x="-51025" y="171770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348" name="Google Shape;2348;p25"/>
              <p:cNvCxnSpPr/>
              <p:nvPr/>
            </p:nvCxnSpPr>
            <p:spPr>
              <a:xfrm>
                <a:off x="-51025" y="18605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349" name="Google Shape;2349;p25"/>
              <p:cNvCxnSpPr/>
              <p:nvPr/>
            </p:nvCxnSpPr>
            <p:spPr>
              <a:xfrm>
                <a:off x="-51025" y="200332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350" name="Google Shape;2350;p25"/>
              <p:cNvCxnSpPr/>
              <p:nvPr/>
            </p:nvCxnSpPr>
            <p:spPr>
              <a:xfrm>
                <a:off x="-51025" y="21461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351" name="Google Shape;2351;p25"/>
              <p:cNvCxnSpPr/>
              <p:nvPr/>
            </p:nvCxnSpPr>
            <p:spPr>
              <a:xfrm>
                <a:off x="-51025" y="228894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352" name="Google Shape;2352;p25"/>
              <p:cNvCxnSpPr/>
              <p:nvPr/>
            </p:nvCxnSpPr>
            <p:spPr>
              <a:xfrm>
                <a:off x="-51025" y="2431760"/>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353" name="Google Shape;2353;p25"/>
              <p:cNvCxnSpPr/>
              <p:nvPr/>
            </p:nvCxnSpPr>
            <p:spPr>
              <a:xfrm>
                <a:off x="-51025" y="257457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354" name="Google Shape;2354;p25"/>
              <p:cNvCxnSpPr/>
              <p:nvPr/>
            </p:nvCxnSpPr>
            <p:spPr>
              <a:xfrm>
                <a:off x="-51025" y="271738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355" name="Google Shape;2355;p25"/>
              <p:cNvCxnSpPr/>
              <p:nvPr/>
            </p:nvCxnSpPr>
            <p:spPr>
              <a:xfrm>
                <a:off x="-51025" y="286019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356" name="Google Shape;2356;p25"/>
              <p:cNvCxnSpPr/>
              <p:nvPr/>
            </p:nvCxnSpPr>
            <p:spPr>
              <a:xfrm>
                <a:off x="-51025" y="30030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357" name="Google Shape;2357;p25"/>
              <p:cNvCxnSpPr/>
              <p:nvPr/>
            </p:nvCxnSpPr>
            <p:spPr>
              <a:xfrm>
                <a:off x="-51025" y="314581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358" name="Google Shape;2358;p25"/>
              <p:cNvCxnSpPr/>
              <p:nvPr/>
            </p:nvCxnSpPr>
            <p:spPr>
              <a:xfrm>
                <a:off x="-51025" y="32886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359" name="Google Shape;2359;p25"/>
              <p:cNvCxnSpPr/>
              <p:nvPr/>
            </p:nvCxnSpPr>
            <p:spPr>
              <a:xfrm>
                <a:off x="-51025" y="343143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360" name="Google Shape;2360;p25"/>
              <p:cNvCxnSpPr/>
              <p:nvPr/>
            </p:nvCxnSpPr>
            <p:spPr>
              <a:xfrm>
                <a:off x="-51025" y="35742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361" name="Google Shape;2361;p25"/>
              <p:cNvCxnSpPr/>
              <p:nvPr/>
            </p:nvCxnSpPr>
            <p:spPr>
              <a:xfrm>
                <a:off x="-51025" y="37170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362" name="Google Shape;2362;p25"/>
              <p:cNvCxnSpPr/>
              <p:nvPr/>
            </p:nvCxnSpPr>
            <p:spPr>
              <a:xfrm>
                <a:off x="-51025" y="385986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363" name="Google Shape;2363;p25"/>
              <p:cNvCxnSpPr/>
              <p:nvPr/>
            </p:nvCxnSpPr>
            <p:spPr>
              <a:xfrm>
                <a:off x="-51025" y="40026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364" name="Google Shape;2364;p25"/>
              <p:cNvCxnSpPr/>
              <p:nvPr/>
            </p:nvCxnSpPr>
            <p:spPr>
              <a:xfrm>
                <a:off x="-51025" y="414548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365" name="Google Shape;2365;p25"/>
              <p:cNvCxnSpPr/>
              <p:nvPr/>
            </p:nvCxnSpPr>
            <p:spPr>
              <a:xfrm>
                <a:off x="-51025" y="42882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366" name="Google Shape;2366;p25"/>
              <p:cNvCxnSpPr/>
              <p:nvPr/>
            </p:nvCxnSpPr>
            <p:spPr>
              <a:xfrm>
                <a:off x="-51025" y="443110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367" name="Google Shape;2367;p25"/>
              <p:cNvCxnSpPr/>
              <p:nvPr/>
            </p:nvCxnSpPr>
            <p:spPr>
              <a:xfrm>
                <a:off x="-51025" y="45739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368" name="Google Shape;2368;p25"/>
              <p:cNvCxnSpPr/>
              <p:nvPr/>
            </p:nvCxnSpPr>
            <p:spPr>
              <a:xfrm>
                <a:off x="-51025" y="471672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369" name="Google Shape;2369;p25"/>
              <p:cNvCxnSpPr/>
              <p:nvPr/>
            </p:nvCxnSpPr>
            <p:spPr>
              <a:xfrm>
                <a:off x="-51025" y="48595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370" name="Google Shape;2370;p25"/>
              <p:cNvCxnSpPr/>
              <p:nvPr/>
            </p:nvCxnSpPr>
            <p:spPr>
              <a:xfrm>
                <a:off x="-51025" y="5002350"/>
                <a:ext cx="9222300" cy="0"/>
              </a:xfrm>
              <a:prstGeom prst="straightConnector1">
                <a:avLst/>
              </a:prstGeom>
              <a:noFill/>
              <a:ln w="9525" cap="flat" cmpd="sng">
                <a:solidFill>
                  <a:schemeClr val="dk2"/>
                </a:solidFill>
                <a:prstDash val="solid"/>
                <a:round/>
                <a:headEnd type="none" w="med" len="med"/>
                <a:tailEnd type="none" w="med" len="med"/>
              </a:ln>
            </p:spPr>
          </p:cxnSp>
        </p:grpSp>
      </p:grpSp>
      <p:sp>
        <p:nvSpPr>
          <p:cNvPr id="2371" name="Google Shape;2371;p25"/>
          <p:cNvSpPr/>
          <p:nvPr/>
        </p:nvSpPr>
        <p:spPr>
          <a:xfrm>
            <a:off x="255000" y="229650"/>
            <a:ext cx="8634000" cy="468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25"/>
          <p:cNvSpPr txBox="1">
            <a:spLocks noGrp="1"/>
          </p:cNvSpPr>
          <p:nvPr>
            <p:ph type="title"/>
          </p:nvPr>
        </p:nvSpPr>
        <p:spPr>
          <a:xfrm>
            <a:off x="720000" y="3409938"/>
            <a:ext cx="23364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73" name="Google Shape;2373;p25"/>
          <p:cNvSpPr txBox="1">
            <a:spLocks noGrp="1"/>
          </p:cNvSpPr>
          <p:nvPr>
            <p:ph type="subTitle" idx="1"/>
          </p:nvPr>
        </p:nvSpPr>
        <p:spPr>
          <a:xfrm>
            <a:off x="720000" y="3790938"/>
            <a:ext cx="23364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74" name="Google Shape;2374;p25"/>
          <p:cNvSpPr txBox="1">
            <a:spLocks noGrp="1"/>
          </p:cNvSpPr>
          <p:nvPr>
            <p:ph type="title" idx="2"/>
          </p:nvPr>
        </p:nvSpPr>
        <p:spPr>
          <a:xfrm>
            <a:off x="3403800" y="3409938"/>
            <a:ext cx="23364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75" name="Google Shape;2375;p25"/>
          <p:cNvSpPr txBox="1">
            <a:spLocks noGrp="1"/>
          </p:cNvSpPr>
          <p:nvPr>
            <p:ph type="subTitle" idx="3"/>
          </p:nvPr>
        </p:nvSpPr>
        <p:spPr>
          <a:xfrm>
            <a:off x="3403800" y="3790938"/>
            <a:ext cx="23364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76" name="Google Shape;2376;p25"/>
          <p:cNvSpPr txBox="1">
            <a:spLocks noGrp="1"/>
          </p:cNvSpPr>
          <p:nvPr>
            <p:ph type="title" idx="4"/>
          </p:nvPr>
        </p:nvSpPr>
        <p:spPr>
          <a:xfrm>
            <a:off x="6087600" y="3409938"/>
            <a:ext cx="23364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77" name="Google Shape;2377;p25"/>
          <p:cNvSpPr txBox="1">
            <a:spLocks noGrp="1"/>
          </p:cNvSpPr>
          <p:nvPr>
            <p:ph type="subTitle" idx="5"/>
          </p:nvPr>
        </p:nvSpPr>
        <p:spPr>
          <a:xfrm>
            <a:off x="6087600" y="3790938"/>
            <a:ext cx="23364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78" name="Google Shape;2378;p25"/>
          <p:cNvSpPr txBox="1">
            <a:spLocks noGrp="1"/>
          </p:cNvSpPr>
          <p:nvPr>
            <p:ph type="title" idx="6"/>
          </p:nvPr>
        </p:nvSpPr>
        <p:spPr>
          <a:xfrm>
            <a:off x="720000" y="4078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2379"/>
        <p:cNvGrpSpPr/>
        <p:nvPr/>
      </p:nvGrpSpPr>
      <p:grpSpPr>
        <a:xfrm>
          <a:off x="0" y="0"/>
          <a:ext cx="0" cy="0"/>
          <a:chOff x="0" y="0"/>
          <a:chExt cx="0" cy="0"/>
        </a:xfrm>
      </p:grpSpPr>
      <p:grpSp>
        <p:nvGrpSpPr>
          <p:cNvPr id="2380" name="Google Shape;2380;p26"/>
          <p:cNvGrpSpPr/>
          <p:nvPr/>
        </p:nvGrpSpPr>
        <p:grpSpPr>
          <a:xfrm>
            <a:off x="-39150" y="-81300"/>
            <a:ext cx="9222300" cy="5306100"/>
            <a:chOff x="-39150" y="-81300"/>
            <a:chExt cx="9222300" cy="5306100"/>
          </a:xfrm>
        </p:grpSpPr>
        <p:grpSp>
          <p:nvGrpSpPr>
            <p:cNvPr id="2381" name="Google Shape;2381;p26"/>
            <p:cNvGrpSpPr/>
            <p:nvPr/>
          </p:nvGrpSpPr>
          <p:grpSpPr>
            <a:xfrm>
              <a:off x="108650" y="-81300"/>
              <a:ext cx="8926700" cy="5306100"/>
              <a:chOff x="107725" y="-96875"/>
              <a:chExt cx="8926700" cy="5306100"/>
            </a:xfrm>
          </p:grpSpPr>
          <p:cxnSp>
            <p:nvCxnSpPr>
              <p:cNvPr id="2382" name="Google Shape;2382;p26"/>
              <p:cNvCxnSpPr/>
              <p:nvPr/>
            </p:nvCxnSpPr>
            <p:spPr>
              <a:xfrm>
                <a:off x="107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83" name="Google Shape;2383;p26"/>
              <p:cNvCxnSpPr/>
              <p:nvPr/>
            </p:nvCxnSpPr>
            <p:spPr>
              <a:xfrm>
                <a:off x="259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84" name="Google Shape;2384;p26"/>
              <p:cNvCxnSpPr/>
              <p:nvPr/>
            </p:nvCxnSpPr>
            <p:spPr>
              <a:xfrm>
                <a:off x="410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85" name="Google Shape;2385;p26"/>
              <p:cNvCxnSpPr/>
              <p:nvPr/>
            </p:nvCxnSpPr>
            <p:spPr>
              <a:xfrm>
                <a:off x="561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86" name="Google Shape;2386;p26"/>
              <p:cNvCxnSpPr/>
              <p:nvPr/>
            </p:nvCxnSpPr>
            <p:spPr>
              <a:xfrm>
                <a:off x="712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87" name="Google Shape;2387;p26"/>
              <p:cNvCxnSpPr/>
              <p:nvPr/>
            </p:nvCxnSpPr>
            <p:spPr>
              <a:xfrm>
                <a:off x="864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88" name="Google Shape;2388;p26"/>
              <p:cNvCxnSpPr/>
              <p:nvPr/>
            </p:nvCxnSpPr>
            <p:spPr>
              <a:xfrm>
                <a:off x="1015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89" name="Google Shape;2389;p26"/>
              <p:cNvCxnSpPr/>
              <p:nvPr/>
            </p:nvCxnSpPr>
            <p:spPr>
              <a:xfrm>
                <a:off x="1166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90" name="Google Shape;2390;p26"/>
              <p:cNvCxnSpPr/>
              <p:nvPr/>
            </p:nvCxnSpPr>
            <p:spPr>
              <a:xfrm>
                <a:off x="1318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91" name="Google Shape;2391;p26"/>
              <p:cNvCxnSpPr/>
              <p:nvPr/>
            </p:nvCxnSpPr>
            <p:spPr>
              <a:xfrm>
                <a:off x="1469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92" name="Google Shape;2392;p26"/>
              <p:cNvCxnSpPr/>
              <p:nvPr/>
            </p:nvCxnSpPr>
            <p:spPr>
              <a:xfrm>
                <a:off x="1620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93" name="Google Shape;2393;p26"/>
              <p:cNvCxnSpPr/>
              <p:nvPr/>
            </p:nvCxnSpPr>
            <p:spPr>
              <a:xfrm>
                <a:off x="1772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94" name="Google Shape;2394;p26"/>
              <p:cNvCxnSpPr/>
              <p:nvPr/>
            </p:nvCxnSpPr>
            <p:spPr>
              <a:xfrm>
                <a:off x="1923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95" name="Google Shape;2395;p26"/>
              <p:cNvCxnSpPr/>
              <p:nvPr/>
            </p:nvCxnSpPr>
            <p:spPr>
              <a:xfrm>
                <a:off x="2074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96" name="Google Shape;2396;p26"/>
              <p:cNvCxnSpPr/>
              <p:nvPr/>
            </p:nvCxnSpPr>
            <p:spPr>
              <a:xfrm>
                <a:off x="2225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97" name="Google Shape;2397;p26"/>
              <p:cNvCxnSpPr/>
              <p:nvPr/>
            </p:nvCxnSpPr>
            <p:spPr>
              <a:xfrm>
                <a:off x="2377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98" name="Google Shape;2398;p26"/>
              <p:cNvCxnSpPr/>
              <p:nvPr/>
            </p:nvCxnSpPr>
            <p:spPr>
              <a:xfrm>
                <a:off x="2528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99" name="Google Shape;2399;p26"/>
              <p:cNvCxnSpPr/>
              <p:nvPr/>
            </p:nvCxnSpPr>
            <p:spPr>
              <a:xfrm>
                <a:off x="2679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00" name="Google Shape;2400;p26"/>
              <p:cNvCxnSpPr/>
              <p:nvPr/>
            </p:nvCxnSpPr>
            <p:spPr>
              <a:xfrm>
                <a:off x="2831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01" name="Google Shape;2401;p26"/>
              <p:cNvCxnSpPr/>
              <p:nvPr/>
            </p:nvCxnSpPr>
            <p:spPr>
              <a:xfrm>
                <a:off x="2982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02" name="Google Shape;2402;p26"/>
              <p:cNvCxnSpPr/>
              <p:nvPr/>
            </p:nvCxnSpPr>
            <p:spPr>
              <a:xfrm>
                <a:off x="3133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03" name="Google Shape;2403;p26"/>
              <p:cNvCxnSpPr/>
              <p:nvPr/>
            </p:nvCxnSpPr>
            <p:spPr>
              <a:xfrm>
                <a:off x="3285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04" name="Google Shape;2404;p26"/>
              <p:cNvCxnSpPr/>
              <p:nvPr/>
            </p:nvCxnSpPr>
            <p:spPr>
              <a:xfrm>
                <a:off x="3436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05" name="Google Shape;2405;p26"/>
              <p:cNvCxnSpPr/>
              <p:nvPr/>
            </p:nvCxnSpPr>
            <p:spPr>
              <a:xfrm>
                <a:off x="3587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06" name="Google Shape;2406;p26"/>
              <p:cNvCxnSpPr/>
              <p:nvPr/>
            </p:nvCxnSpPr>
            <p:spPr>
              <a:xfrm>
                <a:off x="3738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07" name="Google Shape;2407;p26"/>
              <p:cNvCxnSpPr/>
              <p:nvPr/>
            </p:nvCxnSpPr>
            <p:spPr>
              <a:xfrm>
                <a:off x="3890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08" name="Google Shape;2408;p26"/>
              <p:cNvCxnSpPr/>
              <p:nvPr/>
            </p:nvCxnSpPr>
            <p:spPr>
              <a:xfrm>
                <a:off x="4041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09" name="Google Shape;2409;p26"/>
              <p:cNvCxnSpPr/>
              <p:nvPr/>
            </p:nvCxnSpPr>
            <p:spPr>
              <a:xfrm>
                <a:off x="4192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10" name="Google Shape;2410;p26"/>
              <p:cNvCxnSpPr/>
              <p:nvPr/>
            </p:nvCxnSpPr>
            <p:spPr>
              <a:xfrm>
                <a:off x="4344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11" name="Google Shape;2411;p26"/>
              <p:cNvCxnSpPr/>
              <p:nvPr/>
            </p:nvCxnSpPr>
            <p:spPr>
              <a:xfrm>
                <a:off x="4495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12" name="Google Shape;2412;p26"/>
              <p:cNvCxnSpPr/>
              <p:nvPr/>
            </p:nvCxnSpPr>
            <p:spPr>
              <a:xfrm>
                <a:off x="4646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13" name="Google Shape;2413;p26"/>
              <p:cNvCxnSpPr/>
              <p:nvPr/>
            </p:nvCxnSpPr>
            <p:spPr>
              <a:xfrm>
                <a:off x="4798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14" name="Google Shape;2414;p26"/>
              <p:cNvCxnSpPr/>
              <p:nvPr/>
            </p:nvCxnSpPr>
            <p:spPr>
              <a:xfrm>
                <a:off x="4949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15" name="Google Shape;2415;p26"/>
              <p:cNvCxnSpPr/>
              <p:nvPr/>
            </p:nvCxnSpPr>
            <p:spPr>
              <a:xfrm>
                <a:off x="5100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16" name="Google Shape;2416;p26"/>
              <p:cNvCxnSpPr/>
              <p:nvPr/>
            </p:nvCxnSpPr>
            <p:spPr>
              <a:xfrm>
                <a:off x="5251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17" name="Google Shape;2417;p26"/>
              <p:cNvCxnSpPr/>
              <p:nvPr/>
            </p:nvCxnSpPr>
            <p:spPr>
              <a:xfrm>
                <a:off x="5403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18" name="Google Shape;2418;p26"/>
              <p:cNvCxnSpPr/>
              <p:nvPr/>
            </p:nvCxnSpPr>
            <p:spPr>
              <a:xfrm>
                <a:off x="5554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19" name="Google Shape;2419;p26"/>
              <p:cNvCxnSpPr/>
              <p:nvPr/>
            </p:nvCxnSpPr>
            <p:spPr>
              <a:xfrm>
                <a:off x="5705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20" name="Google Shape;2420;p26"/>
              <p:cNvCxnSpPr/>
              <p:nvPr/>
            </p:nvCxnSpPr>
            <p:spPr>
              <a:xfrm>
                <a:off x="5857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21" name="Google Shape;2421;p26"/>
              <p:cNvCxnSpPr/>
              <p:nvPr/>
            </p:nvCxnSpPr>
            <p:spPr>
              <a:xfrm>
                <a:off x="6008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22" name="Google Shape;2422;p26"/>
              <p:cNvCxnSpPr/>
              <p:nvPr/>
            </p:nvCxnSpPr>
            <p:spPr>
              <a:xfrm>
                <a:off x="6159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23" name="Google Shape;2423;p26"/>
              <p:cNvCxnSpPr/>
              <p:nvPr/>
            </p:nvCxnSpPr>
            <p:spPr>
              <a:xfrm>
                <a:off x="6311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24" name="Google Shape;2424;p26"/>
              <p:cNvCxnSpPr/>
              <p:nvPr/>
            </p:nvCxnSpPr>
            <p:spPr>
              <a:xfrm>
                <a:off x="6462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25" name="Google Shape;2425;p26"/>
              <p:cNvCxnSpPr/>
              <p:nvPr/>
            </p:nvCxnSpPr>
            <p:spPr>
              <a:xfrm>
                <a:off x="6613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26" name="Google Shape;2426;p26"/>
              <p:cNvCxnSpPr/>
              <p:nvPr/>
            </p:nvCxnSpPr>
            <p:spPr>
              <a:xfrm>
                <a:off x="6764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27" name="Google Shape;2427;p26"/>
              <p:cNvCxnSpPr/>
              <p:nvPr/>
            </p:nvCxnSpPr>
            <p:spPr>
              <a:xfrm>
                <a:off x="6916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28" name="Google Shape;2428;p26"/>
              <p:cNvCxnSpPr/>
              <p:nvPr/>
            </p:nvCxnSpPr>
            <p:spPr>
              <a:xfrm>
                <a:off x="7067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29" name="Google Shape;2429;p26"/>
              <p:cNvCxnSpPr/>
              <p:nvPr/>
            </p:nvCxnSpPr>
            <p:spPr>
              <a:xfrm>
                <a:off x="7218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30" name="Google Shape;2430;p26"/>
              <p:cNvCxnSpPr/>
              <p:nvPr/>
            </p:nvCxnSpPr>
            <p:spPr>
              <a:xfrm>
                <a:off x="7370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31" name="Google Shape;2431;p26"/>
              <p:cNvCxnSpPr/>
              <p:nvPr/>
            </p:nvCxnSpPr>
            <p:spPr>
              <a:xfrm>
                <a:off x="7521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32" name="Google Shape;2432;p26"/>
              <p:cNvCxnSpPr/>
              <p:nvPr/>
            </p:nvCxnSpPr>
            <p:spPr>
              <a:xfrm>
                <a:off x="7672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33" name="Google Shape;2433;p26"/>
              <p:cNvCxnSpPr/>
              <p:nvPr/>
            </p:nvCxnSpPr>
            <p:spPr>
              <a:xfrm>
                <a:off x="7824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34" name="Google Shape;2434;p26"/>
              <p:cNvCxnSpPr/>
              <p:nvPr/>
            </p:nvCxnSpPr>
            <p:spPr>
              <a:xfrm>
                <a:off x="7975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35" name="Google Shape;2435;p26"/>
              <p:cNvCxnSpPr/>
              <p:nvPr/>
            </p:nvCxnSpPr>
            <p:spPr>
              <a:xfrm>
                <a:off x="8126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36" name="Google Shape;2436;p26"/>
              <p:cNvCxnSpPr/>
              <p:nvPr/>
            </p:nvCxnSpPr>
            <p:spPr>
              <a:xfrm>
                <a:off x="8277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37" name="Google Shape;2437;p26"/>
              <p:cNvCxnSpPr/>
              <p:nvPr/>
            </p:nvCxnSpPr>
            <p:spPr>
              <a:xfrm>
                <a:off x="8429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38" name="Google Shape;2438;p26"/>
              <p:cNvCxnSpPr/>
              <p:nvPr/>
            </p:nvCxnSpPr>
            <p:spPr>
              <a:xfrm>
                <a:off x="8580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39" name="Google Shape;2439;p26"/>
              <p:cNvCxnSpPr/>
              <p:nvPr/>
            </p:nvCxnSpPr>
            <p:spPr>
              <a:xfrm>
                <a:off x="8731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40" name="Google Shape;2440;p26"/>
              <p:cNvCxnSpPr/>
              <p:nvPr/>
            </p:nvCxnSpPr>
            <p:spPr>
              <a:xfrm>
                <a:off x="8883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41" name="Google Shape;2441;p26"/>
              <p:cNvCxnSpPr/>
              <p:nvPr/>
            </p:nvCxnSpPr>
            <p:spPr>
              <a:xfrm>
                <a:off x="9034425" y="-96875"/>
                <a:ext cx="0" cy="5306100"/>
              </a:xfrm>
              <a:prstGeom prst="straightConnector1">
                <a:avLst/>
              </a:prstGeom>
              <a:noFill/>
              <a:ln w="9525" cap="flat" cmpd="sng">
                <a:solidFill>
                  <a:schemeClr val="dk2"/>
                </a:solidFill>
                <a:prstDash val="solid"/>
                <a:round/>
                <a:headEnd type="none" w="med" len="med"/>
                <a:tailEnd type="none" w="med" len="med"/>
              </a:ln>
            </p:spPr>
          </p:cxnSp>
        </p:grpSp>
        <p:grpSp>
          <p:nvGrpSpPr>
            <p:cNvPr id="2442" name="Google Shape;2442;p26"/>
            <p:cNvGrpSpPr/>
            <p:nvPr/>
          </p:nvGrpSpPr>
          <p:grpSpPr>
            <a:xfrm>
              <a:off x="-39150" y="143971"/>
              <a:ext cx="9222300" cy="4855559"/>
              <a:chOff x="-51025" y="146791"/>
              <a:chExt cx="9222300" cy="4855559"/>
            </a:xfrm>
          </p:grpSpPr>
          <p:cxnSp>
            <p:nvCxnSpPr>
              <p:cNvPr id="2443" name="Google Shape;2443;p26"/>
              <p:cNvCxnSpPr/>
              <p:nvPr/>
            </p:nvCxnSpPr>
            <p:spPr>
              <a:xfrm>
                <a:off x="-51025" y="14679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444" name="Google Shape;2444;p26"/>
              <p:cNvCxnSpPr/>
              <p:nvPr/>
            </p:nvCxnSpPr>
            <p:spPr>
              <a:xfrm>
                <a:off x="-51025" y="2896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445" name="Google Shape;2445;p26"/>
              <p:cNvCxnSpPr/>
              <p:nvPr/>
            </p:nvCxnSpPr>
            <p:spPr>
              <a:xfrm>
                <a:off x="-51025" y="43241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446" name="Google Shape;2446;p26"/>
              <p:cNvCxnSpPr/>
              <p:nvPr/>
            </p:nvCxnSpPr>
            <p:spPr>
              <a:xfrm>
                <a:off x="-51025" y="5752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447" name="Google Shape;2447;p26"/>
              <p:cNvCxnSpPr/>
              <p:nvPr/>
            </p:nvCxnSpPr>
            <p:spPr>
              <a:xfrm>
                <a:off x="-51025" y="71803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448" name="Google Shape;2448;p26"/>
              <p:cNvCxnSpPr/>
              <p:nvPr/>
            </p:nvCxnSpPr>
            <p:spPr>
              <a:xfrm>
                <a:off x="-51025" y="8608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449" name="Google Shape;2449;p26"/>
              <p:cNvCxnSpPr/>
              <p:nvPr/>
            </p:nvCxnSpPr>
            <p:spPr>
              <a:xfrm>
                <a:off x="-51025" y="10036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450" name="Google Shape;2450;p26"/>
              <p:cNvCxnSpPr/>
              <p:nvPr/>
            </p:nvCxnSpPr>
            <p:spPr>
              <a:xfrm>
                <a:off x="-51025" y="114646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451" name="Google Shape;2451;p26"/>
              <p:cNvCxnSpPr/>
              <p:nvPr/>
            </p:nvCxnSpPr>
            <p:spPr>
              <a:xfrm>
                <a:off x="-51025" y="12892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452" name="Google Shape;2452;p26"/>
              <p:cNvCxnSpPr/>
              <p:nvPr/>
            </p:nvCxnSpPr>
            <p:spPr>
              <a:xfrm>
                <a:off x="-51025" y="143208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453" name="Google Shape;2453;p26"/>
              <p:cNvCxnSpPr/>
              <p:nvPr/>
            </p:nvCxnSpPr>
            <p:spPr>
              <a:xfrm>
                <a:off x="-51025" y="15748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454" name="Google Shape;2454;p26"/>
              <p:cNvCxnSpPr/>
              <p:nvPr/>
            </p:nvCxnSpPr>
            <p:spPr>
              <a:xfrm>
                <a:off x="-51025" y="171770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455" name="Google Shape;2455;p26"/>
              <p:cNvCxnSpPr/>
              <p:nvPr/>
            </p:nvCxnSpPr>
            <p:spPr>
              <a:xfrm>
                <a:off x="-51025" y="18605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456" name="Google Shape;2456;p26"/>
              <p:cNvCxnSpPr/>
              <p:nvPr/>
            </p:nvCxnSpPr>
            <p:spPr>
              <a:xfrm>
                <a:off x="-51025" y="200332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457" name="Google Shape;2457;p26"/>
              <p:cNvCxnSpPr/>
              <p:nvPr/>
            </p:nvCxnSpPr>
            <p:spPr>
              <a:xfrm>
                <a:off x="-51025" y="21461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458" name="Google Shape;2458;p26"/>
              <p:cNvCxnSpPr/>
              <p:nvPr/>
            </p:nvCxnSpPr>
            <p:spPr>
              <a:xfrm>
                <a:off x="-51025" y="228894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459" name="Google Shape;2459;p26"/>
              <p:cNvCxnSpPr/>
              <p:nvPr/>
            </p:nvCxnSpPr>
            <p:spPr>
              <a:xfrm>
                <a:off x="-51025" y="2431760"/>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460" name="Google Shape;2460;p26"/>
              <p:cNvCxnSpPr/>
              <p:nvPr/>
            </p:nvCxnSpPr>
            <p:spPr>
              <a:xfrm>
                <a:off x="-51025" y="257457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461" name="Google Shape;2461;p26"/>
              <p:cNvCxnSpPr/>
              <p:nvPr/>
            </p:nvCxnSpPr>
            <p:spPr>
              <a:xfrm>
                <a:off x="-51025" y="271738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462" name="Google Shape;2462;p26"/>
              <p:cNvCxnSpPr/>
              <p:nvPr/>
            </p:nvCxnSpPr>
            <p:spPr>
              <a:xfrm>
                <a:off x="-51025" y="286019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463" name="Google Shape;2463;p26"/>
              <p:cNvCxnSpPr/>
              <p:nvPr/>
            </p:nvCxnSpPr>
            <p:spPr>
              <a:xfrm>
                <a:off x="-51025" y="30030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464" name="Google Shape;2464;p26"/>
              <p:cNvCxnSpPr/>
              <p:nvPr/>
            </p:nvCxnSpPr>
            <p:spPr>
              <a:xfrm>
                <a:off x="-51025" y="314581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465" name="Google Shape;2465;p26"/>
              <p:cNvCxnSpPr/>
              <p:nvPr/>
            </p:nvCxnSpPr>
            <p:spPr>
              <a:xfrm>
                <a:off x="-51025" y="32886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466" name="Google Shape;2466;p26"/>
              <p:cNvCxnSpPr/>
              <p:nvPr/>
            </p:nvCxnSpPr>
            <p:spPr>
              <a:xfrm>
                <a:off x="-51025" y="343143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467" name="Google Shape;2467;p26"/>
              <p:cNvCxnSpPr/>
              <p:nvPr/>
            </p:nvCxnSpPr>
            <p:spPr>
              <a:xfrm>
                <a:off x="-51025" y="35742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468" name="Google Shape;2468;p26"/>
              <p:cNvCxnSpPr/>
              <p:nvPr/>
            </p:nvCxnSpPr>
            <p:spPr>
              <a:xfrm>
                <a:off x="-51025" y="37170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469" name="Google Shape;2469;p26"/>
              <p:cNvCxnSpPr/>
              <p:nvPr/>
            </p:nvCxnSpPr>
            <p:spPr>
              <a:xfrm>
                <a:off x="-51025" y="385986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470" name="Google Shape;2470;p26"/>
              <p:cNvCxnSpPr/>
              <p:nvPr/>
            </p:nvCxnSpPr>
            <p:spPr>
              <a:xfrm>
                <a:off x="-51025" y="40026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471" name="Google Shape;2471;p26"/>
              <p:cNvCxnSpPr/>
              <p:nvPr/>
            </p:nvCxnSpPr>
            <p:spPr>
              <a:xfrm>
                <a:off x="-51025" y="414548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472" name="Google Shape;2472;p26"/>
              <p:cNvCxnSpPr/>
              <p:nvPr/>
            </p:nvCxnSpPr>
            <p:spPr>
              <a:xfrm>
                <a:off x="-51025" y="42882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473" name="Google Shape;2473;p26"/>
              <p:cNvCxnSpPr/>
              <p:nvPr/>
            </p:nvCxnSpPr>
            <p:spPr>
              <a:xfrm>
                <a:off x="-51025" y="443110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474" name="Google Shape;2474;p26"/>
              <p:cNvCxnSpPr/>
              <p:nvPr/>
            </p:nvCxnSpPr>
            <p:spPr>
              <a:xfrm>
                <a:off x="-51025" y="45739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475" name="Google Shape;2475;p26"/>
              <p:cNvCxnSpPr/>
              <p:nvPr/>
            </p:nvCxnSpPr>
            <p:spPr>
              <a:xfrm>
                <a:off x="-51025" y="471672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476" name="Google Shape;2476;p26"/>
              <p:cNvCxnSpPr/>
              <p:nvPr/>
            </p:nvCxnSpPr>
            <p:spPr>
              <a:xfrm>
                <a:off x="-51025" y="48595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477" name="Google Shape;2477;p26"/>
              <p:cNvCxnSpPr/>
              <p:nvPr/>
            </p:nvCxnSpPr>
            <p:spPr>
              <a:xfrm>
                <a:off x="-51025" y="5002350"/>
                <a:ext cx="9222300" cy="0"/>
              </a:xfrm>
              <a:prstGeom prst="straightConnector1">
                <a:avLst/>
              </a:prstGeom>
              <a:noFill/>
              <a:ln w="9525" cap="flat" cmpd="sng">
                <a:solidFill>
                  <a:schemeClr val="dk2"/>
                </a:solidFill>
                <a:prstDash val="solid"/>
                <a:round/>
                <a:headEnd type="none" w="med" len="med"/>
                <a:tailEnd type="none" w="med" len="med"/>
              </a:ln>
            </p:spPr>
          </p:cxnSp>
        </p:grpSp>
      </p:grpSp>
      <p:sp>
        <p:nvSpPr>
          <p:cNvPr id="2478" name="Google Shape;2478;p26"/>
          <p:cNvSpPr/>
          <p:nvPr/>
        </p:nvSpPr>
        <p:spPr>
          <a:xfrm>
            <a:off x="255000" y="229650"/>
            <a:ext cx="8634000" cy="468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6"/>
          <p:cNvSpPr txBox="1">
            <a:spLocks noGrp="1"/>
          </p:cNvSpPr>
          <p:nvPr>
            <p:ph type="title"/>
          </p:nvPr>
        </p:nvSpPr>
        <p:spPr>
          <a:xfrm>
            <a:off x="720009" y="2571750"/>
            <a:ext cx="15630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80" name="Google Shape;2480;p26"/>
          <p:cNvSpPr txBox="1">
            <a:spLocks noGrp="1"/>
          </p:cNvSpPr>
          <p:nvPr>
            <p:ph type="subTitle" idx="1"/>
          </p:nvPr>
        </p:nvSpPr>
        <p:spPr>
          <a:xfrm>
            <a:off x="720009" y="2952750"/>
            <a:ext cx="1563000" cy="82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81" name="Google Shape;2481;p26"/>
          <p:cNvSpPr txBox="1">
            <a:spLocks noGrp="1"/>
          </p:cNvSpPr>
          <p:nvPr>
            <p:ph type="title" idx="2"/>
          </p:nvPr>
        </p:nvSpPr>
        <p:spPr>
          <a:xfrm>
            <a:off x="4814007" y="2571750"/>
            <a:ext cx="15630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82" name="Google Shape;2482;p26"/>
          <p:cNvSpPr txBox="1">
            <a:spLocks noGrp="1"/>
          </p:cNvSpPr>
          <p:nvPr>
            <p:ph type="subTitle" idx="3"/>
          </p:nvPr>
        </p:nvSpPr>
        <p:spPr>
          <a:xfrm>
            <a:off x="4814002" y="2952750"/>
            <a:ext cx="1563000" cy="82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83" name="Google Shape;2483;p26"/>
          <p:cNvSpPr txBox="1">
            <a:spLocks noGrp="1"/>
          </p:cNvSpPr>
          <p:nvPr>
            <p:ph type="title" idx="4"/>
          </p:nvPr>
        </p:nvSpPr>
        <p:spPr>
          <a:xfrm>
            <a:off x="2767008" y="2571750"/>
            <a:ext cx="15630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84" name="Google Shape;2484;p26"/>
          <p:cNvSpPr txBox="1">
            <a:spLocks noGrp="1"/>
          </p:cNvSpPr>
          <p:nvPr>
            <p:ph type="subTitle" idx="5"/>
          </p:nvPr>
        </p:nvSpPr>
        <p:spPr>
          <a:xfrm>
            <a:off x="2767005" y="2952750"/>
            <a:ext cx="1563000" cy="82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85" name="Google Shape;2485;p26"/>
          <p:cNvSpPr txBox="1">
            <a:spLocks noGrp="1"/>
          </p:cNvSpPr>
          <p:nvPr>
            <p:ph type="title" idx="6"/>
          </p:nvPr>
        </p:nvSpPr>
        <p:spPr>
          <a:xfrm>
            <a:off x="6861006" y="2571750"/>
            <a:ext cx="15630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86" name="Google Shape;2486;p26"/>
          <p:cNvSpPr txBox="1">
            <a:spLocks noGrp="1"/>
          </p:cNvSpPr>
          <p:nvPr>
            <p:ph type="subTitle" idx="7"/>
          </p:nvPr>
        </p:nvSpPr>
        <p:spPr>
          <a:xfrm>
            <a:off x="6860999" y="2952750"/>
            <a:ext cx="1563000" cy="82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87" name="Google Shape;2487;p26"/>
          <p:cNvSpPr txBox="1">
            <a:spLocks noGrp="1"/>
          </p:cNvSpPr>
          <p:nvPr>
            <p:ph type="title" idx="8"/>
          </p:nvPr>
        </p:nvSpPr>
        <p:spPr>
          <a:xfrm>
            <a:off x="720000" y="4078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ive columns">
  <p:cSld name="BLANK_1_1_1_1_3">
    <p:spTree>
      <p:nvGrpSpPr>
        <p:cNvPr id="1" name="Shape 2488"/>
        <p:cNvGrpSpPr/>
        <p:nvPr/>
      </p:nvGrpSpPr>
      <p:grpSpPr>
        <a:xfrm>
          <a:off x="0" y="0"/>
          <a:ext cx="0" cy="0"/>
          <a:chOff x="0" y="0"/>
          <a:chExt cx="0" cy="0"/>
        </a:xfrm>
      </p:grpSpPr>
      <p:grpSp>
        <p:nvGrpSpPr>
          <p:cNvPr id="2489" name="Google Shape;2489;p27"/>
          <p:cNvGrpSpPr/>
          <p:nvPr/>
        </p:nvGrpSpPr>
        <p:grpSpPr>
          <a:xfrm>
            <a:off x="-39150" y="-81300"/>
            <a:ext cx="9222300" cy="5306100"/>
            <a:chOff x="-39150" y="-81300"/>
            <a:chExt cx="9222300" cy="5306100"/>
          </a:xfrm>
        </p:grpSpPr>
        <p:grpSp>
          <p:nvGrpSpPr>
            <p:cNvPr id="2490" name="Google Shape;2490;p27"/>
            <p:cNvGrpSpPr/>
            <p:nvPr/>
          </p:nvGrpSpPr>
          <p:grpSpPr>
            <a:xfrm>
              <a:off x="108650" y="-81300"/>
              <a:ext cx="8926700" cy="5306100"/>
              <a:chOff x="107725" y="-96875"/>
              <a:chExt cx="8926700" cy="5306100"/>
            </a:xfrm>
          </p:grpSpPr>
          <p:cxnSp>
            <p:nvCxnSpPr>
              <p:cNvPr id="2491" name="Google Shape;2491;p27"/>
              <p:cNvCxnSpPr/>
              <p:nvPr/>
            </p:nvCxnSpPr>
            <p:spPr>
              <a:xfrm>
                <a:off x="107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92" name="Google Shape;2492;p27"/>
              <p:cNvCxnSpPr/>
              <p:nvPr/>
            </p:nvCxnSpPr>
            <p:spPr>
              <a:xfrm>
                <a:off x="259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93" name="Google Shape;2493;p27"/>
              <p:cNvCxnSpPr/>
              <p:nvPr/>
            </p:nvCxnSpPr>
            <p:spPr>
              <a:xfrm>
                <a:off x="410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94" name="Google Shape;2494;p27"/>
              <p:cNvCxnSpPr/>
              <p:nvPr/>
            </p:nvCxnSpPr>
            <p:spPr>
              <a:xfrm>
                <a:off x="561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95" name="Google Shape;2495;p27"/>
              <p:cNvCxnSpPr/>
              <p:nvPr/>
            </p:nvCxnSpPr>
            <p:spPr>
              <a:xfrm>
                <a:off x="712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96" name="Google Shape;2496;p27"/>
              <p:cNvCxnSpPr/>
              <p:nvPr/>
            </p:nvCxnSpPr>
            <p:spPr>
              <a:xfrm>
                <a:off x="864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97" name="Google Shape;2497;p27"/>
              <p:cNvCxnSpPr/>
              <p:nvPr/>
            </p:nvCxnSpPr>
            <p:spPr>
              <a:xfrm>
                <a:off x="1015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98" name="Google Shape;2498;p27"/>
              <p:cNvCxnSpPr/>
              <p:nvPr/>
            </p:nvCxnSpPr>
            <p:spPr>
              <a:xfrm>
                <a:off x="1166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99" name="Google Shape;2499;p27"/>
              <p:cNvCxnSpPr/>
              <p:nvPr/>
            </p:nvCxnSpPr>
            <p:spPr>
              <a:xfrm>
                <a:off x="1318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00" name="Google Shape;2500;p27"/>
              <p:cNvCxnSpPr/>
              <p:nvPr/>
            </p:nvCxnSpPr>
            <p:spPr>
              <a:xfrm>
                <a:off x="1469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01" name="Google Shape;2501;p27"/>
              <p:cNvCxnSpPr/>
              <p:nvPr/>
            </p:nvCxnSpPr>
            <p:spPr>
              <a:xfrm>
                <a:off x="1620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02" name="Google Shape;2502;p27"/>
              <p:cNvCxnSpPr/>
              <p:nvPr/>
            </p:nvCxnSpPr>
            <p:spPr>
              <a:xfrm>
                <a:off x="1772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03" name="Google Shape;2503;p27"/>
              <p:cNvCxnSpPr/>
              <p:nvPr/>
            </p:nvCxnSpPr>
            <p:spPr>
              <a:xfrm>
                <a:off x="1923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04" name="Google Shape;2504;p27"/>
              <p:cNvCxnSpPr/>
              <p:nvPr/>
            </p:nvCxnSpPr>
            <p:spPr>
              <a:xfrm>
                <a:off x="2074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05" name="Google Shape;2505;p27"/>
              <p:cNvCxnSpPr/>
              <p:nvPr/>
            </p:nvCxnSpPr>
            <p:spPr>
              <a:xfrm>
                <a:off x="2225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06" name="Google Shape;2506;p27"/>
              <p:cNvCxnSpPr/>
              <p:nvPr/>
            </p:nvCxnSpPr>
            <p:spPr>
              <a:xfrm>
                <a:off x="2377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07" name="Google Shape;2507;p27"/>
              <p:cNvCxnSpPr/>
              <p:nvPr/>
            </p:nvCxnSpPr>
            <p:spPr>
              <a:xfrm>
                <a:off x="2528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08" name="Google Shape;2508;p27"/>
              <p:cNvCxnSpPr/>
              <p:nvPr/>
            </p:nvCxnSpPr>
            <p:spPr>
              <a:xfrm>
                <a:off x="2679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09" name="Google Shape;2509;p27"/>
              <p:cNvCxnSpPr/>
              <p:nvPr/>
            </p:nvCxnSpPr>
            <p:spPr>
              <a:xfrm>
                <a:off x="2831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10" name="Google Shape;2510;p27"/>
              <p:cNvCxnSpPr/>
              <p:nvPr/>
            </p:nvCxnSpPr>
            <p:spPr>
              <a:xfrm>
                <a:off x="2982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11" name="Google Shape;2511;p27"/>
              <p:cNvCxnSpPr/>
              <p:nvPr/>
            </p:nvCxnSpPr>
            <p:spPr>
              <a:xfrm>
                <a:off x="3133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12" name="Google Shape;2512;p27"/>
              <p:cNvCxnSpPr/>
              <p:nvPr/>
            </p:nvCxnSpPr>
            <p:spPr>
              <a:xfrm>
                <a:off x="3285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13" name="Google Shape;2513;p27"/>
              <p:cNvCxnSpPr/>
              <p:nvPr/>
            </p:nvCxnSpPr>
            <p:spPr>
              <a:xfrm>
                <a:off x="3436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14" name="Google Shape;2514;p27"/>
              <p:cNvCxnSpPr/>
              <p:nvPr/>
            </p:nvCxnSpPr>
            <p:spPr>
              <a:xfrm>
                <a:off x="3587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15" name="Google Shape;2515;p27"/>
              <p:cNvCxnSpPr/>
              <p:nvPr/>
            </p:nvCxnSpPr>
            <p:spPr>
              <a:xfrm>
                <a:off x="3738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16" name="Google Shape;2516;p27"/>
              <p:cNvCxnSpPr/>
              <p:nvPr/>
            </p:nvCxnSpPr>
            <p:spPr>
              <a:xfrm>
                <a:off x="3890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17" name="Google Shape;2517;p27"/>
              <p:cNvCxnSpPr/>
              <p:nvPr/>
            </p:nvCxnSpPr>
            <p:spPr>
              <a:xfrm>
                <a:off x="4041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18" name="Google Shape;2518;p27"/>
              <p:cNvCxnSpPr/>
              <p:nvPr/>
            </p:nvCxnSpPr>
            <p:spPr>
              <a:xfrm>
                <a:off x="4192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19" name="Google Shape;2519;p27"/>
              <p:cNvCxnSpPr/>
              <p:nvPr/>
            </p:nvCxnSpPr>
            <p:spPr>
              <a:xfrm>
                <a:off x="4344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20" name="Google Shape;2520;p27"/>
              <p:cNvCxnSpPr/>
              <p:nvPr/>
            </p:nvCxnSpPr>
            <p:spPr>
              <a:xfrm>
                <a:off x="4495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21" name="Google Shape;2521;p27"/>
              <p:cNvCxnSpPr/>
              <p:nvPr/>
            </p:nvCxnSpPr>
            <p:spPr>
              <a:xfrm>
                <a:off x="4646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22" name="Google Shape;2522;p27"/>
              <p:cNvCxnSpPr/>
              <p:nvPr/>
            </p:nvCxnSpPr>
            <p:spPr>
              <a:xfrm>
                <a:off x="4798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23" name="Google Shape;2523;p27"/>
              <p:cNvCxnSpPr/>
              <p:nvPr/>
            </p:nvCxnSpPr>
            <p:spPr>
              <a:xfrm>
                <a:off x="4949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24" name="Google Shape;2524;p27"/>
              <p:cNvCxnSpPr/>
              <p:nvPr/>
            </p:nvCxnSpPr>
            <p:spPr>
              <a:xfrm>
                <a:off x="5100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25" name="Google Shape;2525;p27"/>
              <p:cNvCxnSpPr/>
              <p:nvPr/>
            </p:nvCxnSpPr>
            <p:spPr>
              <a:xfrm>
                <a:off x="5251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26" name="Google Shape;2526;p27"/>
              <p:cNvCxnSpPr/>
              <p:nvPr/>
            </p:nvCxnSpPr>
            <p:spPr>
              <a:xfrm>
                <a:off x="5403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27" name="Google Shape;2527;p27"/>
              <p:cNvCxnSpPr/>
              <p:nvPr/>
            </p:nvCxnSpPr>
            <p:spPr>
              <a:xfrm>
                <a:off x="5554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28" name="Google Shape;2528;p27"/>
              <p:cNvCxnSpPr/>
              <p:nvPr/>
            </p:nvCxnSpPr>
            <p:spPr>
              <a:xfrm>
                <a:off x="5705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29" name="Google Shape;2529;p27"/>
              <p:cNvCxnSpPr/>
              <p:nvPr/>
            </p:nvCxnSpPr>
            <p:spPr>
              <a:xfrm>
                <a:off x="5857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30" name="Google Shape;2530;p27"/>
              <p:cNvCxnSpPr/>
              <p:nvPr/>
            </p:nvCxnSpPr>
            <p:spPr>
              <a:xfrm>
                <a:off x="6008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31" name="Google Shape;2531;p27"/>
              <p:cNvCxnSpPr/>
              <p:nvPr/>
            </p:nvCxnSpPr>
            <p:spPr>
              <a:xfrm>
                <a:off x="6159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32" name="Google Shape;2532;p27"/>
              <p:cNvCxnSpPr/>
              <p:nvPr/>
            </p:nvCxnSpPr>
            <p:spPr>
              <a:xfrm>
                <a:off x="6311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33" name="Google Shape;2533;p27"/>
              <p:cNvCxnSpPr/>
              <p:nvPr/>
            </p:nvCxnSpPr>
            <p:spPr>
              <a:xfrm>
                <a:off x="6462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34" name="Google Shape;2534;p27"/>
              <p:cNvCxnSpPr/>
              <p:nvPr/>
            </p:nvCxnSpPr>
            <p:spPr>
              <a:xfrm>
                <a:off x="6613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35" name="Google Shape;2535;p27"/>
              <p:cNvCxnSpPr/>
              <p:nvPr/>
            </p:nvCxnSpPr>
            <p:spPr>
              <a:xfrm>
                <a:off x="6764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36" name="Google Shape;2536;p27"/>
              <p:cNvCxnSpPr/>
              <p:nvPr/>
            </p:nvCxnSpPr>
            <p:spPr>
              <a:xfrm>
                <a:off x="6916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37" name="Google Shape;2537;p27"/>
              <p:cNvCxnSpPr/>
              <p:nvPr/>
            </p:nvCxnSpPr>
            <p:spPr>
              <a:xfrm>
                <a:off x="7067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38" name="Google Shape;2538;p27"/>
              <p:cNvCxnSpPr/>
              <p:nvPr/>
            </p:nvCxnSpPr>
            <p:spPr>
              <a:xfrm>
                <a:off x="7218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39" name="Google Shape;2539;p27"/>
              <p:cNvCxnSpPr/>
              <p:nvPr/>
            </p:nvCxnSpPr>
            <p:spPr>
              <a:xfrm>
                <a:off x="7370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40" name="Google Shape;2540;p27"/>
              <p:cNvCxnSpPr/>
              <p:nvPr/>
            </p:nvCxnSpPr>
            <p:spPr>
              <a:xfrm>
                <a:off x="7521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41" name="Google Shape;2541;p27"/>
              <p:cNvCxnSpPr/>
              <p:nvPr/>
            </p:nvCxnSpPr>
            <p:spPr>
              <a:xfrm>
                <a:off x="7672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42" name="Google Shape;2542;p27"/>
              <p:cNvCxnSpPr/>
              <p:nvPr/>
            </p:nvCxnSpPr>
            <p:spPr>
              <a:xfrm>
                <a:off x="7824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43" name="Google Shape;2543;p27"/>
              <p:cNvCxnSpPr/>
              <p:nvPr/>
            </p:nvCxnSpPr>
            <p:spPr>
              <a:xfrm>
                <a:off x="7975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44" name="Google Shape;2544;p27"/>
              <p:cNvCxnSpPr/>
              <p:nvPr/>
            </p:nvCxnSpPr>
            <p:spPr>
              <a:xfrm>
                <a:off x="8126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45" name="Google Shape;2545;p27"/>
              <p:cNvCxnSpPr/>
              <p:nvPr/>
            </p:nvCxnSpPr>
            <p:spPr>
              <a:xfrm>
                <a:off x="8277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46" name="Google Shape;2546;p27"/>
              <p:cNvCxnSpPr/>
              <p:nvPr/>
            </p:nvCxnSpPr>
            <p:spPr>
              <a:xfrm>
                <a:off x="8429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47" name="Google Shape;2547;p27"/>
              <p:cNvCxnSpPr/>
              <p:nvPr/>
            </p:nvCxnSpPr>
            <p:spPr>
              <a:xfrm>
                <a:off x="8580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48" name="Google Shape;2548;p27"/>
              <p:cNvCxnSpPr/>
              <p:nvPr/>
            </p:nvCxnSpPr>
            <p:spPr>
              <a:xfrm>
                <a:off x="8731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49" name="Google Shape;2549;p27"/>
              <p:cNvCxnSpPr/>
              <p:nvPr/>
            </p:nvCxnSpPr>
            <p:spPr>
              <a:xfrm>
                <a:off x="8883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50" name="Google Shape;2550;p27"/>
              <p:cNvCxnSpPr/>
              <p:nvPr/>
            </p:nvCxnSpPr>
            <p:spPr>
              <a:xfrm>
                <a:off x="9034425" y="-96875"/>
                <a:ext cx="0" cy="5306100"/>
              </a:xfrm>
              <a:prstGeom prst="straightConnector1">
                <a:avLst/>
              </a:prstGeom>
              <a:noFill/>
              <a:ln w="9525" cap="flat" cmpd="sng">
                <a:solidFill>
                  <a:schemeClr val="dk2"/>
                </a:solidFill>
                <a:prstDash val="solid"/>
                <a:round/>
                <a:headEnd type="none" w="med" len="med"/>
                <a:tailEnd type="none" w="med" len="med"/>
              </a:ln>
            </p:spPr>
          </p:cxnSp>
        </p:grpSp>
        <p:grpSp>
          <p:nvGrpSpPr>
            <p:cNvPr id="2551" name="Google Shape;2551;p27"/>
            <p:cNvGrpSpPr/>
            <p:nvPr/>
          </p:nvGrpSpPr>
          <p:grpSpPr>
            <a:xfrm>
              <a:off x="-39150" y="143971"/>
              <a:ext cx="9222300" cy="4855559"/>
              <a:chOff x="-51025" y="146791"/>
              <a:chExt cx="9222300" cy="4855559"/>
            </a:xfrm>
          </p:grpSpPr>
          <p:cxnSp>
            <p:nvCxnSpPr>
              <p:cNvPr id="2552" name="Google Shape;2552;p27"/>
              <p:cNvCxnSpPr/>
              <p:nvPr/>
            </p:nvCxnSpPr>
            <p:spPr>
              <a:xfrm>
                <a:off x="-51025" y="14679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553" name="Google Shape;2553;p27"/>
              <p:cNvCxnSpPr/>
              <p:nvPr/>
            </p:nvCxnSpPr>
            <p:spPr>
              <a:xfrm>
                <a:off x="-51025" y="2896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554" name="Google Shape;2554;p27"/>
              <p:cNvCxnSpPr/>
              <p:nvPr/>
            </p:nvCxnSpPr>
            <p:spPr>
              <a:xfrm>
                <a:off x="-51025" y="43241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555" name="Google Shape;2555;p27"/>
              <p:cNvCxnSpPr/>
              <p:nvPr/>
            </p:nvCxnSpPr>
            <p:spPr>
              <a:xfrm>
                <a:off x="-51025" y="5752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556" name="Google Shape;2556;p27"/>
              <p:cNvCxnSpPr/>
              <p:nvPr/>
            </p:nvCxnSpPr>
            <p:spPr>
              <a:xfrm>
                <a:off x="-51025" y="71803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557" name="Google Shape;2557;p27"/>
              <p:cNvCxnSpPr/>
              <p:nvPr/>
            </p:nvCxnSpPr>
            <p:spPr>
              <a:xfrm>
                <a:off x="-51025" y="8608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558" name="Google Shape;2558;p27"/>
              <p:cNvCxnSpPr/>
              <p:nvPr/>
            </p:nvCxnSpPr>
            <p:spPr>
              <a:xfrm>
                <a:off x="-51025" y="10036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559" name="Google Shape;2559;p27"/>
              <p:cNvCxnSpPr/>
              <p:nvPr/>
            </p:nvCxnSpPr>
            <p:spPr>
              <a:xfrm>
                <a:off x="-51025" y="114646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560" name="Google Shape;2560;p27"/>
              <p:cNvCxnSpPr/>
              <p:nvPr/>
            </p:nvCxnSpPr>
            <p:spPr>
              <a:xfrm>
                <a:off x="-51025" y="12892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561" name="Google Shape;2561;p27"/>
              <p:cNvCxnSpPr/>
              <p:nvPr/>
            </p:nvCxnSpPr>
            <p:spPr>
              <a:xfrm>
                <a:off x="-51025" y="143208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562" name="Google Shape;2562;p27"/>
              <p:cNvCxnSpPr/>
              <p:nvPr/>
            </p:nvCxnSpPr>
            <p:spPr>
              <a:xfrm>
                <a:off x="-51025" y="15748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563" name="Google Shape;2563;p27"/>
              <p:cNvCxnSpPr/>
              <p:nvPr/>
            </p:nvCxnSpPr>
            <p:spPr>
              <a:xfrm>
                <a:off x="-51025" y="171770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564" name="Google Shape;2564;p27"/>
              <p:cNvCxnSpPr/>
              <p:nvPr/>
            </p:nvCxnSpPr>
            <p:spPr>
              <a:xfrm>
                <a:off x="-51025" y="18605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565" name="Google Shape;2565;p27"/>
              <p:cNvCxnSpPr/>
              <p:nvPr/>
            </p:nvCxnSpPr>
            <p:spPr>
              <a:xfrm>
                <a:off x="-51025" y="200332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566" name="Google Shape;2566;p27"/>
              <p:cNvCxnSpPr/>
              <p:nvPr/>
            </p:nvCxnSpPr>
            <p:spPr>
              <a:xfrm>
                <a:off x="-51025" y="21461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567" name="Google Shape;2567;p27"/>
              <p:cNvCxnSpPr/>
              <p:nvPr/>
            </p:nvCxnSpPr>
            <p:spPr>
              <a:xfrm>
                <a:off x="-51025" y="228894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568" name="Google Shape;2568;p27"/>
              <p:cNvCxnSpPr/>
              <p:nvPr/>
            </p:nvCxnSpPr>
            <p:spPr>
              <a:xfrm>
                <a:off x="-51025" y="2431760"/>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569" name="Google Shape;2569;p27"/>
              <p:cNvCxnSpPr/>
              <p:nvPr/>
            </p:nvCxnSpPr>
            <p:spPr>
              <a:xfrm>
                <a:off x="-51025" y="257457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570" name="Google Shape;2570;p27"/>
              <p:cNvCxnSpPr/>
              <p:nvPr/>
            </p:nvCxnSpPr>
            <p:spPr>
              <a:xfrm>
                <a:off x="-51025" y="271738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571" name="Google Shape;2571;p27"/>
              <p:cNvCxnSpPr/>
              <p:nvPr/>
            </p:nvCxnSpPr>
            <p:spPr>
              <a:xfrm>
                <a:off x="-51025" y="286019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572" name="Google Shape;2572;p27"/>
              <p:cNvCxnSpPr/>
              <p:nvPr/>
            </p:nvCxnSpPr>
            <p:spPr>
              <a:xfrm>
                <a:off x="-51025" y="30030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573" name="Google Shape;2573;p27"/>
              <p:cNvCxnSpPr/>
              <p:nvPr/>
            </p:nvCxnSpPr>
            <p:spPr>
              <a:xfrm>
                <a:off x="-51025" y="314581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574" name="Google Shape;2574;p27"/>
              <p:cNvCxnSpPr/>
              <p:nvPr/>
            </p:nvCxnSpPr>
            <p:spPr>
              <a:xfrm>
                <a:off x="-51025" y="32886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575" name="Google Shape;2575;p27"/>
              <p:cNvCxnSpPr/>
              <p:nvPr/>
            </p:nvCxnSpPr>
            <p:spPr>
              <a:xfrm>
                <a:off x="-51025" y="343143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576" name="Google Shape;2576;p27"/>
              <p:cNvCxnSpPr/>
              <p:nvPr/>
            </p:nvCxnSpPr>
            <p:spPr>
              <a:xfrm>
                <a:off x="-51025" y="35742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577" name="Google Shape;2577;p27"/>
              <p:cNvCxnSpPr/>
              <p:nvPr/>
            </p:nvCxnSpPr>
            <p:spPr>
              <a:xfrm>
                <a:off x="-51025" y="37170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578" name="Google Shape;2578;p27"/>
              <p:cNvCxnSpPr/>
              <p:nvPr/>
            </p:nvCxnSpPr>
            <p:spPr>
              <a:xfrm>
                <a:off x="-51025" y="385986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579" name="Google Shape;2579;p27"/>
              <p:cNvCxnSpPr/>
              <p:nvPr/>
            </p:nvCxnSpPr>
            <p:spPr>
              <a:xfrm>
                <a:off x="-51025" y="40026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580" name="Google Shape;2580;p27"/>
              <p:cNvCxnSpPr/>
              <p:nvPr/>
            </p:nvCxnSpPr>
            <p:spPr>
              <a:xfrm>
                <a:off x="-51025" y="414548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581" name="Google Shape;2581;p27"/>
              <p:cNvCxnSpPr/>
              <p:nvPr/>
            </p:nvCxnSpPr>
            <p:spPr>
              <a:xfrm>
                <a:off x="-51025" y="42882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582" name="Google Shape;2582;p27"/>
              <p:cNvCxnSpPr/>
              <p:nvPr/>
            </p:nvCxnSpPr>
            <p:spPr>
              <a:xfrm>
                <a:off x="-51025" y="443110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583" name="Google Shape;2583;p27"/>
              <p:cNvCxnSpPr/>
              <p:nvPr/>
            </p:nvCxnSpPr>
            <p:spPr>
              <a:xfrm>
                <a:off x="-51025" y="45739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584" name="Google Shape;2584;p27"/>
              <p:cNvCxnSpPr/>
              <p:nvPr/>
            </p:nvCxnSpPr>
            <p:spPr>
              <a:xfrm>
                <a:off x="-51025" y="471672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585" name="Google Shape;2585;p27"/>
              <p:cNvCxnSpPr/>
              <p:nvPr/>
            </p:nvCxnSpPr>
            <p:spPr>
              <a:xfrm>
                <a:off x="-51025" y="48595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586" name="Google Shape;2586;p27"/>
              <p:cNvCxnSpPr/>
              <p:nvPr/>
            </p:nvCxnSpPr>
            <p:spPr>
              <a:xfrm>
                <a:off x="-51025" y="5002350"/>
                <a:ext cx="9222300" cy="0"/>
              </a:xfrm>
              <a:prstGeom prst="straightConnector1">
                <a:avLst/>
              </a:prstGeom>
              <a:noFill/>
              <a:ln w="9525" cap="flat" cmpd="sng">
                <a:solidFill>
                  <a:schemeClr val="dk2"/>
                </a:solidFill>
                <a:prstDash val="solid"/>
                <a:round/>
                <a:headEnd type="none" w="med" len="med"/>
                <a:tailEnd type="none" w="med" len="med"/>
              </a:ln>
            </p:spPr>
          </p:cxnSp>
        </p:grpSp>
      </p:grpSp>
      <p:sp>
        <p:nvSpPr>
          <p:cNvPr id="2587" name="Google Shape;2587;p27"/>
          <p:cNvSpPr/>
          <p:nvPr/>
        </p:nvSpPr>
        <p:spPr>
          <a:xfrm>
            <a:off x="255000" y="229650"/>
            <a:ext cx="8634000" cy="468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27"/>
          <p:cNvSpPr txBox="1">
            <a:spLocks noGrp="1"/>
          </p:cNvSpPr>
          <p:nvPr>
            <p:ph type="title"/>
          </p:nvPr>
        </p:nvSpPr>
        <p:spPr>
          <a:xfrm>
            <a:off x="4766395" y="641400"/>
            <a:ext cx="36576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89" name="Google Shape;2589;p27"/>
          <p:cNvSpPr txBox="1">
            <a:spLocks noGrp="1"/>
          </p:cNvSpPr>
          <p:nvPr>
            <p:ph type="subTitle" idx="1"/>
          </p:nvPr>
        </p:nvSpPr>
        <p:spPr>
          <a:xfrm>
            <a:off x="4766395" y="946200"/>
            <a:ext cx="3657600" cy="365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90" name="Google Shape;2590;p27"/>
          <p:cNvSpPr txBox="1">
            <a:spLocks noGrp="1"/>
          </p:cNvSpPr>
          <p:nvPr>
            <p:ph type="title" idx="2"/>
          </p:nvPr>
        </p:nvSpPr>
        <p:spPr>
          <a:xfrm>
            <a:off x="4766410" y="3110100"/>
            <a:ext cx="36576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91" name="Google Shape;2591;p27"/>
          <p:cNvSpPr txBox="1">
            <a:spLocks noGrp="1"/>
          </p:cNvSpPr>
          <p:nvPr>
            <p:ph type="subTitle" idx="3"/>
          </p:nvPr>
        </p:nvSpPr>
        <p:spPr>
          <a:xfrm>
            <a:off x="4766398" y="3414900"/>
            <a:ext cx="3657600" cy="365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92" name="Google Shape;2592;p27"/>
          <p:cNvSpPr txBox="1">
            <a:spLocks noGrp="1"/>
          </p:cNvSpPr>
          <p:nvPr>
            <p:ph type="title" idx="4"/>
          </p:nvPr>
        </p:nvSpPr>
        <p:spPr>
          <a:xfrm>
            <a:off x="4766385" y="1464300"/>
            <a:ext cx="36576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93" name="Google Shape;2593;p27"/>
          <p:cNvSpPr txBox="1">
            <a:spLocks noGrp="1"/>
          </p:cNvSpPr>
          <p:nvPr>
            <p:ph type="subTitle" idx="5"/>
          </p:nvPr>
        </p:nvSpPr>
        <p:spPr>
          <a:xfrm>
            <a:off x="4766381" y="1769100"/>
            <a:ext cx="3657600" cy="365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94" name="Google Shape;2594;p27"/>
          <p:cNvSpPr txBox="1">
            <a:spLocks noGrp="1"/>
          </p:cNvSpPr>
          <p:nvPr>
            <p:ph type="title" idx="6"/>
          </p:nvPr>
        </p:nvSpPr>
        <p:spPr>
          <a:xfrm>
            <a:off x="4766411" y="3933000"/>
            <a:ext cx="36576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95" name="Google Shape;2595;p27"/>
          <p:cNvSpPr txBox="1">
            <a:spLocks noGrp="1"/>
          </p:cNvSpPr>
          <p:nvPr>
            <p:ph type="subTitle" idx="7"/>
          </p:nvPr>
        </p:nvSpPr>
        <p:spPr>
          <a:xfrm>
            <a:off x="4766395" y="4237800"/>
            <a:ext cx="3657600" cy="365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96" name="Google Shape;2596;p27"/>
          <p:cNvSpPr txBox="1">
            <a:spLocks noGrp="1"/>
          </p:cNvSpPr>
          <p:nvPr>
            <p:ph type="title" idx="8"/>
          </p:nvPr>
        </p:nvSpPr>
        <p:spPr>
          <a:xfrm>
            <a:off x="720000" y="407845"/>
            <a:ext cx="2743200" cy="219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97" name="Google Shape;2597;p27"/>
          <p:cNvSpPr txBox="1">
            <a:spLocks noGrp="1"/>
          </p:cNvSpPr>
          <p:nvPr>
            <p:ph type="title" idx="9"/>
          </p:nvPr>
        </p:nvSpPr>
        <p:spPr>
          <a:xfrm>
            <a:off x="4766397" y="2287200"/>
            <a:ext cx="36576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98" name="Google Shape;2598;p27"/>
          <p:cNvSpPr txBox="1">
            <a:spLocks noGrp="1"/>
          </p:cNvSpPr>
          <p:nvPr>
            <p:ph type="subTitle" idx="13"/>
          </p:nvPr>
        </p:nvSpPr>
        <p:spPr>
          <a:xfrm>
            <a:off x="4766389" y="2592000"/>
            <a:ext cx="3657600" cy="365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2599"/>
        <p:cNvGrpSpPr/>
        <p:nvPr/>
      </p:nvGrpSpPr>
      <p:grpSpPr>
        <a:xfrm>
          <a:off x="0" y="0"/>
          <a:ext cx="0" cy="0"/>
          <a:chOff x="0" y="0"/>
          <a:chExt cx="0" cy="0"/>
        </a:xfrm>
      </p:grpSpPr>
      <p:grpSp>
        <p:nvGrpSpPr>
          <p:cNvPr id="2600" name="Google Shape;2600;p28"/>
          <p:cNvGrpSpPr/>
          <p:nvPr/>
        </p:nvGrpSpPr>
        <p:grpSpPr>
          <a:xfrm>
            <a:off x="-39150" y="-81300"/>
            <a:ext cx="9222300" cy="5306100"/>
            <a:chOff x="-39150" y="-81300"/>
            <a:chExt cx="9222300" cy="5306100"/>
          </a:xfrm>
        </p:grpSpPr>
        <p:grpSp>
          <p:nvGrpSpPr>
            <p:cNvPr id="2601" name="Google Shape;2601;p28"/>
            <p:cNvGrpSpPr/>
            <p:nvPr/>
          </p:nvGrpSpPr>
          <p:grpSpPr>
            <a:xfrm>
              <a:off x="108650" y="-81300"/>
              <a:ext cx="8926700" cy="5306100"/>
              <a:chOff x="107725" y="-96875"/>
              <a:chExt cx="8926700" cy="5306100"/>
            </a:xfrm>
          </p:grpSpPr>
          <p:cxnSp>
            <p:nvCxnSpPr>
              <p:cNvPr id="2602" name="Google Shape;2602;p28"/>
              <p:cNvCxnSpPr/>
              <p:nvPr/>
            </p:nvCxnSpPr>
            <p:spPr>
              <a:xfrm>
                <a:off x="107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03" name="Google Shape;2603;p28"/>
              <p:cNvCxnSpPr/>
              <p:nvPr/>
            </p:nvCxnSpPr>
            <p:spPr>
              <a:xfrm>
                <a:off x="259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04" name="Google Shape;2604;p28"/>
              <p:cNvCxnSpPr/>
              <p:nvPr/>
            </p:nvCxnSpPr>
            <p:spPr>
              <a:xfrm>
                <a:off x="410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05" name="Google Shape;2605;p28"/>
              <p:cNvCxnSpPr/>
              <p:nvPr/>
            </p:nvCxnSpPr>
            <p:spPr>
              <a:xfrm>
                <a:off x="561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06" name="Google Shape;2606;p28"/>
              <p:cNvCxnSpPr/>
              <p:nvPr/>
            </p:nvCxnSpPr>
            <p:spPr>
              <a:xfrm>
                <a:off x="712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07" name="Google Shape;2607;p28"/>
              <p:cNvCxnSpPr/>
              <p:nvPr/>
            </p:nvCxnSpPr>
            <p:spPr>
              <a:xfrm>
                <a:off x="864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08" name="Google Shape;2608;p28"/>
              <p:cNvCxnSpPr/>
              <p:nvPr/>
            </p:nvCxnSpPr>
            <p:spPr>
              <a:xfrm>
                <a:off x="1015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09" name="Google Shape;2609;p28"/>
              <p:cNvCxnSpPr/>
              <p:nvPr/>
            </p:nvCxnSpPr>
            <p:spPr>
              <a:xfrm>
                <a:off x="1166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10" name="Google Shape;2610;p28"/>
              <p:cNvCxnSpPr/>
              <p:nvPr/>
            </p:nvCxnSpPr>
            <p:spPr>
              <a:xfrm>
                <a:off x="1318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11" name="Google Shape;2611;p28"/>
              <p:cNvCxnSpPr/>
              <p:nvPr/>
            </p:nvCxnSpPr>
            <p:spPr>
              <a:xfrm>
                <a:off x="1469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12" name="Google Shape;2612;p28"/>
              <p:cNvCxnSpPr/>
              <p:nvPr/>
            </p:nvCxnSpPr>
            <p:spPr>
              <a:xfrm>
                <a:off x="1620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13" name="Google Shape;2613;p28"/>
              <p:cNvCxnSpPr/>
              <p:nvPr/>
            </p:nvCxnSpPr>
            <p:spPr>
              <a:xfrm>
                <a:off x="1772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14" name="Google Shape;2614;p28"/>
              <p:cNvCxnSpPr/>
              <p:nvPr/>
            </p:nvCxnSpPr>
            <p:spPr>
              <a:xfrm>
                <a:off x="1923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15" name="Google Shape;2615;p28"/>
              <p:cNvCxnSpPr/>
              <p:nvPr/>
            </p:nvCxnSpPr>
            <p:spPr>
              <a:xfrm>
                <a:off x="2074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16" name="Google Shape;2616;p28"/>
              <p:cNvCxnSpPr/>
              <p:nvPr/>
            </p:nvCxnSpPr>
            <p:spPr>
              <a:xfrm>
                <a:off x="2225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17" name="Google Shape;2617;p28"/>
              <p:cNvCxnSpPr/>
              <p:nvPr/>
            </p:nvCxnSpPr>
            <p:spPr>
              <a:xfrm>
                <a:off x="2377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18" name="Google Shape;2618;p28"/>
              <p:cNvCxnSpPr/>
              <p:nvPr/>
            </p:nvCxnSpPr>
            <p:spPr>
              <a:xfrm>
                <a:off x="2528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19" name="Google Shape;2619;p28"/>
              <p:cNvCxnSpPr/>
              <p:nvPr/>
            </p:nvCxnSpPr>
            <p:spPr>
              <a:xfrm>
                <a:off x="2679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20" name="Google Shape;2620;p28"/>
              <p:cNvCxnSpPr/>
              <p:nvPr/>
            </p:nvCxnSpPr>
            <p:spPr>
              <a:xfrm>
                <a:off x="2831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21" name="Google Shape;2621;p28"/>
              <p:cNvCxnSpPr/>
              <p:nvPr/>
            </p:nvCxnSpPr>
            <p:spPr>
              <a:xfrm>
                <a:off x="2982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22" name="Google Shape;2622;p28"/>
              <p:cNvCxnSpPr/>
              <p:nvPr/>
            </p:nvCxnSpPr>
            <p:spPr>
              <a:xfrm>
                <a:off x="3133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23" name="Google Shape;2623;p28"/>
              <p:cNvCxnSpPr/>
              <p:nvPr/>
            </p:nvCxnSpPr>
            <p:spPr>
              <a:xfrm>
                <a:off x="3285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24" name="Google Shape;2624;p28"/>
              <p:cNvCxnSpPr/>
              <p:nvPr/>
            </p:nvCxnSpPr>
            <p:spPr>
              <a:xfrm>
                <a:off x="3436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25" name="Google Shape;2625;p28"/>
              <p:cNvCxnSpPr/>
              <p:nvPr/>
            </p:nvCxnSpPr>
            <p:spPr>
              <a:xfrm>
                <a:off x="3587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26" name="Google Shape;2626;p28"/>
              <p:cNvCxnSpPr/>
              <p:nvPr/>
            </p:nvCxnSpPr>
            <p:spPr>
              <a:xfrm>
                <a:off x="3738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27" name="Google Shape;2627;p28"/>
              <p:cNvCxnSpPr/>
              <p:nvPr/>
            </p:nvCxnSpPr>
            <p:spPr>
              <a:xfrm>
                <a:off x="3890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28" name="Google Shape;2628;p28"/>
              <p:cNvCxnSpPr/>
              <p:nvPr/>
            </p:nvCxnSpPr>
            <p:spPr>
              <a:xfrm>
                <a:off x="4041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29" name="Google Shape;2629;p28"/>
              <p:cNvCxnSpPr/>
              <p:nvPr/>
            </p:nvCxnSpPr>
            <p:spPr>
              <a:xfrm>
                <a:off x="4192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30" name="Google Shape;2630;p28"/>
              <p:cNvCxnSpPr/>
              <p:nvPr/>
            </p:nvCxnSpPr>
            <p:spPr>
              <a:xfrm>
                <a:off x="4344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31" name="Google Shape;2631;p28"/>
              <p:cNvCxnSpPr/>
              <p:nvPr/>
            </p:nvCxnSpPr>
            <p:spPr>
              <a:xfrm>
                <a:off x="4495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32" name="Google Shape;2632;p28"/>
              <p:cNvCxnSpPr/>
              <p:nvPr/>
            </p:nvCxnSpPr>
            <p:spPr>
              <a:xfrm>
                <a:off x="4646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33" name="Google Shape;2633;p28"/>
              <p:cNvCxnSpPr/>
              <p:nvPr/>
            </p:nvCxnSpPr>
            <p:spPr>
              <a:xfrm>
                <a:off x="4798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34" name="Google Shape;2634;p28"/>
              <p:cNvCxnSpPr/>
              <p:nvPr/>
            </p:nvCxnSpPr>
            <p:spPr>
              <a:xfrm>
                <a:off x="4949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35" name="Google Shape;2635;p28"/>
              <p:cNvCxnSpPr/>
              <p:nvPr/>
            </p:nvCxnSpPr>
            <p:spPr>
              <a:xfrm>
                <a:off x="5100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36" name="Google Shape;2636;p28"/>
              <p:cNvCxnSpPr/>
              <p:nvPr/>
            </p:nvCxnSpPr>
            <p:spPr>
              <a:xfrm>
                <a:off x="5251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37" name="Google Shape;2637;p28"/>
              <p:cNvCxnSpPr/>
              <p:nvPr/>
            </p:nvCxnSpPr>
            <p:spPr>
              <a:xfrm>
                <a:off x="5403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38" name="Google Shape;2638;p28"/>
              <p:cNvCxnSpPr/>
              <p:nvPr/>
            </p:nvCxnSpPr>
            <p:spPr>
              <a:xfrm>
                <a:off x="5554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39" name="Google Shape;2639;p28"/>
              <p:cNvCxnSpPr/>
              <p:nvPr/>
            </p:nvCxnSpPr>
            <p:spPr>
              <a:xfrm>
                <a:off x="5705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40" name="Google Shape;2640;p28"/>
              <p:cNvCxnSpPr/>
              <p:nvPr/>
            </p:nvCxnSpPr>
            <p:spPr>
              <a:xfrm>
                <a:off x="5857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41" name="Google Shape;2641;p28"/>
              <p:cNvCxnSpPr/>
              <p:nvPr/>
            </p:nvCxnSpPr>
            <p:spPr>
              <a:xfrm>
                <a:off x="6008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42" name="Google Shape;2642;p28"/>
              <p:cNvCxnSpPr/>
              <p:nvPr/>
            </p:nvCxnSpPr>
            <p:spPr>
              <a:xfrm>
                <a:off x="6159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43" name="Google Shape;2643;p28"/>
              <p:cNvCxnSpPr/>
              <p:nvPr/>
            </p:nvCxnSpPr>
            <p:spPr>
              <a:xfrm>
                <a:off x="6311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44" name="Google Shape;2644;p28"/>
              <p:cNvCxnSpPr/>
              <p:nvPr/>
            </p:nvCxnSpPr>
            <p:spPr>
              <a:xfrm>
                <a:off x="6462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45" name="Google Shape;2645;p28"/>
              <p:cNvCxnSpPr/>
              <p:nvPr/>
            </p:nvCxnSpPr>
            <p:spPr>
              <a:xfrm>
                <a:off x="6613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46" name="Google Shape;2646;p28"/>
              <p:cNvCxnSpPr/>
              <p:nvPr/>
            </p:nvCxnSpPr>
            <p:spPr>
              <a:xfrm>
                <a:off x="6764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47" name="Google Shape;2647;p28"/>
              <p:cNvCxnSpPr/>
              <p:nvPr/>
            </p:nvCxnSpPr>
            <p:spPr>
              <a:xfrm>
                <a:off x="6916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48" name="Google Shape;2648;p28"/>
              <p:cNvCxnSpPr/>
              <p:nvPr/>
            </p:nvCxnSpPr>
            <p:spPr>
              <a:xfrm>
                <a:off x="7067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49" name="Google Shape;2649;p28"/>
              <p:cNvCxnSpPr/>
              <p:nvPr/>
            </p:nvCxnSpPr>
            <p:spPr>
              <a:xfrm>
                <a:off x="7218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50" name="Google Shape;2650;p28"/>
              <p:cNvCxnSpPr/>
              <p:nvPr/>
            </p:nvCxnSpPr>
            <p:spPr>
              <a:xfrm>
                <a:off x="7370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51" name="Google Shape;2651;p28"/>
              <p:cNvCxnSpPr/>
              <p:nvPr/>
            </p:nvCxnSpPr>
            <p:spPr>
              <a:xfrm>
                <a:off x="7521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52" name="Google Shape;2652;p28"/>
              <p:cNvCxnSpPr/>
              <p:nvPr/>
            </p:nvCxnSpPr>
            <p:spPr>
              <a:xfrm>
                <a:off x="7672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53" name="Google Shape;2653;p28"/>
              <p:cNvCxnSpPr/>
              <p:nvPr/>
            </p:nvCxnSpPr>
            <p:spPr>
              <a:xfrm>
                <a:off x="7824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54" name="Google Shape;2654;p28"/>
              <p:cNvCxnSpPr/>
              <p:nvPr/>
            </p:nvCxnSpPr>
            <p:spPr>
              <a:xfrm>
                <a:off x="7975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55" name="Google Shape;2655;p28"/>
              <p:cNvCxnSpPr/>
              <p:nvPr/>
            </p:nvCxnSpPr>
            <p:spPr>
              <a:xfrm>
                <a:off x="8126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56" name="Google Shape;2656;p28"/>
              <p:cNvCxnSpPr/>
              <p:nvPr/>
            </p:nvCxnSpPr>
            <p:spPr>
              <a:xfrm>
                <a:off x="8277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57" name="Google Shape;2657;p28"/>
              <p:cNvCxnSpPr/>
              <p:nvPr/>
            </p:nvCxnSpPr>
            <p:spPr>
              <a:xfrm>
                <a:off x="8429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58" name="Google Shape;2658;p28"/>
              <p:cNvCxnSpPr/>
              <p:nvPr/>
            </p:nvCxnSpPr>
            <p:spPr>
              <a:xfrm>
                <a:off x="8580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59" name="Google Shape;2659;p28"/>
              <p:cNvCxnSpPr/>
              <p:nvPr/>
            </p:nvCxnSpPr>
            <p:spPr>
              <a:xfrm>
                <a:off x="8731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60" name="Google Shape;2660;p28"/>
              <p:cNvCxnSpPr/>
              <p:nvPr/>
            </p:nvCxnSpPr>
            <p:spPr>
              <a:xfrm>
                <a:off x="8883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61" name="Google Shape;2661;p28"/>
              <p:cNvCxnSpPr/>
              <p:nvPr/>
            </p:nvCxnSpPr>
            <p:spPr>
              <a:xfrm>
                <a:off x="9034425" y="-96875"/>
                <a:ext cx="0" cy="5306100"/>
              </a:xfrm>
              <a:prstGeom prst="straightConnector1">
                <a:avLst/>
              </a:prstGeom>
              <a:noFill/>
              <a:ln w="9525" cap="flat" cmpd="sng">
                <a:solidFill>
                  <a:schemeClr val="dk2"/>
                </a:solidFill>
                <a:prstDash val="solid"/>
                <a:round/>
                <a:headEnd type="none" w="med" len="med"/>
                <a:tailEnd type="none" w="med" len="med"/>
              </a:ln>
            </p:spPr>
          </p:cxnSp>
        </p:grpSp>
        <p:grpSp>
          <p:nvGrpSpPr>
            <p:cNvPr id="2662" name="Google Shape;2662;p28"/>
            <p:cNvGrpSpPr/>
            <p:nvPr/>
          </p:nvGrpSpPr>
          <p:grpSpPr>
            <a:xfrm>
              <a:off x="-39150" y="143971"/>
              <a:ext cx="9222300" cy="4855559"/>
              <a:chOff x="-51025" y="146791"/>
              <a:chExt cx="9222300" cy="4855559"/>
            </a:xfrm>
          </p:grpSpPr>
          <p:cxnSp>
            <p:nvCxnSpPr>
              <p:cNvPr id="2663" name="Google Shape;2663;p28"/>
              <p:cNvCxnSpPr/>
              <p:nvPr/>
            </p:nvCxnSpPr>
            <p:spPr>
              <a:xfrm>
                <a:off x="-51025" y="14679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664" name="Google Shape;2664;p28"/>
              <p:cNvCxnSpPr/>
              <p:nvPr/>
            </p:nvCxnSpPr>
            <p:spPr>
              <a:xfrm>
                <a:off x="-51025" y="2896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665" name="Google Shape;2665;p28"/>
              <p:cNvCxnSpPr/>
              <p:nvPr/>
            </p:nvCxnSpPr>
            <p:spPr>
              <a:xfrm>
                <a:off x="-51025" y="43241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666" name="Google Shape;2666;p28"/>
              <p:cNvCxnSpPr/>
              <p:nvPr/>
            </p:nvCxnSpPr>
            <p:spPr>
              <a:xfrm>
                <a:off x="-51025" y="5752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667" name="Google Shape;2667;p28"/>
              <p:cNvCxnSpPr/>
              <p:nvPr/>
            </p:nvCxnSpPr>
            <p:spPr>
              <a:xfrm>
                <a:off x="-51025" y="71803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668" name="Google Shape;2668;p28"/>
              <p:cNvCxnSpPr/>
              <p:nvPr/>
            </p:nvCxnSpPr>
            <p:spPr>
              <a:xfrm>
                <a:off x="-51025" y="8608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669" name="Google Shape;2669;p28"/>
              <p:cNvCxnSpPr/>
              <p:nvPr/>
            </p:nvCxnSpPr>
            <p:spPr>
              <a:xfrm>
                <a:off x="-51025" y="10036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670" name="Google Shape;2670;p28"/>
              <p:cNvCxnSpPr/>
              <p:nvPr/>
            </p:nvCxnSpPr>
            <p:spPr>
              <a:xfrm>
                <a:off x="-51025" y="114646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671" name="Google Shape;2671;p28"/>
              <p:cNvCxnSpPr/>
              <p:nvPr/>
            </p:nvCxnSpPr>
            <p:spPr>
              <a:xfrm>
                <a:off x="-51025" y="12892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672" name="Google Shape;2672;p28"/>
              <p:cNvCxnSpPr/>
              <p:nvPr/>
            </p:nvCxnSpPr>
            <p:spPr>
              <a:xfrm>
                <a:off x="-51025" y="143208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673" name="Google Shape;2673;p28"/>
              <p:cNvCxnSpPr/>
              <p:nvPr/>
            </p:nvCxnSpPr>
            <p:spPr>
              <a:xfrm>
                <a:off x="-51025" y="15748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674" name="Google Shape;2674;p28"/>
              <p:cNvCxnSpPr/>
              <p:nvPr/>
            </p:nvCxnSpPr>
            <p:spPr>
              <a:xfrm>
                <a:off x="-51025" y="171770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675" name="Google Shape;2675;p28"/>
              <p:cNvCxnSpPr/>
              <p:nvPr/>
            </p:nvCxnSpPr>
            <p:spPr>
              <a:xfrm>
                <a:off x="-51025" y="18605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676" name="Google Shape;2676;p28"/>
              <p:cNvCxnSpPr/>
              <p:nvPr/>
            </p:nvCxnSpPr>
            <p:spPr>
              <a:xfrm>
                <a:off x="-51025" y="200332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677" name="Google Shape;2677;p28"/>
              <p:cNvCxnSpPr/>
              <p:nvPr/>
            </p:nvCxnSpPr>
            <p:spPr>
              <a:xfrm>
                <a:off x="-51025" y="21461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678" name="Google Shape;2678;p28"/>
              <p:cNvCxnSpPr/>
              <p:nvPr/>
            </p:nvCxnSpPr>
            <p:spPr>
              <a:xfrm>
                <a:off x="-51025" y="228894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679" name="Google Shape;2679;p28"/>
              <p:cNvCxnSpPr/>
              <p:nvPr/>
            </p:nvCxnSpPr>
            <p:spPr>
              <a:xfrm>
                <a:off x="-51025" y="2431760"/>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680" name="Google Shape;2680;p28"/>
              <p:cNvCxnSpPr/>
              <p:nvPr/>
            </p:nvCxnSpPr>
            <p:spPr>
              <a:xfrm>
                <a:off x="-51025" y="257457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681" name="Google Shape;2681;p28"/>
              <p:cNvCxnSpPr/>
              <p:nvPr/>
            </p:nvCxnSpPr>
            <p:spPr>
              <a:xfrm>
                <a:off x="-51025" y="271738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682" name="Google Shape;2682;p28"/>
              <p:cNvCxnSpPr/>
              <p:nvPr/>
            </p:nvCxnSpPr>
            <p:spPr>
              <a:xfrm>
                <a:off x="-51025" y="286019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683" name="Google Shape;2683;p28"/>
              <p:cNvCxnSpPr/>
              <p:nvPr/>
            </p:nvCxnSpPr>
            <p:spPr>
              <a:xfrm>
                <a:off x="-51025" y="30030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684" name="Google Shape;2684;p28"/>
              <p:cNvCxnSpPr/>
              <p:nvPr/>
            </p:nvCxnSpPr>
            <p:spPr>
              <a:xfrm>
                <a:off x="-51025" y="314581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685" name="Google Shape;2685;p28"/>
              <p:cNvCxnSpPr/>
              <p:nvPr/>
            </p:nvCxnSpPr>
            <p:spPr>
              <a:xfrm>
                <a:off x="-51025" y="32886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686" name="Google Shape;2686;p28"/>
              <p:cNvCxnSpPr/>
              <p:nvPr/>
            </p:nvCxnSpPr>
            <p:spPr>
              <a:xfrm>
                <a:off x="-51025" y="343143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687" name="Google Shape;2687;p28"/>
              <p:cNvCxnSpPr/>
              <p:nvPr/>
            </p:nvCxnSpPr>
            <p:spPr>
              <a:xfrm>
                <a:off x="-51025" y="35742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688" name="Google Shape;2688;p28"/>
              <p:cNvCxnSpPr/>
              <p:nvPr/>
            </p:nvCxnSpPr>
            <p:spPr>
              <a:xfrm>
                <a:off x="-51025" y="37170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689" name="Google Shape;2689;p28"/>
              <p:cNvCxnSpPr/>
              <p:nvPr/>
            </p:nvCxnSpPr>
            <p:spPr>
              <a:xfrm>
                <a:off x="-51025" y="385986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690" name="Google Shape;2690;p28"/>
              <p:cNvCxnSpPr/>
              <p:nvPr/>
            </p:nvCxnSpPr>
            <p:spPr>
              <a:xfrm>
                <a:off x="-51025" y="40026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691" name="Google Shape;2691;p28"/>
              <p:cNvCxnSpPr/>
              <p:nvPr/>
            </p:nvCxnSpPr>
            <p:spPr>
              <a:xfrm>
                <a:off x="-51025" y="414548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692" name="Google Shape;2692;p28"/>
              <p:cNvCxnSpPr/>
              <p:nvPr/>
            </p:nvCxnSpPr>
            <p:spPr>
              <a:xfrm>
                <a:off x="-51025" y="42882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693" name="Google Shape;2693;p28"/>
              <p:cNvCxnSpPr/>
              <p:nvPr/>
            </p:nvCxnSpPr>
            <p:spPr>
              <a:xfrm>
                <a:off x="-51025" y="443110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694" name="Google Shape;2694;p28"/>
              <p:cNvCxnSpPr/>
              <p:nvPr/>
            </p:nvCxnSpPr>
            <p:spPr>
              <a:xfrm>
                <a:off x="-51025" y="45739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695" name="Google Shape;2695;p28"/>
              <p:cNvCxnSpPr/>
              <p:nvPr/>
            </p:nvCxnSpPr>
            <p:spPr>
              <a:xfrm>
                <a:off x="-51025" y="471672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696" name="Google Shape;2696;p28"/>
              <p:cNvCxnSpPr/>
              <p:nvPr/>
            </p:nvCxnSpPr>
            <p:spPr>
              <a:xfrm>
                <a:off x="-51025" y="48595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697" name="Google Shape;2697;p28"/>
              <p:cNvCxnSpPr/>
              <p:nvPr/>
            </p:nvCxnSpPr>
            <p:spPr>
              <a:xfrm>
                <a:off x="-51025" y="5002350"/>
                <a:ext cx="9222300" cy="0"/>
              </a:xfrm>
              <a:prstGeom prst="straightConnector1">
                <a:avLst/>
              </a:prstGeom>
              <a:noFill/>
              <a:ln w="9525" cap="flat" cmpd="sng">
                <a:solidFill>
                  <a:schemeClr val="dk2"/>
                </a:solidFill>
                <a:prstDash val="solid"/>
                <a:round/>
                <a:headEnd type="none" w="med" len="med"/>
                <a:tailEnd type="none" w="med" len="med"/>
              </a:ln>
            </p:spPr>
          </p:cxnSp>
        </p:grpSp>
      </p:grpSp>
      <p:sp>
        <p:nvSpPr>
          <p:cNvPr id="2698" name="Google Shape;2698;p28"/>
          <p:cNvSpPr/>
          <p:nvPr/>
        </p:nvSpPr>
        <p:spPr>
          <a:xfrm>
            <a:off x="255000" y="229650"/>
            <a:ext cx="8634000" cy="468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28"/>
          <p:cNvSpPr txBox="1">
            <a:spLocks noGrp="1"/>
          </p:cNvSpPr>
          <p:nvPr>
            <p:ph type="title"/>
          </p:nvPr>
        </p:nvSpPr>
        <p:spPr>
          <a:xfrm>
            <a:off x="720000" y="1841850"/>
            <a:ext cx="21567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700" name="Google Shape;2700;p28"/>
          <p:cNvSpPr txBox="1">
            <a:spLocks noGrp="1"/>
          </p:cNvSpPr>
          <p:nvPr>
            <p:ph type="subTitle" idx="1"/>
          </p:nvPr>
        </p:nvSpPr>
        <p:spPr>
          <a:xfrm>
            <a:off x="720000" y="2222850"/>
            <a:ext cx="2156700" cy="54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01" name="Google Shape;2701;p28"/>
          <p:cNvSpPr txBox="1">
            <a:spLocks noGrp="1"/>
          </p:cNvSpPr>
          <p:nvPr>
            <p:ph type="title" idx="2"/>
          </p:nvPr>
        </p:nvSpPr>
        <p:spPr>
          <a:xfrm>
            <a:off x="3493686" y="1841850"/>
            <a:ext cx="21567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702" name="Google Shape;2702;p28"/>
          <p:cNvSpPr txBox="1">
            <a:spLocks noGrp="1"/>
          </p:cNvSpPr>
          <p:nvPr>
            <p:ph type="subTitle" idx="3"/>
          </p:nvPr>
        </p:nvSpPr>
        <p:spPr>
          <a:xfrm>
            <a:off x="3493686" y="2222850"/>
            <a:ext cx="2156700" cy="54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03" name="Google Shape;2703;p28"/>
          <p:cNvSpPr txBox="1">
            <a:spLocks noGrp="1"/>
          </p:cNvSpPr>
          <p:nvPr>
            <p:ph type="title" idx="4"/>
          </p:nvPr>
        </p:nvSpPr>
        <p:spPr>
          <a:xfrm>
            <a:off x="720000" y="3521400"/>
            <a:ext cx="21567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704" name="Google Shape;2704;p28"/>
          <p:cNvSpPr txBox="1">
            <a:spLocks noGrp="1"/>
          </p:cNvSpPr>
          <p:nvPr>
            <p:ph type="subTitle" idx="5"/>
          </p:nvPr>
        </p:nvSpPr>
        <p:spPr>
          <a:xfrm>
            <a:off x="720000" y="3902400"/>
            <a:ext cx="2156700" cy="54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05" name="Google Shape;2705;p28"/>
          <p:cNvSpPr txBox="1">
            <a:spLocks noGrp="1"/>
          </p:cNvSpPr>
          <p:nvPr>
            <p:ph type="title" idx="6"/>
          </p:nvPr>
        </p:nvSpPr>
        <p:spPr>
          <a:xfrm>
            <a:off x="3493686" y="3521400"/>
            <a:ext cx="21567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706" name="Google Shape;2706;p28"/>
          <p:cNvSpPr txBox="1">
            <a:spLocks noGrp="1"/>
          </p:cNvSpPr>
          <p:nvPr>
            <p:ph type="subTitle" idx="7"/>
          </p:nvPr>
        </p:nvSpPr>
        <p:spPr>
          <a:xfrm>
            <a:off x="3493686" y="3902400"/>
            <a:ext cx="2156700" cy="54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07" name="Google Shape;2707;p28"/>
          <p:cNvSpPr txBox="1">
            <a:spLocks noGrp="1"/>
          </p:cNvSpPr>
          <p:nvPr>
            <p:ph type="title" idx="8"/>
          </p:nvPr>
        </p:nvSpPr>
        <p:spPr>
          <a:xfrm>
            <a:off x="6267366" y="1841850"/>
            <a:ext cx="21567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708" name="Google Shape;2708;p28"/>
          <p:cNvSpPr txBox="1">
            <a:spLocks noGrp="1"/>
          </p:cNvSpPr>
          <p:nvPr>
            <p:ph type="subTitle" idx="9"/>
          </p:nvPr>
        </p:nvSpPr>
        <p:spPr>
          <a:xfrm>
            <a:off x="6267366" y="2222850"/>
            <a:ext cx="2156700" cy="54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09" name="Google Shape;2709;p28"/>
          <p:cNvSpPr txBox="1">
            <a:spLocks noGrp="1"/>
          </p:cNvSpPr>
          <p:nvPr>
            <p:ph type="title" idx="13"/>
          </p:nvPr>
        </p:nvSpPr>
        <p:spPr>
          <a:xfrm>
            <a:off x="6267366" y="3521400"/>
            <a:ext cx="21567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710" name="Google Shape;2710;p28"/>
          <p:cNvSpPr txBox="1">
            <a:spLocks noGrp="1"/>
          </p:cNvSpPr>
          <p:nvPr>
            <p:ph type="subTitle" idx="14"/>
          </p:nvPr>
        </p:nvSpPr>
        <p:spPr>
          <a:xfrm>
            <a:off x="6267366" y="3902400"/>
            <a:ext cx="2156700" cy="54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11" name="Google Shape;2711;p28"/>
          <p:cNvSpPr txBox="1">
            <a:spLocks noGrp="1"/>
          </p:cNvSpPr>
          <p:nvPr>
            <p:ph type="title" idx="15"/>
          </p:nvPr>
        </p:nvSpPr>
        <p:spPr>
          <a:xfrm>
            <a:off x="720000" y="4078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2712"/>
        <p:cNvGrpSpPr/>
        <p:nvPr/>
      </p:nvGrpSpPr>
      <p:grpSpPr>
        <a:xfrm>
          <a:off x="0" y="0"/>
          <a:ext cx="0" cy="0"/>
          <a:chOff x="0" y="0"/>
          <a:chExt cx="0" cy="0"/>
        </a:xfrm>
      </p:grpSpPr>
      <p:grpSp>
        <p:nvGrpSpPr>
          <p:cNvPr id="2713" name="Google Shape;2713;p29"/>
          <p:cNvGrpSpPr/>
          <p:nvPr/>
        </p:nvGrpSpPr>
        <p:grpSpPr>
          <a:xfrm>
            <a:off x="-39150" y="-81300"/>
            <a:ext cx="9222300" cy="5306100"/>
            <a:chOff x="-39150" y="-81300"/>
            <a:chExt cx="9222300" cy="5306100"/>
          </a:xfrm>
        </p:grpSpPr>
        <p:grpSp>
          <p:nvGrpSpPr>
            <p:cNvPr id="2714" name="Google Shape;2714;p29"/>
            <p:cNvGrpSpPr/>
            <p:nvPr/>
          </p:nvGrpSpPr>
          <p:grpSpPr>
            <a:xfrm>
              <a:off x="108650" y="-81300"/>
              <a:ext cx="8926700" cy="5306100"/>
              <a:chOff x="107725" y="-96875"/>
              <a:chExt cx="8926700" cy="5306100"/>
            </a:xfrm>
          </p:grpSpPr>
          <p:cxnSp>
            <p:nvCxnSpPr>
              <p:cNvPr id="2715" name="Google Shape;2715;p29"/>
              <p:cNvCxnSpPr/>
              <p:nvPr/>
            </p:nvCxnSpPr>
            <p:spPr>
              <a:xfrm>
                <a:off x="107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16" name="Google Shape;2716;p29"/>
              <p:cNvCxnSpPr/>
              <p:nvPr/>
            </p:nvCxnSpPr>
            <p:spPr>
              <a:xfrm>
                <a:off x="259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17" name="Google Shape;2717;p29"/>
              <p:cNvCxnSpPr/>
              <p:nvPr/>
            </p:nvCxnSpPr>
            <p:spPr>
              <a:xfrm>
                <a:off x="410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18" name="Google Shape;2718;p29"/>
              <p:cNvCxnSpPr/>
              <p:nvPr/>
            </p:nvCxnSpPr>
            <p:spPr>
              <a:xfrm>
                <a:off x="561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19" name="Google Shape;2719;p29"/>
              <p:cNvCxnSpPr/>
              <p:nvPr/>
            </p:nvCxnSpPr>
            <p:spPr>
              <a:xfrm>
                <a:off x="712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20" name="Google Shape;2720;p29"/>
              <p:cNvCxnSpPr/>
              <p:nvPr/>
            </p:nvCxnSpPr>
            <p:spPr>
              <a:xfrm>
                <a:off x="864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21" name="Google Shape;2721;p29"/>
              <p:cNvCxnSpPr/>
              <p:nvPr/>
            </p:nvCxnSpPr>
            <p:spPr>
              <a:xfrm>
                <a:off x="1015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22" name="Google Shape;2722;p29"/>
              <p:cNvCxnSpPr/>
              <p:nvPr/>
            </p:nvCxnSpPr>
            <p:spPr>
              <a:xfrm>
                <a:off x="1166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23" name="Google Shape;2723;p29"/>
              <p:cNvCxnSpPr/>
              <p:nvPr/>
            </p:nvCxnSpPr>
            <p:spPr>
              <a:xfrm>
                <a:off x="1318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24" name="Google Shape;2724;p29"/>
              <p:cNvCxnSpPr/>
              <p:nvPr/>
            </p:nvCxnSpPr>
            <p:spPr>
              <a:xfrm>
                <a:off x="1469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25" name="Google Shape;2725;p29"/>
              <p:cNvCxnSpPr/>
              <p:nvPr/>
            </p:nvCxnSpPr>
            <p:spPr>
              <a:xfrm>
                <a:off x="1620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26" name="Google Shape;2726;p29"/>
              <p:cNvCxnSpPr/>
              <p:nvPr/>
            </p:nvCxnSpPr>
            <p:spPr>
              <a:xfrm>
                <a:off x="1772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27" name="Google Shape;2727;p29"/>
              <p:cNvCxnSpPr/>
              <p:nvPr/>
            </p:nvCxnSpPr>
            <p:spPr>
              <a:xfrm>
                <a:off x="1923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28" name="Google Shape;2728;p29"/>
              <p:cNvCxnSpPr/>
              <p:nvPr/>
            </p:nvCxnSpPr>
            <p:spPr>
              <a:xfrm>
                <a:off x="2074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29" name="Google Shape;2729;p29"/>
              <p:cNvCxnSpPr/>
              <p:nvPr/>
            </p:nvCxnSpPr>
            <p:spPr>
              <a:xfrm>
                <a:off x="2225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30" name="Google Shape;2730;p29"/>
              <p:cNvCxnSpPr/>
              <p:nvPr/>
            </p:nvCxnSpPr>
            <p:spPr>
              <a:xfrm>
                <a:off x="2377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31" name="Google Shape;2731;p29"/>
              <p:cNvCxnSpPr/>
              <p:nvPr/>
            </p:nvCxnSpPr>
            <p:spPr>
              <a:xfrm>
                <a:off x="2528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32" name="Google Shape;2732;p29"/>
              <p:cNvCxnSpPr/>
              <p:nvPr/>
            </p:nvCxnSpPr>
            <p:spPr>
              <a:xfrm>
                <a:off x="2679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33" name="Google Shape;2733;p29"/>
              <p:cNvCxnSpPr/>
              <p:nvPr/>
            </p:nvCxnSpPr>
            <p:spPr>
              <a:xfrm>
                <a:off x="2831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34" name="Google Shape;2734;p29"/>
              <p:cNvCxnSpPr/>
              <p:nvPr/>
            </p:nvCxnSpPr>
            <p:spPr>
              <a:xfrm>
                <a:off x="2982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35" name="Google Shape;2735;p29"/>
              <p:cNvCxnSpPr/>
              <p:nvPr/>
            </p:nvCxnSpPr>
            <p:spPr>
              <a:xfrm>
                <a:off x="3133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36" name="Google Shape;2736;p29"/>
              <p:cNvCxnSpPr/>
              <p:nvPr/>
            </p:nvCxnSpPr>
            <p:spPr>
              <a:xfrm>
                <a:off x="3285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37" name="Google Shape;2737;p29"/>
              <p:cNvCxnSpPr/>
              <p:nvPr/>
            </p:nvCxnSpPr>
            <p:spPr>
              <a:xfrm>
                <a:off x="3436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38" name="Google Shape;2738;p29"/>
              <p:cNvCxnSpPr/>
              <p:nvPr/>
            </p:nvCxnSpPr>
            <p:spPr>
              <a:xfrm>
                <a:off x="3587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39" name="Google Shape;2739;p29"/>
              <p:cNvCxnSpPr/>
              <p:nvPr/>
            </p:nvCxnSpPr>
            <p:spPr>
              <a:xfrm>
                <a:off x="3738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40" name="Google Shape;2740;p29"/>
              <p:cNvCxnSpPr/>
              <p:nvPr/>
            </p:nvCxnSpPr>
            <p:spPr>
              <a:xfrm>
                <a:off x="3890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41" name="Google Shape;2741;p29"/>
              <p:cNvCxnSpPr/>
              <p:nvPr/>
            </p:nvCxnSpPr>
            <p:spPr>
              <a:xfrm>
                <a:off x="4041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42" name="Google Shape;2742;p29"/>
              <p:cNvCxnSpPr/>
              <p:nvPr/>
            </p:nvCxnSpPr>
            <p:spPr>
              <a:xfrm>
                <a:off x="4192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43" name="Google Shape;2743;p29"/>
              <p:cNvCxnSpPr/>
              <p:nvPr/>
            </p:nvCxnSpPr>
            <p:spPr>
              <a:xfrm>
                <a:off x="4344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44" name="Google Shape;2744;p29"/>
              <p:cNvCxnSpPr/>
              <p:nvPr/>
            </p:nvCxnSpPr>
            <p:spPr>
              <a:xfrm>
                <a:off x="4495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45" name="Google Shape;2745;p29"/>
              <p:cNvCxnSpPr/>
              <p:nvPr/>
            </p:nvCxnSpPr>
            <p:spPr>
              <a:xfrm>
                <a:off x="4646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46" name="Google Shape;2746;p29"/>
              <p:cNvCxnSpPr/>
              <p:nvPr/>
            </p:nvCxnSpPr>
            <p:spPr>
              <a:xfrm>
                <a:off x="4798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47" name="Google Shape;2747;p29"/>
              <p:cNvCxnSpPr/>
              <p:nvPr/>
            </p:nvCxnSpPr>
            <p:spPr>
              <a:xfrm>
                <a:off x="4949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48" name="Google Shape;2748;p29"/>
              <p:cNvCxnSpPr/>
              <p:nvPr/>
            </p:nvCxnSpPr>
            <p:spPr>
              <a:xfrm>
                <a:off x="5100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49" name="Google Shape;2749;p29"/>
              <p:cNvCxnSpPr/>
              <p:nvPr/>
            </p:nvCxnSpPr>
            <p:spPr>
              <a:xfrm>
                <a:off x="5251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50" name="Google Shape;2750;p29"/>
              <p:cNvCxnSpPr/>
              <p:nvPr/>
            </p:nvCxnSpPr>
            <p:spPr>
              <a:xfrm>
                <a:off x="5403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51" name="Google Shape;2751;p29"/>
              <p:cNvCxnSpPr/>
              <p:nvPr/>
            </p:nvCxnSpPr>
            <p:spPr>
              <a:xfrm>
                <a:off x="5554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52" name="Google Shape;2752;p29"/>
              <p:cNvCxnSpPr/>
              <p:nvPr/>
            </p:nvCxnSpPr>
            <p:spPr>
              <a:xfrm>
                <a:off x="5705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53" name="Google Shape;2753;p29"/>
              <p:cNvCxnSpPr/>
              <p:nvPr/>
            </p:nvCxnSpPr>
            <p:spPr>
              <a:xfrm>
                <a:off x="5857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54" name="Google Shape;2754;p29"/>
              <p:cNvCxnSpPr/>
              <p:nvPr/>
            </p:nvCxnSpPr>
            <p:spPr>
              <a:xfrm>
                <a:off x="6008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55" name="Google Shape;2755;p29"/>
              <p:cNvCxnSpPr/>
              <p:nvPr/>
            </p:nvCxnSpPr>
            <p:spPr>
              <a:xfrm>
                <a:off x="6159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56" name="Google Shape;2756;p29"/>
              <p:cNvCxnSpPr/>
              <p:nvPr/>
            </p:nvCxnSpPr>
            <p:spPr>
              <a:xfrm>
                <a:off x="6311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57" name="Google Shape;2757;p29"/>
              <p:cNvCxnSpPr/>
              <p:nvPr/>
            </p:nvCxnSpPr>
            <p:spPr>
              <a:xfrm>
                <a:off x="6462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58" name="Google Shape;2758;p29"/>
              <p:cNvCxnSpPr/>
              <p:nvPr/>
            </p:nvCxnSpPr>
            <p:spPr>
              <a:xfrm>
                <a:off x="6613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59" name="Google Shape;2759;p29"/>
              <p:cNvCxnSpPr/>
              <p:nvPr/>
            </p:nvCxnSpPr>
            <p:spPr>
              <a:xfrm>
                <a:off x="6764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60" name="Google Shape;2760;p29"/>
              <p:cNvCxnSpPr/>
              <p:nvPr/>
            </p:nvCxnSpPr>
            <p:spPr>
              <a:xfrm>
                <a:off x="6916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61" name="Google Shape;2761;p29"/>
              <p:cNvCxnSpPr/>
              <p:nvPr/>
            </p:nvCxnSpPr>
            <p:spPr>
              <a:xfrm>
                <a:off x="7067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62" name="Google Shape;2762;p29"/>
              <p:cNvCxnSpPr/>
              <p:nvPr/>
            </p:nvCxnSpPr>
            <p:spPr>
              <a:xfrm>
                <a:off x="7218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63" name="Google Shape;2763;p29"/>
              <p:cNvCxnSpPr/>
              <p:nvPr/>
            </p:nvCxnSpPr>
            <p:spPr>
              <a:xfrm>
                <a:off x="7370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64" name="Google Shape;2764;p29"/>
              <p:cNvCxnSpPr/>
              <p:nvPr/>
            </p:nvCxnSpPr>
            <p:spPr>
              <a:xfrm>
                <a:off x="7521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65" name="Google Shape;2765;p29"/>
              <p:cNvCxnSpPr/>
              <p:nvPr/>
            </p:nvCxnSpPr>
            <p:spPr>
              <a:xfrm>
                <a:off x="7672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66" name="Google Shape;2766;p29"/>
              <p:cNvCxnSpPr/>
              <p:nvPr/>
            </p:nvCxnSpPr>
            <p:spPr>
              <a:xfrm>
                <a:off x="7824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67" name="Google Shape;2767;p29"/>
              <p:cNvCxnSpPr/>
              <p:nvPr/>
            </p:nvCxnSpPr>
            <p:spPr>
              <a:xfrm>
                <a:off x="7975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68" name="Google Shape;2768;p29"/>
              <p:cNvCxnSpPr/>
              <p:nvPr/>
            </p:nvCxnSpPr>
            <p:spPr>
              <a:xfrm>
                <a:off x="8126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69" name="Google Shape;2769;p29"/>
              <p:cNvCxnSpPr/>
              <p:nvPr/>
            </p:nvCxnSpPr>
            <p:spPr>
              <a:xfrm>
                <a:off x="8277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70" name="Google Shape;2770;p29"/>
              <p:cNvCxnSpPr/>
              <p:nvPr/>
            </p:nvCxnSpPr>
            <p:spPr>
              <a:xfrm>
                <a:off x="8429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71" name="Google Shape;2771;p29"/>
              <p:cNvCxnSpPr/>
              <p:nvPr/>
            </p:nvCxnSpPr>
            <p:spPr>
              <a:xfrm>
                <a:off x="8580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72" name="Google Shape;2772;p29"/>
              <p:cNvCxnSpPr/>
              <p:nvPr/>
            </p:nvCxnSpPr>
            <p:spPr>
              <a:xfrm>
                <a:off x="8731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73" name="Google Shape;2773;p29"/>
              <p:cNvCxnSpPr/>
              <p:nvPr/>
            </p:nvCxnSpPr>
            <p:spPr>
              <a:xfrm>
                <a:off x="8883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74" name="Google Shape;2774;p29"/>
              <p:cNvCxnSpPr/>
              <p:nvPr/>
            </p:nvCxnSpPr>
            <p:spPr>
              <a:xfrm>
                <a:off x="9034425" y="-96875"/>
                <a:ext cx="0" cy="5306100"/>
              </a:xfrm>
              <a:prstGeom prst="straightConnector1">
                <a:avLst/>
              </a:prstGeom>
              <a:noFill/>
              <a:ln w="9525" cap="flat" cmpd="sng">
                <a:solidFill>
                  <a:schemeClr val="dk2"/>
                </a:solidFill>
                <a:prstDash val="solid"/>
                <a:round/>
                <a:headEnd type="none" w="med" len="med"/>
                <a:tailEnd type="none" w="med" len="med"/>
              </a:ln>
            </p:spPr>
          </p:cxnSp>
        </p:grpSp>
        <p:grpSp>
          <p:nvGrpSpPr>
            <p:cNvPr id="2775" name="Google Shape;2775;p29"/>
            <p:cNvGrpSpPr/>
            <p:nvPr/>
          </p:nvGrpSpPr>
          <p:grpSpPr>
            <a:xfrm>
              <a:off x="-39150" y="143971"/>
              <a:ext cx="9222300" cy="4855559"/>
              <a:chOff x="-51025" y="146791"/>
              <a:chExt cx="9222300" cy="4855559"/>
            </a:xfrm>
          </p:grpSpPr>
          <p:cxnSp>
            <p:nvCxnSpPr>
              <p:cNvPr id="2776" name="Google Shape;2776;p29"/>
              <p:cNvCxnSpPr/>
              <p:nvPr/>
            </p:nvCxnSpPr>
            <p:spPr>
              <a:xfrm>
                <a:off x="-51025" y="14679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777" name="Google Shape;2777;p29"/>
              <p:cNvCxnSpPr/>
              <p:nvPr/>
            </p:nvCxnSpPr>
            <p:spPr>
              <a:xfrm>
                <a:off x="-51025" y="2896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778" name="Google Shape;2778;p29"/>
              <p:cNvCxnSpPr/>
              <p:nvPr/>
            </p:nvCxnSpPr>
            <p:spPr>
              <a:xfrm>
                <a:off x="-51025" y="43241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779" name="Google Shape;2779;p29"/>
              <p:cNvCxnSpPr/>
              <p:nvPr/>
            </p:nvCxnSpPr>
            <p:spPr>
              <a:xfrm>
                <a:off x="-51025" y="5752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780" name="Google Shape;2780;p29"/>
              <p:cNvCxnSpPr/>
              <p:nvPr/>
            </p:nvCxnSpPr>
            <p:spPr>
              <a:xfrm>
                <a:off x="-51025" y="71803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781" name="Google Shape;2781;p29"/>
              <p:cNvCxnSpPr/>
              <p:nvPr/>
            </p:nvCxnSpPr>
            <p:spPr>
              <a:xfrm>
                <a:off x="-51025" y="8608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782" name="Google Shape;2782;p29"/>
              <p:cNvCxnSpPr/>
              <p:nvPr/>
            </p:nvCxnSpPr>
            <p:spPr>
              <a:xfrm>
                <a:off x="-51025" y="10036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783" name="Google Shape;2783;p29"/>
              <p:cNvCxnSpPr/>
              <p:nvPr/>
            </p:nvCxnSpPr>
            <p:spPr>
              <a:xfrm>
                <a:off x="-51025" y="114646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784" name="Google Shape;2784;p29"/>
              <p:cNvCxnSpPr/>
              <p:nvPr/>
            </p:nvCxnSpPr>
            <p:spPr>
              <a:xfrm>
                <a:off x="-51025" y="12892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785" name="Google Shape;2785;p29"/>
              <p:cNvCxnSpPr/>
              <p:nvPr/>
            </p:nvCxnSpPr>
            <p:spPr>
              <a:xfrm>
                <a:off x="-51025" y="143208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786" name="Google Shape;2786;p29"/>
              <p:cNvCxnSpPr/>
              <p:nvPr/>
            </p:nvCxnSpPr>
            <p:spPr>
              <a:xfrm>
                <a:off x="-51025" y="15748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787" name="Google Shape;2787;p29"/>
              <p:cNvCxnSpPr/>
              <p:nvPr/>
            </p:nvCxnSpPr>
            <p:spPr>
              <a:xfrm>
                <a:off x="-51025" y="171770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788" name="Google Shape;2788;p29"/>
              <p:cNvCxnSpPr/>
              <p:nvPr/>
            </p:nvCxnSpPr>
            <p:spPr>
              <a:xfrm>
                <a:off x="-51025" y="18605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789" name="Google Shape;2789;p29"/>
              <p:cNvCxnSpPr/>
              <p:nvPr/>
            </p:nvCxnSpPr>
            <p:spPr>
              <a:xfrm>
                <a:off x="-51025" y="200332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790" name="Google Shape;2790;p29"/>
              <p:cNvCxnSpPr/>
              <p:nvPr/>
            </p:nvCxnSpPr>
            <p:spPr>
              <a:xfrm>
                <a:off x="-51025" y="21461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791" name="Google Shape;2791;p29"/>
              <p:cNvCxnSpPr/>
              <p:nvPr/>
            </p:nvCxnSpPr>
            <p:spPr>
              <a:xfrm>
                <a:off x="-51025" y="228894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792" name="Google Shape;2792;p29"/>
              <p:cNvCxnSpPr/>
              <p:nvPr/>
            </p:nvCxnSpPr>
            <p:spPr>
              <a:xfrm>
                <a:off x="-51025" y="2431760"/>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793" name="Google Shape;2793;p29"/>
              <p:cNvCxnSpPr/>
              <p:nvPr/>
            </p:nvCxnSpPr>
            <p:spPr>
              <a:xfrm>
                <a:off x="-51025" y="257457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794" name="Google Shape;2794;p29"/>
              <p:cNvCxnSpPr/>
              <p:nvPr/>
            </p:nvCxnSpPr>
            <p:spPr>
              <a:xfrm>
                <a:off x="-51025" y="271738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795" name="Google Shape;2795;p29"/>
              <p:cNvCxnSpPr/>
              <p:nvPr/>
            </p:nvCxnSpPr>
            <p:spPr>
              <a:xfrm>
                <a:off x="-51025" y="286019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796" name="Google Shape;2796;p29"/>
              <p:cNvCxnSpPr/>
              <p:nvPr/>
            </p:nvCxnSpPr>
            <p:spPr>
              <a:xfrm>
                <a:off x="-51025" y="30030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797" name="Google Shape;2797;p29"/>
              <p:cNvCxnSpPr/>
              <p:nvPr/>
            </p:nvCxnSpPr>
            <p:spPr>
              <a:xfrm>
                <a:off x="-51025" y="314581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798" name="Google Shape;2798;p29"/>
              <p:cNvCxnSpPr/>
              <p:nvPr/>
            </p:nvCxnSpPr>
            <p:spPr>
              <a:xfrm>
                <a:off x="-51025" y="32886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799" name="Google Shape;2799;p29"/>
              <p:cNvCxnSpPr/>
              <p:nvPr/>
            </p:nvCxnSpPr>
            <p:spPr>
              <a:xfrm>
                <a:off x="-51025" y="343143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00" name="Google Shape;2800;p29"/>
              <p:cNvCxnSpPr/>
              <p:nvPr/>
            </p:nvCxnSpPr>
            <p:spPr>
              <a:xfrm>
                <a:off x="-51025" y="35742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01" name="Google Shape;2801;p29"/>
              <p:cNvCxnSpPr/>
              <p:nvPr/>
            </p:nvCxnSpPr>
            <p:spPr>
              <a:xfrm>
                <a:off x="-51025" y="37170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02" name="Google Shape;2802;p29"/>
              <p:cNvCxnSpPr/>
              <p:nvPr/>
            </p:nvCxnSpPr>
            <p:spPr>
              <a:xfrm>
                <a:off x="-51025" y="385986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03" name="Google Shape;2803;p29"/>
              <p:cNvCxnSpPr/>
              <p:nvPr/>
            </p:nvCxnSpPr>
            <p:spPr>
              <a:xfrm>
                <a:off x="-51025" y="40026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04" name="Google Shape;2804;p29"/>
              <p:cNvCxnSpPr/>
              <p:nvPr/>
            </p:nvCxnSpPr>
            <p:spPr>
              <a:xfrm>
                <a:off x="-51025" y="414548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05" name="Google Shape;2805;p29"/>
              <p:cNvCxnSpPr/>
              <p:nvPr/>
            </p:nvCxnSpPr>
            <p:spPr>
              <a:xfrm>
                <a:off x="-51025" y="42882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06" name="Google Shape;2806;p29"/>
              <p:cNvCxnSpPr/>
              <p:nvPr/>
            </p:nvCxnSpPr>
            <p:spPr>
              <a:xfrm>
                <a:off x="-51025" y="443110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07" name="Google Shape;2807;p29"/>
              <p:cNvCxnSpPr/>
              <p:nvPr/>
            </p:nvCxnSpPr>
            <p:spPr>
              <a:xfrm>
                <a:off x="-51025" y="45739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08" name="Google Shape;2808;p29"/>
              <p:cNvCxnSpPr/>
              <p:nvPr/>
            </p:nvCxnSpPr>
            <p:spPr>
              <a:xfrm>
                <a:off x="-51025" y="471672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09" name="Google Shape;2809;p29"/>
              <p:cNvCxnSpPr/>
              <p:nvPr/>
            </p:nvCxnSpPr>
            <p:spPr>
              <a:xfrm>
                <a:off x="-51025" y="48595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10" name="Google Shape;2810;p29"/>
              <p:cNvCxnSpPr/>
              <p:nvPr/>
            </p:nvCxnSpPr>
            <p:spPr>
              <a:xfrm>
                <a:off x="-51025" y="5002350"/>
                <a:ext cx="9222300" cy="0"/>
              </a:xfrm>
              <a:prstGeom prst="straightConnector1">
                <a:avLst/>
              </a:prstGeom>
              <a:noFill/>
              <a:ln w="9525" cap="flat" cmpd="sng">
                <a:solidFill>
                  <a:schemeClr val="dk2"/>
                </a:solidFill>
                <a:prstDash val="solid"/>
                <a:round/>
                <a:headEnd type="none" w="med" len="med"/>
                <a:tailEnd type="none" w="med" len="med"/>
              </a:ln>
            </p:spPr>
          </p:cxnSp>
        </p:grpSp>
      </p:grpSp>
      <p:sp>
        <p:nvSpPr>
          <p:cNvPr id="2811" name="Google Shape;2811;p29"/>
          <p:cNvSpPr/>
          <p:nvPr/>
        </p:nvSpPr>
        <p:spPr>
          <a:xfrm>
            <a:off x="255000" y="229650"/>
            <a:ext cx="8634000" cy="468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9"/>
          <p:cNvSpPr txBox="1">
            <a:spLocks noGrp="1"/>
          </p:cNvSpPr>
          <p:nvPr>
            <p:ph type="title" hasCustomPrompt="1"/>
          </p:nvPr>
        </p:nvSpPr>
        <p:spPr>
          <a:xfrm>
            <a:off x="720000" y="692400"/>
            <a:ext cx="4206300" cy="828300"/>
          </a:xfrm>
          <a:prstGeom prst="rect">
            <a:avLst/>
          </a:prstGeom>
        </p:spPr>
        <p:txBody>
          <a:bodyPr spcFirstLastPara="1" wrap="square" lIns="91425" tIns="91425" rIns="91425" bIns="91425" anchor="b" anchorCtr="0">
            <a:noAutofit/>
          </a:bodyPr>
          <a:lstStyle>
            <a:lvl1pPr lvl="0"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813" name="Google Shape;2813;p29"/>
          <p:cNvSpPr txBox="1">
            <a:spLocks noGrp="1"/>
          </p:cNvSpPr>
          <p:nvPr>
            <p:ph type="subTitle" idx="1"/>
          </p:nvPr>
        </p:nvSpPr>
        <p:spPr>
          <a:xfrm>
            <a:off x="720000" y="1444503"/>
            <a:ext cx="4206300" cy="36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814" name="Google Shape;2814;p29"/>
          <p:cNvSpPr txBox="1">
            <a:spLocks noGrp="1"/>
          </p:cNvSpPr>
          <p:nvPr>
            <p:ph type="title" idx="2" hasCustomPrompt="1"/>
          </p:nvPr>
        </p:nvSpPr>
        <p:spPr>
          <a:xfrm>
            <a:off x="720000" y="2020492"/>
            <a:ext cx="4206300" cy="828300"/>
          </a:xfrm>
          <a:prstGeom prst="rect">
            <a:avLst/>
          </a:prstGeom>
        </p:spPr>
        <p:txBody>
          <a:bodyPr spcFirstLastPara="1" wrap="square" lIns="91425" tIns="91425" rIns="91425" bIns="91425" anchor="b" anchorCtr="0">
            <a:noAutofit/>
          </a:bodyPr>
          <a:lstStyle>
            <a:lvl1pPr lvl="0"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815" name="Google Shape;2815;p29"/>
          <p:cNvSpPr txBox="1">
            <a:spLocks noGrp="1"/>
          </p:cNvSpPr>
          <p:nvPr>
            <p:ph type="subTitle" idx="3"/>
          </p:nvPr>
        </p:nvSpPr>
        <p:spPr>
          <a:xfrm>
            <a:off x="720000" y="2772595"/>
            <a:ext cx="4206300" cy="36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816" name="Google Shape;2816;p29"/>
          <p:cNvSpPr txBox="1">
            <a:spLocks noGrp="1"/>
          </p:cNvSpPr>
          <p:nvPr>
            <p:ph type="title" idx="4" hasCustomPrompt="1"/>
          </p:nvPr>
        </p:nvSpPr>
        <p:spPr>
          <a:xfrm>
            <a:off x="720000" y="3348597"/>
            <a:ext cx="4206300" cy="828300"/>
          </a:xfrm>
          <a:prstGeom prst="rect">
            <a:avLst/>
          </a:prstGeom>
        </p:spPr>
        <p:txBody>
          <a:bodyPr spcFirstLastPara="1" wrap="square" lIns="91425" tIns="91425" rIns="91425" bIns="91425" anchor="b" anchorCtr="0">
            <a:noAutofit/>
          </a:bodyPr>
          <a:lstStyle>
            <a:lvl1pPr lvl="0"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817" name="Google Shape;2817;p29"/>
          <p:cNvSpPr txBox="1">
            <a:spLocks noGrp="1"/>
          </p:cNvSpPr>
          <p:nvPr>
            <p:ph type="subTitle" idx="5"/>
          </p:nvPr>
        </p:nvSpPr>
        <p:spPr>
          <a:xfrm>
            <a:off x="720000" y="4100699"/>
            <a:ext cx="4206300" cy="36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1">
  <p:cSld name="BLANK_1_1_1_1_1_1_3">
    <p:spTree>
      <p:nvGrpSpPr>
        <p:cNvPr id="1" name="Shape 2818"/>
        <p:cNvGrpSpPr/>
        <p:nvPr/>
      </p:nvGrpSpPr>
      <p:grpSpPr>
        <a:xfrm>
          <a:off x="0" y="0"/>
          <a:ext cx="0" cy="0"/>
          <a:chOff x="0" y="0"/>
          <a:chExt cx="0" cy="0"/>
        </a:xfrm>
      </p:grpSpPr>
      <p:grpSp>
        <p:nvGrpSpPr>
          <p:cNvPr id="2819" name="Google Shape;2819;p30"/>
          <p:cNvGrpSpPr/>
          <p:nvPr/>
        </p:nvGrpSpPr>
        <p:grpSpPr>
          <a:xfrm>
            <a:off x="-39150" y="-81300"/>
            <a:ext cx="9222300" cy="5306100"/>
            <a:chOff x="-39150" y="-81300"/>
            <a:chExt cx="9222300" cy="5306100"/>
          </a:xfrm>
        </p:grpSpPr>
        <p:grpSp>
          <p:nvGrpSpPr>
            <p:cNvPr id="2820" name="Google Shape;2820;p30"/>
            <p:cNvGrpSpPr/>
            <p:nvPr/>
          </p:nvGrpSpPr>
          <p:grpSpPr>
            <a:xfrm>
              <a:off x="108650" y="-81300"/>
              <a:ext cx="8926700" cy="5306100"/>
              <a:chOff x="107725" y="-96875"/>
              <a:chExt cx="8926700" cy="5306100"/>
            </a:xfrm>
          </p:grpSpPr>
          <p:cxnSp>
            <p:nvCxnSpPr>
              <p:cNvPr id="2821" name="Google Shape;2821;p30"/>
              <p:cNvCxnSpPr/>
              <p:nvPr/>
            </p:nvCxnSpPr>
            <p:spPr>
              <a:xfrm>
                <a:off x="107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22" name="Google Shape;2822;p30"/>
              <p:cNvCxnSpPr/>
              <p:nvPr/>
            </p:nvCxnSpPr>
            <p:spPr>
              <a:xfrm>
                <a:off x="259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23" name="Google Shape;2823;p30"/>
              <p:cNvCxnSpPr/>
              <p:nvPr/>
            </p:nvCxnSpPr>
            <p:spPr>
              <a:xfrm>
                <a:off x="410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24" name="Google Shape;2824;p30"/>
              <p:cNvCxnSpPr/>
              <p:nvPr/>
            </p:nvCxnSpPr>
            <p:spPr>
              <a:xfrm>
                <a:off x="561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25" name="Google Shape;2825;p30"/>
              <p:cNvCxnSpPr/>
              <p:nvPr/>
            </p:nvCxnSpPr>
            <p:spPr>
              <a:xfrm>
                <a:off x="712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26" name="Google Shape;2826;p30"/>
              <p:cNvCxnSpPr/>
              <p:nvPr/>
            </p:nvCxnSpPr>
            <p:spPr>
              <a:xfrm>
                <a:off x="864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27" name="Google Shape;2827;p30"/>
              <p:cNvCxnSpPr/>
              <p:nvPr/>
            </p:nvCxnSpPr>
            <p:spPr>
              <a:xfrm>
                <a:off x="1015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28" name="Google Shape;2828;p30"/>
              <p:cNvCxnSpPr/>
              <p:nvPr/>
            </p:nvCxnSpPr>
            <p:spPr>
              <a:xfrm>
                <a:off x="1166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29" name="Google Shape;2829;p30"/>
              <p:cNvCxnSpPr/>
              <p:nvPr/>
            </p:nvCxnSpPr>
            <p:spPr>
              <a:xfrm>
                <a:off x="1318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30" name="Google Shape;2830;p30"/>
              <p:cNvCxnSpPr/>
              <p:nvPr/>
            </p:nvCxnSpPr>
            <p:spPr>
              <a:xfrm>
                <a:off x="1469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31" name="Google Shape;2831;p30"/>
              <p:cNvCxnSpPr/>
              <p:nvPr/>
            </p:nvCxnSpPr>
            <p:spPr>
              <a:xfrm>
                <a:off x="1620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32" name="Google Shape;2832;p30"/>
              <p:cNvCxnSpPr/>
              <p:nvPr/>
            </p:nvCxnSpPr>
            <p:spPr>
              <a:xfrm>
                <a:off x="1772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33" name="Google Shape;2833;p30"/>
              <p:cNvCxnSpPr/>
              <p:nvPr/>
            </p:nvCxnSpPr>
            <p:spPr>
              <a:xfrm>
                <a:off x="1923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34" name="Google Shape;2834;p30"/>
              <p:cNvCxnSpPr/>
              <p:nvPr/>
            </p:nvCxnSpPr>
            <p:spPr>
              <a:xfrm>
                <a:off x="2074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35" name="Google Shape;2835;p30"/>
              <p:cNvCxnSpPr/>
              <p:nvPr/>
            </p:nvCxnSpPr>
            <p:spPr>
              <a:xfrm>
                <a:off x="2225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36" name="Google Shape;2836;p30"/>
              <p:cNvCxnSpPr/>
              <p:nvPr/>
            </p:nvCxnSpPr>
            <p:spPr>
              <a:xfrm>
                <a:off x="2377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37" name="Google Shape;2837;p30"/>
              <p:cNvCxnSpPr/>
              <p:nvPr/>
            </p:nvCxnSpPr>
            <p:spPr>
              <a:xfrm>
                <a:off x="2528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38" name="Google Shape;2838;p30"/>
              <p:cNvCxnSpPr/>
              <p:nvPr/>
            </p:nvCxnSpPr>
            <p:spPr>
              <a:xfrm>
                <a:off x="2679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39" name="Google Shape;2839;p30"/>
              <p:cNvCxnSpPr/>
              <p:nvPr/>
            </p:nvCxnSpPr>
            <p:spPr>
              <a:xfrm>
                <a:off x="2831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40" name="Google Shape;2840;p30"/>
              <p:cNvCxnSpPr/>
              <p:nvPr/>
            </p:nvCxnSpPr>
            <p:spPr>
              <a:xfrm>
                <a:off x="2982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41" name="Google Shape;2841;p30"/>
              <p:cNvCxnSpPr/>
              <p:nvPr/>
            </p:nvCxnSpPr>
            <p:spPr>
              <a:xfrm>
                <a:off x="3133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42" name="Google Shape;2842;p30"/>
              <p:cNvCxnSpPr/>
              <p:nvPr/>
            </p:nvCxnSpPr>
            <p:spPr>
              <a:xfrm>
                <a:off x="3285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43" name="Google Shape;2843;p30"/>
              <p:cNvCxnSpPr/>
              <p:nvPr/>
            </p:nvCxnSpPr>
            <p:spPr>
              <a:xfrm>
                <a:off x="3436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44" name="Google Shape;2844;p30"/>
              <p:cNvCxnSpPr/>
              <p:nvPr/>
            </p:nvCxnSpPr>
            <p:spPr>
              <a:xfrm>
                <a:off x="3587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45" name="Google Shape;2845;p30"/>
              <p:cNvCxnSpPr/>
              <p:nvPr/>
            </p:nvCxnSpPr>
            <p:spPr>
              <a:xfrm>
                <a:off x="3738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46" name="Google Shape;2846;p30"/>
              <p:cNvCxnSpPr/>
              <p:nvPr/>
            </p:nvCxnSpPr>
            <p:spPr>
              <a:xfrm>
                <a:off x="3890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47" name="Google Shape;2847;p30"/>
              <p:cNvCxnSpPr/>
              <p:nvPr/>
            </p:nvCxnSpPr>
            <p:spPr>
              <a:xfrm>
                <a:off x="4041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48" name="Google Shape;2848;p30"/>
              <p:cNvCxnSpPr/>
              <p:nvPr/>
            </p:nvCxnSpPr>
            <p:spPr>
              <a:xfrm>
                <a:off x="4192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49" name="Google Shape;2849;p30"/>
              <p:cNvCxnSpPr/>
              <p:nvPr/>
            </p:nvCxnSpPr>
            <p:spPr>
              <a:xfrm>
                <a:off x="4344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50" name="Google Shape;2850;p30"/>
              <p:cNvCxnSpPr/>
              <p:nvPr/>
            </p:nvCxnSpPr>
            <p:spPr>
              <a:xfrm>
                <a:off x="4495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51" name="Google Shape;2851;p30"/>
              <p:cNvCxnSpPr/>
              <p:nvPr/>
            </p:nvCxnSpPr>
            <p:spPr>
              <a:xfrm>
                <a:off x="4646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52" name="Google Shape;2852;p30"/>
              <p:cNvCxnSpPr/>
              <p:nvPr/>
            </p:nvCxnSpPr>
            <p:spPr>
              <a:xfrm>
                <a:off x="4798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53" name="Google Shape;2853;p30"/>
              <p:cNvCxnSpPr/>
              <p:nvPr/>
            </p:nvCxnSpPr>
            <p:spPr>
              <a:xfrm>
                <a:off x="4949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54" name="Google Shape;2854;p30"/>
              <p:cNvCxnSpPr/>
              <p:nvPr/>
            </p:nvCxnSpPr>
            <p:spPr>
              <a:xfrm>
                <a:off x="5100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55" name="Google Shape;2855;p30"/>
              <p:cNvCxnSpPr/>
              <p:nvPr/>
            </p:nvCxnSpPr>
            <p:spPr>
              <a:xfrm>
                <a:off x="5251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56" name="Google Shape;2856;p30"/>
              <p:cNvCxnSpPr/>
              <p:nvPr/>
            </p:nvCxnSpPr>
            <p:spPr>
              <a:xfrm>
                <a:off x="5403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57" name="Google Shape;2857;p30"/>
              <p:cNvCxnSpPr/>
              <p:nvPr/>
            </p:nvCxnSpPr>
            <p:spPr>
              <a:xfrm>
                <a:off x="5554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58" name="Google Shape;2858;p30"/>
              <p:cNvCxnSpPr/>
              <p:nvPr/>
            </p:nvCxnSpPr>
            <p:spPr>
              <a:xfrm>
                <a:off x="5705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59" name="Google Shape;2859;p30"/>
              <p:cNvCxnSpPr/>
              <p:nvPr/>
            </p:nvCxnSpPr>
            <p:spPr>
              <a:xfrm>
                <a:off x="5857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60" name="Google Shape;2860;p30"/>
              <p:cNvCxnSpPr/>
              <p:nvPr/>
            </p:nvCxnSpPr>
            <p:spPr>
              <a:xfrm>
                <a:off x="6008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61" name="Google Shape;2861;p30"/>
              <p:cNvCxnSpPr/>
              <p:nvPr/>
            </p:nvCxnSpPr>
            <p:spPr>
              <a:xfrm>
                <a:off x="6159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62" name="Google Shape;2862;p30"/>
              <p:cNvCxnSpPr/>
              <p:nvPr/>
            </p:nvCxnSpPr>
            <p:spPr>
              <a:xfrm>
                <a:off x="6311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63" name="Google Shape;2863;p30"/>
              <p:cNvCxnSpPr/>
              <p:nvPr/>
            </p:nvCxnSpPr>
            <p:spPr>
              <a:xfrm>
                <a:off x="6462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64" name="Google Shape;2864;p30"/>
              <p:cNvCxnSpPr/>
              <p:nvPr/>
            </p:nvCxnSpPr>
            <p:spPr>
              <a:xfrm>
                <a:off x="6613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65" name="Google Shape;2865;p30"/>
              <p:cNvCxnSpPr/>
              <p:nvPr/>
            </p:nvCxnSpPr>
            <p:spPr>
              <a:xfrm>
                <a:off x="6764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66" name="Google Shape;2866;p30"/>
              <p:cNvCxnSpPr/>
              <p:nvPr/>
            </p:nvCxnSpPr>
            <p:spPr>
              <a:xfrm>
                <a:off x="6916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67" name="Google Shape;2867;p30"/>
              <p:cNvCxnSpPr/>
              <p:nvPr/>
            </p:nvCxnSpPr>
            <p:spPr>
              <a:xfrm>
                <a:off x="7067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68" name="Google Shape;2868;p30"/>
              <p:cNvCxnSpPr/>
              <p:nvPr/>
            </p:nvCxnSpPr>
            <p:spPr>
              <a:xfrm>
                <a:off x="7218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69" name="Google Shape;2869;p30"/>
              <p:cNvCxnSpPr/>
              <p:nvPr/>
            </p:nvCxnSpPr>
            <p:spPr>
              <a:xfrm>
                <a:off x="7370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70" name="Google Shape;2870;p30"/>
              <p:cNvCxnSpPr/>
              <p:nvPr/>
            </p:nvCxnSpPr>
            <p:spPr>
              <a:xfrm>
                <a:off x="7521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71" name="Google Shape;2871;p30"/>
              <p:cNvCxnSpPr/>
              <p:nvPr/>
            </p:nvCxnSpPr>
            <p:spPr>
              <a:xfrm>
                <a:off x="7672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72" name="Google Shape;2872;p30"/>
              <p:cNvCxnSpPr/>
              <p:nvPr/>
            </p:nvCxnSpPr>
            <p:spPr>
              <a:xfrm>
                <a:off x="7824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73" name="Google Shape;2873;p30"/>
              <p:cNvCxnSpPr/>
              <p:nvPr/>
            </p:nvCxnSpPr>
            <p:spPr>
              <a:xfrm>
                <a:off x="7975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74" name="Google Shape;2874;p30"/>
              <p:cNvCxnSpPr/>
              <p:nvPr/>
            </p:nvCxnSpPr>
            <p:spPr>
              <a:xfrm>
                <a:off x="8126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75" name="Google Shape;2875;p30"/>
              <p:cNvCxnSpPr/>
              <p:nvPr/>
            </p:nvCxnSpPr>
            <p:spPr>
              <a:xfrm>
                <a:off x="8277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76" name="Google Shape;2876;p30"/>
              <p:cNvCxnSpPr/>
              <p:nvPr/>
            </p:nvCxnSpPr>
            <p:spPr>
              <a:xfrm>
                <a:off x="8429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77" name="Google Shape;2877;p30"/>
              <p:cNvCxnSpPr/>
              <p:nvPr/>
            </p:nvCxnSpPr>
            <p:spPr>
              <a:xfrm>
                <a:off x="8580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78" name="Google Shape;2878;p30"/>
              <p:cNvCxnSpPr/>
              <p:nvPr/>
            </p:nvCxnSpPr>
            <p:spPr>
              <a:xfrm>
                <a:off x="8731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79" name="Google Shape;2879;p30"/>
              <p:cNvCxnSpPr/>
              <p:nvPr/>
            </p:nvCxnSpPr>
            <p:spPr>
              <a:xfrm>
                <a:off x="8883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880" name="Google Shape;2880;p30"/>
              <p:cNvCxnSpPr/>
              <p:nvPr/>
            </p:nvCxnSpPr>
            <p:spPr>
              <a:xfrm>
                <a:off x="9034425" y="-96875"/>
                <a:ext cx="0" cy="5306100"/>
              </a:xfrm>
              <a:prstGeom prst="straightConnector1">
                <a:avLst/>
              </a:prstGeom>
              <a:noFill/>
              <a:ln w="9525" cap="flat" cmpd="sng">
                <a:solidFill>
                  <a:schemeClr val="dk2"/>
                </a:solidFill>
                <a:prstDash val="solid"/>
                <a:round/>
                <a:headEnd type="none" w="med" len="med"/>
                <a:tailEnd type="none" w="med" len="med"/>
              </a:ln>
            </p:spPr>
          </p:cxnSp>
        </p:grpSp>
        <p:grpSp>
          <p:nvGrpSpPr>
            <p:cNvPr id="2881" name="Google Shape;2881;p30"/>
            <p:cNvGrpSpPr/>
            <p:nvPr/>
          </p:nvGrpSpPr>
          <p:grpSpPr>
            <a:xfrm>
              <a:off x="-39150" y="143971"/>
              <a:ext cx="9222300" cy="4855559"/>
              <a:chOff x="-51025" y="146791"/>
              <a:chExt cx="9222300" cy="4855559"/>
            </a:xfrm>
          </p:grpSpPr>
          <p:cxnSp>
            <p:nvCxnSpPr>
              <p:cNvPr id="2882" name="Google Shape;2882;p30"/>
              <p:cNvCxnSpPr/>
              <p:nvPr/>
            </p:nvCxnSpPr>
            <p:spPr>
              <a:xfrm>
                <a:off x="-51025" y="14679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83" name="Google Shape;2883;p30"/>
              <p:cNvCxnSpPr/>
              <p:nvPr/>
            </p:nvCxnSpPr>
            <p:spPr>
              <a:xfrm>
                <a:off x="-51025" y="2896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84" name="Google Shape;2884;p30"/>
              <p:cNvCxnSpPr/>
              <p:nvPr/>
            </p:nvCxnSpPr>
            <p:spPr>
              <a:xfrm>
                <a:off x="-51025" y="43241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85" name="Google Shape;2885;p30"/>
              <p:cNvCxnSpPr/>
              <p:nvPr/>
            </p:nvCxnSpPr>
            <p:spPr>
              <a:xfrm>
                <a:off x="-51025" y="5752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86" name="Google Shape;2886;p30"/>
              <p:cNvCxnSpPr/>
              <p:nvPr/>
            </p:nvCxnSpPr>
            <p:spPr>
              <a:xfrm>
                <a:off x="-51025" y="71803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87" name="Google Shape;2887;p30"/>
              <p:cNvCxnSpPr/>
              <p:nvPr/>
            </p:nvCxnSpPr>
            <p:spPr>
              <a:xfrm>
                <a:off x="-51025" y="8608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88" name="Google Shape;2888;p30"/>
              <p:cNvCxnSpPr/>
              <p:nvPr/>
            </p:nvCxnSpPr>
            <p:spPr>
              <a:xfrm>
                <a:off x="-51025" y="10036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89" name="Google Shape;2889;p30"/>
              <p:cNvCxnSpPr/>
              <p:nvPr/>
            </p:nvCxnSpPr>
            <p:spPr>
              <a:xfrm>
                <a:off x="-51025" y="114646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90" name="Google Shape;2890;p30"/>
              <p:cNvCxnSpPr/>
              <p:nvPr/>
            </p:nvCxnSpPr>
            <p:spPr>
              <a:xfrm>
                <a:off x="-51025" y="12892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91" name="Google Shape;2891;p30"/>
              <p:cNvCxnSpPr/>
              <p:nvPr/>
            </p:nvCxnSpPr>
            <p:spPr>
              <a:xfrm>
                <a:off x="-51025" y="143208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92" name="Google Shape;2892;p30"/>
              <p:cNvCxnSpPr/>
              <p:nvPr/>
            </p:nvCxnSpPr>
            <p:spPr>
              <a:xfrm>
                <a:off x="-51025" y="15748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93" name="Google Shape;2893;p30"/>
              <p:cNvCxnSpPr/>
              <p:nvPr/>
            </p:nvCxnSpPr>
            <p:spPr>
              <a:xfrm>
                <a:off x="-51025" y="171770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94" name="Google Shape;2894;p30"/>
              <p:cNvCxnSpPr/>
              <p:nvPr/>
            </p:nvCxnSpPr>
            <p:spPr>
              <a:xfrm>
                <a:off x="-51025" y="18605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95" name="Google Shape;2895;p30"/>
              <p:cNvCxnSpPr/>
              <p:nvPr/>
            </p:nvCxnSpPr>
            <p:spPr>
              <a:xfrm>
                <a:off x="-51025" y="200332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96" name="Google Shape;2896;p30"/>
              <p:cNvCxnSpPr/>
              <p:nvPr/>
            </p:nvCxnSpPr>
            <p:spPr>
              <a:xfrm>
                <a:off x="-51025" y="21461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97" name="Google Shape;2897;p30"/>
              <p:cNvCxnSpPr/>
              <p:nvPr/>
            </p:nvCxnSpPr>
            <p:spPr>
              <a:xfrm>
                <a:off x="-51025" y="228894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98" name="Google Shape;2898;p30"/>
              <p:cNvCxnSpPr/>
              <p:nvPr/>
            </p:nvCxnSpPr>
            <p:spPr>
              <a:xfrm>
                <a:off x="-51025" y="2431760"/>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99" name="Google Shape;2899;p30"/>
              <p:cNvCxnSpPr/>
              <p:nvPr/>
            </p:nvCxnSpPr>
            <p:spPr>
              <a:xfrm>
                <a:off x="-51025" y="257457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900" name="Google Shape;2900;p30"/>
              <p:cNvCxnSpPr/>
              <p:nvPr/>
            </p:nvCxnSpPr>
            <p:spPr>
              <a:xfrm>
                <a:off x="-51025" y="271738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901" name="Google Shape;2901;p30"/>
              <p:cNvCxnSpPr/>
              <p:nvPr/>
            </p:nvCxnSpPr>
            <p:spPr>
              <a:xfrm>
                <a:off x="-51025" y="286019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902" name="Google Shape;2902;p30"/>
              <p:cNvCxnSpPr/>
              <p:nvPr/>
            </p:nvCxnSpPr>
            <p:spPr>
              <a:xfrm>
                <a:off x="-51025" y="30030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903" name="Google Shape;2903;p30"/>
              <p:cNvCxnSpPr/>
              <p:nvPr/>
            </p:nvCxnSpPr>
            <p:spPr>
              <a:xfrm>
                <a:off x="-51025" y="314581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904" name="Google Shape;2904;p30"/>
              <p:cNvCxnSpPr/>
              <p:nvPr/>
            </p:nvCxnSpPr>
            <p:spPr>
              <a:xfrm>
                <a:off x="-51025" y="32886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905" name="Google Shape;2905;p30"/>
              <p:cNvCxnSpPr/>
              <p:nvPr/>
            </p:nvCxnSpPr>
            <p:spPr>
              <a:xfrm>
                <a:off x="-51025" y="343143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906" name="Google Shape;2906;p30"/>
              <p:cNvCxnSpPr/>
              <p:nvPr/>
            </p:nvCxnSpPr>
            <p:spPr>
              <a:xfrm>
                <a:off x="-51025" y="35742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907" name="Google Shape;2907;p30"/>
              <p:cNvCxnSpPr/>
              <p:nvPr/>
            </p:nvCxnSpPr>
            <p:spPr>
              <a:xfrm>
                <a:off x="-51025" y="37170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908" name="Google Shape;2908;p30"/>
              <p:cNvCxnSpPr/>
              <p:nvPr/>
            </p:nvCxnSpPr>
            <p:spPr>
              <a:xfrm>
                <a:off x="-51025" y="385986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909" name="Google Shape;2909;p30"/>
              <p:cNvCxnSpPr/>
              <p:nvPr/>
            </p:nvCxnSpPr>
            <p:spPr>
              <a:xfrm>
                <a:off x="-51025" y="40026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910" name="Google Shape;2910;p30"/>
              <p:cNvCxnSpPr/>
              <p:nvPr/>
            </p:nvCxnSpPr>
            <p:spPr>
              <a:xfrm>
                <a:off x="-51025" y="414548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911" name="Google Shape;2911;p30"/>
              <p:cNvCxnSpPr/>
              <p:nvPr/>
            </p:nvCxnSpPr>
            <p:spPr>
              <a:xfrm>
                <a:off x="-51025" y="42882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912" name="Google Shape;2912;p30"/>
              <p:cNvCxnSpPr/>
              <p:nvPr/>
            </p:nvCxnSpPr>
            <p:spPr>
              <a:xfrm>
                <a:off x="-51025" y="443110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913" name="Google Shape;2913;p30"/>
              <p:cNvCxnSpPr/>
              <p:nvPr/>
            </p:nvCxnSpPr>
            <p:spPr>
              <a:xfrm>
                <a:off x="-51025" y="45739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914" name="Google Shape;2914;p30"/>
              <p:cNvCxnSpPr/>
              <p:nvPr/>
            </p:nvCxnSpPr>
            <p:spPr>
              <a:xfrm>
                <a:off x="-51025" y="471672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915" name="Google Shape;2915;p30"/>
              <p:cNvCxnSpPr/>
              <p:nvPr/>
            </p:nvCxnSpPr>
            <p:spPr>
              <a:xfrm>
                <a:off x="-51025" y="48595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916" name="Google Shape;2916;p30"/>
              <p:cNvCxnSpPr/>
              <p:nvPr/>
            </p:nvCxnSpPr>
            <p:spPr>
              <a:xfrm>
                <a:off x="-51025" y="5002350"/>
                <a:ext cx="9222300" cy="0"/>
              </a:xfrm>
              <a:prstGeom prst="straightConnector1">
                <a:avLst/>
              </a:prstGeom>
              <a:noFill/>
              <a:ln w="9525" cap="flat" cmpd="sng">
                <a:solidFill>
                  <a:schemeClr val="dk2"/>
                </a:solidFill>
                <a:prstDash val="solid"/>
                <a:round/>
                <a:headEnd type="none" w="med" len="med"/>
                <a:tailEnd type="none" w="med" len="med"/>
              </a:ln>
            </p:spPr>
          </p:cxnSp>
        </p:grpSp>
      </p:grpSp>
      <p:sp>
        <p:nvSpPr>
          <p:cNvPr id="2917" name="Google Shape;2917;p30"/>
          <p:cNvSpPr/>
          <p:nvPr/>
        </p:nvSpPr>
        <p:spPr>
          <a:xfrm>
            <a:off x="255000" y="229650"/>
            <a:ext cx="8634000" cy="468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30"/>
          <p:cNvSpPr txBox="1">
            <a:spLocks noGrp="1"/>
          </p:cNvSpPr>
          <p:nvPr>
            <p:ph type="title" hasCustomPrompt="1"/>
          </p:nvPr>
        </p:nvSpPr>
        <p:spPr>
          <a:xfrm>
            <a:off x="1405800" y="1434213"/>
            <a:ext cx="9144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200">
                <a:solidFill>
                  <a:schemeClr val="accent6"/>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919" name="Google Shape;2919;p30"/>
          <p:cNvSpPr txBox="1">
            <a:spLocks noGrp="1"/>
          </p:cNvSpPr>
          <p:nvPr>
            <p:ph type="subTitle" idx="1"/>
          </p:nvPr>
        </p:nvSpPr>
        <p:spPr>
          <a:xfrm>
            <a:off x="720000" y="3750860"/>
            <a:ext cx="2286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20" name="Google Shape;2920;p30"/>
          <p:cNvSpPr txBox="1">
            <a:spLocks noGrp="1"/>
          </p:cNvSpPr>
          <p:nvPr>
            <p:ph type="title" idx="2" hasCustomPrompt="1"/>
          </p:nvPr>
        </p:nvSpPr>
        <p:spPr>
          <a:xfrm>
            <a:off x="4114800" y="1434206"/>
            <a:ext cx="9144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200">
                <a:solidFill>
                  <a:schemeClr val="accent3"/>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921" name="Google Shape;2921;p30"/>
          <p:cNvSpPr txBox="1">
            <a:spLocks noGrp="1"/>
          </p:cNvSpPr>
          <p:nvPr>
            <p:ph type="subTitle" idx="3"/>
          </p:nvPr>
        </p:nvSpPr>
        <p:spPr>
          <a:xfrm>
            <a:off x="3429000" y="3750831"/>
            <a:ext cx="2286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22" name="Google Shape;2922;p30"/>
          <p:cNvSpPr txBox="1">
            <a:spLocks noGrp="1"/>
          </p:cNvSpPr>
          <p:nvPr>
            <p:ph type="title" idx="4" hasCustomPrompt="1"/>
          </p:nvPr>
        </p:nvSpPr>
        <p:spPr>
          <a:xfrm>
            <a:off x="6823800" y="1434206"/>
            <a:ext cx="9144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200">
                <a:solidFill>
                  <a:schemeClr val="lt2"/>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923" name="Google Shape;2923;p30"/>
          <p:cNvSpPr txBox="1">
            <a:spLocks noGrp="1"/>
          </p:cNvSpPr>
          <p:nvPr>
            <p:ph type="subTitle" idx="5"/>
          </p:nvPr>
        </p:nvSpPr>
        <p:spPr>
          <a:xfrm>
            <a:off x="6138000" y="3750831"/>
            <a:ext cx="2286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24" name="Google Shape;2924;p30"/>
          <p:cNvSpPr txBox="1">
            <a:spLocks noGrp="1"/>
          </p:cNvSpPr>
          <p:nvPr>
            <p:ph type="title" idx="6"/>
          </p:nvPr>
        </p:nvSpPr>
        <p:spPr>
          <a:xfrm>
            <a:off x="720000" y="4078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925" name="Google Shape;2925;p30"/>
          <p:cNvSpPr txBox="1">
            <a:spLocks noGrp="1"/>
          </p:cNvSpPr>
          <p:nvPr>
            <p:ph type="title" idx="7"/>
          </p:nvPr>
        </p:nvSpPr>
        <p:spPr>
          <a:xfrm>
            <a:off x="720000" y="1891413"/>
            <a:ext cx="22860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26" name="Google Shape;2926;p30"/>
          <p:cNvSpPr txBox="1">
            <a:spLocks noGrp="1"/>
          </p:cNvSpPr>
          <p:nvPr>
            <p:ph type="title" idx="8"/>
          </p:nvPr>
        </p:nvSpPr>
        <p:spPr>
          <a:xfrm>
            <a:off x="3429000" y="1891413"/>
            <a:ext cx="22860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27" name="Google Shape;2927;p30"/>
          <p:cNvSpPr txBox="1">
            <a:spLocks noGrp="1"/>
          </p:cNvSpPr>
          <p:nvPr>
            <p:ph type="title" idx="9"/>
          </p:nvPr>
        </p:nvSpPr>
        <p:spPr>
          <a:xfrm>
            <a:off x="6138000" y="1891413"/>
            <a:ext cx="22860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2928"/>
        <p:cNvGrpSpPr/>
        <p:nvPr/>
      </p:nvGrpSpPr>
      <p:grpSpPr>
        <a:xfrm>
          <a:off x="0" y="0"/>
          <a:ext cx="0" cy="0"/>
          <a:chOff x="0" y="0"/>
          <a:chExt cx="0" cy="0"/>
        </a:xfrm>
      </p:grpSpPr>
      <p:grpSp>
        <p:nvGrpSpPr>
          <p:cNvPr id="2929" name="Google Shape;2929;p31"/>
          <p:cNvGrpSpPr/>
          <p:nvPr/>
        </p:nvGrpSpPr>
        <p:grpSpPr>
          <a:xfrm>
            <a:off x="-39150" y="-81300"/>
            <a:ext cx="9222300" cy="5306100"/>
            <a:chOff x="-39150" y="-81300"/>
            <a:chExt cx="9222300" cy="5306100"/>
          </a:xfrm>
        </p:grpSpPr>
        <p:grpSp>
          <p:nvGrpSpPr>
            <p:cNvPr id="2930" name="Google Shape;2930;p31"/>
            <p:cNvGrpSpPr/>
            <p:nvPr/>
          </p:nvGrpSpPr>
          <p:grpSpPr>
            <a:xfrm>
              <a:off x="108650" y="-81300"/>
              <a:ext cx="8926700" cy="5306100"/>
              <a:chOff x="107725" y="-96875"/>
              <a:chExt cx="8926700" cy="5306100"/>
            </a:xfrm>
          </p:grpSpPr>
          <p:cxnSp>
            <p:nvCxnSpPr>
              <p:cNvPr id="2931" name="Google Shape;2931;p31"/>
              <p:cNvCxnSpPr/>
              <p:nvPr/>
            </p:nvCxnSpPr>
            <p:spPr>
              <a:xfrm>
                <a:off x="107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32" name="Google Shape;2932;p31"/>
              <p:cNvCxnSpPr/>
              <p:nvPr/>
            </p:nvCxnSpPr>
            <p:spPr>
              <a:xfrm>
                <a:off x="259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33" name="Google Shape;2933;p31"/>
              <p:cNvCxnSpPr/>
              <p:nvPr/>
            </p:nvCxnSpPr>
            <p:spPr>
              <a:xfrm>
                <a:off x="410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34" name="Google Shape;2934;p31"/>
              <p:cNvCxnSpPr/>
              <p:nvPr/>
            </p:nvCxnSpPr>
            <p:spPr>
              <a:xfrm>
                <a:off x="561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35" name="Google Shape;2935;p31"/>
              <p:cNvCxnSpPr/>
              <p:nvPr/>
            </p:nvCxnSpPr>
            <p:spPr>
              <a:xfrm>
                <a:off x="712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36" name="Google Shape;2936;p31"/>
              <p:cNvCxnSpPr/>
              <p:nvPr/>
            </p:nvCxnSpPr>
            <p:spPr>
              <a:xfrm>
                <a:off x="864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37" name="Google Shape;2937;p31"/>
              <p:cNvCxnSpPr/>
              <p:nvPr/>
            </p:nvCxnSpPr>
            <p:spPr>
              <a:xfrm>
                <a:off x="1015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38" name="Google Shape;2938;p31"/>
              <p:cNvCxnSpPr/>
              <p:nvPr/>
            </p:nvCxnSpPr>
            <p:spPr>
              <a:xfrm>
                <a:off x="1166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39" name="Google Shape;2939;p31"/>
              <p:cNvCxnSpPr/>
              <p:nvPr/>
            </p:nvCxnSpPr>
            <p:spPr>
              <a:xfrm>
                <a:off x="1318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40" name="Google Shape;2940;p31"/>
              <p:cNvCxnSpPr/>
              <p:nvPr/>
            </p:nvCxnSpPr>
            <p:spPr>
              <a:xfrm>
                <a:off x="1469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41" name="Google Shape;2941;p31"/>
              <p:cNvCxnSpPr/>
              <p:nvPr/>
            </p:nvCxnSpPr>
            <p:spPr>
              <a:xfrm>
                <a:off x="1620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42" name="Google Shape;2942;p31"/>
              <p:cNvCxnSpPr/>
              <p:nvPr/>
            </p:nvCxnSpPr>
            <p:spPr>
              <a:xfrm>
                <a:off x="1772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43" name="Google Shape;2943;p31"/>
              <p:cNvCxnSpPr/>
              <p:nvPr/>
            </p:nvCxnSpPr>
            <p:spPr>
              <a:xfrm>
                <a:off x="1923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44" name="Google Shape;2944;p31"/>
              <p:cNvCxnSpPr/>
              <p:nvPr/>
            </p:nvCxnSpPr>
            <p:spPr>
              <a:xfrm>
                <a:off x="2074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45" name="Google Shape;2945;p31"/>
              <p:cNvCxnSpPr/>
              <p:nvPr/>
            </p:nvCxnSpPr>
            <p:spPr>
              <a:xfrm>
                <a:off x="2225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46" name="Google Shape;2946;p31"/>
              <p:cNvCxnSpPr/>
              <p:nvPr/>
            </p:nvCxnSpPr>
            <p:spPr>
              <a:xfrm>
                <a:off x="2377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47" name="Google Shape;2947;p31"/>
              <p:cNvCxnSpPr/>
              <p:nvPr/>
            </p:nvCxnSpPr>
            <p:spPr>
              <a:xfrm>
                <a:off x="2528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48" name="Google Shape;2948;p31"/>
              <p:cNvCxnSpPr/>
              <p:nvPr/>
            </p:nvCxnSpPr>
            <p:spPr>
              <a:xfrm>
                <a:off x="2679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49" name="Google Shape;2949;p31"/>
              <p:cNvCxnSpPr/>
              <p:nvPr/>
            </p:nvCxnSpPr>
            <p:spPr>
              <a:xfrm>
                <a:off x="2831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50" name="Google Shape;2950;p31"/>
              <p:cNvCxnSpPr/>
              <p:nvPr/>
            </p:nvCxnSpPr>
            <p:spPr>
              <a:xfrm>
                <a:off x="2982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51" name="Google Shape;2951;p31"/>
              <p:cNvCxnSpPr/>
              <p:nvPr/>
            </p:nvCxnSpPr>
            <p:spPr>
              <a:xfrm>
                <a:off x="3133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52" name="Google Shape;2952;p31"/>
              <p:cNvCxnSpPr/>
              <p:nvPr/>
            </p:nvCxnSpPr>
            <p:spPr>
              <a:xfrm>
                <a:off x="3285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53" name="Google Shape;2953;p31"/>
              <p:cNvCxnSpPr/>
              <p:nvPr/>
            </p:nvCxnSpPr>
            <p:spPr>
              <a:xfrm>
                <a:off x="3436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54" name="Google Shape;2954;p31"/>
              <p:cNvCxnSpPr/>
              <p:nvPr/>
            </p:nvCxnSpPr>
            <p:spPr>
              <a:xfrm>
                <a:off x="3587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55" name="Google Shape;2955;p31"/>
              <p:cNvCxnSpPr/>
              <p:nvPr/>
            </p:nvCxnSpPr>
            <p:spPr>
              <a:xfrm>
                <a:off x="3738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56" name="Google Shape;2956;p31"/>
              <p:cNvCxnSpPr/>
              <p:nvPr/>
            </p:nvCxnSpPr>
            <p:spPr>
              <a:xfrm>
                <a:off x="3890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57" name="Google Shape;2957;p31"/>
              <p:cNvCxnSpPr/>
              <p:nvPr/>
            </p:nvCxnSpPr>
            <p:spPr>
              <a:xfrm>
                <a:off x="4041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58" name="Google Shape;2958;p31"/>
              <p:cNvCxnSpPr/>
              <p:nvPr/>
            </p:nvCxnSpPr>
            <p:spPr>
              <a:xfrm>
                <a:off x="4192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59" name="Google Shape;2959;p31"/>
              <p:cNvCxnSpPr/>
              <p:nvPr/>
            </p:nvCxnSpPr>
            <p:spPr>
              <a:xfrm>
                <a:off x="4344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60" name="Google Shape;2960;p31"/>
              <p:cNvCxnSpPr/>
              <p:nvPr/>
            </p:nvCxnSpPr>
            <p:spPr>
              <a:xfrm>
                <a:off x="4495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61" name="Google Shape;2961;p31"/>
              <p:cNvCxnSpPr/>
              <p:nvPr/>
            </p:nvCxnSpPr>
            <p:spPr>
              <a:xfrm>
                <a:off x="4646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62" name="Google Shape;2962;p31"/>
              <p:cNvCxnSpPr/>
              <p:nvPr/>
            </p:nvCxnSpPr>
            <p:spPr>
              <a:xfrm>
                <a:off x="4798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63" name="Google Shape;2963;p31"/>
              <p:cNvCxnSpPr/>
              <p:nvPr/>
            </p:nvCxnSpPr>
            <p:spPr>
              <a:xfrm>
                <a:off x="4949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64" name="Google Shape;2964;p31"/>
              <p:cNvCxnSpPr/>
              <p:nvPr/>
            </p:nvCxnSpPr>
            <p:spPr>
              <a:xfrm>
                <a:off x="5100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65" name="Google Shape;2965;p31"/>
              <p:cNvCxnSpPr/>
              <p:nvPr/>
            </p:nvCxnSpPr>
            <p:spPr>
              <a:xfrm>
                <a:off x="5251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66" name="Google Shape;2966;p31"/>
              <p:cNvCxnSpPr/>
              <p:nvPr/>
            </p:nvCxnSpPr>
            <p:spPr>
              <a:xfrm>
                <a:off x="5403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67" name="Google Shape;2967;p31"/>
              <p:cNvCxnSpPr/>
              <p:nvPr/>
            </p:nvCxnSpPr>
            <p:spPr>
              <a:xfrm>
                <a:off x="5554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68" name="Google Shape;2968;p31"/>
              <p:cNvCxnSpPr/>
              <p:nvPr/>
            </p:nvCxnSpPr>
            <p:spPr>
              <a:xfrm>
                <a:off x="5705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69" name="Google Shape;2969;p31"/>
              <p:cNvCxnSpPr/>
              <p:nvPr/>
            </p:nvCxnSpPr>
            <p:spPr>
              <a:xfrm>
                <a:off x="5857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70" name="Google Shape;2970;p31"/>
              <p:cNvCxnSpPr/>
              <p:nvPr/>
            </p:nvCxnSpPr>
            <p:spPr>
              <a:xfrm>
                <a:off x="6008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71" name="Google Shape;2971;p31"/>
              <p:cNvCxnSpPr/>
              <p:nvPr/>
            </p:nvCxnSpPr>
            <p:spPr>
              <a:xfrm>
                <a:off x="6159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72" name="Google Shape;2972;p31"/>
              <p:cNvCxnSpPr/>
              <p:nvPr/>
            </p:nvCxnSpPr>
            <p:spPr>
              <a:xfrm>
                <a:off x="6311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73" name="Google Shape;2973;p31"/>
              <p:cNvCxnSpPr/>
              <p:nvPr/>
            </p:nvCxnSpPr>
            <p:spPr>
              <a:xfrm>
                <a:off x="6462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74" name="Google Shape;2974;p31"/>
              <p:cNvCxnSpPr/>
              <p:nvPr/>
            </p:nvCxnSpPr>
            <p:spPr>
              <a:xfrm>
                <a:off x="6613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75" name="Google Shape;2975;p31"/>
              <p:cNvCxnSpPr/>
              <p:nvPr/>
            </p:nvCxnSpPr>
            <p:spPr>
              <a:xfrm>
                <a:off x="6764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76" name="Google Shape;2976;p31"/>
              <p:cNvCxnSpPr/>
              <p:nvPr/>
            </p:nvCxnSpPr>
            <p:spPr>
              <a:xfrm>
                <a:off x="6916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77" name="Google Shape;2977;p31"/>
              <p:cNvCxnSpPr/>
              <p:nvPr/>
            </p:nvCxnSpPr>
            <p:spPr>
              <a:xfrm>
                <a:off x="7067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78" name="Google Shape;2978;p31"/>
              <p:cNvCxnSpPr/>
              <p:nvPr/>
            </p:nvCxnSpPr>
            <p:spPr>
              <a:xfrm>
                <a:off x="7218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79" name="Google Shape;2979;p31"/>
              <p:cNvCxnSpPr/>
              <p:nvPr/>
            </p:nvCxnSpPr>
            <p:spPr>
              <a:xfrm>
                <a:off x="7370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80" name="Google Shape;2980;p31"/>
              <p:cNvCxnSpPr/>
              <p:nvPr/>
            </p:nvCxnSpPr>
            <p:spPr>
              <a:xfrm>
                <a:off x="7521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81" name="Google Shape;2981;p31"/>
              <p:cNvCxnSpPr/>
              <p:nvPr/>
            </p:nvCxnSpPr>
            <p:spPr>
              <a:xfrm>
                <a:off x="7672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82" name="Google Shape;2982;p31"/>
              <p:cNvCxnSpPr/>
              <p:nvPr/>
            </p:nvCxnSpPr>
            <p:spPr>
              <a:xfrm>
                <a:off x="7824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83" name="Google Shape;2983;p31"/>
              <p:cNvCxnSpPr/>
              <p:nvPr/>
            </p:nvCxnSpPr>
            <p:spPr>
              <a:xfrm>
                <a:off x="7975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84" name="Google Shape;2984;p31"/>
              <p:cNvCxnSpPr/>
              <p:nvPr/>
            </p:nvCxnSpPr>
            <p:spPr>
              <a:xfrm>
                <a:off x="8126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85" name="Google Shape;2985;p31"/>
              <p:cNvCxnSpPr/>
              <p:nvPr/>
            </p:nvCxnSpPr>
            <p:spPr>
              <a:xfrm>
                <a:off x="8277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86" name="Google Shape;2986;p31"/>
              <p:cNvCxnSpPr/>
              <p:nvPr/>
            </p:nvCxnSpPr>
            <p:spPr>
              <a:xfrm>
                <a:off x="8429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87" name="Google Shape;2987;p31"/>
              <p:cNvCxnSpPr/>
              <p:nvPr/>
            </p:nvCxnSpPr>
            <p:spPr>
              <a:xfrm>
                <a:off x="8580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88" name="Google Shape;2988;p31"/>
              <p:cNvCxnSpPr/>
              <p:nvPr/>
            </p:nvCxnSpPr>
            <p:spPr>
              <a:xfrm>
                <a:off x="8731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89" name="Google Shape;2989;p31"/>
              <p:cNvCxnSpPr/>
              <p:nvPr/>
            </p:nvCxnSpPr>
            <p:spPr>
              <a:xfrm>
                <a:off x="8883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990" name="Google Shape;2990;p31"/>
              <p:cNvCxnSpPr/>
              <p:nvPr/>
            </p:nvCxnSpPr>
            <p:spPr>
              <a:xfrm>
                <a:off x="9034425" y="-96875"/>
                <a:ext cx="0" cy="5306100"/>
              </a:xfrm>
              <a:prstGeom prst="straightConnector1">
                <a:avLst/>
              </a:prstGeom>
              <a:noFill/>
              <a:ln w="9525" cap="flat" cmpd="sng">
                <a:solidFill>
                  <a:schemeClr val="dk2"/>
                </a:solidFill>
                <a:prstDash val="solid"/>
                <a:round/>
                <a:headEnd type="none" w="med" len="med"/>
                <a:tailEnd type="none" w="med" len="med"/>
              </a:ln>
            </p:spPr>
          </p:cxnSp>
        </p:grpSp>
        <p:grpSp>
          <p:nvGrpSpPr>
            <p:cNvPr id="2991" name="Google Shape;2991;p31"/>
            <p:cNvGrpSpPr/>
            <p:nvPr/>
          </p:nvGrpSpPr>
          <p:grpSpPr>
            <a:xfrm>
              <a:off x="-39150" y="143971"/>
              <a:ext cx="9222300" cy="4855559"/>
              <a:chOff x="-51025" y="146791"/>
              <a:chExt cx="9222300" cy="4855559"/>
            </a:xfrm>
          </p:grpSpPr>
          <p:cxnSp>
            <p:nvCxnSpPr>
              <p:cNvPr id="2992" name="Google Shape;2992;p31"/>
              <p:cNvCxnSpPr/>
              <p:nvPr/>
            </p:nvCxnSpPr>
            <p:spPr>
              <a:xfrm>
                <a:off x="-51025" y="14679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993" name="Google Shape;2993;p31"/>
              <p:cNvCxnSpPr/>
              <p:nvPr/>
            </p:nvCxnSpPr>
            <p:spPr>
              <a:xfrm>
                <a:off x="-51025" y="2896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994" name="Google Shape;2994;p31"/>
              <p:cNvCxnSpPr/>
              <p:nvPr/>
            </p:nvCxnSpPr>
            <p:spPr>
              <a:xfrm>
                <a:off x="-51025" y="43241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995" name="Google Shape;2995;p31"/>
              <p:cNvCxnSpPr/>
              <p:nvPr/>
            </p:nvCxnSpPr>
            <p:spPr>
              <a:xfrm>
                <a:off x="-51025" y="5752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996" name="Google Shape;2996;p31"/>
              <p:cNvCxnSpPr/>
              <p:nvPr/>
            </p:nvCxnSpPr>
            <p:spPr>
              <a:xfrm>
                <a:off x="-51025" y="71803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997" name="Google Shape;2997;p31"/>
              <p:cNvCxnSpPr/>
              <p:nvPr/>
            </p:nvCxnSpPr>
            <p:spPr>
              <a:xfrm>
                <a:off x="-51025" y="8608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998" name="Google Shape;2998;p31"/>
              <p:cNvCxnSpPr/>
              <p:nvPr/>
            </p:nvCxnSpPr>
            <p:spPr>
              <a:xfrm>
                <a:off x="-51025" y="10036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999" name="Google Shape;2999;p31"/>
              <p:cNvCxnSpPr/>
              <p:nvPr/>
            </p:nvCxnSpPr>
            <p:spPr>
              <a:xfrm>
                <a:off x="-51025" y="114646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00" name="Google Shape;3000;p31"/>
              <p:cNvCxnSpPr/>
              <p:nvPr/>
            </p:nvCxnSpPr>
            <p:spPr>
              <a:xfrm>
                <a:off x="-51025" y="12892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01" name="Google Shape;3001;p31"/>
              <p:cNvCxnSpPr/>
              <p:nvPr/>
            </p:nvCxnSpPr>
            <p:spPr>
              <a:xfrm>
                <a:off x="-51025" y="143208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02" name="Google Shape;3002;p31"/>
              <p:cNvCxnSpPr/>
              <p:nvPr/>
            </p:nvCxnSpPr>
            <p:spPr>
              <a:xfrm>
                <a:off x="-51025" y="15748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03" name="Google Shape;3003;p31"/>
              <p:cNvCxnSpPr/>
              <p:nvPr/>
            </p:nvCxnSpPr>
            <p:spPr>
              <a:xfrm>
                <a:off x="-51025" y="171770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04" name="Google Shape;3004;p31"/>
              <p:cNvCxnSpPr/>
              <p:nvPr/>
            </p:nvCxnSpPr>
            <p:spPr>
              <a:xfrm>
                <a:off x="-51025" y="18605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05" name="Google Shape;3005;p31"/>
              <p:cNvCxnSpPr/>
              <p:nvPr/>
            </p:nvCxnSpPr>
            <p:spPr>
              <a:xfrm>
                <a:off x="-51025" y="200332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06" name="Google Shape;3006;p31"/>
              <p:cNvCxnSpPr/>
              <p:nvPr/>
            </p:nvCxnSpPr>
            <p:spPr>
              <a:xfrm>
                <a:off x="-51025" y="21461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07" name="Google Shape;3007;p31"/>
              <p:cNvCxnSpPr/>
              <p:nvPr/>
            </p:nvCxnSpPr>
            <p:spPr>
              <a:xfrm>
                <a:off x="-51025" y="228894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08" name="Google Shape;3008;p31"/>
              <p:cNvCxnSpPr/>
              <p:nvPr/>
            </p:nvCxnSpPr>
            <p:spPr>
              <a:xfrm>
                <a:off x="-51025" y="2431760"/>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09" name="Google Shape;3009;p31"/>
              <p:cNvCxnSpPr/>
              <p:nvPr/>
            </p:nvCxnSpPr>
            <p:spPr>
              <a:xfrm>
                <a:off x="-51025" y="257457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10" name="Google Shape;3010;p31"/>
              <p:cNvCxnSpPr/>
              <p:nvPr/>
            </p:nvCxnSpPr>
            <p:spPr>
              <a:xfrm>
                <a:off x="-51025" y="271738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11" name="Google Shape;3011;p31"/>
              <p:cNvCxnSpPr/>
              <p:nvPr/>
            </p:nvCxnSpPr>
            <p:spPr>
              <a:xfrm>
                <a:off x="-51025" y="286019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12" name="Google Shape;3012;p31"/>
              <p:cNvCxnSpPr/>
              <p:nvPr/>
            </p:nvCxnSpPr>
            <p:spPr>
              <a:xfrm>
                <a:off x="-51025" y="30030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13" name="Google Shape;3013;p31"/>
              <p:cNvCxnSpPr/>
              <p:nvPr/>
            </p:nvCxnSpPr>
            <p:spPr>
              <a:xfrm>
                <a:off x="-51025" y="314581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14" name="Google Shape;3014;p31"/>
              <p:cNvCxnSpPr/>
              <p:nvPr/>
            </p:nvCxnSpPr>
            <p:spPr>
              <a:xfrm>
                <a:off x="-51025" y="32886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15" name="Google Shape;3015;p31"/>
              <p:cNvCxnSpPr/>
              <p:nvPr/>
            </p:nvCxnSpPr>
            <p:spPr>
              <a:xfrm>
                <a:off x="-51025" y="343143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16" name="Google Shape;3016;p31"/>
              <p:cNvCxnSpPr/>
              <p:nvPr/>
            </p:nvCxnSpPr>
            <p:spPr>
              <a:xfrm>
                <a:off x="-51025" y="35742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17" name="Google Shape;3017;p31"/>
              <p:cNvCxnSpPr/>
              <p:nvPr/>
            </p:nvCxnSpPr>
            <p:spPr>
              <a:xfrm>
                <a:off x="-51025" y="37170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18" name="Google Shape;3018;p31"/>
              <p:cNvCxnSpPr/>
              <p:nvPr/>
            </p:nvCxnSpPr>
            <p:spPr>
              <a:xfrm>
                <a:off x="-51025" y="385986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19" name="Google Shape;3019;p31"/>
              <p:cNvCxnSpPr/>
              <p:nvPr/>
            </p:nvCxnSpPr>
            <p:spPr>
              <a:xfrm>
                <a:off x="-51025" y="40026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20" name="Google Shape;3020;p31"/>
              <p:cNvCxnSpPr/>
              <p:nvPr/>
            </p:nvCxnSpPr>
            <p:spPr>
              <a:xfrm>
                <a:off x="-51025" y="414548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21" name="Google Shape;3021;p31"/>
              <p:cNvCxnSpPr/>
              <p:nvPr/>
            </p:nvCxnSpPr>
            <p:spPr>
              <a:xfrm>
                <a:off x="-51025" y="42882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22" name="Google Shape;3022;p31"/>
              <p:cNvCxnSpPr/>
              <p:nvPr/>
            </p:nvCxnSpPr>
            <p:spPr>
              <a:xfrm>
                <a:off x="-51025" y="443110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23" name="Google Shape;3023;p31"/>
              <p:cNvCxnSpPr/>
              <p:nvPr/>
            </p:nvCxnSpPr>
            <p:spPr>
              <a:xfrm>
                <a:off x="-51025" y="45739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24" name="Google Shape;3024;p31"/>
              <p:cNvCxnSpPr/>
              <p:nvPr/>
            </p:nvCxnSpPr>
            <p:spPr>
              <a:xfrm>
                <a:off x="-51025" y="471672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25" name="Google Shape;3025;p31"/>
              <p:cNvCxnSpPr/>
              <p:nvPr/>
            </p:nvCxnSpPr>
            <p:spPr>
              <a:xfrm>
                <a:off x="-51025" y="48595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26" name="Google Shape;3026;p31"/>
              <p:cNvCxnSpPr/>
              <p:nvPr/>
            </p:nvCxnSpPr>
            <p:spPr>
              <a:xfrm>
                <a:off x="-51025" y="5002350"/>
                <a:ext cx="9222300" cy="0"/>
              </a:xfrm>
              <a:prstGeom prst="straightConnector1">
                <a:avLst/>
              </a:prstGeom>
              <a:noFill/>
              <a:ln w="9525" cap="flat" cmpd="sng">
                <a:solidFill>
                  <a:schemeClr val="dk2"/>
                </a:solidFill>
                <a:prstDash val="solid"/>
                <a:round/>
                <a:headEnd type="none" w="med" len="med"/>
                <a:tailEnd type="none" w="med" len="med"/>
              </a:ln>
            </p:spPr>
          </p:cxnSp>
        </p:grpSp>
      </p:grpSp>
      <p:sp>
        <p:nvSpPr>
          <p:cNvPr id="3027" name="Google Shape;3027;p31"/>
          <p:cNvSpPr/>
          <p:nvPr/>
        </p:nvSpPr>
        <p:spPr>
          <a:xfrm>
            <a:off x="255000" y="229650"/>
            <a:ext cx="8634000" cy="468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31"/>
          <p:cNvSpPr txBox="1">
            <a:spLocks noGrp="1"/>
          </p:cNvSpPr>
          <p:nvPr>
            <p:ph type="ctrTitle"/>
          </p:nvPr>
        </p:nvSpPr>
        <p:spPr>
          <a:xfrm>
            <a:off x="2429950" y="540000"/>
            <a:ext cx="4284000" cy="109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7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029" name="Google Shape;3029;p31"/>
          <p:cNvSpPr txBox="1">
            <a:spLocks noGrp="1"/>
          </p:cNvSpPr>
          <p:nvPr>
            <p:ph type="subTitle" idx="1"/>
          </p:nvPr>
        </p:nvSpPr>
        <p:spPr>
          <a:xfrm>
            <a:off x="2425075" y="1537800"/>
            <a:ext cx="4293900" cy="118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3030" name="Google Shape;3030;p31"/>
          <p:cNvSpPr txBox="1"/>
          <p:nvPr/>
        </p:nvSpPr>
        <p:spPr>
          <a:xfrm>
            <a:off x="2126375" y="3872100"/>
            <a:ext cx="4891200" cy="3657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None/>
            </a:pPr>
            <a:r>
              <a:rPr lang="en" sz="1200">
                <a:solidFill>
                  <a:schemeClr val="dk1"/>
                </a:solidFill>
                <a:latin typeface="DM Sans"/>
                <a:ea typeface="DM Sans"/>
                <a:cs typeface="DM Sans"/>
                <a:sym typeface="DM Sans"/>
              </a:rPr>
              <a:t>CREDITS: This presentation template was created by </a:t>
            </a:r>
            <a:r>
              <a:rPr lang="en" sz="1200" b="1" u="sng">
                <a:solidFill>
                  <a:schemeClr val="hlink"/>
                </a:solidFill>
                <a:latin typeface="DM Sans"/>
                <a:ea typeface="DM Sans"/>
                <a:cs typeface="DM Sans"/>
                <a:sym typeface="DM Sans"/>
                <a:hlinkClick r:id="rId2"/>
              </a:rPr>
              <a:t>Slidesgo</a:t>
            </a:r>
            <a:r>
              <a:rPr lang="en" sz="1200">
                <a:solidFill>
                  <a:schemeClr val="dk1"/>
                </a:solidFill>
                <a:latin typeface="DM Sans"/>
                <a:ea typeface="DM Sans"/>
                <a:cs typeface="DM Sans"/>
                <a:sym typeface="DM Sans"/>
              </a:rPr>
              <a:t>, including icons by </a:t>
            </a:r>
            <a:r>
              <a:rPr lang="en" sz="1200" b="1" u="sng">
                <a:solidFill>
                  <a:schemeClr val="dk1"/>
                </a:solidFill>
                <a:latin typeface="DM Sans"/>
                <a:ea typeface="DM Sans"/>
                <a:cs typeface="DM Sans"/>
                <a:sym typeface="DM Sans"/>
                <a:hlinkClick r:id="rId3">
                  <a:extLst>
                    <a:ext uri="{A12FA001-AC4F-418D-AE19-62706E023703}">
                      <ahyp:hlinkClr xmlns:ahyp="http://schemas.microsoft.com/office/drawing/2018/hyperlinkcolor" val="tx"/>
                    </a:ext>
                  </a:extLst>
                </a:hlinkClick>
              </a:rPr>
              <a:t>Flaticon</a:t>
            </a:r>
            <a:r>
              <a:rPr lang="en" sz="1200">
                <a:solidFill>
                  <a:schemeClr val="dk1"/>
                </a:solidFill>
                <a:latin typeface="DM Sans"/>
                <a:ea typeface="DM Sans"/>
                <a:cs typeface="DM Sans"/>
                <a:sym typeface="DM Sans"/>
              </a:rPr>
              <a:t>, infographics &amp; images by </a:t>
            </a:r>
            <a:r>
              <a:rPr lang="en" sz="1200" b="1" u="sng">
                <a:solidFill>
                  <a:schemeClr val="dk1"/>
                </a:solidFill>
                <a:latin typeface="DM Sans"/>
                <a:ea typeface="DM Sans"/>
                <a:cs typeface="DM Sans"/>
                <a:sym typeface="DM Sans"/>
                <a:hlinkClick r:id="rId4">
                  <a:extLst>
                    <a:ext uri="{A12FA001-AC4F-418D-AE19-62706E023703}">
                      <ahyp:hlinkClr xmlns:ahyp="http://schemas.microsoft.com/office/drawing/2018/hyperlinkcolor" val="tx"/>
                    </a:ext>
                  </a:extLst>
                </a:hlinkClick>
              </a:rPr>
              <a:t>Freepik</a:t>
            </a:r>
            <a:endParaRPr sz="1200" b="1" u="sng">
              <a:solidFill>
                <a:schemeClr val="dk1"/>
              </a:solidFill>
              <a:latin typeface="DM Sans"/>
              <a:ea typeface="DM Sans"/>
              <a:cs typeface="DM Sans"/>
              <a:sym typeface="DM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3"/>
        <p:cNvGrpSpPr/>
        <p:nvPr/>
      </p:nvGrpSpPr>
      <p:grpSpPr>
        <a:xfrm>
          <a:off x="0" y="0"/>
          <a:ext cx="0" cy="0"/>
          <a:chOff x="0" y="0"/>
          <a:chExt cx="0" cy="0"/>
        </a:xfrm>
      </p:grpSpPr>
      <p:grpSp>
        <p:nvGrpSpPr>
          <p:cNvPr id="214" name="Google Shape;214;p4"/>
          <p:cNvGrpSpPr/>
          <p:nvPr/>
        </p:nvGrpSpPr>
        <p:grpSpPr>
          <a:xfrm>
            <a:off x="-39150" y="-81300"/>
            <a:ext cx="9222300" cy="5306100"/>
            <a:chOff x="-39150" y="-81300"/>
            <a:chExt cx="9222300" cy="5306100"/>
          </a:xfrm>
        </p:grpSpPr>
        <p:grpSp>
          <p:nvGrpSpPr>
            <p:cNvPr id="215" name="Google Shape;215;p4"/>
            <p:cNvGrpSpPr/>
            <p:nvPr/>
          </p:nvGrpSpPr>
          <p:grpSpPr>
            <a:xfrm>
              <a:off x="108650" y="-81300"/>
              <a:ext cx="8926700" cy="5306100"/>
              <a:chOff x="107725" y="-96875"/>
              <a:chExt cx="8926700" cy="5306100"/>
            </a:xfrm>
          </p:grpSpPr>
          <p:cxnSp>
            <p:nvCxnSpPr>
              <p:cNvPr id="216" name="Google Shape;216;p4"/>
              <p:cNvCxnSpPr/>
              <p:nvPr/>
            </p:nvCxnSpPr>
            <p:spPr>
              <a:xfrm>
                <a:off x="107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7" name="Google Shape;217;p4"/>
              <p:cNvCxnSpPr/>
              <p:nvPr/>
            </p:nvCxnSpPr>
            <p:spPr>
              <a:xfrm>
                <a:off x="259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8" name="Google Shape;218;p4"/>
              <p:cNvCxnSpPr/>
              <p:nvPr/>
            </p:nvCxnSpPr>
            <p:spPr>
              <a:xfrm>
                <a:off x="410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19" name="Google Shape;219;p4"/>
              <p:cNvCxnSpPr/>
              <p:nvPr/>
            </p:nvCxnSpPr>
            <p:spPr>
              <a:xfrm>
                <a:off x="561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0" name="Google Shape;220;p4"/>
              <p:cNvCxnSpPr/>
              <p:nvPr/>
            </p:nvCxnSpPr>
            <p:spPr>
              <a:xfrm>
                <a:off x="712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1" name="Google Shape;221;p4"/>
              <p:cNvCxnSpPr/>
              <p:nvPr/>
            </p:nvCxnSpPr>
            <p:spPr>
              <a:xfrm>
                <a:off x="864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2" name="Google Shape;222;p4"/>
              <p:cNvCxnSpPr/>
              <p:nvPr/>
            </p:nvCxnSpPr>
            <p:spPr>
              <a:xfrm>
                <a:off x="1015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3" name="Google Shape;223;p4"/>
              <p:cNvCxnSpPr/>
              <p:nvPr/>
            </p:nvCxnSpPr>
            <p:spPr>
              <a:xfrm>
                <a:off x="1166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4" name="Google Shape;224;p4"/>
              <p:cNvCxnSpPr/>
              <p:nvPr/>
            </p:nvCxnSpPr>
            <p:spPr>
              <a:xfrm>
                <a:off x="1318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5" name="Google Shape;225;p4"/>
              <p:cNvCxnSpPr/>
              <p:nvPr/>
            </p:nvCxnSpPr>
            <p:spPr>
              <a:xfrm>
                <a:off x="1469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6" name="Google Shape;226;p4"/>
              <p:cNvCxnSpPr/>
              <p:nvPr/>
            </p:nvCxnSpPr>
            <p:spPr>
              <a:xfrm>
                <a:off x="1620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7" name="Google Shape;227;p4"/>
              <p:cNvCxnSpPr/>
              <p:nvPr/>
            </p:nvCxnSpPr>
            <p:spPr>
              <a:xfrm>
                <a:off x="1772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8" name="Google Shape;228;p4"/>
              <p:cNvCxnSpPr/>
              <p:nvPr/>
            </p:nvCxnSpPr>
            <p:spPr>
              <a:xfrm>
                <a:off x="1923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29" name="Google Shape;229;p4"/>
              <p:cNvCxnSpPr/>
              <p:nvPr/>
            </p:nvCxnSpPr>
            <p:spPr>
              <a:xfrm>
                <a:off x="2074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0" name="Google Shape;230;p4"/>
              <p:cNvCxnSpPr/>
              <p:nvPr/>
            </p:nvCxnSpPr>
            <p:spPr>
              <a:xfrm>
                <a:off x="2225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1" name="Google Shape;231;p4"/>
              <p:cNvCxnSpPr/>
              <p:nvPr/>
            </p:nvCxnSpPr>
            <p:spPr>
              <a:xfrm>
                <a:off x="2377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2" name="Google Shape;232;p4"/>
              <p:cNvCxnSpPr/>
              <p:nvPr/>
            </p:nvCxnSpPr>
            <p:spPr>
              <a:xfrm>
                <a:off x="2528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3" name="Google Shape;233;p4"/>
              <p:cNvCxnSpPr/>
              <p:nvPr/>
            </p:nvCxnSpPr>
            <p:spPr>
              <a:xfrm>
                <a:off x="2679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4" name="Google Shape;234;p4"/>
              <p:cNvCxnSpPr/>
              <p:nvPr/>
            </p:nvCxnSpPr>
            <p:spPr>
              <a:xfrm>
                <a:off x="2831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5" name="Google Shape;235;p4"/>
              <p:cNvCxnSpPr/>
              <p:nvPr/>
            </p:nvCxnSpPr>
            <p:spPr>
              <a:xfrm>
                <a:off x="2982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6" name="Google Shape;236;p4"/>
              <p:cNvCxnSpPr/>
              <p:nvPr/>
            </p:nvCxnSpPr>
            <p:spPr>
              <a:xfrm>
                <a:off x="3133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7" name="Google Shape;237;p4"/>
              <p:cNvCxnSpPr/>
              <p:nvPr/>
            </p:nvCxnSpPr>
            <p:spPr>
              <a:xfrm>
                <a:off x="3285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8" name="Google Shape;238;p4"/>
              <p:cNvCxnSpPr/>
              <p:nvPr/>
            </p:nvCxnSpPr>
            <p:spPr>
              <a:xfrm>
                <a:off x="3436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39" name="Google Shape;239;p4"/>
              <p:cNvCxnSpPr/>
              <p:nvPr/>
            </p:nvCxnSpPr>
            <p:spPr>
              <a:xfrm>
                <a:off x="3587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0" name="Google Shape;240;p4"/>
              <p:cNvCxnSpPr/>
              <p:nvPr/>
            </p:nvCxnSpPr>
            <p:spPr>
              <a:xfrm>
                <a:off x="3738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1" name="Google Shape;241;p4"/>
              <p:cNvCxnSpPr/>
              <p:nvPr/>
            </p:nvCxnSpPr>
            <p:spPr>
              <a:xfrm>
                <a:off x="3890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2" name="Google Shape;242;p4"/>
              <p:cNvCxnSpPr/>
              <p:nvPr/>
            </p:nvCxnSpPr>
            <p:spPr>
              <a:xfrm>
                <a:off x="4041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3" name="Google Shape;243;p4"/>
              <p:cNvCxnSpPr/>
              <p:nvPr/>
            </p:nvCxnSpPr>
            <p:spPr>
              <a:xfrm>
                <a:off x="4192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4" name="Google Shape;244;p4"/>
              <p:cNvCxnSpPr/>
              <p:nvPr/>
            </p:nvCxnSpPr>
            <p:spPr>
              <a:xfrm>
                <a:off x="4344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5" name="Google Shape;245;p4"/>
              <p:cNvCxnSpPr/>
              <p:nvPr/>
            </p:nvCxnSpPr>
            <p:spPr>
              <a:xfrm>
                <a:off x="4495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6" name="Google Shape;246;p4"/>
              <p:cNvCxnSpPr/>
              <p:nvPr/>
            </p:nvCxnSpPr>
            <p:spPr>
              <a:xfrm>
                <a:off x="4646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7" name="Google Shape;247;p4"/>
              <p:cNvCxnSpPr/>
              <p:nvPr/>
            </p:nvCxnSpPr>
            <p:spPr>
              <a:xfrm>
                <a:off x="4798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8" name="Google Shape;248;p4"/>
              <p:cNvCxnSpPr/>
              <p:nvPr/>
            </p:nvCxnSpPr>
            <p:spPr>
              <a:xfrm>
                <a:off x="4949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49" name="Google Shape;249;p4"/>
              <p:cNvCxnSpPr/>
              <p:nvPr/>
            </p:nvCxnSpPr>
            <p:spPr>
              <a:xfrm>
                <a:off x="5100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0" name="Google Shape;250;p4"/>
              <p:cNvCxnSpPr/>
              <p:nvPr/>
            </p:nvCxnSpPr>
            <p:spPr>
              <a:xfrm>
                <a:off x="5251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1" name="Google Shape;251;p4"/>
              <p:cNvCxnSpPr/>
              <p:nvPr/>
            </p:nvCxnSpPr>
            <p:spPr>
              <a:xfrm>
                <a:off x="5403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2" name="Google Shape;252;p4"/>
              <p:cNvCxnSpPr/>
              <p:nvPr/>
            </p:nvCxnSpPr>
            <p:spPr>
              <a:xfrm>
                <a:off x="5554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3" name="Google Shape;253;p4"/>
              <p:cNvCxnSpPr/>
              <p:nvPr/>
            </p:nvCxnSpPr>
            <p:spPr>
              <a:xfrm>
                <a:off x="5705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4" name="Google Shape;254;p4"/>
              <p:cNvCxnSpPr/>
              <p:nvPr/>
            </p:nvCxnSpPr>
            <p:spPr>
              <a:xfrm>
                <a:off x="5857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5" name="Google Shape;255;p4"/>
              <p:cNvCxnSpPr/>
              <p:nvPr/>
            </p:nvCxnSpPr>
            <p:spPr>
              <a:xfrm>
                <a:off x="6008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6" name="Google Shape;256;p4"/>
              <p:cNvCxnSpPr/>
              <p:nvPr/>
            </p:nvCxnSpPr>
            <p:spPr>
              <a:xfrm>
                <a:off x="6159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7" name="Google Shape;257;p4"/>
              <p:cNvCxnSpPr/>
              <p:nvPr/>
            </p:nvCxnSpPr>
            <p:spPr>
              <a:xfrm>
                <a:off x="6311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8" name="Google Shape;258;p4"/>
              <p:cNvCxnSpPr/>
              <p:nvPr/>
            </p:nvCxnSpPr>
            <p:spPr>
              <a:xfrm>
                <a:off x="6462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59" name="Google Shape;259;p4"/>
              <p:cNvCxnSpPr/>
              <p:nvPr/>
            </p:nvCxnSpPr>
            <p:spPr>
              <a:xfrm>
                <a:off x="6613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0" name="Google Shape;260;p4"/>
              <p:cNvCxnSpPr/>
              <p:nvPr/>
            </p:nvCxnSpPr>
            <p:spPr>
              <a:xfrm>
                <a:off x="6764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1" name="Google Shape;261;p4"/>
              <p:cNvCxnSpPr/>
              <p:nvPr/>
            </p:nvCxnSpPr>
            <p:spPr>
              <a:xfrm>
                <a:off x="6916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2" name="Google Shape;262;p4"/>
              <p:cNvCxnSpPr/>
              <p:nvPr/>
            </p:nvCxnSpPr>
            <p:spPr>
              <a:xfrm>
                <a:off x="7067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3" name="Google Shape;263;p4"/>
              <p:cNvCxnSpPr/>
              <p:nvPr/>
            </p:nvCxnSpPr>
            <p:spPr>
              <a:xfrm>
                <a:off x="7218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4" name="Google Shape;264;p4"/>
              <p:cNvCxnSpPr/>
              <p:nvPr/>
            </p:nvCxnSpPr>
            <p:spPr>
              <a:xfrm>
                <a:off x="7370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5" name="Google Shape;265;p4"/>
              <p:cNvCxnSpPr/>
              <p:nvPr/>
            </p:nvCxnSpPr>
            <p:spPr>
              <a:xfrm>
                <a:off x="7521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6" name="Google Shape;266;p4"/>
              <p:cNvCxnSpPr/>
              <p:nvPr/>
            </p:nvCxnSpPr>
            <p:spPr>
              <a:xfrm>
                <a:off x="7672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7" name="Google Shape;267;p4"/>
              <p:cNvCxnSpPr/>
              <p:nvPr/>
            </p:nvCxnSpPr>
            <p:spPr>
              <a:xfrm>
                <a:off x="7824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8" name="Google Shape;268;p4"/>
              <p:cNvCxnSpPr/>
              <p:nvPr/>
            </p:nvCxnSpPr>
            <p:spPr>
              <a:xfrm>
                <a:off x="7975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69" name="Google Shape;269;p4"/>
              <p:cNvCxnSpPr/>
              <p:nvPr/>
            </p:nvCxnSpPr>
            <p:spPr>
              <a:xfrm>
                <a:off x="8126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0" name="Google Shape;270;p4"/>
              <p:cNvCxnSpPr/>
              <p:nvPr/>
            </p:nvCxnSpPr>
            <p:spPr>
              <a:xfrm>
                <a:off x="8277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1" name="Google Shape;271;p4"/>
              <p:cNvCxnSpPr/>
              <p:nvPr/>
            </p:nvCxnSpPr>
            <p:spPr>
              <a:xfrm>
                <a:off x="8429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2" name="Google Shape;272;p4"/>
              <p:cNvCxnSpPr/>
              <p:nvPr/>
            </p:nvCxnSpPr>
            <p:spPr>
              <a:xfrm>
                <a:off x="8580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3" name="Google Shape;273;p4"/>
              <p:cNvCxnSpPr/>
              <p:nvPr/>
            </p:nvCxnSpPr>
            <p:spPr>
              <a:xfrm>
                <a:off x="8731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4" name="Google Shape;274;p4"/>
              <p:cNvCxnSpPr/>
              <p:nvPr/>
            </p:nvCxnSpPr>
            <p:spPr>
              <a:xfrm>
                <a:off x="8883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275" name="Google Shape;275;p4"/>
              <p:cNvCxnSpPr/>
              <p:nvPr/>
            </p:nvCxnSpPr>
            <p:spPr>
              <a:xfrm>
                <a:off x="9034425" y="-96875"/>
                <a:ext cx="0" cy="5306100"/>
              </a:xfrm>
              <a:prstGeom prst="straightConnector1">
                <a:avLst/>
              </a:prstGeom>
              <a:noFill/>
              <a:ln w="9525" cap="flat" cmpd="sng">
                <a:solidFill>
                  <a:schemeClr val="dk2"/>
                </a:solidFill>
                <a:prstDash val="solid"/>
                <a:round/>
                <a:headEnd type="none" w="med" len="med"/>
                <a:tailEnd type="none" w="med" len="med"/>
              </a:ln>
            </p:spPr>
          </p:cxnSp>
        </p:grpSp>
        <p:grpSp>
          <p:nvGrpSpPr>
            <p:cNvPr id="276" name="Google Shape;276;p4"/>
            <p:cNvGrpSpPr/>
            <p:nvPr/>
          </p:nvGrpSpPr>
          <p:grpSpPr>
            <a:xfrm>
              <a:off x="-39150" y="143971"/>
              <a:ext cx="9222300" cy="4855559"/>
              <a:chOff x="-51025" y="146791"/>
              <a:chExt cx="9222300" cy="4855559"/>
            </a:xfrm>
          </p:grpSpPr>
          <p:cxnSp>
            <p:nvCxnSpPr>
              <p:cNvPr id="277" name="Google Shape;277;p4"/>
              <p:cNvCxnSpPr/>
              <p:nvPr/>
            </p:nvCxnSpPr>
            <p:spPr>
              <a:xfrm>
                <a:off x="-51025" y="14679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78" name="Google Shape;278;p4"/>
              <p:cNvCxnSpPr/>
              <p:nvPr/>
            </p:nvCxnSpPr>
            <p:spPr>
              <a:xfrm>
                <a:off x="-51025" y="2896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79" name="Google Shape;279;p4"/>
              <p:cNvCxnSpPr/>
              <p:nvPr/>
            </p:nvCxnSpPr>
            <p:spPr>
              <a:xfrm>
                <a:off x="-51025" y="43241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0" name="Google Shape;280;p4"/>
              <p:cNvCxnSpPr/>
              <p:nvPr/>
            </p:nvCxnSpPr>
            <p:spPr>
              <a:xfrm>
                <a:off x="-51025" y="5752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1" name="Google Shape;281;p4"/>
              <p:cNvCxnSpPr/>
              <p:nvPr/>
            </p:nvCxnSpPr>
            <p:spPr>
              <a:xfrm>
                <a:off x="-51025" y="71803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2" name="Google Shape;282;p4"/>
              <p:cNvCxnSpPr/>
              <p:nvPr/>
            </p:nvCxnSpPr>
            <p:spPr>
              <a:xfrm>
                <a:off x="-51025" y="8608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3" name="Google Shape;283;p4"/>
              <p:cNvCxnSpPr/>
              <p:nvPr/>
            </p:nvCxnSpPr>
            <p:spPr>
              <a:xfrm>
                <a:off x="-51025" y="10036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4" name="Google Shape;284;p4"/>
              <p:cNvCxnSpPr/>
              <p:nvPr/>
            </p:nvCxnSpPr>
            <p:spPr>
              <a:xfrm>
                <a:off x="-51025" y="114646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5" name="Google Shape;285;p4"/>
              <p:cNvCxnSpPr/>
              <p:nvPr/>
            </p:nvCxnSpPr>
            <p:spPr>
              <a:xfrm>
                <a:off x="-51025" y="12892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6" name="Google Shape;286;p4"/>
              <p:cNvCxnSpPr/>
              <p:nvPr/>
            </p:nvCxnSpPr>
            <p:spPr>
              <a:xfrm>
                <a:off x="-51025" y="143208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7" name="Google Shape;287;p4"/>
              <p:cNvCxnSpPr/>
              <p:nvPr/>
            </p:nvCxnSpPr>
            <p:spPr>
              <a:xfrm>
                <a:off x="-51025" y="15748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8" name="Google Shape;288;p4"/>
              <p:cNvCxnSpPr/>
              <p:nvPr/>
            </p:nvCxnSpPr>
            <p:spPr>
              <a:xfrm>
                <a:off x="-51025" y="171770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89" name="Google Shape;289;p4"/>
              <p:cNvCxnSpPr/>
              <p:nvPr/>
            </p:nvCxnSpPr>
            <p:spPr>
              <a:xfrm>
                <a:off x="-51025" y="18605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90" name="Google Shape;290;p4"/>
              <p:cNvCxnSpPr/>
              <p:nvPr/>
            </p:nvCxnSpPr>
            <p:spPr>
              <a:xfrm>
                <a:off x="-51025" y="200332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91" name="Google Shape;291;p4"/>
              <p:cNvCxnSpPr/>
              <p:nvPr/>
            </p:nvCxnSpPr>
            <p:spPr>
              <a:xfrm>
                <a:off x="-51025" y="21461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92" name="Google Shape;292;p4"/>
              <p:cNvCxnSpPr/>
              <p:nvPr/>
            </p:nvCxnSpPr>
            <p:spPr>
              <a:xfrm>
                <a:off x="-51025" y="228894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93" name="Google Shape;293;p4"/>
              <p:cNvCxnSpPr/>
              <p:nvPr/>
            </p:nvCxnSpPr>
            <p:spPr>
              <a:xfrm>
                <a:off x="-51025" y="2431760"/>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94" name="Google Shape;294;p4"/>
              <p:cNvCxnSpPr/>
              <p:nvPr/>
            </p:nvCxnSpPr>
            <p:spPr>
              <a:xfrm>
                <a:off x="-51025" y="257457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95" name="Google Shape;295;p4"/>
              <p:cNvCxnSpPr/>
              <p:nvPr/>
            </p:nvCxnSpPr>
            <p:spPr>
              <a:xfrm>
                <a:off x="-51025" y="271738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96" name="Google Shape;296;p4"/>
              <p:cNvCxnSpPr/>
              <p:nvPr/>
            </p:nvCxnSpPr>
            <p:spPr>
              <a:xfrm>
                <a:off x="-51025" y="286019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97" name="Google Shape;297;p4"/>
              <p:cNvCxnSpPr/>
              <p:nvPr/>
            </p:nvCxnSpPr>
            <p:spPr>
              <a:xfrm>
                <a:off x="-51025" y="30030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98" name="Google Shape;298;p4"/>
              <p:cNvCxnSpPr/>
              <p:nvPr/>
            </p:nvCxnSpPr>
            <p:spPr>
              <a:xfrm>
                <a:off x="-51025" y="314581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299" name="Google Shape;299;p4"/>
              <p:cNvCxnSpPr/>
              <p:nvPr/>
            </p:nvCxnSpPr>
            <p:spPr>
              <a:xfrm>
                <a:off x="-51025" y="32886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0" name="Google Shape;300;p4"/>
              <p:cNvCxnSpPr/>
              <p:nvPr/>
            </p:nvCxnSpPr>
            <p:spPr>
              <a:xfrm>
                <a:off x="-51025" y="343143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1" name="Google Shape;301;p4"/>
              <p:cNvCxnSpPr/>
              <p:nvPr/>
            </p:nvCxnSpPr>
            <p:spPr>
              <a:xfrm>
                <a:off x="-51025" y="35742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2" name="Google Shape;302;p4"/>
              <p:cNvCxnSpPr/>
              <p:nvPr/>
            </p:nvCxnSpPr>
            <p:spPr>
              <a:xfrm>
                <a:off x="-51025" y="37170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3" name="Google Shape;303;p4"/>
              <p:cNvCxnSpPr/>
              <p:nvPr/>
            </p:nvCxnSpPr>
            <p:spPr>
              <a:xfrm>
                <a:off x="-51025" y="385986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4" name="Google Shape;304;p4"/>
              <p:cNvCxnSpPr/>
              <p:nvPr/>
            </p:nvCxnSpPr>
            <p:spPr>
              <a:xfrm>
                <a:off x="-51025" y="40026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5" name="Google Shape;305;p4"/>
              <p:cNvCxnSpPr/>
              <p:nvPr/>
            </p:nvCxnSpPr>
            <p:spPr>
              <a:xfrm>
                <a:off x="-51025" y="414548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6" name="Google Shape;306;p4"/>
              <p:cNvCxnSpPr/>
              <p:nvPr/>
            </p:nvCxnSpPr>
            <p:spPr>
              <a:xfrm>
                <a:off x="-51025" y="42882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7" name="Google Shape;307;p4"/>
              <p:cNvCxnSpPr/>
              <p:nvPr/>
            </p:nvCxnSpPr>
            <p:spPr>
              <a:xfrm>
                <a:off x="-51025" y="443110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8" name="Google Shape;308;p4"/>
              <p:cNvCxnSpPr/>
              <p:nvPr/>
            </p:nvCxnSpPr>
            <p:spPr>
              <a:xfrm>
                <a:off x="-51025" y="45739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9" name="Google Shape;309;p4"/>
              <p:cNvCxnSpPr/>
              <p:nvPr/>
            </p:nvCxnSpPr>
            <p:spPr>
              <a:xfrm>
                <a:off x="-51025" y="471672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10" name="Google Shape;310;p4"/>
              <p:cNvCxnSpPr/>
              <p:nvPr/>
            </p:nvCxnSpPr>
            <p:spPr>
              <a:xfrm>
                <a:off x="-51025" y="48595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11" name="Google Shape;311;p4"/>
              <p:cNvCxnSpPr/>
              <p:nvPr/>
            </p:nvCxnSpPr>
            <p:spPr>
              <a:xfrm>
                <a:off x="-51025" y="5002350"/>
                <a:ext cx="9222300" cy="0"/>
              </a:xfrm>
              <a:prstGeom prst="straightConnector1">
                <a:avLst/>
              </a:prstGeom>
              <a:noFill/>
              <a:ln w="9525" cap="flat" cmpd="sng">
                <a:solidFill>
                  <a:schemeClr val="dk2"/>
                </a:solidFill>
                <a:prstDash val="solid"/>
                <a:round/>
                <a:headEnd type="none" w="med" len="med"/>
                <a:tailEnd type="none" w="med" len="med"/>
              </a:ln>
            </p:spPr>
          </p:cxnSp>
        </p:grpSp>
      </p:grpSp>
      <p:sp>
        <p:nvSpPr>
          <p:cNvPr id="312" name="Google Shape;312;p4"/>
          <p:cNvSpPr/>
          <p:nvPr/>
        </p:nvSpPr>
        <p:spPr>
          <a:xfrm>
            <a:off x="255000" y="229650"/>
            <a:ext cx="8634000" cy="468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
          <p:cNvSpPr txBox="1">
            <a:spLocks noGrp="1"/>
          </p:cNvSpPr>
          <p:nvPr>
            <p:ph type="title"/>
          </p:nvPr>
        </p:nvSpPr>
        <p:spPr>
          <a:xfrm>
            <a:off x="720000" y="4078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4" name="Google Shape;314;p4"/>
          <p:cNvSpPr txBox="1">
            <a:spLocks noGrp="1"/>
          </p:cNvSpPr>
          <p:nvPr>
            <p:ph type="body" idx="1"/>
          </p:nvPr>
        </p:nvSpPr>
        <p:spPr>
          <a:xfrm>
            <a:off x="720000" y="1152475"/>
            <a:ext cx="7704000" cy="1097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Arial"/>
              <a:buChar char="●"/>
              <a:defRPr/>
            </a:lvl1pPr>
            <a:lvl2pPr marL="914400" lvl="1" indent="-317500" rtl="0">
              <a:lnSpc>
                <a:spcPct val="115000"/>
              </a:lnSpc>
              <a:spcBef>
                <a:spcPts val="0"/>
              </a:spcBef>
              <a:spcAft>
                <a:spcPts val="0"/>
              </a:spcAft>
              <a:buSzPts val="1400"/>
              <a:buFont typeface="Arial"/>
              <a:buChar char="○"/>
              <a:defRPr/>
            </a:lvl2pPr>
            <a:lvl3pPr marL="1371600" lvl="2" indent="-317500" rtl="0">
              <a:lnSpc>
                <a:spcPct val="115000"/>
              </a:lnSpc>
              <a:spcBef>
                <a:spcPts val="0"/>
              </a:spcBef>
              <a:spcAft>
                <a:spcPts val="0"/>
              </a:spcAft>
              <a:buSzPts val="1400"/>
              <a:buFont typeface="Arial"/>
              <a:buChar char="■"/>
              <a:defRPr/>
            </a:lvl3pPr>
            <a:lvl4pPr marL="1828800" lvl="3" indent="-317500" rtl="0">
              <a:lnSpc>
                <a:spcPct val="115000"/>
              </a:lnSpc>
              <a:spcBef>
                <a:spcPts val="0"/>
              </a:spcBef>
              <a:spcAft>
                <a:spcPts val="0"/>
              </a:spcAft>
              <a:buSzPts val="1400"/>
              <a:buFont typeface="Arial"/>
              <a:buChar char="●"/>
              <a:defRPr/>
            </a:lvl4pPr>
            <a:lvl5pPr marL="2286000" lvl="4" indent="-317500" rtl="0">
              <a:lnSpc>
                <a:spcPct val="115000"/>
              </a:lnSpc>
              <a:spcBef>
                <a:spcPts val="0"/>
              </a:spcBef>
              <a:spcAft>
                <a:spcPts val="0"/>
              </a:spcAft>
              <a:buSzPts val="1400"/>
              <a:buFont typeface="Arial"/>
              <a:buChar char="○"/>
              <a:defRPr/>
            </a:lvl5pPr>
            <a:lvl6pPr marL="2743200" lvl="5" indent="-317500" rtl="0">
              <a:lnSpc>
                <a:spcPct val="115000"/>
              </a:lnSpc>
              <a:spcBef>
                <a:spcPts val="0"/>
              </a:spcBef>
              <a:spcAft>
                <a:spcPts val="0"/>
              </a:spcAft>
              <a:buSzPts val="1400"/>
              <a:buFont typeface="Arial"/>
              <a:buChar char="■"/>
              <a:defRPr/>
            </a:lvl6pPr>
            <a:lvl7pPr marL="3200400" lvl="6" indent="-317500" rtl="0">
              <a:lnSpc>
                <a:spcPct val="115000"/>
              </a:lnSpc>
              <a:spcBef>
                <a:spcPts val="0"/>
              </a:spcBef>
              <a:spcAft>
                <a:spcPts val="0"/>
              </a:spcAft>
              <a:buSzPts val="1400"/>
              <a:buFont typeface="Arial"/>
              <a:buChar char="●"/>
              <a:defRPr/>
            </a:lvl7pPr>
            <a:lvl8pPr marL="3657600" lvl="7" indent="-317500" rtl="0">
              <a:lnSpc>
                <a:spcPct val="115000"/>
              </a:lnSpc>
              <a:spcBef>
                <a:spcPts val="0"/>
              </a:spcBef>
              <a:spcAft>
                <a:spcPts val="0"/>
              </a:spcAft>
              <a:buSzPts val="1400"/>
              <a:buFont typeface="Arial"/>
              <a:buChar char="○"/>
              <a:defRPr/>
            </a:lvl8pPr>
            <a:lvl9pPr marL="4114800" lvl="8" indent="-317500" rtl="0">
              <a:lnSpc>
                <a:spcPct val="115000"/>
              </a:lnSpc>
              <a:spcBef>
                <a:spcPts val="0"/>
              </a:spcBef>
              <a:spcAft>
                <a:spcPts val="0"/>
              </a:spcAft>
              <a:buSzPts val="1400"/>
              <a:buFont typeface="Arial"/>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031"/>
        <p:cNvGrpSpPr/>
        <p:nvPr/>
      </p:nvGrpSpPr>
      <p:grpSpPr>
        <a:xfrm>
          <a:off x="0" y="0"/>
          <a:ext cx="0" cy="0"/>
          <a:chOff x="0" y="0"/>
          <a:chExt cx="0" cy="0"/>
        </a:xfrm>
      </p:grpSpPr>
      <p:grpSp>
        <p:nvGrpSpPr>
          <p:cNvPr id="3032" name="Google Shape;3032;p32"/>
          <p:cNvGrpSpPr/>
          <p:nvPr/>
        </p:nvGrpSpPr>
        <p:grpSpPr>
          <a:xfrm>
            <a:off x="-39150" y="-81300"/>
            <a:ext cx="9222300" cy="5306100"/>
            <a:chOff x="-39150" y="-81300"/>
            <a:chExt cx="9222300" cy="5306100"/>
          </a:xfrm>
        </p:grpSpPr>
        <p:grpSp>
          <p:nvGrpSpPr>
            <p:cNvPr id="3033" name="Google Shape;3033;p32"/>
            <p:cNvGrpSpPr/>
            <p:nvPr/>
          </p:nvGrpSpPr>
          <p:grpSpPr>
            <a:xfrm>
              <a:off x="108650" y="-81300"/>
              <a:ext cx="8926700" cy="5306100"/>
              <a:chOff x="107725" y="-96875"/>
              <a:chExt cx="8926700" cy="5306100"/>
            </a:xfrm>
          </p:grpSpPr>
          <p:cxnSp>
            <p:nvCxnSpPr>
              <p:cNvPr id="3034" name="Google Shape;3034;p32"/>
              <p:cNvCxnSpPr/>
              <p:nvPr/>
            </p:nvCxnSpPr>
            <p:spPr>
              <a:xfrm>
                <a:off x="107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35" name="Google Shape;3035;p32"/>
              <p:cNvCxnSpPr/>
              <p:nvPr/>
            </p:nvCxnSpPr>
            <p:spPr>
              <a:xfrm>
                <a:off x="259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36" name="Google Shape;3036;p32"/>
              <p:cNvCxnSpPr/>
              <p:nvPr/>
            </p:nvCxnSpPr>
            <p:spPr>
              <a:xfrm>
                <a:off x="410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37" name="Google Shape;3037;p32"/>
              <p:cNvCxnSpPr/>
              <p:nvPr/>
            </p:nvCxnSpPr>
            <p:spPr>
              <a:xfrm>
                <a:off x="561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38" name="Google Shape;3038;p32"/>
              <p:cNvCxnSpPr/>
              <p:nvPr/>
            </p:nvCxnSpPr>
            <p:spPr>
              <a:xfrm>
                <a:off x="712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39" name="Google Shape;3039;p32"/>
              <p:cNvCxnSpPr/>
              <p:nvPr/>
            </p:nvCxnSpPr>
            <p:spPr>
              <a:xfrm>
                <a:off x="864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40" name="Google Shape;3040;p32"/>
              <p:cNvCxnSpPr/>
              <p:nvPr/>
            </p:nvCxnSpPr>
            <p:spPr>
              <a:xfrm>
                <a:off x="1015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41" name="Google Shape;3041;p32"/>
              <p:cNvCxnSpPr/>
              <p:nvPr/>
            </p:nvCxnSpPr>
            <p:spPr>
              <a:xfrm>
                <a:off x="1166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42" name="Google Shape;3042;p32"/>
              <p:cNvCxnSpPr/>
              <p:nvPr/>
            </p:nvCxnSpPr>
            <p:spPr>
              <a:xfrm>
                <a:off x="1318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43" name="Google Shape;3043;p32"/>
              <p:cNvCxnSpPr/>
              <p:nvPr/>
            </p:nvCxnSpPr>
            <p:spPr>
              <a:xfrm>
                <a:off x="1469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44" name="Google Shape;3044;p32"/>
              <p:cNvCxnSpPr/>
              <p:nvPr/>
            </p:nvCxnSpPr>
            <p:spPr>
              <a:xfrm>
                <a:off x="1620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45" name="Google Shape;3045;p32"/>
              <p:cNvCxnSpPr/>
              <p:nvPr/>
            </p:nvCxnSpPr>
            <p:spPr>
              <a:xfrm>
                <a:off x="1772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46" name="Google Shape;3046;p32"/>
              <p:cNvCxnSpPr/>
              <p:nvPr/>
            </p:nvCxnSpPr>
            <p:spPr>
              <a:xfrm>
                <a:off x="1923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47" name="Google Shape;3047;p32"/>
              <p:cNvCxnSpPr/>
              <p:nvPr/>
            </p:nvCxnSpPr>
            <p:spPr>
              <a:xfrm>
                <a:off x="2074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48" name="Google Shape;3048;p32"/>
              <p:cNvCxnSpPr/>
              <p:nvPr/>
            </p:nvCxnSpPr>
            <p:spPr>
              <a:xfrm>
                <a:off x="2225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49" name="Google Shape;3049;p32"/>
              <p:cNvCxnSpPr/>
              <p:nvPr/>
            </p:nvCxnSpPr>
            <p:spPr>
              <a:xfrm>
                <a:off x="2377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50" name="Google Shape;3050;p32"/>
              <p:cNvCxnSpPr/>
              <p:nvPr/>
            </p:nvCxnSpPr>
            <p:spPr>
              <a:xfrm>
                <a:off x="2528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51" name="Google Shape;3051;p32"/>
              <p:cNvCxnSpPr/>
              <p:nvPr/>
            </p:nvCxnSpPr>
            <p:spPr>
              <a:xfrm>
                <a:off x="2679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52" name="Google Shape;3052;p32"/>
              <p:cNvCxnSpPr/>
              <p:nvPr/>
            </p:nvCxnSpPr>
            <p:spPr>
              <a:xfrm>
                <a:off x="2831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53" name="Google Shape;3053;p32"/>
              <p:cNvCxnSpPr/>
              <p:nvPr/>
            </p:nvCxnSpPr>
            <p:spPr>
              <a:xfrm>
                <a:off x="2982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54" name="Google Shape;3054;p32"/>
              <p:cNvCxnSpPr/>
              <p:nvPr/>
            </p:nvCxnSpPr>
            <p:spPr>
              <a:xfrm>
                <a:off x="3133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55" name="Google Shape;3055;p32"/>
              <p:cNvCxnSpPr/>
              <p:nvPr/>
            </p:nvCxnSpPr>
            <p:spPr>
              <a:xfrm>
                <a:off x="3285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56" name="Google Shape;3056;p32"/>
              <p:cNvCxnSpPr/>
              <p:nvPr/>
            </p:nvCxnSpPr>
            <p:spPr>
              <a:xfrm>
                <a:off x="3436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57" name="Google Shape;3057;p32"/>
              <p:cNvCxnSpPr/>
              <p:nvPr/>
            </p:nvCxnSpPr>
            <p:spPr>
              <a:xfrm>
                <a:off x="3587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58" name="Google Shape;3058;p32"/>
              <p:cNvCxnSpPr/>
              <p:nvPr/>
            </p:nvCxnSpPr>
            <p:spPr>
              <a:xfrm>
                <a:off x="3738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59" name="Google Shape;3059;p32"/>
              <p:cNvCxnSpPr/>
              <p:nvPr/>
            </p:nvCxnSpPr>
            <p:spPr>
              <a:xfrm>
                <a:off x="3890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60" name="Google Shape;3060;p32"/>
              <p:cNvCxnSpPr/>
              <p:nvPr/>
            </p:nvCxnSpPr>
            <p:spPr>
              <a:xfrm>
                <a:off x="4041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61" name="Google Shape;3061;p32"/>
              <p:cNvCxnSpPr/>
              <p:nvPr/>
            </p:nvCxnSpPr>
            <p:spPr>
              <a:xfrm>
                <a:off x="4192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62" name="Google Shape;3062;p32"/>
              <p:cNvCxnSpPr/>
              <p:nvPr/>
            </p:nvCxnSpPr>
            <p:spPr>
              <a:xfrm>
                <a:off x="4344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63" name="Google Shape;3063;p32"/>
              <p:cNvCxnSpPr/>
              <p:nvPr/>
            </p:nvCxnSpPr>
            <p:spPr>
              <a:xfrm>
                <a:off x="4495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64" name="Google Shape;3064;p32"/>
              <p:cNvCxnSpPr/>
              <p:nvPr/>
            </p:nvCxnSpPr>
            <p:spPr>
              <a:xfrm>
                <a:off x="4646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65" name="Google Shape;3065;p32"/>
              <p:cNvCxnSpPr/>
              <p:nvPr/>
            </p:nvCxnSpPr>
            <p:spPr>
              <a:xfrm>
                <a:off x="4798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66" name="Google Shape;3066;p32"/>
              <p:cNvCxnSpPr/>
              <p:nvPr/>
            </p:nvCxnSpPr>
            <p:spPr>
              <a:xfrm>
                <a:off x="4949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67" name="Google Shape;3067;p32"/>
              <p:cNvCxnSpPr/>
              <p:nvPr/>
            </p:nvCxnSpPr>
            <p:spPr>
              <a:xfrm>
                <a:off x="5100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68" name="Google Shape;3068;p32"/>
              <p:cNvCxnSpPr/>
              <p:nvPr/>
            </p:nvCxnSpPr>
            <p:spPr>
              <a:xfrm>
                <a:off x="5251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69" name="Google Shape;3069;p32"/>
              <p:cNvCxnSpPr/>
              <p:nvPr/>
            </p:nvCxnSpPr>
            <p:spPr>
              <a:xfrm>
                <a:off x="5403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70" name="Google Shape;3070;p32"/>
              <p:cNvCxnSpPr/>
              <p:nvPr/>
            </p:nvCxnSpPr>
            <p:spPr>
              <a:xfrm>
                <a:off x="5554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71" name="Google Shape;3071;p32"/>
              <p:cNvCxnSpPr/>
              <p:nvPr/>
            </p:nvCxnSpPr>
            <p:spPr>
              <a:xfrm>
                <a:off x="5705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72" name="Google Shape;3072;p32"/>
              <p:cNvCxnSpPr/>
              <p:nvPr/>
            </p:nvCxnSpPr>
            <p:spPr>
              <a:xfrm>
                <a:off x="5857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73" name="Google Shape;3073;p32"/>
              <p:cNvCxnSpPr/>
              <p:nvPr/>
            </p:nvCxnSpPr>
            <p:spPr>
              <a:xfrm>
                <a:off x="6008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74" name="Google Shape;3074;p32"/>
              <p:cNvCxnSpPr/>
              <p:nvPr/>
            </p:nvCxnSpPr>
            <p:spPr>
              <a:xfrm>
                <a:off x="6159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75" name="Google Shape;3075;p32"/>
              <p:cNvCxnSpPr/>
              <p:nvPr/>
            </p:nvCxnSpPr>
            <p:spPr>
              <a:xfrm>
                <a:off x="6311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76" name="Google Shape;3076;p32"/>
              <p:cNvCxnSpPr/>
              <p:nvPr/>
            </p:nvCxnSpPr>
            <p:spPr>
              <a:xfrm>
                <a:off x="6462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77" name="Google Shape;3077;p32"/>
              <p:cNvCxnSpPr/>
              <p:nvPr/>
            </p:nvCxnSpPr>
            <p:spPr>
              <a:xfrm>
                <a:off x="6613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78" name="Google Shape;3078;p32"/>
              <p:cNvCxnSpPr/>
              <p:nvPr/>
            </p:nvCxnSpPr>
            <p:spPr>
              <a:xfrm>
                <a:off x="6764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79" name="Google Shape;3079;p32"/>
              <p:cNvCxnSpPr/>
              <p:nvPr/>
            </p:nvCxnSpPr>
            <p:spPr>
              <a:xfrm>
                <a:off x="6916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80" name="Google Shape;3080;p32"/>
              <p:cNvCxnSpPr/>
              <p:nvPr/>
            </p:nvCxnSpPr>
            <p:spPr>
              <a:xfrm>
                <a:off x="7067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81" name="Google Shape;3081;p32"/>
              <p:cNvCxnSpPr/>
              <p:nvPr/>
            </p:nvCxnSpPr>
            <p:spPr>
              <a:xfrm>
                <a:off x="7218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82" name="Google Shape;3082;p32"/>
              <p:cNvCxnSpPr/>
              <p:nvPr/>
            </p:nvCxnSpPr>
            <p:spPr>
              <a:xfrm>
                <a:off x="7370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83" name="Google Shape;3083;p32"/>
              <p:cNvCxnSpPr/>
              <p:nvPr/>
            </p:nvCxnSpPr>
            <p:spPr>
              <a:xfrm>
                <a:off x="7521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84" name="Google Shape;3084;p32"/>
              <p:cNvCxnSpPr/>
              <p:nvPr/>
            </p:nvCxnSpPr>
            <p:spPr>
              <a:xfrm>
                <a:off x="7672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85" name="Google Shape;3085;p32"/>
              <p:cNvCxnSpPr/>
              <p:nvPr/>
            </p:nvCxnSpPr>
            <p:spPr>
              <a:xfrm>
                <a:off x="7824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86" name="Google Shape;3086;p32"/>
              <p:cNvCxnSpPr/>
              <p:nvPr/>
            </p:nvCxnSpPr>
            <p:spPr>
              <a:xfrm>
                <a:off x="7975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87" name="Google Shape;3087;p32"/>
              <p:cNvCxnSpPr/>
              <p:nvPr/>
            </p:nvCxnSpPr>
            <p:spPr>
              <a:xfrm>
                <a:off x="8126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88" name="Google Shape;3088;p32"/>
              <p:cNvCxnSpPr/>
              <p:nvPr/>
            </p:nvCxnSpPr>
            <p:spPr>
              <a:xfrm>
                <a:off x="8277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89" name="Google Shape;3089;p32"/>
              <p:cNvCxnSpPr/>
              <p:nvPr/>
            </p:nvCxnSpPr>
            <p:spPr>
              <a:xfrm>
                <a:off x="8429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90" name="Google Shape;3090;p32"/>
              <p:cNvCxnSpPr/>
              <p:nvPr/>
            </p:nvCxnSpPr>
            <p:spPr>
              <a:xfrm>
                <a:off x="8580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91" name="Google Shape;3091;p32"/>
              <p:cNvCxnSpPr/>
              <p:nvPr/>
            </p:nvCxnSpPr>
            <p:spPr>
              <a:xfrm>
                <a:off x="8731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92" name="Google Shape;3092;p32"/>
              <p:cNvCxnSpPr/>
              <p:nvPr/>
            </p:nvCxnSpPr>
            <p:spPr>
              <a:xfrm>
                <a:off x="8883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093" name="Google Shape;3093;p32"/>
              <p:cNvCxnSpPr/>
              <p:nvPr/>
            </p:nvCxnSpPr>
            <p:spPr>
              <a:xfrm>
                <a:off x="9034425" y="-96875"/>
                <a:ext cx="0" cy="5306100"/>
              </a:xfrm>
              <a:prstGeom prst="straightConnector1">
                <a:avLst/>
              </a:prstGeom>
              <a:noFill/>
              <a:ln w="9525" cap="flat" cmpd="sng">
                <a:solidFill>
                  <a:schemeClr val="dk2"/>
                </a:solidFill>
                <a:prstDash val="solid"/>
                <a:round/>
                <a:headEnd type="none" w="med" len="med"/>
                <a:tailEnd type="none" w="med" len="med"/>
              </a:ln>
            </p:spPr>
          </p:cxnSp>
        </p:grpSp>
        <p:grpSp>
          <p:nvGrpSpPr>
            <p:cNvPr id="3094" name="Google Shape;3094;p32"/>
            <p:cNvGrpSpPr/>
            <p:nvPr/>
          </p:nvGrpSpPr>
          <p:grpSpPr>
            <a:xfrm>
              <a:off x="-39150" y="143971"/>
              <a:ext cx="9222300" cy="4855559"/>
              <a:chOff x="-51025" y="146791"/>
              <a:chExt cx="9222300" cy="4855559"/>
            </a:xfrm>
          </p:grpSpPr>
          <p:cxnSp>
            <p:nvCxnSpPr>
              <p:cNvPr id="3095" name="Google Shape;3095;p32"/>
              <p:cNvCxnSpPr/>
              <p:nvPr/>
            </p:nvCxnSpPr>
            <p:spPr>
              <a:xfrm>
                <a:off x="-51025" y="14679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96" name="Google Shape;3096;p32"/>
              <p:cNvCxnSpPr/>
              <p:nvPr/>
            </p:nvCxnSpPr>
            <p:spPr>
              <a:xfrm>
                <a:off x="-51025" y="2896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97" name="Google Shape;3097;p32"/>
              <p:cNvCxnSpPr/>
              <p:nvPr/>
            </p:nvCxnSpPr>
            <p:spPr>
              <a:xfrm>
                <a:off x="-51025" y="43241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98" name="Google Shape;3098;p32"/>
              <p:cNvCxnSpPr/>
              <p:nvPr/>
            </p:nvCxnSpPr>
            <p:spPr>
              <a:xfrm>
                <a:off x="-51025" y="5752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099" name="Google Shape;3099;p32"/>
              <p:cNvCxnSpPr/>
              <p:nvPr/>
            </p:nvCxnSpPr>
            <p:spPr>
              <a:xfrm>
                <a:off x="-51025" y="71803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100" name="Google Shape;3100;p32"/>
              <p:cNvCxnSpPr/>
              <p:nvPr/>
            </p:nvCxnSpPr>
            <p:spPr>
              <a:xfrm>
                <a:off x="-51025" y="8608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101" name="Google Shape;3101;p32"/>
              <p:cNvCxnSpPr/>
              <p:nvPr/>
            </p:nvCxnSpPr>
            <p:spPr>
              <a:xfrm>
                <a:off x="-51025" y="10036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102" name="Google Shape;3102;p32"/>
              <p:cNvCxnSpPr/>
              <p:nvPr/>
            </p:nvCxnSpPr>
            <p:spPr>
              <a:xfrm>
                <a:off x="-51025" y="114646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103" name="Google Shape;3103;p32"/>
              <p:cNvCxnSpPr/>
              <p:nvPr/>
            </p:nvCxnSpPr>
            <p:spPr>
              <a:xfrm>
                <a:off x="-51025" y="12892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104" name="Google Shape;3104;p32"/>
              <p:cNvCxnSpPr/>
              <p:nvPr/>
            </p:nvCxnSpPr>
            <p:spPr>
              <a:xfrm>
                <a:off x="-51025" y="143208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105" name="Google Shape;3105;p32"/>
              <p:cNvCxnSpPr/>
              <p:nvPr/>
            </p:nvCxnSpPr>
            <p:spPr>
              <a:xfrm>
                <a:off x="-51025" y="15748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106" name="Google Shape;3106;p32"/>
              <p:cNvCxnSpPr/>
              <p:nvPr/>
            </p:nvCxnSpPr>
            <p:spPr>
              <a:xfrm>
                <a:off x="-51025" y="171770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107" name="Google Shape;3107;p32"/>
              <p:cNvCxnSpPr/>
              <p:nvPr/>
            </p:nvCxnSpPr>
            <p:spPr>
              <a:xfrm>
                <a:off x="-51025" y="18605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108" name="Google Shape;3108;p32"/>
              <p:cNvCxnSpPr/>
              <p:nvPr/>
            </p:nvCxnSpPr>
            <p:spPr>
              <a:xfrm>
                <a:off x="-51025" y="200332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109" name="Google Shape;3109;p32"/>
              <p:cNvCxnSpPr/>
              <p:nvPr/>
            </p:nvCxnSpPr>
            <p:spPr>
              <a:xfrm>
                <a:off x="-51025" y="21461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110" name="Google Shape;3110;p32"/>
              <p:cNvCxnSpPr/>
              <p:nvPr/>
            </p:nvCxnSpPr>
            <p:spPr>
              <a:xfrm>
                <a:off x="-51025" y="228894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111" name="Google Shape;3111;p32"/>
              <p:cNvCxnSpPr/>
              <p:nvPr/>
            </p:nvCxnSpPr>
            <p:spPr>
              <a:xfrm>
                <a:off x="-51025" y="2431760"/>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112" name="Google Shape;3112;p32"/>
              <p:cNvCxnSpPr/>
              <p:nvPr/>
            </p:nvCxnSpPr>
            <p:spPr>
              <a:xfrm>
                <a:off x="-51025" y="257457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113" name="Google Shape;3113;p32"/>
              <p:cNvCxnSpPr/>
              <p:nvPr/>
            </p:nvCxnSpPr>
            <p:spPr>
              <a:xfrm>
                <a:off x="-51025" y="271738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114" name="Google Shape;3114;p32"/>
              <p:cNvCxnSpPr/>
              <p:nvPr/>
            </p:nvCxnSpPr>
            <p:spPr>
              <a:xfrm>
                <a:off x="-51025" y="286019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115" name="Google Shape;3115;p32"/>
              <p:cNvCxnSpPr/>
              <p:nvPr/>
            </p:nvCxnSpPr>
            <p:spPr>
              <a:xfrm>
                <a:off x="-51025" y="30030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116" name="Google Shape;3116;p32"/>
              <p:cNvCxnSpPr/>
              <p:nvPr/>
            </p:nvCxnSpPr>
            <p:spPr>
              <a:xfrm>
                <a:off x="-51025" y="314581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117" name="Google Shape;3117;p32"/>
              <p:cNvCxnSpPr/>
              <p:nvPr/>
            </p:nvCxnSpPr>
            <p:spPr>
              <a:xfrm>
                <a:off x="-51025" y="32886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118" name="Google Shape;3118;p32"/>
              <p:cNvCxnSpPr/>
              <p:nvPr/>
            </p:nvCxnSpPr>
            <p:spPr>
              <a:xfrm>
                <a:off x="-51025" y="343143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119" name="Google Shape;3119;p32"/>
              <p:cNvCxnSpPr/>
              <p:nvPr/>
            </p:nvCxnSpPr>
            <p:spPr>
              <a:xfrm>
                <a:off x="-51025" y="35742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120" name="Google Shape;3120;p32"/>
              <p:cNvCxnSpPr/>
              <p:nvPr/>
            </p:nvCxnSpPr>
            <p:spPr>
              <a:xfrm>
                <a:off x="-51025" y="37170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121" name="Google Shape;3121;p32"/>
              <p:cNvCxnSpPr/>
              <p:nvPr/>
            </p:nvCxnSpPr>
            <p:spPr>
              <a:xfrm>
                <a:off x="-51025" y="385986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122" name="Google Shape;3122;p32"/>
              <p:cNvCxnSpPr/>
              <p:nvPr/>
            </p:nvCxnSpPr>
            <p:spPr>
              <a:xfrm>
                <a:off x="-51025" y="40026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123" name="Google Shape;3123;p32"/>
              <p:cNvCxnSpPr/>
              <p:nvPr/>
            </p:nvCxnSpPr>
            <p:spPr>
              <a:xfrm>
                <a:off x="-51025" y="414548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124" name="Google Shape;3124;p32"/>
              <p:cNvCxnSpPr/>
              <p:nvPr/>
            </p:nvCxnSpPr>
            <p:spPr>
              <a:xfrm>
                <a:off x="-51025" y="42882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125" name="Google Shape;3125;p32"/>
              <p:cNvCxnSpPr/>
              <p:nvPr/>
            </p:nvCxnSpPr>
            <p:spPr>
              <a:xfrm>
                <a:off x="-51025" y="443110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126" name="Google Shape;3126;p32"/>
              <p:cNvCxnSpPr/>
              <p:nvPr/>
            </p:nvCxnSpPr>
            <p:spPr>
              <a:xfrm>
                <a:off x="-51025" y="45739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127" name="Google Shape;3127;p32"/>
              <p:cNvCxnSpPr/>
              <p:nvPr/>
            </p:nvCxnSpPr>
            <p:spPr>
              <a:xfrm>
                <a:off x="-51025" y="471672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128" name="Google Shape;3128;p32"/>
              <p:cNvCxnSpPr/>
              <p:nvPr/>
            </p:nvCxnSpPr>
            <p:spPr>
              <a:xfrm>
                <a:off x="-51025" y="48595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129" name="Google Shape;3129;p32"/>
              <p:cNvCxnSpPr/>
              <p:nvPr/>
            </p:nvCxnSpPr>
            <p:spPr>
              <a:xfrm>
                <a:off x="-51025" y="5002350"/>
                <a:ext cx="9222300" cy="0"/>
              </a:xfrm>
              <a:prstGeom prst="straightConnector1">
                <a:avLst/>
              </a:prstGeom>
              <a:noFill/>
              <a:ln w="9525" cap="flat" cmpd="sng">
                <a:solidFill>
                  <a:schemeClr val="dk2"/>
                </a:solidFill>
                <a:prstDash val="solid"/>
                <a:round/>
                <a:headEnd type="none" w="med" len="med"/>
                <a:tailEnd type="none" w="med" len="med"/>
              </a:ln>
            </p:spPr>
          </p:cxnSp>
        </p:grpSp>
      </p:grpSp>
      <p:sp>
        <p:nvSpPr>
          <p:cNvPr id="3130" name="Google Shape;3130;p32"/>
          <p:cNvSpPr/>
          <p:nvPr/>
        </p:nvSpPr>
        <p:spPr>
          <a:xfrm>
            <a:off x="255000" y="229650"/>
            <a:ext cx="8634000" cy="468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31" name="Google Shape;3131;p32"/>
          <p:cNvPicPr preferRelativeResize="0"/>
          <p:nvPr/>
        </p:nvPicPr>
        <p:blipFill>
          <a:blip r:embed="rId2">
            <a:alphaModFix/>
          </a:blip>
          <a:stretch>
            <a:fillRect/>
          </a:stretch>
        </p:blipFill>
        <p:spPr>
          <a:xfrm rot="-705914" flipH="1">
            <a:off x="183825" y="249200"/>
            <a:ext cx="1755747" cy="905450"/>
          </a:xfrm>
          <a:prstGeom prst="rect">
            <a:avLst/>
          </a:prstGeom>
          <a:noFill/>
          <a:ln>
            <a:noFill/>
          </a:ln>
          <a:effectLst>
            <a:outerShdw blurRad="114300" dist="76200" dir="2640000" algn="bl" rotWithShape="0">
              <a:schemeClr val="dk1">
                <a:alpha val="29000"/>
              </a:schemeClr>
            </a:outerShdw>
          </a:effectLst>
        </p:spPr>
      </p:pic>
      <p:pic>
        <p:nvPicPr>
          <p:cNvPr id="3132" name="Google Shape;3132;p32"/>
          <p:cNvPicPr preferRelativeResize="0"/>
          <p:nvPr/>
        </p:nvPicPr>
        <p:blipFill>
          <a:blip r:embed="rId3">
            <a:alphaModFix/>
          </a:blip>
          <a:stretch>
            <a:fillRect/>
          </a:stretch>
        </p:blipFill>
        <p:spPr>
          <a:xfrm flipH="1">
            <a:off x="109959" y="692394"/>
            <a:ext cx="1341121" cy="914400"/>
          </a:xfrm>
          <a:prstGeom prst="rect">
            <a:avLst/>
          </a:prstGeom>
          <a:noFill/>
          <a:ln>
            <a:noFill/>
          </a:ln>
          <a:effectLst>
            <a:outerShdw blurRad="114300" dist="76200" dir="2640000" algn="bl" rotWithShape="0">
              <a:schemeClr val="dk1">
                <a:alpha val="29000"/>
              </a:schemeClr>
            </a:outerShdw>
          </a:effectLst>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133"/>
        <p:cNvGrpSpPr/>
        <p:nvPr/>
      </p:nvGrpSpPr>
      <p:grpSpPr>
        <a:xfrm>
          <a:off x="0" y="0"/>
          <a:ext cx="0" cy="0"/>
          <a:chOff x="0" y="0"/>
          <a:chExt cx="0" cy="0"/>
        </a:xfrm>
      </p:grpSpPr>
      <p:grpSp>
        <p:nvGrpSpPr>
          <p:cNvPr id="3134" name="Google Shape;3134;p33"/>
          <p:cNvGrpSpPr/>
          <p:nvPr/>
        </p:nvGrpSpPr>
        <p:grpSpPr>
          <a:xfrm>
            <a:off x="-39150" y="-81300"/>
            <a:ext cx="9222300" cy="5306100"/>
            <a:chOff x="-39150" y="-81300"/>
            <a:chExt cx="9222300" cy="5306100"/>
          </a:xfrm>
        </p:grpSpPr>
        <p:grpSp>
          <p:nvGrpSpPr>
            <p:cNvPr id="3135" name="Google Shape;3135;p33"/>
            <p:cNvGrpSpPr/>
            <p:nvPr/>
          </p:nvGrpSpPr>
          <p:grpSpPr>
            <a:xfrm>
              <a:off x="108650" y="-81300"/>
              <a:ext cx="8926700" cy="5306100"/>
              <a:chOff x="107725" y="-96875"/>
              <a:chExt cx="8926700" cy="5306100"/>
            </a:xfrm>
          </p:grpSpPr>
          <p:cxnSp>
            <p:nvCxnSpPr>
              <p:cNvPr id="3136" name="Google Shape;3136;p33"/>
              <p:cNvCxnSpPr/>
              <p:nvPr/>
            </p:nvCxnSpPr>
            <p:spPr>
              <a:xfrm>
                <a:off x="107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37" name="Google Shape;3137;p33"/>
              <p:cNvCxnSpPr/>
              <p:nvPr/>
            </p:nvCxnSpPr>
            <p:spPr>
              <a:xfrm>
                <a:off x="259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38" name="Google Shape;3138;p33"/>
              <p:cNvCxnSpPr/>
              <p:nvPr/>
            </p:nvCxnSpPr>
            <p:spPr>
              <a:xfrm>
                <a:off x="410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39" name="Google Shape;3139;p33"/>
              <p:cNvCxnSpPr/>
              <p:nvPr/>
            </p:nvCxnSpPr>
            <p:spPr>
              <a:xfrm>
                <a:off x="561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40" name="Google Shape;3140;p33"/>
              <p:cNvCxnSpPr/>
              <p:nvPr/>
            </p:nvCxnSpPr>
            <p:spPr>
              <a:xfrm>
                <a:off x="712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41" name="Google Shape;3141;p33"/>
              <p:cNvCxnSpPr/>
              <p:nvPr/>
            </p:nvCxnSpPr>
            <p:spPr>
              <a:xfrm>
                <a:off x="864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42" name="Google Shape;3142;p33"/>
              <p:cNvCxnSpPr/>
              <p:nvPr/>
            </p:nvCxnSpPr>
            <p:spPr>
              <a:xfrm>
                <a:off x="1015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43" name="Google Shape;3143;p33"/>
              <p:cNvCxnSpPr/>
              <p:nvPr/>
            </p:nvCxnSpPr>
            <p:spPr>
              <a:xfrm>
                <a:off x="1166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44" name="Google Shape;3144;p33"/>
              <p:cNvCxnSpPr/>
              <p:nvPr/>
            </p:nvCxnSpPr>
            <p:spPr>
              <a:xfrm>
                <a:off x="1318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45" name="Google Shape;3145;p33"/>
              <p:cNvCxnSpPr/>
              <p:nvPr/>
            </p:nvCxnSpPr>
            <p:spPr>
              <a:xfrm>
                <a:off x="1469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46" name="Google Shape;3146;p33"/>
              <p:cNvCxnSpPr/>
              <p:nvPr/>
            </p:nvCxnSpPr>
            <p:spPr>
              <a:xfrm>
                <a:off x="1620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47" name="Google Shape;3147;p33"/>
              <p:cNvCxnSpPr/>
              <p:nvPr/>
            </p:nvCxnSpPr>
            <p:spPr>
              <a:xfrm>
                <a:off x="1772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48" name="Google Shape;3148;p33"/>
              <p:cNvCxnSpPr/>
              <p:nvPr/>
            </p:nvCxnSpPr>
            <p:spPr>
              <a:xfrm>
                <a:off x="1923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49" name="Google Shape;3149;p33"/>
              <p:cNvCxnSpPr/>
              <p:nvPr/>
            </p:nvCxnSpPr>
            <p:spPr>
              <a:xfrm>
                <a:off x="2074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50" name="Google Shape;3150;p33"/>
              <p:cNvCxnSpPr/>
              <p:nvPr/>
            </p:nvCxnSpPr>
            <p:spPr>
              <a:xfrm>
                <a:off x="2225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51" name="Google Shape;3151;p33"/>
              <p:cNvCxnSpPr/>
              <p:nvPr/>
            </p:nvCxnSpPr>
            <p:spPr>
              <a:xfrm>
                <a:off x="2377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52" name="Google Shape;3152;p33"/>
              <p:cNvCxnSpPr/>
              <p:nvPr/>
            </p:nvCxnSpPr>
            <p:spPr>
              <a:xfrm>
                <a:off x="2528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53" name="Google Shape;3153;p33"/>
              <p:cNvCxnSpPr/>
              <p:nvPr/>
            </p:nvCxnSpPr>
            <p:spPr>
              <a:xfrm>
                <a:off x="2679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54" name="Google Shape;3154;p33"/>
              <p:cNvCxnSpPr/>
              <p:nvPr/>
            </p:nvCxnSpPr>
            <p:spPr>
              <a:xfrm>
                <a:off x="2831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55" name="Google Shape;3155;p33"/>
              <p:cNvCxnSpPr/>
              <p:nvPr/>
            </p:nvCxnSpPr>
            <p:spPr>
              <a:xfrm>
                <a:off x="2982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56" name="Google Shape;3156;p33"/>
              <p:cNvCxnSpPr/>
              <p:nvPr/>
            </p:nvCxnSpPr>
            <p:spPr>
              <a:xfrm>
                <a:off x="3133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57" name="Google Shape;3157;p33"/>
              <p:cNvCxnSpPr/>
              <p:nvPr/>
            </p:nvCxnSpPr>
            <p:spPr>
              <a:xfrm>
                <a:off x="3285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58" name="Google Shape;3158;p33"/>
              <p:cNvCxnSpPr/>
              <p:nvPr/>
            </p:nvCxnSpPr>
            <p:spPr>
              <a:xfrm>
                <a:off x="3436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59" name="Google Shape;3159;p33"/>
              <p:cNvCxnSpPr/>
              <p:nvPr/>
            </p:nvCxnSpPr>
            <p:spPr>
              <a:xfrm>
                <a:off x="3587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60" name="Google Shape;3160;p33"/>
              <p:cNvCxnSpPr/>
              <p:nvPr/>
            </p:nvCxnSpPr>
            <p:spPr>
              <a:xfrm>
                <a:off x="3738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61" name="Google Shape;3161;p33"/>
              <p:cNvCxnSpPr/>
              <p:nvPr/>
            </p:nvCxnSpPr>
            <p:spPr>
              <a:xfrm>
                <a:off x="3890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62" name="Google Shape;3162;p33"/>
              <p:cNvCxnSpPr/>
              <p:nvPr/>
            </p:nvCxnSpPr>
            <p:spPr>
              <a:xfrm>
                <a:off x="4041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63" name="Google Shape;3163;p33"/>
              <p:cNvCxnSpPr/>
              <p:nvPr/>
            </p:nvCxnSpPr>
            <p:spPr>
              <a:xfrm>
                <a:off x="4192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64" name="Google Shape;3164;p33"/>
              <p:cNvCxnSpPr/>
              <p:nvPr/>
            </p:nvCxnSpPr>
            <p:spPr>
              <a:xfrm>
                <a:off x="4344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65" name="Google Shape;3165;p33"/>
              <p:cNvCxnSpPr/>
              <p:nvPr/>
            </p:nvCxnSpPr>
            <p:spPr>
              <a:xfrm>
                <a:off x="4495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66" name="Google Shape;3166;p33"/>
              <p:cNvCxnSpPr/>
              <p:nvPr/>
            </p:nvCxnSpPr>
            <p:spPr>
              <a:xfrm>
                <a:off x="4646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67" name="Google Shape;3167;p33"/>
              <p:cNvCxnSpPr/>
              <p:nvPr/>
            </p:nvCxnSpPr>
            <p:spPr>
              <a:xfrm>
                <a:off x="4798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68" name="Google Shape;3168;p33"/>
              <p:cNvCxnSpPr/>
              <p:nvPr/>
            </p:nvCxnSpPr>
            <p:spPr>
              <a:xfrm>
                <a:off x="4949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69" name="Google Shape;3169;p33"/>
              <p:cNvCxnSpPr/>
              <p:nvPr/>
            </p:nvCxnSpPr>
            <p:spPr>
              <a:xfrm>
                <a:off x="5100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70" name="Google Shape;3170;p33"/>
              <p:cNvCxnSpPr/>
              <p:nvPr/>
            </p:nvCxnSpPr>
            <p:spPr>
              <a:xfrm>
                <a:off x="5251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71" name="Google Shape;3171;p33"/>
              <p:cNvCxnSpPr/>
              <p:nvPr/>
            </p:nvCxnSpPr>
            <p:spPr>
              <a:xfrm>
                <a:off x="5403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72" name="Google Shape;3172;p33"/>
              <p:cNvCxnSpPr/>
              <p:nvPr/>
            </p:nvCxnSpPr>
            <p:spPr>
              <a:xfrm>
                <a:off x="5554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73" name="Google Shape;3173;p33"/>
              <p:cNvCxnSpPr/>
              <p:nvPr/>
            </p:nvCxnSpPr>
            <p:spPr>
              <a:xfrm>
                <a:off x="5705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74" name="Google Shape;3174;p33"/>
              <p:cNvCxnSpPr/>
              <p:nvPr/>
            </p:nvCxnSpPr>
            <p:spPr>
              <a:xfrm>
                <a:off x="5857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75" name="Google Shape;3175;p33"/>
              <p:cNvCxnSpPr/>
              <p:nvPr/>
            </p:nvCxnSpPr>
            <p:spPr>
              <a:xfrm>
                <a:off x="6008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76" name="Google Shape;3176;p33"/>
              <p:cNvCxnSpPr/>
              <p:nvPr/>
            </p:nvCxnSpPr>
            <p:spPr>
              <a:xfrm>
                <a:off x="6159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77" name="Google Shape;3177;p33"/>
              <p:cNvCxnSpPr/>
              <p:nvPr/>
            </p:nvCxnSpPr>
            <p:spPr>
              <a:xfrm>
                <a:off x="6311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78" name="Google Shape;3178;p33"/>
              <p:cNvCxnSpPr/>
              <p:nvPr/>
            </p:nvCxnSpPr>
            <p:spPr>
              <a:xfrm>
                <a:off x="6462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79" name="Google Shape;3179;p33"/>
              <p:cNvCxnSpPr/>
              <p:nvPr/>
            </p:nvCxnSpPr>
            <p:spPr>
              <a:xfrm>
                <a:off x="6613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80" name="Google Shape;3180;p33"/>
              <p:cNvCxnSpPr/>
              <p:nvPr/>
            </p:nvCxnSpPr>
            <p:spPr>
              <a:xfrm>
                <a:off x="6764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81" name="Google Shape;3181;p33"/>
              <p:cNvCxnSpPr/>
              <p:nvPr/>
            </p:nvCxnSpPr>
            <p:spPr>
              <a:xfrm>
                <a:off x="6916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82" name="Google Shape;3182;p33"/>
              <p:cNvCxnSpPr/>
              <p:nvPr/>
            </p:nvCxnSpPr>
            <p:spPr>
              <a:xfrm>
                <a:off x="7067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83" name="Google Shape;3183;p33"/>
              <p:cNvCxnSpPr/>
              <p:nvPr/>
            </p:nvCxnSpPr>
            <p:spPr>
              <a:xfrm>
                <a:off x="7218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84" name="Google Shape;3184;p33"/>
              <p:cNvCxnSpPr/>
              <p:nvPr/>
            </p:nvCxnSpPr>
            <p:spPr>
              <a:xfrm>
                <a:off x="7370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85" name="Google Shape;3185;p33"/>
              <p:cNvCxnSpPr/>
              <p:nvPr/>
            </p:nvCxnSpPr>
            <p:spPr>
              <a:xfrm>
                <a:off x="7521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86" name="Google Shape;3186;p33"/>
              <p:cNvCxnSpPr/>
              <p:nvPr/>
            </p:nvCxnSpPr>
            <p:spPr>
              <a:xfrm>
                <a:off x="7672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87" name="Google Shape;3187;p33"/>
              <p:cNvCxnSpPr/>
              <p:nvPr/>
            </p:nvCxnSpPr>
            <p:spPr>
              <a:xfrm>
                <a:off x="7824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88" name="Google Shape;3188;p33"/>
              <p:cNvCxnSpPr/>
              <p:nvPr/>
            </p:nvCxnSpPr>
            <p:spPr>
              <a:xfrm>
                <a:off x="7975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89" name="Google Shape;3189;p33"/>
              <p:cNvCxnSpPr/>
              <p:nvPr/>
            </p:nvCxnSpPr>
            <p:spPr>
              <a:xfrm>
                <a:off x="8126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90" name="Google Shape;3190;p33"/>
              <p:cNvCxnSpPr/>
              <p:nvPr/>
            </p:nvCxnSpPr>
            <p:spPr>
              <a:xfrm>
                <a:off x="8277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91" name="Google Shape;3191;p33"/>
              <p:cNvCxnSpPr/>
              <p:nvPr/>
            </p:nvCxnSpPr>
            <p:spPr>
              <a:xfrm>
                <a:off x="8429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92" name="Google Shape;3192;p33"/>
              <p:cNvCxnSpPr/>
              <p:nvPr/>
            </p:nvCxnSpPr>
            <p:spPr>
              <a:xfrm>
                <a:off x="8580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93" name="Google Shape;3193;p33"/>
              <p:cNvCxnSpPr/>
              <p:nvPr/>
            </p:nvCxnSpPr>
            <p:spPr>
              <a:xfrm>
                <a:off x="8731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94" name="Google Shape;3194;p33"/>
              <p:cNvCxnSpPr/>
              <p:nvPr/>
            </p:nvCxnSpPr>
            <p:spPr>
              <a:xfrm>
                <a:off x="8883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95" name="Google Shape;3195;p33"/>
              <p:cNvCxnSpPr/>
              <p:nvPr/>
            </p:nvCxnSpPr>
            <p:spPr>
              <a:xfrm>
                <a:off x="9034425" y="-96875"/>
                <a:ext cx="0" cy="5306100"/>
              </a:xfrm>
              <a:prstGeom prst="straightConnector1">
                <a:avLst/>
              </a:prstGeom>
              <a:noFill/>
              <a:ln w="9525" cap="flat" cmpd="sng">
                <a:solidFill>
                  <a:schemeClr val="dk2"/>
                </a:solidFill>
                <a:prstDash val="solid"/>
                <a:round/>
                <a:headEnd type="none" w="med" len="med"/>
                <a:tailEnd type="none" w="med" len="med"/>
              </a:ln>
            </p:spPr>
          </p:cxnSp>
        </p:grpSp>
        <p:grpSp>
          <p:nvGrpSpPr>
            <p:cNvPr id="3196" name="Google Shape;3196;p33"/>
            <p:cNvGrpSpPr/>
            <p:nvPr/>
          </p:nvGrpSpPr>
          <p:grpSpPr>
            <a:xfrm>
              <a:off x="-39150" y="143971"/>
              <a:ext cx="9222300" cy="4855559"/>
              <a:chOff x="-51025" y="146791"/>
              <a:chExt cx="9222300" cy="4855559"/>
            </a:xfrm>
          </p:grpSpPr>
          <p:cxnSp>
            <p:nvCxnSpPr>
              <p:cNvPr id="3197" name="Google Shape;3197;p33"/>
              <p:cNvCxnSpPr/>
              <p:nvPr/>
            </p:nvCxnSpPr>
            <p:spPr>
              <a:xfrm>
                <a:off x="-51025" y="14679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198" name="Google Shape;3198;p33"/>
              <p:cNvCxnSpPr/>
              <p:nvPr/>
            </p:nvCxnSpPr>
            <p:spPr>
              <a:xfrm>
                <a:off x="-51025" y="2896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199" name="Google Shape;3199;p33"/>
              <p:cNvCxnSpPr/>
              <p:nvPr/>
            </p:nvCxnSpPr>
            <p:spPr>
              <a:xfrm>
                <a:off x="-51025" y="43241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200" name="Google Shape;3200;p33"/>
              <p:cNvCxnSpPr/>
              <p:nvPr/>
            </p:nvCxnSpPr>
            <p:spPr>
              <a:xfrm>
                <a:off x="-51025" y="5752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201" name="Google Shape;3201;p33"/>
              <p:cNvCxnSpPr/>
              <p:nvPr/>
            </p:nvCxnSpPr>
            <p:spPr>
              <a:xfrm>
                <a:off x="-51025" y="71803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202" name="Google Shape;3202;p33"/>
              <p:cNvCxnSpPr/>
              <p:nvPr/>
            </p:nvCxnSpPr>
            <p:spPr>
              <a:xfrm>
                <a:off x="-51025" y="8608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203" name="Google Shape;3203;p33"/>
              <p:cNvCxnSpPr/>
              <p:nvPr/>
            </p:nvCxnSpPr>
            <p:spPr>
              <a:xfrm>
                <a:off x="-51025" y="10036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204" name="Google Shape;3204;p33"/>
              <p:cNvCxnSpPr/>
              <p:nvPr/>
            </p:nvCxnSpPr>
            <p:spPr>
              <a:xfrm>
                <a:off x="-51025" y="114646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205" name="Google Shape;3205;p33"/>
              <p:cNvCxnSpPr/>
              <p:nvPr/>
            </p:nvCxnSpPr>
            <p:spPr>
              <a:xfrm>
                <a:off x="-51025" y="12892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206" name="Google Shape;3206;p33"/>
              <p:cNvCxnSpPr/>
              <p:nvPr/>
            </p:nvCxnSpPr>
            <p:spPr>
              <a:xfrm>
                <a:off x="-51025" y="143208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207" name="Google Shape;3207;p33"/>
              <p:cNvCxnSpPr/>
              <p:nvPr/>
            </p:nvCxnSpPr>
            <p:spPr>
              <a:xfrm>
                <a:off x="-51025" y="15748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208" name="Google Shape;3208;p33"/>
              <p:cNvCxnSpPr/>
              <p:nvPr/>
            </p:nvCxnSpPr>
            <p:spPr>
              <a:xfrm>
                <a:off x="-51025" y="171770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209" name="Google Shape;3209;p33"/>
              <p:cNvCxnSpPr/>
              <p:nvPr/>
            </p:nvCxnSpPr>
            <p:spPr>
              <a:xfrm>
                <a:off x="-51025" y="18605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210" name="Google Shape;3210;p33"/>
              <p:cNvCxnSpPr/>
              <p:nvPr/>
            </p:nvCxnSpPr>
            <p:spPr>
              <a:xfrm>
                <a:off x="-51025" y="200332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211" name="Google Shape;3211;p33"/>
              <p:cNvCxnSpPr/>
              <p:nvPr/>
            </p:nvCxnSpPr>
            <p:spPr>
              <a:xfrm>
                <a:off x="-51025" y="21461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212" name="Google Shape;3212;p33"/>
              <p:cNvCxnSpPr/>
              <p:nvPr/>
            </p:nvCxnSpPr>
            <p:spPr>
              <a:xfrm>
                <a:off x="-51025" y="228894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213" name="Google Shape;3213;p33"/>
              <p:cNvCxnSpPr/>
              <p:nvPr/>
            </p:nvCxnSpPr>
            <p:spPr>
              <a:xfrm>
                <a:off x="-51025" y="2431760"/>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214" name="Google Shape;3214;p33"/>
              <p:cNvCxnSpPr/>
              <p:nvPr/>
            </p:nvCxnSpPr>
            <p:spPr>
              <a:xfrm>
                <a:off x="-51025" y="257457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215" name="Google Shape;3215;p33"/>
              <p:cNvCxnSpPr/>
              <p:nvPr/>
            </p:nvCxnSpPr>
            <p:spPr>
              <a:xfrm>
                <a:off x="-51025" y="271738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216" name="Google Shape;3216;p33"/>
              <p:cNvCxnSpPr/>
              <p:nvPr/>
            </p:nvCxnSpPr>
            <p:spPr>
              <a:xfrm>
                <a:off x="-51025" y="286019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217" name="Google Shape;3217;p33"/>
              <p:cNvCxnSpPr/>
              <p:nvPr/>
            </p:nvCxnSpPr>
            <p:spPr>
              <a:xfrm>
                <a:off x="-51025" y="30030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218" name="Google Shape;3218;p33"/>
              <p:cNvCxnSpPr/>
              <p:nvPr/>
            </p:nvCxnSpPr>
            <p:spPr>
              <a:xfrm>
                <a:off x="-51025" y="314581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219" name="Google Shape;3219;p33"/>
              <p:cNvCxnSpPr/>
              <p:nvPr/>
            </p:nvCxnSpPr>
            <p:spPr>
              <a:xfrm>
                <a:off x="-51025" y="32886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220" name="Google Shape;3220;p33"/>
              <p:cNvCxnSpPr/>
              <p:nvPr/>
            </p:nvCxnSpPr>
            <p:spPr>
              <a:xfrm>
                <a:off x="-51025" y="343143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221" name="Google Shape;3221;p33"/>
              <p:cNvCxnSpPr/>
              <p:nvPr/>
            </p:nvCxnSpPr>
            <p:spPr>
              <a:xfrm>
                <a:off x="-51025" y="35742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222" name="Google Shape;3222;p33"/>
              <p:cNvCxnSpPr/>
              <p:nvPr/>
            </p:nvCxnSpPr>
            <p:spPr>
              <a:xfrm>
                <a:off x="-51025" y="37170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223" name="Google Shape;3223;p33"/>
              <p:cNvCxnSpPr/>
              <p:nvPr/>
            </p:nvCxnSpPr>
            <p:spPr>
              <a:xfrm>
                <a:off x="-51025" y="385986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224" name="Google Shape;3224;p33"/>
              <p:cNvCxnSpPr/>
              <p:nvPr/>
            </p:nvCxnSpPr>
            <p:spPr>
              <a:xfrm>
                <a:off x="-51025" y="40026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225" name="Google Shape;3225;p33"/>
              <p:cNvCxnSpPr/>
              <p:nvPr/>
            </p:nvCxnSpPr>
            <p:spPr>
              <a:xfrm>
                <a:off x="-51025" y="414548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226" name="Google Shape;3226;p33"/>
              <p:cNvCxnSpPr/>
              <p:nvPr/>
            </p:nvCxnSpPr>
            <p:spPr>
              <a:xfrm>
                <a:off x="-51025" y="42882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227" name="Google Shape;3227;p33"/>
              <p:cNvCxnSpPr/>
              <p:nvPr/>
            </p:nvCxnSpPr>
            <p:spPr>
              <a:xfrm>
                <a:off x="-51025" y="443110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228" name="Google Shape;3228;p33"/>
              <p:cNvCxnSpPr/>
              <p:nvPr/>
            </p:nvCxnSpPr>
            <p:spPr>
              <a:xfrm>
                <a:off x="-51025" y="45739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229" name="Google Shape;3229;p33"/>
              <p:cNvCxnSpPr/>
              <p:nvPr/>
            </p:nvCxnSpPr>
            <p:spPr>
              <a:xfrm>
                <a:off x="-51025" y="471672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230" name="Google Shape;3230;p33"/>
              <p:cNvCxnSpPr/>
              <p:nvPr/>
            </p:nvCxnSpPr>
            <p:spPr>
              <a:xfrm>
                <a:off x="-51025" y="48595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231" name="Google Shape;3231;p33"/>
              <p:cNvCxnSpPr/>
              <p:nvPr/>
            </p:nvCxnSpPr>
            <p:spPr>
              <a:xfrm>
                <a:off x="-51025" y="5002350"/>
                <a:ext cx="9222300" cy="0"/>
              </a:xfrm>
              <a:prstGeom prst="straightConnector1">
                <a:avLst/>
              </a:prstGeom>
              <a:noFill/>
              <a:ln w="9525" cap="flat" cmpd="sng">
                <a:solidFill>
                  <a:schemeClr val="dk2"/>
                </a:solidFill>
                <a:prstDash val="solid"/>
                <a:round/>
                <a:headEnd type="none" w="med" len="med"/>
                <a:tailEnd type="none" w="med" len="med"/>
              </a:ln>
            </p:spPr>
          </p:cxnSp>
        </p:grpSp>
      </p:grpSp>
      <p:sp>
        <p:nvSpPr>
          <p:cNvPr id="3232" name="Google Shape;3232;p33"/>
          <p:cNvSpPr/>
          <p:nvPr/>
        </p:nvSpPr>
        <p:spPr>
          <a:xfrm>
            <a:off x="255000" y="229650"/>
            <a:ext cx="8634000" cy="468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33" name="Google Shape;3233;p33"/>
          <p:cNvPicPr preferRelativeResize="0"/>
          <p:nvPr/>
        </p:nvPicPr>
        <p:blipFill>
          <a:blip r:embed="rId2">
            <a:alphaModFix/>
          </a:blip>
          <a:stretch>
            <a:fillRect/>
          </a:stretch>
        </p:blipFill>
        <p:spPr>
          <a:xfrm>
            <a:off x="7781781" y="2702313"/>
            <a:ext cx="1275587" cy="1700785"/>
          </a:xfrm>
          <a:prstGeom prst="rect">
            <a:avLst/>
          </a:prstGeom>
          <a:noFill/>
          <a:ln>
            <a:noFill/>
          </a:ln>
          <a:effectLst>
            <a:outerShdw blurRad="114300" dist="76200" dir="2640000" algn="bl" rotWithShape="0">
              <a:schemeClr val="dk1">
                <a:alpha val="29000"/>
              </a:schemeClr>
            </a:outerShdw>
          </a:effectLst>
        </p:spPr>
      </p:pic>
      <p:pic>
        <p:nvPicPr>
          <p:cNvPr id="3234" name="Google Shape;3234;p33"/>
          <p:cNvPicPr preferRelativeResize="0"/>
          <p:nvPr/>
        </p:nvPicPr>
        <p:blipFill>
          <a:blip r:embed="rId3">
            <a:alphaModFix/>
          </a:blip>
          <a:stretch>
            <a:fillRect/>
          </a:stretch>
        </p:blipFill>
        <p:spPr>
          <a:xfrm flipH="1">
            <a:off x="6756754" y="3758575"/>
            <a:ext cx="1843431" cy="1280160"/>
          </a:xfrm>
          <a:prstGeom prst="rect">
            <a:avLst/>
          </a:prstGeom>
          <a:noFill/>
          <a:ln>
            <a:noFill/>
          </a:ln>
          <a:effectLst>
            <a:outerShdw blurRad="114300" dist="76200" dir="2640000" algn="bl" rotWithShape="0">
              <a:schemeClr val="dk1">
                <a:alpha val="29000"/>
              </a:schemeClr>
            </a:outerShdw>
          </a:effectLst>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0" y="0"/>
            <a:ext cx="9144001" cy="5150375"/>
            <a:chOff x="0" y="0"/>
            <a:chExt cx="9144001" cy="5150375"/>
          </a:xfrm>
        </p:grpSpPr>
        <p:sp>
          <p:nvSpPr>
            <p:cNvPr id="10" name="Google Shape;10;p2"/>
            <p:cNvSpPr/>
            <p:nvPr/>
          </p:nvSpPr>
          <p:spPr>
            <a:xfrm>
              <a:off x="2318051" y="0"/>
              <a:ext cx="6825950" cy="3062750"/>
            </a:xfrm>
            <a:custGeom>
              <a:avLst/>
              <a:gdLst/>
              <a:ahLst/>
              <a:cxnLst/>
              <a:rect l="l" t="t" r="r" b="b"/>
              <a:pathLst>
                <a:path w="273038" h="122510" extrusionOk="0">
                  <a:moveTo>
                    <a:pt x="0" y="0"/>
                  </a:moveTo>
                  <a:lnTo>
                    <a:pt x="273038" y="0"/>
                  </a:lnTo>
                  <a:lnTo>
                    <a:pt x="273038" y="122510"/>
                  </a:lnTo>
                  <a:lnTo>
                    <a:pt x="8240" y="122510"/>
                  </a:lnTo>
                  <a:close/>
                </a:path>
              </a:pathLst>
            </a:custGeom>
            <a:solidFill>
              <a:schemeClr val="lt2"/>
            </a:solidFill>
            <a:ln>
              <a:noFill/>
            </a:ln>
            <a:effectLst>
              <a:outerShdw blurRad="128588" dist="57150" dir="5400000" algn="bl" rotWithShape="0">
                <a:schemeClr val="dk1">
                  <a:alpha val="30000"/>
                </a:schemeClr>
              </a:outerShdw>
            </a:effectLst>
          </p:spPr>
        </p:sp>
        <p:sp>
          <p:nvSpPr>
            <p:cNvPr id="11" name="Google Shape;11;p2"/>
            <p:cNvSpPr/>
            <p:nvPr/>
          </p:nvSpPr>
          <p:spPr>
            <a:xfrm>
              <a:off x="0" y="1819800"/>
              <a:ext cx="3735725" cy="3323700"/>
            </a:xfrm>
            <a:custGeom>
              <a:avLst/>
              <a:gdLst/>
              <a:ahLst/>
              <a:cxnLst/>
              <a:rect l="l" t="t" r="r" b="b"/>
              <a:pathLst>
                <a:path w="149429" h="132948" extrusionOk="0">
                  <a:moveTo>
                    <a:pt x="0" y="0"/>
                  </a:moveTo>
                  <a:lnTo>
                    <a:pt x="0" y="132948"/>
                  </a:lnTo>
                  <a:lnTo>
                    <a:pt x="149429" y="132948"/>
                  </a:lnTo>
                  <a:lnTo>
                    <a:pt x="119799" y="22368"/>
                  </a:lnTo>
                  <a:close/>
                </a:path>
              </a:pathLst>
            </a:custGeom>
            <a:solidFill>
              <a:schemeClr val="accent1"/>
            </a:solidFill>
            <a:ln>
              <a:noFill/>
            </a:ln>
            <a:effectLst>
              <a:outerShdw blurRad="128588" dist="57150" dir="5400000" algn="bl" rotWithShape="0">
                <a:schemeClr val="dk1">
                  <a:alpha val="30000"/>
                </a:schemeClr>
              </a:outerShdw>
            </a:effectLst>
          </p:spPr>
        </p:sp>
        <p:sp>
          <p:nvSpPr>
            <p:cNvPr id="12" name="Google Shape;12;p2"/>
            <p:cNvSpPr/>
            <p:nvPr/>
          </p:nvSpPr>
          <p:spPr>
            <a:xfrm>
              <a:off x="0" y="0"/>
              <a:ext cx="3865475" cy="4285125"/>
            </a:xfrm>
            <a:custGeom>
              <a:avLst/>
              <a:gdLst/>
              <a:ahLst/>
              <a:cxnLst/>
              <a:rect l="l" t="t" r="r" b="b"/>
              <a:pathLst>
                <a:path w="154619" h="171405" extrusionOk="0">
                  <a:moveTo>
                    <a:pt x="107127" y="0"/>
                  </a:moveTo>
                  <a:lnTo>
                    <a:pt x="0" y="0"/>
                  </a:lnTo>
                  <a:lnTo>
                    <a:pt x="0" y="171405"/>
                  </a:lnTo>
                  <a:lnTo>
                    <a:pt x="154619" y="82136"/>
                  </a:lnTo>
                  <a:close/>
                </a:path>
              </a:pathLst>
            </a:custGeom>
            <a:solidFill>
              <a:schemeClr val="dk2"/>
            </a:solidFill>
            <a:ln>
              <a:noFill/>
            </a:ln>
            <a:effectLst>
              <a:outerShdw blurRad="128588" dist="57150" dir="6660000" algn="bl" rotWithShape="0">
                <a:schemeClr val="dk1">
                  <a:alpha val="30000"/>
                </a:schemeClr>
              </a:outerShdw>
            </a:effectLst>
          </p:spPr>
        </p:sp>
        <p:sp>
          <p:nvSpPr>
            <p:cNvPr id="13" name="Google Shape;13;p2"/>
            <p:cNvSpPr/>
            <p:nvPr/>
          </p:nvSpPr>
          <p:spPr>
            <a:xfrm>
              <a:off x="2073876" y="631775"/>
              <a:ext cx="7070125" cy="4518600"/>
            </a:xfrm>
            <a:custGeom>
              <a:avLst/>
              <a:gdLst/>
              <a:ahLst/>
              <a:cxnLst/>
              <a:rect l="l" t="t" r="r" b="b"/>
              <a:pathLst>
                <a:path w="282805" h="180744" extrusionOk="0">
                  <a:moveTo>
                    <a:pt x="282378" y="0"/>
                  </a:moveTo>
                  <a:lnTo>
                    <a:pt x="282805" y="180469"/>
                  </a:lnTo>
                  <a:lnTo>
                    <a:pt x="27469" y="180744"/>
                  </a:lnTo>
                  <a:lnTo>
                    <a:pt x="0" y="77462"/>
                  </a:lnTo>
                  <a:close/>
                </a:path>
              </a:pathLst>
            </a:custGeom>
            <a:solidFill>
              <a:schemeClr val="accent3"/>
            </a:solidFill>
            <a:ln>
              <a:noFill/>
            </a:ln>
            <a:effectLst>
              <a:outerShdw blurRad="128588" dist="57150" dir="11460000" algn="bl" rotWithShape="0">
                <a:schemeClr val="dk1">
                  <a:alpha val="30000"/>
                </a:schemeClr>
              </a:outerShdw>
            </a:effectLst>
          </p:spPr>
        </p:sp>
      </p:grpSp>
      <p:pic>
        <p:nvPicPr>
          <p:cNvPr id="14" name="Google Shape;14;p2"/>
          <p:cNvPicPr preferRelativeResize="0"/>
          <p:nvPr/>
        </p:nvPicPr>
        <p:blipFill>
          <a:blip r:embed="rId2">
            <a:alphaModFix/>
          </a:blip>
          <a:stretch>
            <a:fillRect/>
          </a:stretch>
        </p:blipFill>
        <p:spPr>
          <a:xfrm>
            <a:off x="0" y="0"/>
            <a:ext cx="9144001" cy="5143500"/>
          </a:xfrm>
          <a:prstGeom prst="rect">
            <a:avLst/>
          </a:prstGeom>
          <a:noFill/>
          <a:ln>
            <a:noFill/>
          </a:ln>
        </p:spPr>
      </p:pic>
      <p:grpSp>
        <p:nvGrpSpPr>
          <p:cNvPr id="15" name="Google Shape;15;p2"/>
          <p:cNvGrpSpPr/>
          <p:nvPr/>
        </p:nvGrpSpPr>
        <p:grpSpPr>
          <a:xfrm>
            <a:off x="290430" y="412029"/>
            <a:ext cx="8322887" cy="4319479"/>
            <a:chOff x="624867" y="585600"/>
            <a:chExt cx="7653933" cy="3972300"/>
          </a:xfrm>
        </p:grpSpPr>
        <p:sp>
          <p:nvSpPr>
            <p:cNvPr id="16" name="Google Shape;16;p2"/>
            <p:cNvSpPr/>
            <p:nvPr/>
          </p:nvSpPr>
          <p:spPr>
            <a:xfrm>
              <a:off x="865200" y="585600"/>
              <a:ext cx="7413600" cy="3972300"/>
            </a:xfrm>
            <a:prstGeom prst="roundRect">
              <a:avLst>
                <a:gd name="adj" fmla="val 5094"/>
              </a:avLst>
            </a:prstGeom>
            <a:solidFill>
              <a:srgbClr val="FF6E80"/>
            </a:solidFill>
            <a:ln>
              <a:noFill/>
            </a:ln>
            <a:effectLst>
              <a:outerShdw blurRad="200025" dist="57150" dir="3000000" algn="bl" rotWithShape="0">
                <a:srgbClr val="000000">
                  <a:alpha val="3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120432" y="836981"/>
              <a:ext cx="7032600" cy="3567000"/>
            </a:xfrm>
            <a:prstGeom prst="roundRect">
              <a:avLst>
                <a:gd name="adj" fmla="val 4622"/>
              </a:avLst>
            </a:prstGeom>
            <a:solidFill>
              <a:schemeClr val="lt1"/>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071275" y="788250"/>
              <a:ext cx="7032600" cy="3567000"/>
            </a:xfrm>
            <a:prstGeom prst="roundRect">
              <a:avLst>
                <a:gd name="adj" fmla="val 4622"/>
              </a:avLst>
            </a:prstGeom>
            <a:solidFill>
              <a:srgbClr val="F3F3F3"/>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a:off x="1186013" y="982710"/>
              <a:ext cx="175800" cy="3178080"/>
              <a:chOff x="1186013" y="982710"/>
              <a:chExt cx="175800" cy="3178080"/>
            </a:xfrm>
          </p:grpSpPr>
          <p:sp>
            <p:nvSpPr>
              <p:cNvPr id="20" name="Google Shape;20;p2"/>
              <p:cNvSpPr/>
              <p:nvPr/>
            </p:nvSpPr>
            <p:spPr>
              <a:xfrm>
                <a:off x="1186013" y="982710"/>
                <a:ext cx="175800" cy="175800"/>
              </a:xfrm>
              <a:prstGeom prst="ellipse">
                <a:avLst/>
              </a:prstGeom>
              <a:solidFill>
                <a:schemeClr val="accent4"/>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186013" y="1409430"/>
                <a:ext cx="175800" cy="175800"/>
              </a:xfrm>
              <a:prstGeom prst="ellipse">
                <a:avLst/>
              </a:prstGeom>
              <a:solidFill>
                <a:schemeClr val="accent4"/>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186013" y="1836150"/>
                <a:ext cx="175800" cy="175800"/>
              </a:xfrm>
              <a:prstGeom prst="ellipse">
                <a:avLst/>
              </a:prstGeom>
              <a:solidFill>
                <a:schemeClr val="accent4"/>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86013" y="2262870"/>
                <a:ext cx="175800" cy="175800"/>
              </a:xfrm>
              <a:prstGeom prst="ellipse">
                <a:avLst/>
              </a:prstGeom>
              <a:solidFill>
                <a:schemeClr val="accent4"/>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186013" y="2689590"/>
                <a:ext cx="175800" cy="175800"/>
              </a:xfrm>
              <a:prstGeom prst="ellipse">
                <a:avLst/>
              </a:prstGeom>
              <a:solidFill>
                <a:schemeClr val="accent4"/>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186013" y="3116310"/>
                <a:ext cx="175800" cy="175800"/>
              </a:xfrm>
              <a:prstGeom prst="ellipse">
                <a:avLst/>
              </a:prstGeom>
              <a:solidFill>
                <a:schemeClr val="accent4"/>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186013" y="3558270"/>
                <a:ext cx="175800" cy="175800"/>
              </a:xfrm>
              <a:prstGeom prst="ellipse">
                <a:avLst/>
              </a:prstGeom>
              <a:solidFill>
                <a:schemeClr val="accent4"/>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186013" y="3984990"/>
                <a:ext cx="175800" cy="175800"/>
              </a:xfrm>
              <a:prstGeom prst="ellipse">
                <a:avLst/>
              </a:prstGeom>
              <a:solidFill>
                <a:schemeClr val="accent4"/>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a:off x="624867" y="1009244"/>
              <a:ext cx="668624" cy="3124980"/>
              <a:chOff x="758938" y="1009260"/>
              <a:chExt cx="534600" cy="3124980"/>
            </a:xfrm>
          </p:grpSpPr>
          <p:sp>
            <p:nvSpPr>
              <p:cNvPr id="29" name="Google Shape;29;p2"/>
              <p:cNvSpPr/>
              <p:nvPr/>
            </p:nvSpPr>
            <p:spPr>
              <a:xfrm>
                <a:off x="758938" y="1009260"/>
                <a:ext cx="534600" cy="122700"/>
              </a:xfrm>
              <a:prstGeom prst="roundRect">
                <a:avLst>
                  <a:gd name="adj" fmla="val 50000"/>
                </a:avLst>
              </a:prstGeom>
              <a:solidFill>
                <a:schemeClr val="lt2"/>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58938" y="1435980"/>
                <a:ext cx="534600" cy="122700"/>
              </a:xfrm>
              <a:prstGeom prst="roundRect">
                <a:avLst>
                  <a:gd name="adj" fmla="val 50000"/>
                </a:avLst>
              </a:prstGeom>
              <a:solidFill>
                <a:schemeClr val="lt2"/>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58938" y="1862700"/>
                <a:ext cx="534600" cy="122700"/>
              </a:xfrm>
              <a:prstGeom prst="roundRect">
                <a:avLst>
                  <a:gd name="adj" fmla="val 50000"/>
                </a:avLst>
              </a:prstGeom>
              <a:solidFill>
                <a:schemeClr val="lt2"/>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58938" y="2289420"/>
                <a:ext cx="534600" cy="122700"/>
              </a:xfrm>
              <a:prstGeom prst="roundRect">
                <a:avLst>
                  <a:gd name="adj" fmla="val 50000"/>
                </a:avLst>
              </a:prstGeom>
              <a:solidFill>
                <a:schemeClr val="lt2"/>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58938" y="2716140"/>
                <a:ext cx="534600" cy="122700"/>
              </a:xfrm>
              <a:prstGeom prst="roundRect">
                <a:avLst>
                  <a:gd name="adj" fmla="val 50000"/>
                </a:avLst>
              </a:prstGeom>
              <a:solidFill>
                <a:schemeClr val="lt2"/>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58938" y="3142860"/>
                <a:ext cx="534600" cy="122700"/>
              </a:xfrm>
              <a:prstGeom prst="roundRect">
                <a:avLst>
                  <a:gd name="adj" fmla="val 50000"/>
                </a:avLst>
              </a:prstGeom>
              <a:solidFill>
                <a:schemeClr val="lt2"/>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58938" y="3584820"/>
                <a:ext cx="534600" cy="122700"/>
              </a:xfrm>
              <a:prstGeom prst="roundRect">
                <a:avLst>
                  <a:gd name="adj" fmla="val 50000"/>
                </a:avLst>
              </a:prstGeom>
              <a:solidFill>
                <a:schemeClr val="lt2"/>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58938" y="4011540"/>
                <a:ext cx="534600" cy="122700"/>
              </a:xfrm>
              <a:prstGeom prst="roundRect">
                <a:avLst>
                  <a:gd name="adj" fmla="val 50000"/>
                </a:avLst>
              </a:prstGeom>
              <a:solidFill>
                <a:schemeClr val="lt2"/>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a:off x="1503449" y="1115591"/>
              <a:ext cx="6230159" cy="2912318"/>
              <a:chOff x="3262150" y="1031125"/>
              <a:chExt cx="6053400" cy="2590800"/>
            </a:xfrm>
          </p:grpSpPr>
          <p:cxnSp>
            <p:nvCxnSpPr>
              <p:cNvPr id="38" name="Google Shape;38;p2"/>
              <p:cNvCxnSpPr/>
              <p:nvPr/>
            </p:nvCxnSpPr>
            <p:spPr>
              <a:xfrm>
                <a:off x="3262150" y="10311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39" name="Google Shape;39;p2"/>
              <p:cNvCxnSpPr/>
              <p:nvPr/>
            </p:nvCxnSpPr>
            <p:spPr>
              <a:xfrm>
                <a:off x="3262150" y="11835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40" name="Google Shape;40;p2"/>
              <p:cNvCxnSpPr/>
              <p:nvPr/>
            </p:nvCxnSpPr>
            <p:spPr>
              <a:xfrm>
                <a:off x="3262150" y="13359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41" name="Google Shape;41;p2"/>
              <p:cNvCxnSpPr/>
              <p:nvPr/>
            </p:nvCxnSpPr>
            <p:spPr>
              <a:xfrm>
                <a:off x="3262150" y="14883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42" name="Google Shape;42;p2"/>
              <p:cNvCxnSpPr/>
              <p:nvPr/>
            </p:nvCxnSpPr>
            <p:spPr>
              <a:xfrm>
                <a:off x="3262150" y="16407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43" name="Google Shape;43;p2"/>
              <p:cNvCxnSpPr/>
              <p:nvPr/>
            </p:nvCxnSpPr>
            <p:spPr>
              <a:xfrm>
                <a:off x="3262150" y="17931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44" name="Google Shape;44;p2"/>
              <p:cNvCxnSpPr/>
              <p:nvPr/>
            </p:nvCxnSpPr>
            <p:spPr>
              <a:xfrm>
                <a:off x="3262150" y="19455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45" name="Google Shape;45;p2"/>
              <p:cNvCxnSpPr/>
              <p:nvPr/>
            </p:nvCxnSpPr>
            <p:spPr>
              <a:xfrm>
                <a:off x="3262150" y="20979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46" name="Google Shape;46;p2"/>
              <p:cNvCxnSpPr/>
              <p:nvPr/>
            </p:nvCxnSpPr>
            <p:spPr>
              <a:xfrm>
                <a:off x="3262150" y="22503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47" name="Google Shape;47;p2"/>
              <p:cNvCxnSpPr/>
              <p:nvPr/>
            </p:nvCxnSpPr>
            <p:spPr>
              <a:xfrm>
                <a:off x="3262150" y="24027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48" name="Google Shape;48;p2"/>
              <p:cNvCxnSpPr/>
              <p:nvPr/>
            </p:nvCxnSpPr>
            <p:spPr>
              <a:xfrm>
                <a:off x="3262150" y="25551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49" name="Google Shape;49;p2"/>
              <p:cNvCxnSpPr/>
              <p:nvPr/>
            </p:nvCxnSpPr>
            <p:spPr>
              <a:xfrm>
                <a:off x="3262150" y="27075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50" name="Google Shape;50;p2"/>
              <p:cNvCxnSpPr/>
              <p:nvPr/>
            </p:nvCxnSpPr>
            <p:spPr>
              <a:xfrm>
                <a:off x="3262150" y="28599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51" name="Google Shape;51;p2"/>
              <p:cNvCxnSpPr/>
              <p:nvPr/>
            </p:nvCxnSpPr>
            <p:spPr>
              <a:xfrm>
                <a:off x="3262150" y="30123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52" name="Google Shape;52;p2"/>
              <p:cNvCxnSpPr/>
              <p:nvPr/>
            </p:nvCxnSpPr>
            <p:spPr>
              <a:xfrm>
                <a:off x="3262150" y="31647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53" name="Google Shape;53;p2"/>
              <p:cNvCxnSpPr/>
              <p:nvPr/>
            </p:nvCxnSpPr>
            <p:spPr>
              <a:xfrm>
                <a:off x="3262150" y="33171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54" name="Google Shape;54;p2"/>
              <p:cNvCxnSpPr/>
              <p:nvPr/>
            </p:nvCxnSpPr>
            <p:spPr>
              <a:xfrm>
                <a:off x="3262150" y="34695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55" name="Google Shape;55;p2"/>
              <p:cNvCxnSpPr/>
              <p:nvPr/>
            </p:nvCxnSpPr>
            <p:spPr>
              <a:xfrm>
                <a:off x="3262150" y="3621925"/>
                <a:ext cx="6053400" cy="0"/>
              </a:xfrm>
              <a:prstGeom prst="straightConnector1">
                <a:avLst/>
              </a:prstGeom>
              <a:noFill/>
              <a:ln w="19050" cap="rnd" cmpd="sng">
                <a:solidFill>
                  <a:schemeClr val="accent5"/>
                </a:solidFill>
                <a:prstDash val="dot"/>
                <a:round/>
                <a:headEnd type="none" w="med" len="med"/>
                <a:tailEnd type="none" w="med" len="med"/>
              </a:ln>
            </p:spPr>
          </p:cxnSp>
        </p:grpSp>
      </p:grpSp>
      <p:sp>
        <p:nvSpPr>
          <p:cNvPr id="56" name="Google Shape;56;p2"/>
          <p:cNvSpPr txBox="1">
            <a:spLocks noGrp="1"/>
          </p:cNvSpPr>
          <p:nvPr>
            <p:ph type="ctrTitle"/>
          </p:nvPr>
        </p:nvSpPr>
        <p:spPr>
          <a:xfrm>
            <a:off x="1645675" y="1387675"/>
            <a:ext cx="5908200" cy="16956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5000">
                <a:solidFill>
                  <a:srgbClr val="343434"/>
                </a:solidFill>
                <a:latin typeface="Arial" panose="020B0604020202020204" pitchFamily="34" charset="0"/>
                <a:cs typeface="Arial" panose="020B060402020202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7" name="Google Shape;57;p2"/>
          <p:cNvSpPr txBox="1">
            <a:spLocks noGrp="1"/>
          </p:cNvSpPr>
          <p:nvPr>
            <p:ph type="subTitle" idx="1"/>
          </p:nvPr>
        </p:nvSpPr>
        <p:spPr>
          <a:xfrm>
            <a:off x="2163150" y="3303100"/>
            <a:ext cx="4873200" cy="390900"/>
          </a:xfrm>
          <a:prstGeom prst="rect">
            <a:avLst/>
          </a:prstGeom>
          <a:solidFill>
            <a:schemeClr val="accent1"/>
          </a:solidFill>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solidFill>
                  <a:srgbClr val="343434"/>
                </a:solidFill>
                <a:latin typeface="Arial" panose="020B0604020202020204" pitchFamily="34" charset="0"/>
                <a:ea typeface="Arial" panose="020B0604020202020204" pitchFamily="34" charset="0"/>
                <a:cs typeface="Arial" panose="020B0604020202020204" pitchFamily="34" charset="0"/>
                <a:sym typeface="Poppi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40802020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5"/>
        <p:cNvGrpSpPr/>
        <p:nvPr/>
      </p:nvGrpSpPr>
      <p:grpSpPr>
        <a:xfrm>
          <a:off x="0" y="0"/>
          <a:ext cx="0" cy="0"/>
          <a:chOff x="0" y="0"/>
          <a:chExt cx="0" cy="0"/>
        </a:xfrm>
      </p:grpSpPr>
    </p:spTree>
    <p:extLst>
      <p:ext uri="{BB962C8B-B14F-4D97-AF65-F5344CB8AC3E}">
        <p14:creationId xmlns:p14="http://schemas.microsoft.com/office/powerpoint/2010/main" val="30946923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24"/>
        <p:cNvGrpSpPr/>
        <p:nvPr/>
      </p:nvGrpSpPr>
      <p:grpSpPr>
        <a:xfrm>
          <a:off x="0" y="0"/>
          <a:ext cx="0" cy="0"/>
          <a:chOff x="0" y="0"/>
          <a:chExt cx="0" cy="0"/>
        </a:xfrm>
      </p:grpSpPr>
      <p:grpSp>
        <p:nvGrpSpPr>
          <p:cNvPr id="525" name="Google Shape;525;p14"/>
          <p:cNvGrpSpPr/>
          <p:nvPr/>
        </p:nvGrpSpPr>
        <p:grpSpPr>
          <a:xfrm>
            <a:off x="0" y="0"/>
            <a:ext cx="9144289" cy="5150375"/>
            <a:chOff x="0" y="0"/>
            <a:chExt cx="9144289" cy="5150375"/>
          </a:xfrm>
        </p:grpSpPr>
        <p:sp>
          <p:nvSpPr>
            <p:cNvPr id="526" name="Google Shape;526;p14"/>
            <p:cNvSpPr/>
            <p:nvPr/>
          </p:nvSpPr>
          <p:spPr>
            <a:xfrm>
              <a:off x="2073876" y="631775"/>
              <a:ext cx="7070125" cy="4518600"/>
            </a:xfrm>
            <a:custGeom>
              <a:avLst/>
              <a:gdLst/>
              <a:ahLst/>
              <a:cxnLst/>
              <a:rect l="l" t="t" r="r" b="b"/>
              <a:pathLst>
                <a:path w="282805" h="180744" extrusionOk="0">
                  <a:moveTo>
                    <a:pt x="282378" y="0"/>
                  </a:moveTo>
                  <a:lnTo>
                    <a:pt x="282805" y="180469"/>
                  </a:lnTo>
                  <a:lnTo>
                    <a:pt x="27469" y="180744"/>
                  </a:lnTo>
                  <a:lnTo>
                    <a:pt x="0" y="77462"/>
                  </a:lnTo>
                  <a:close/>
                </a:path>
              </a:pathLst>
            </a:custGeom>
            <a:solidFill>
              <a:schemeClr val="dk2"/>
            </a:solidFill>
            <a:ln>
              <a:noFill/>
            </a:ln>
            <a:effectLst>
              <a:outerShdw blurRad="128588" dist="57150" dir="11460000" algn="bl" rotWithShape="0">
                <a:schemeClr val="dk1">
                  <a:alpha val="30000"/>
                </a:schemeClr>
              </a:outerShdw>
            </a:effectLst>
          </p:spPr>
        </p:sp>
        <p:sp>
          <p:nvSpPr>
            <p:cNvPr id="527" name="Google Shape;527;p14"/>
            <p:cNvSpPr/>
            <p:nvPr/>
          </p:nvSpPr>
          <p:spPr>
            <a:xfrm>
              <a:off x="0" y="0"/>
              <a:ext cx="4880700" cy="4285125"/>
            </a:xfrm>
            <a:custGeom>
              <a:avLst/>
              <a:gdLst/>
              <a:ahLst/>
              <a:cxnLst/>
              <a:rect l="l" t="t" r="r" b="b"/>
              <a:pathLst>
                <a:path w="195228" h="171405" extrusionOk="0">
                  <a:moveTo>
                    <a:pt x="160187" y="250"/>
                  </a:moveTo>
                  <a:lnTo>
                    <a:pt x="0" y="0"/>
                  </a:lnTo>
                  <a:lnTo>
                    <a:pt x="0" y="171405"/>
                  </a:lnTo>
                  <a:lnTo>
                    <a:pt x="195228" y="69331"/>
                  </a:lnTo>
                  <a:close/>
                </a:path>
              </a:pathLst>
            </a:custGeom>
            <a:solidFill>
              <a:schemeClr val="accent2"/>
            </a:solidFill>
            <a:ln>
              <a:noFill/>
            </a:ln>
            <a:effectLst>
              <a:outerShdw blurRad="128588" dist="57150" dir="6660000" algn="bl" rotWithShape="0">
                <a:schemeClr val="dk1">
                  <a:alpha val="30000"/>
                </a:schemeClr>
              </a:outerShdw>
            </a:effectLst>
          </p:spPr>
        </p:sp>
        <p:sp>
          <p:nvSpPr>
            <p:cNvPr id="528" name="Google Shape;528;p14"/>
            <p:cNvSpPr/>
            <p:nvPr/>
          </p:nvSpPr>
          <p:spPr>
            <a:xfrm>
              <a:off x="3166200" y="0"/>
              <a:ext cx="5978089" cy="3062750"/>
            </a:xfrm>
            <a:custGeom>
              <a:avLst/>
              <a:gdLst/>
              <a:ahLst/>
              <a:cxnLst/>
              <a:rect l="l" t="t" r="r" b="b"/>
              <a:pathLst>
                <a:path w="312948" h="122510" extrusionOk="0">
                  <a:moveTo>
                    <a:pt x="39910" y="0"/>
                  </a:moveTo>
                  <a:lnTo>
                    <a:pt x="312948" y="0"/>
                  </a:lnTo>
                  <a:lnTo>
                    <a:pt x="312948" y="122510"/>
                  </a:lnTo>
                  <a:lnTo>
                    <a:pt x="0" y="57067"/>
                  </a:lnTo>
                  <a:close/>
                </a:path>
              </a:pathLst>
            </a:custGeom>
            <a:solidFill>
              <a:schemeClr val="lt2"/>
            </a:solidFill>
            <a:ln>
              <a:noFill/>
            </a:ln>
            <a:effectLst>
              <a:outerShdw blurRad="128588" dist="57150" dir="5400000" algn="bl" rotWithShape="0">
                <a:schemeClr val="dk1">
                  <a:alpha val="30000"/>
                </a:schemeClr>
              </a:outerShdw>
            </a:effectLst>
          </p:spPr>
        </p:sp>
        <p:sp>
          <p:nvSpPr>
            <p:cNvPr id="529" name="Google Shape;529;p14"/>
            <p:cNvSpPr/>
            <p:nvPr/>
          </p:nvSpPr>
          <p:spPr>
            <a:xfrm>
              <a:off x="0" y="1819800"/>
              <a:ext cx="4436425" cy="3323700"/>
            </a:xfrm>
            <a:custGeom>
              <a:avLst/>
              <a:gdLst/>
              <a:ahLst/>
              <a:cxnLst/>
              <a:rect l="l" t="t" r="r" b="b"/>
              <a:pathLst>
                <a:path w="177457" h="132948" extrusionOk="0">
                  <a:moveTo>
                    <a:pt x="0" y="0"/>
                  </a:moveTo>
                  <a:lnTo>
                    <a:pt x="0" y="132948"/>
                  </a:lnTo>
                  <a:lnTo>
                    <a:pt x="149429" y="132948"/>
                  </a:lnTo>
                  <a:lnTo>
                    <a:pt x="177457" y="86644"/>
                  </a:lnTo>
                  <a:close/>
                </a:path>
              </a:pathLst>
            </a:custGeom>
            <a:solidFill>
              <a:schemeClr val="accent1"/>
            </a:solidFill>
            <a:ln>
              <a:noFill/>
            </a:ln>
            <a:effectLst>
              <a:outerShdw blurRad="128588" dist="57150" dir="5400000" algn="bl" rotWithShape="0">
                <a:schemeClr val="dk1">
                  <a:alpha val="30000"/>
                </a:schemeClr>
              </a:outerShdw>
            </a:effectLst>
          </p:spPr>
        </p:sp>
      </p:grpSp>
      <p:pic>
        <p:nvPicPr>
          <p:cNvPr id="530" name="Google Shape;530;p14"/>
          <p:cNvPicPr preferRelativeResize="0"/>
          <p:nvPr/>
        </p:nvPicPr>
        <p:blipFill>
          <a:blip r:embed="rId2">
            <a:alphaModFix/>
          </a:blip>
          <a:stretch>
            <a:fillRect/>
          </a:stretch>
        </p:blipFill>
        <p:spPr>
          <a:xfrm>
            <a:off x="0" y="0"/>
            <a:ext cx="9144001" cy="5143500"/>
          </a:xfrm>
          <a:prstGeom prst="rect">
            <a:avLst/>
          </a:prstGeom>
          <a:noFill/>
          <a:ln>
            <a:noFill/>
          </a:ln>
        </p:spPr>
      </p:pic>
      <p:grpSp>
        <p:nvGrpSpPr>
          <p:cNvPr id="531" name="Google Shape;531;p14"/>
          <p:cNvGrpSpPr/>
          <p:nvPr/>
        </p:nvGrpSpPr>
        <p:grpSpPr>
          <a:xfrm>
            <a:off x="290430" y="412029"/>
            <a:ext cx="8322887" cy="4319479"/>
            <a:chOff x="624867" y="585600"/>
            <a:chExt cx="7653933" cy="3972300"/>
          </a:xfrm>
        </p:grpSpPr>
        <p:sp>
          <p:nvSpPr>
            <p:cNvPr id="532" name="Google Shape;532;p14"/>
            <p:cNvSpPr/>
            <p:nvPr/>
          </p:nvSpPr>
          <p:spPr>
            <a:xfrm>
              <a:off x="865200" y="585600"/>
              <a:ext cx="7413600" cy="3972300"/>
            </a:xfrm>
            <a:prstGeom prst="roundRect">
              <a:avLst>
                <a:gd name="adj" fmla="val 5094"/>
              </a:avLst>
            </a:prstGeom>
            <a:solidFill>
              <a:srgbClr val="FF6E80"/>
            </a:solidFill>
            <a:ln>
              <a:noFill/>
            </a:ln>
            <a:effectLst>
              <a:outerShdw blurRad="200025" dist="57150" dir="3000000" algn="bl" rotWithShape="0">
                <a:srgbClr val="000000">
                  <a:alpha val="3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4"/>
            <p:cNvSpPr/>
            <p:nvPr/>
          </p:nvSpPr>
          <p:spPr>
            <a:xfrm>
              <a:off x="1120432" y="836981"/>
              <a:ext cx="7032600" cy="3567000"/>
            </a:xfrm>
            <a:prstGeom prst="roundRect">
              <a:avLst>
                <a:gd name="adj" fmla="val 4622"/>
              </a:avLst>
            </a:prstGeom>
            <a:solidFill>
              <a:schemeClr val="lt1"/>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4"/>
            <p:cNvSpPr/>
            <p:nvPr/>
          </p:nvSpPr>
          <p:spPr>
            <a:xfrm>
              <a:off x="1071275" y="788250"/>
              <a:ext cx="7032600" cy="3567000"/>
            </a:xfrm>
            <a:prstGeom prst="roundRect">
              <a:avLst>
                <a:gd name="adj" fmla="val 4622"/>
              </a:avLst>
            </a:prstGeom>
            <a:solidFill>
              <a:srgbClr val="F3F3F3"/>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5" name="Google Shape;535;p14"/>
            <p:cNvGrpSpPr/>
            <p:nvPr/>
          </p:nvGrpSpPr>
          <p:grpSpPr>
            <a:xfrm>
              <a:off x="1186013" y="982710"/>
              <a:ext cx="175800" cy="3178080"/>
              <a:chOff x="1186013" y="982710"/>
              <a:chExt cx="175800" cy="3178080"/>
            </a:xfrm>
          </p:grpSpPr>
          <p:sp>
            <p:nvSpPr>
              <p:cNvPr id="536" name="Google Shape;536;p14"/>
              <p:cNvSpPr/>
              <p:nvPr/>
            </p:nvSpPr>
            <p:spPr>
              <a:xfrm>
                <a:off x="1186013" y="982710"/>
                <a:ext cx="175800" cy="175800"/>
              </a:xfrm>
              <a:prstGeom prst="ellipse">
                <a:avLst/>
              </a:prstGeom>
              <a:solidFill>
                <a:schemeClr val="accent4"/>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4"/>
              <p:cNvSpPr/>
              <p:nvPr/>
            </p:nvSpPr>
            <p:spPr>
              <a:xfrm>
                <a:off x="1186013" y="1409430"/>
                <a:ext cx="175800" cy="175800"/>
              </a:xfrm>
              <a:prstGeom prst="ellipse">
                <a:avLst/>
              </a:prstGeom>
              <a:solidFill>
                <a:schemeClr val="accent4"/>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4"/>
              <p:cNvSpPr/>
              <p:nvPr/>
            </p:nvSpPr>
            <p:spPr>
              <a:xfrm>
                <a:off x="1186013" y="1836150"/>
                <a:ext cx="175800" cy="175800"/>
              </a:xfrm>
              <a:prstGeom prst="ellipse">
                <a:avLst/>
              </a:prstGeom>
              <a:solidFill>
                <a:schemeClr val="accent4"/>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4"/>
              <p:cNvSpPr/>
              <p:nvPr/>
            </p:nvSpPr>
            <p:spPr>
              <a:xfrm>
                <a:off x="1186013" y="2262870"/>
                <a:ext cx="175800" cy="175800"/>
              </a:xfrm>
              <a:prstGeom prst="ellipse">
                <a:avLst/>
              </a:prstGeom>
              <a:solidFill>
                <a:schemeClr val="accent4"/>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4"/>
              <p:cNvSpPr/>
              <p:nvPr/>
            </p:nvSpPr>
            <p:spPr>
              <a:xfrm>
                <a:off x="1186013" y="2689590"/>
                <a:ext cx="175800" cy="175800"/>
              </a:xfrm>
              <a:prstGeom prst="ellipse">
                <a:avLst/>
              </a:prstGeom>
              <a:solidFill>
                <a:schemeClr val="accent4"/>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1186013" y="3116310"/>
                <a:ext cx="175800" cy="175800"/>
              </a:xfrm>
              <a:prstGeom prst="ellipse">
                <a:avLst/>
              </a:prstGeom>
              <a:solidFill>
                <a:schemeClr val="accent4"/>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1186013" y="3558270"/>
                <a:ext cx="175800" cy="175800"/>
              </a:xfrm>
              <a:prstGeom prst="ellipse">
                <a:avLst/>
              </a:prstGeom>
              <a:solidFill>
                <a:schemeClr val="accent4"/>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1186013" y="3984990"/>
                <a:ext cx="175800" cy="175800"/>
              </a:xfrm>
              <a:prstGeom prst="ellipse">
                <a:avLst/>
              </a:prstGeom>
              <a:solidFill>
                <a:schemeClr val="accent4"/>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 name="Google Shape;544;p14"/>
            <p:cNvGrpSpPr/>
            <p:nvPr/>
          </p:nvGrpSpPr>
          <p:grpSpPr>
            <a:xfrm>
              <a:off x="624867" y="1009244"/>
              <a:ext cx="668624" cy="3124980"/>
              <a:chOff x="758938" y="1009260"/>
              <a:chExt cx="534600" cy="3124980"/>
            </a:xfrm>
          </p:grpSpPr>
          <p:sp>
            <p:nvSpPr>
              <p:cNvPr id="545" name="Google Shape;545;p14"/>
              <p:cNvSpPr/>
              <p:nvPr/>
            </p:nvSpPr>
            <p:spPr>
              <a:xfrm>
                <a:off x="758938" y="1009260"/>
                <a:ext cx="534600" cy="122700"/>
              </a:xfrm>
              <a:prstGeom prst="roundRect">
                <a:avLst>
                  <a:gd name="adj" fmla="val 50000"/>
                </a:avLst>
              </a:prstGeom>
              <a:solidFill>
                <a:schemeClr val="lt2"/>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4"/>
              <p:cNvSpPr/>
              <p:nvPr/>
            </p:nvSpPr>
            <p:spPr>
              <a:xfrm>
                <a:off x="758938" y="1435980"/>
                <a:ext cx="534600" cy="122700"/>
              </a:xfrm>
              <a:prstGeom prst="roundRect">
                <a:avLst>
                  <a:gd name="adj" fmla="val 50000"/>
                </a:avLst>
              </a:prstGeom>
              <a:solidFill>
                <a:schemeClr val="lt2"/>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4"/>
              <p:cNvSpPr/>
              <p:nvPr/>
            </p:nvSpPr>
            <p:spPr>
              <a:xfrm>
                <a:off x="758938" y="1862700"/>
                <a:ext cx="534600" cy="122700"/>
              </a:xfrm>
              <a:prstGeom prst="roundRect">
                <a:avLst>
                  <a:gd name="adj" fmla="val 50000"/>
                </a:avLst>
              </a:prstGeom>
              <a:solidFill>
                <a:schemeClr val="lt2"/>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4"/>
              <p:cNvSpPr/>
              <p:nvPr/>
            </p:nvSpPr>
            <p:spPr>
              <a:xfrm>
                <a:off x="758938" y="2289420"/>
                <a:ext cx="534600" cy="122700"/>
              </a:xfrm>
              <a:prstGeom prst="roundRect">
                <a:avLst>
                  <a:gd name="adj" fmla="val 50000"/>
                </a:avLst>
              </a:prstGeom>
              <a:solidFill>
                <a:schemeClr val="lt2"/>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4"/>
              <p:cNvSpPr/>
              <p:nvPr/>
            </p:nvSpPr>
            <p:spPr>
              <a:xfrm>
                <a:off x="758938" y="2716140"/>
                <a:ext cx="534600" cy="122700"/>
              </a:xfrm>
              <a:prstGeom prst="roundRect">
                <a:avLst>
                  <a:gd name="adj" fmla="val 50000"/>
                </a:avLst>
              </a:prstGeom>
              <a:solidFill>
                <a:schemeClr val="lt2"/>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4"/>
              <p:cNvSpPr/>
              <p:nvPr/>
            </p:nvSpPr>
            <p:spPr>
              <a:xfrm>
                <a:off x="758938" y="3142860"/>
                <a:ext cx="534600" cy="122700"/>
              </a:xfrm>
              <a:prstGeom prst="roundRect">
                <a:avLst>
                  <a:gd name="adj" fmla="val 50000"/>
                </a:avLst>
              </a:prstGeom>
              <a:solidFill>
                <a:schemeClr val="lt2"/>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4"/>
              <p:cNvSpPr/>
              <p:nvPr/>
            </p:nvSpPr>
            <p:spPr>
              <a:xfrm>
                <a:off x="758938" y="3584820"/>
                <a:ext cx="534600" cy="122700"/>
              </a:xfrm>
              <a:prstGeom prst="roundRect">
                <a:avLst>
                  <a:gd name="adj" fmla="val 50000"/>
                </a:avLst>
              </a:prstGeom>
              <a:solidFill>
                <a:schemeClr val="lt2"/>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4"/>
              <p:cNvSpPr/>
              <p:nvPr/>
            </p:nvSpPr>
            <p:spPr>
              <a:xfrm>
                <a:off x="758938" y="4011540"/>
                <a:ext cx="534600" cy="122700"/>
              </a:xfrm>
              <a:prstGeom prst="roundRect">
                <a:avLst>
                  <a:gd name="adj" fmla="val 50000"/>
                </a:avLst>
              </a:prstGeom>
              <a:solidFill>
                <a:schemeClr val="lt2"/>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 name="Google Shape;553;p14"/>
            <p:cNvGrpSpPr/>
            <p:nvPr/>
          </p:nvGrpSpPr>
          <p:grpSpPr>
            <a:xfrm>
              <a:off x="1503449" y="1115591"/>
              <a:ext cx="6230159" cy="2912318"/>
              <a:chOff x="3262150" y="1031125"/>
              <a:chExt cx="6053400" cy="2590800"/>
            </a:xfrm>
          </p:grpSpPr>
          <p:cxnSp>
            <p:nvCxnSpPr>
              <p:cNvPr id="554" name="Google Shape;554;p14"/>
              <p:cNvCxnSpPr/>
              <p:nvPr/>
            </p:nvCxnSpPr>
            <p:spPr>
              <a:xfrm>
                <a:off x="3262150" y="10311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555" name="Google Shape;555;p14"/>
              <p:cNvCxnSpPr/>
              <p:nvPr/>
            </p:nvCxnSpPr>
            <p:spPr>
              <a:xfrm>
                <a:off x="3262150" y="11835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556" name="Google Shape;556;p14"/>
              <p:cNvCxnSpPr/>
              <p:nvPr/>
            </p:nvCxnSpPr>
            <p:spPr>
              <a:xfrm>
                <a:off x="3262150" y="13359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557" name="Google Shape;557;p14"/>
              <p:cNvCxnSpPr/>
              <p:nvPr/>
            </p:nvCxnSpPr>
            <p:spPr>
              <a:xfrm>
                <a:off x="3262150" y="14883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558" name="Google Shape;558;p14"/>
              <p:cNvCxnSpPr/>
              <p:nvPr/>
            </p:nvCxnSpPr>
            <p:spPr>
              <a:xfrm>
                <a:off x="3262150" y="16407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559" name="Google Shape;559;p14"/>
              <p:cNvCxnSpPr/>
              <p:nvPr/>
            </p:nvCxnSpPr>
            <p:spPr>
              <a:xfrm>
                <a:off x="3262150" y="17931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560" name="Google Shape;560;p14"/>
              <p:cNvCxnSpPr/>
              <p:nvPr/>
            </p:nvCxnSpPr>
            <p:spPr>
              <a:xfrm>
                <a:off x="3262150" y="19455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561" name="Google Shape;561;p14"/>
              <p:cNvCxnSpPr/>
              <p:nvPr/>
            </p:nvCxnSpPr>
            <p:spPr>
              <a:xfrm>
                <a:off x="3262150" y="20979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562" name="Google Shape;562;p14"/>
              <p:cNvCxnSpPr/>
              <p:nvPr/>
            </p:nvCxnSpPr>
            <p:spPr>
              <a:xfrm>
                <a:off x="3262150" y="22503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563" name="Google Shape;563;p14"/>
              <p:cNvCxnSpPr/>
              <p:nvPr/>
            </p:nvCxnSpPr>
            <p:spPr>
              <a:xfrm>
                <a:off x="3262150" y="24027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564" name="Google Shape;564;p14"/>
              <p:cNvCxnSpPr/>
              <p:nvPr/>
            </p:nvCxnSpPr>
            <p:spPr>
              <a:xfrm>
                <a:off x="3262150" y="25551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565" name="Google Shape;565;p14"/>
              <p:cNvCxnSpPr/>
              <p:nvPr/>
            </p:nvCxnSpPr>
            <p:spPr>
              <a:xfrm>
                <a:off x="3262150" y="27075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566" name="Google Shape;566;p14"/>
              <p:cNvCxnSpPr/>
              <p:nvPr/>
            </p:nvCxnSpPr>
            <p:spPr>
              <a:xfrm>
                <a:off x="3262150" y="28599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567" name="Google Shape;567;p14"/>
              <p:cNvCxnSpPr/>
              <p:nvPr/>
            </p:nvCxnSpPr>
            <p:spPr>
              <a:xfrm>
                <a:off x="3262150" y="30123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568" name="Google Shape;568;p14"/>
              <p:cNvCxnSpPr/>
              <p:nvPr/>
            </p:nvCxnSpPr>
            <p:spPr>
              <a:xfrm>
                <a:off x="3262150" y="31647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569" name="Google Shape;569;p14"/>
              <p:cNvCxnSpPr/>
              <p:nvPr/>
            </p:nvCxnSpPr>
            <p:spPr>
              <a:xfrm>
                <a:off x="3262150" y="33171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570" name="Google Shape;570;p14"/>
              <p:cNvCxnSpPr/>
              <p:nvPr/>
            </p:nvCxnSpPr>
            <p:spPr>
              <a:xfrm>
                <a:off x="3262150" y="34695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571" name="Google Shape;571;p14"/>
              <p:cNvCxnSpPr/>
              <p:nvPr/>
            </p:nvCxnSpPr>
            <p:spPr>
              <a:xfrm>
                <a:off x="3262150" y="3621925"/>
                <a:ext cx="6053400" cy="0"/>
              </a:xfrm>
              <a:prstGeom prst="straightConnector1">
                <a:avLst/>
              </a:prstGeom>
              <a:noFill/>
              <a:ln w="19050" cap="rnd" cmpd="sng">
                <a:solidFill>
                  <a:schemeClr val="accent5"/>
                </a:solidFill>
                <a:prstDash val="dot"/>
                <a:round/>
                <a:headEnd type="none" w="med" len="med"/>
                <a:tailEnd type="none" w="med" len="med"/>
              </a:ln>
            </p:spPr>
          </p:cxnSp>
        </p:grpSp>
      </p:grpSp>
      <p:sp>
        <p:nvSpPr>
          <p:cNvPr id="572" name="Google Shape;572;p14"/>
          <p:cNvSpPr txBox="1">
            <a:spLocks noGrp="1"/>
          </p:cNvSpPr>
          <p:nvPr>
            <p:ph type="subTitle" idx="1"/>
          </p:nvPr>
        </p:nvSpPr>
        <p:spPr>
          <a:xfrm>
            <a:off x="2209750" y="3214700"/>
            <a:ext cx="5113200" cy="679800"/>
          </a:xfrm>
          <a:prstGeom prst="rect">
            <a:avLst/>
          </a:prstGeom>
          <a:solidFill>
            <a:schemeClr val="accent1"/>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Arial" panose="020B0604020202020204" pitchFamily="34" charset="0"/>
                <a:ea typeface="Arial" panose="020B0604020202020204" pitchFamily="34" charset="0"/>
                <a:cs typeface="Arial" panose="020B0604020202020204" pitchFamily="34" charset="0"/>
                <a:sym typeface="Poppins"/>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73" name="Google Shape;573;p14"/>
          <p:cNvSpPr txBox="1">
            <a:spLocks noGrp="1"/>
          </p:cNvSpPr>
          <p:nvPr>
            <p:ph type="title"/>
          </p:nvPr>
        </p:nvSpPr>
        <p:spPr>
          <a:xfrm>
            <a:off x="2209750" y="1234100"/>
            <a:ext cx="5113200" cy="146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10000">
                <a:latin typeface="Arial" panose="020B0604020202020204" pitchFamily="34" charset="0"/>
                <a:cs typeface="Arial" panose="020B0604020202020204" pitchFamily="34" charset="0"/>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0209292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320"/>
        <p:cNvGrpSpPr/>
        <p:nvPr/>
      </p:nvGrpSpPr>
      <p:grpSpPr>
        <a:xfrm>
          <a:off x="0" y="0"/>
          <a:ext cx="0" cy="0"/>
          <a:chOff x="0" y="0"/>
          <a:chExt cx="0" cy="0"/>
        </a:xfrm>
      </p:grpSpPr>
      <p:grpSp>
        <p:nvGrpSpPr>
          <p:cNvPr id="1321" name="Google Shape;1321;p29"/>
          <p:cNvGrpSpPr/>
          <p:nvPr/>
        </p:nvGrpSpPr>
        <p:grpSpPr>
          <a:xfrm>
            <a:off x="-6075" y="-1225"/>
            <a:ext cx="9150076" cy="5151600"/>
            <a:chOff x="70125" y="-1225"/>
            <a:chExt cx="9150076" cy="5151600"/>
          </a:xfrm>
        </p:grpSpPr>
        <p:sp>
          <p:nvSpPr>
            <p:cNvPr id="1322" name="Google Shape;1322;p29"/>
            <p:cNvSpPr/>
            <p:nvPr/>
          </p:nvSpPr>
          <p:spPr>
            <a:xfrm flipH="1">
              <a:off x="70125" y="0"/>
              <a:ext cx="6825950" cy="3062750"/>
            </a:xfrm>
            <a:custGeom>
              <a:avLst/>
              <a:gdLst/>
              <a:ahLst/>
              <a:cxnLst/>
              <a:rect l="l" t="t" r="r" b="b"/>
              <a:pathLst>
                <a:path w="273038" h="122510" extrusionOk="0">
                  <a:moveTo>
                    <a:pt x="0" y="0"/>
                  </a:moveTo>
                  <a:lnTo>
                    <a:pt x="273038" y="0"/>
                  </a:lnTo>
                  <a:lnTo>
                    <a:pt x="273038" y="122510"/>
                  </a:lnTo>
                  <a:lnTo>
                    <a:pt x="8240" y="122510"/>
                  </a:lnTo>
                  <a:close/>
                </a:path>
              </a:pathLst>
            </a:custGeom>
            <a:solidFill>
              <a:schemeClr val="lt2"/>
            </a:solidFill>
            <a:ln>
              <a:noFill/>
            </a:ln>
            <a:effectLst>
              <a:outerShdw blurRad="128588" dist="57150" dir="5400000" algn="bl" rotWithShape="0">
                <a:srgbClr val="000000">
                  <a:alpha val="30000"/>
                </a:srgbClr>
              </a:outerShdw>
            </a:effectLst>
          </p:spPr>
        </p:sp>
        <p:sp>
          <p:nvSpPr>
            <p:cNvPr id="1323" name="Google Shape;1323;p29"/>
            <p:cNvSpPr/>
            <p:nvPr/>
          </p:nvSpPr>
          <p:spPr>
            <a:xfrm flipH="1">
              <a:off x="5004711" y="1466625"/>
              <a:ext cx="4209415" cy="3677009"/>
            </a:xfrm>
            <a:custGeom>
              <a:avLst/>
              <a:gdLst/>
              <a:ahLst/>
              <a:cxnLst/>
              <a:rect l="l" t="t" r="r" b="b"/>
              <a:pathLst>
                <a:path w="149429" h="132948" extrusionOk="0">
                  <a:moveTo>
                    <a:pt x="0" y="0"/>
                  </a:moveTo>
                  <a:lnTo>
                    <a:pt x="0" y="132948"/>
                  </a:lnTo>
                  <a:lnTo>
                    <a:pt x="149429" y="132948"/>
                  </a:lnTo>
                  <a:lnTo>
                    <a:pt x="119799" y="22368"/>
                  </a:lnTo>
                  <a:close/>
                </a:path>
              </a:pathLst>
            </a:custGeom>
            <a:solidFill>
              <a:schemeClr val="accent1"/>
            </a:solidFill>
            <a:ln>
              <a:noFill/>
            </a:ln>
            <a:effectLst>
              <a:outerShdw blurRad="128588" dist="57150" dir="5400000" algn="bl" rotWithShape="0">
                <a:srgbClr val="000000">
                  <a:alpha val="30000"/>
                </a:srgbClr>
              </a:outerShdw>
            </a:effectLst>
          </p:spPr>
        </p:sp>
        <p:sp>
          <p:nvSpPr>
            <p:cNvPr id="1324" name="Google Shape;1324;p29"/>
            <p:cNvSpPr/>
            <p:nvPr/>
          </p:nvSpPr>
          <p:spPr>
            <a:xfrm flipH="1">
              <a:off x="4786351" y="-1225"/>
              <a:ext cx="4433850" cy="1971275"/>
            </a:xfrm>
            <a:custGeom>
              <a:avLst/>
              <a:gdLst/>
              <a:ahLst/>
              <a:cxnLst/>
              <a:rect l="l" t="t" r="r" b="b"/>
              <a:pathLst>
                <a:path w="177354" h="78851" extrusionOk="0">
                  <a:moveTo>
                    <a:pt x="142417" y="0"/>
                  </a:moveTo>
                  <a:lnTo>
                    <a:pt x="243" y="49"/>
                  </a:lnTo>
                  <a:lnTo>
                    <a:pt x="0" y="78851"/>
                  </a:lnTo>
                  <a:lnTo>
                    <a:pt x="177354" y="28629"/>
                  </a:lnTo>
                  <a:close/>
                </a:path>
              </a:pathLst>
            </a:custGeom>
            <a:solidFill>
              <a:schemeClr val="dk2"/>
            </a:solidFill>
            <a:ln>
              <a:noFill/>
            </a:ln>
            <a:effectLst>
              <a:outerShdw blurRad="128588" dist="57150" dir="6660000" algn="bl" rotWithShape="0">
                <a:srgbClr val="000000">
                  <a:alpha val="30000"/>
                </a:srgbClr>
              </a:outerShdw>
            </a:effectLst>
          </p:spPr>
        </p:sp>
        <p:sp>
          <p:nvSpPr>
            <p:cNvPr id="1325" name="Google Shape;1325;p29"/>
            <p:cNvSpPr/>
            <p:nvPr/>
          </p:nvSpPr>
          <p:spPr>
            <a:xfrm flipH="1">
              <a:off x="70125" y="631775"/>
              <a:ext cx="7070125" cy="4518600"/>
            </a:xfrm>
            <a:custGeom>
              <a:avLst/>
              <a:gdLst/>
              <a:ahLst/>
              <a:cxnLst/>
              <a:rect l="l" t="t" r="r" b="b"/>
              <a:pathLst>
                <a:path w="282805" h="180744" extrusionOk="0">
                  <a:moveTo>
                    <a:pt x="282378" y="0"/>
                  </a:moveTo>
                  <a:lnTo>
                    <a:pt x="282805" y="180469"/>
                  </a:lnTo>
                  <a:lnTo>
                    <a:pt x="27469" y="180744"/>
                  </a:lnTo>
                  <a:lnTo>
                    <a:pt x="0" y="77462"/>
                  </a:lnTo>
                  <a:close/>
                </a:path>
              </a:pathLst>
            </a:custGeom>
            <a:solidFill>
              <a:schemeClr val="accent4"/>
            </a:solidFill>
            <a:ln>
              <a:noFill/>
            </a:ln>
            <a:effectLst>
              <a:outerShdw blurRad="128588" dist="57150" dir="11460000" algn="bl" rotWithShape="0">
                <a:srgbClr val="000000">
                  <a:alpha val="30000"/>
                </a:srgbClr>
              </a:outerShdw>
            </a:effectLst>
          </p:spPr>
        </p:sp>
      </p:grpSp>
      <p:pic>
        <p:nvPicPr>
          <p:cNvPr id="1326" name="Google Shape;1326;p29"/>
          <p:cNvPicPr preferRelativeResize="0"/>
          <p:nvPr/>
        </p:nvPicPr>
        <p:blipFill>
          <a:blip r:embed="rId2">
            <a:alphaModFix/>
          </a:blip>
          <a:stretch>
            <a:fillRect/>
          </a:stretch>
        </p:blipFill>
        <p:spPr>
          <a:xfrm flipH="1">
            <a:off x="-6075" y="0"/>
            <a:ext cx="9144001" cy="5143500"/>
          </a:xfrm>
          <a:prstGeom prst="rect">
            <a:avLst/>
          </a:prstGeom>
          <a:noFill/>
          <a:ln>
            <a:noFill/>
          </a:ln>
        </p:spPr>
      </p:pic>
      <p:grpSp>
        <p:nvGrpSpPr>
          <p:cNvPr id="1327" name="Google Shape;1327;p29"/>
          <p:cNvGrpSpPr/>
          <p:nvPr/>
        </p:nvGrpSpPr>
        <p:grpSpPr>
          <a:xfrm>
            <a:off x="290430" y="412029"/>
            <a:ext cx="8322887" cy="4319479"/>
            <a:chOff x="624867" y="585600"/>
            <a:chExt cx="7653933" cy="3972300"/>
          </a:xfrm>
        </p:grpSpPr>
        <p:sp>
          <p:nvSpPr>
            <p:cNvPr id="1328" name="Google Shape;1328;p29"/>
            <p:cNvSpPr/>
            <p:nvPr/>
          </p:nvSpPr>
          <p:spPr>
            <a:xfrm>
              <a:off x="865200" y="585600"/>
              <a:ext cx="7413600" cy="3972300"/>
            </a:xfrm>
            <a:prstGeom prst="roundRect">
              <a:avLst>
                <a:gd name="adj" fmla="val 5094"/>
              </a:avLst>
            </a:prstGeom>
            <a:solidFill>
              <a:srgbClr val="FF6E80"/>
            </a:solidFill>
            <a:ln>
              <a:noFill/>
            </a:ln>
            <a:effectLst>
              <a:outerShdw blurRad="200025" dist="57150" dir="3000000" algn="bl" rotWithShape="0">
                <a:srgbClr val="000000">
                  <a:alpha val="3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9"/>
            <p:cNvSpPr/>
            <p:nvPr/>
          </p:nvSpPr>
          <p:spPr>
            <a:xfrm>
              <a:off x="1120432" y="836981"/>
              <a:ext cx="7032600" cy="3567000"/>
            </a:xfrm>
            <a:prstGeom prst="roundRect">
              <a:avLst>
                <a:gd name="adj" fmla="val 4622"/>
              </a:avLst>
            </a:prstGeom>
            <a:solidFill>
              <a:schemeClr val="lt1"/>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9"/>
            <p:cNvSpPr/>
            <p:nvPr/>
          </p:nvSpPr>
          <p:spPr>
            <a:xfrm>
              <a:off x="1071275" y="788250"/>
              <a:ext cx="7032600" cy="3567000"/>
            </a:xfrm>
            <a:prstGeom prst="roundRect">
              <a:avLst>
                <a:gd name="adj" fmla="val 4622"/>
              </a:avLst>
            </a:prstGeom>
            <a:solidFill>
              <a:srgbClr val="F3F3F3"/>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1" name="Google Shape;1331;p29"/>
            <p:cNvGrpSpPr/>
            <p:nvPr/>
          </p:nvGrpSpPr>
          <p:grpSpPr>
            <a:xfrm>
              <a:off x="1186013" y="982710"/>
              <a:ext cx="175800" cy="3178080"/>
              <a:chOff x="1186013" y="982710"/>
              <a:chExt cx="175800" cy="3178080"/>
            </a:xfrm>
          </p:grpSpPr>
          <p:sp>
            <p:nvSpPr>
              <p:cNvPr id="1332" name="Google Shape;1332;p29"/>
              <p:cNvSpPr/>
              <p:nvPr/>
            </p:nvSpPr>
            <p:spPr>
              <a:xfrm>
                <a:off x="1186013" y="982710"/>
                <a:ext cx="175800" cy="175800"/>
              </a:xfrm>
              <a:prstGeom prst="ellipse">
                <a:avLst/>
              </a:prstGeom>
              <a:solidFill>
                <a:schemeClr val="accent4"/>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9"/>
              <p:cNvSpPr/>
              <p:nvPr/>
            </p:nvSpPr>
            <p:spPr>
              <a:xfrm>
                <a:off x="1186013" y="1409430"/>
                <a:ext cx="175800" cy="175800"/>
              </a:xfrm>
              <a:prstGeom prst="ellipse">
                <a:avLst/>
              </a:prstGeom>
              <a:solidFill>
                <a:schemeClr val="accent4"/>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9"/>
              <p:cNvSpPr/>
              <p:nvPr/>
            </p:nvSpPr>
            <p:spPr>
              <a:xfrm>
                <a:off x="1186013" y="1836150"/>
                <a:ext cx="175800" cy="175800"/>
              </a:xfrm>
              <a:prstGeom prst="ellipse">
                <a:avLst/>
              </a:prstGeom>
              <a:solidFill>
                <a:schemeClr val="accent4"/>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9"/>
              <p:cNvSpPr/>
              <p:nvPr/>
            </p:nvSpPr>
            <p:spPr>
              <a:xfrm>
                <a:off x="1186013" y="2262870"/>
                <a:ext cx="175800" cy="175800"/>
              </a:xfrm>
              <a:prstGeom prst="ellipse">
                <a:avLst/>
              </a:prstGeom>
              <a:solidFill>
                <a:schemeClr val="accent4"/>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9"/>
              <p:cNvSpPr/>
              <p:nvPr/>
            </p:nvSpPr>
            <p:spPr>
              <a:xfrm>
                <a:off x="1186013" y="2689590"/>
                <a:ext cx="175800" cy="175800"/>
              </a:xfrm>
              <a:prstGeom prst="ellipse">
                <a:avLst/>
              </a:prstGeom>
              <a:solidFill>
                <a:schemeClr val="accent4"/>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9"/>
              <p:cNvSpPr/>
              <p:nvPr/>
            </p:nvSpPr>
            <p:spPr>
              <a:xfrm>
                <a:off x="1186013" y="3116310"/>
                <a:ext cx="175800" cy="175800"/>
              </a:xfrm>
              <a:prstGeom prst="ellipse">
                <a:avLst/>
              </a:prstGeom>
              <a:solidFill>
                <a:schemeClr val="accent4"/>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9"/>
              <p:cNvSpPr/>
              <p:nvPr/>
            </p:nvSpPr>
            <p:spPr>
              <a:xfrm>
                <a:off x="1186013" y="3558270"/>
                <a:ext cx="175800" cy="175800"/>
              </a:xfrm>
              <a:prstGeom prst="ellipse">
                <a:avLst/>
              </a:prstGeom>
              <a:solidFill>
                <a:schemeClr val="accent4"/>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9"/>
              <p:cNvSpPr/>
              <p:nvPr/>
            </p:nvSpPr>
            <p:spPr>
              <a:xfrm>
                <a:off x="1186013" y="3984990"/>
                <a:ext cx="175800" cy="175800"/>
              </a:xfrm>
              <a:prstGeom prst="ellipse">
                <a:avLst/>
              </a:prstGeom>
              <a:solidFill>
                <a:schemeClr val="accent4"/>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0" name="Google Shape;1340;p29"/>
            <p:cNvGrpSpPr/>
            <p:nvPr/>
          </p:nvGrpSpPr>
          <p:grpSpPr>
            <a:xfrm>
              <a:off x="624867" y="1009244"/>
              <a:ext cx="668624" cy="3124980"/>
              <a:chOff x="758938" y="1009260"/>
              <a:chExt cx="534600" cy="3124980"/>
            </a:xfrm>
          </p:grpSpPr>
          <p:sp>
            <p:nvSpPr>
              <p:cNvPr id="1341" name="Google Shape;1341;p29"/>
              <p:cNvSpPr/>
              <p:nvPr/>
            </p:nvSpPr>
            <p:spPr>
              <a:xfrm>
                <a:off x="758938" y="1009260"/>
                <a:ext cx="534600" cy="122700"/>
              </a:xfrm>
              <a:prstGeom prst="roundRect">
                <a:avLst>
                  <a:gd name="adj" fmla="val 50000"/>
                </a:avLst>
              </a:prstGeom>
              <a:solidFill>
                <a:schemeClr val="lt2"/>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9"/>
              <p:cNvSpPr/>
              <p:nvPr/>
            </p:nvSpPr>
            <p:spPr>
              <a:xfrm>
                <a:off x="758938" y="1435980"/>
                <a:ext cx="534600" cy="122700"/>
              </a:xfrm>
              <a:prstGeom prst="roundRect">
                <a:avLst>
                  <a:gd name="adj" fmla="val 50000"/>
                </a:avLst>
              </a:prstGeom>
              <a:solidFill>
                <a:schemeClr val="lt2"/>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9"/>
              <p:cNvSpPr/>
              <p:nvPr/>
            </p:nvSpPr>
            <p:spPr>
              <a:xfrm>
                <a:off x="758938" y="1862700"/>
                <a:ext cx="534600" cy="122700"/>
              </a:xfrm>
              <a:prstGeom prst="roundRect">
                <a:avLst>
                  <a:gd name="adj" fmla="val 50000"/>
                </a:avLst>
              </a:prstGeom>
              <a:solidFill>
                <a:schemeClr val="lt2"/>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9"/>
              <p:cNvSpPr/>
              <p:nvPr/>
            </p:nvSpPr>
            <p:spPr>
              <a:xfrm>
                <a:off x="758938" y="2289420"/>
                <a:ext cx="534600" cy="122700"/>
              </a:xfrm>
              <a:prstGeom prst="roundRect">
                <a:avLst>
                  <a:gd name="adj" fmla="val 50000"/>
                </a:avLst>
              </a:prstGeom>
              <a:solidFill>
                <a:schemeClr val="lt2"/>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9"/>
              <p:cNvSpPr/>
              <p:nvPr/>
            </p:nvSpPr>
            <p:spPr>
              <a:xfrm>
                <a:off x="758938" y="2716140"/>
                <a:ext cx="534600" cy="122700"/>
              </a:xfrm>
              <a:prstGeom prst="roundRect">
                <a:avLst>
                  <a:gd name="adj" fmla="val 50000"/>
                </a:avLst>
              </a:prstGeom>
              <a:solidFill>
                <a:schemeClr val="lt2"/>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9"/>
              <p:cNvSpPr/>
              <p:nvPr/>
            </p:nvSpPr>
            <p:spPr>
              <a:xfrm>
                <a:off x="758938" y="3142860"/>
                <a:ext cx="534600" cy="122700"/>
              </a:xfrm>
              <a:prstGeom prst="roundRect">
                <a:avLst>
                  <a:gd name="adj" fmla="val 50000"/>
                </a:avLst>
              </a:prstGeom>
              <a:solidFill>
                <a:schemeClr val="lt2"/>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9"/>
              <p:cNvSpPr/>
              <p:nvPr/>
            </p:nvSpPr>
            <p:spPr>
              <a:xfrm>
                <a:off x="758938" y="3584820"/>
                <a:ext cx="534600" cy="122700"/>
              </a:xfrm>
              <a:prstGeom prst="roundRect">
                <a:avLst>
                  <a:gd name="adj" fmla="val 50000"/>
                </a:avLst>
              </a:prstGeom>
              <a:solidFill>
                <a:schemeClr val="lt2"/>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9"/>
              <p:cNvSpPr/>
              <p:nvPr/>
            </p:nvSpPr>
            <p:spPr>
              <a:xfrm>
                <a:off x="758938" y="4011540"/>
                <a:ext cx="534600" cy="122700"/>
              </a:xfrm>
              <a:prstGeom prst="roundRect">
                <a:avLst>
                  <a:gd name="adj" fmla="val 50000"/>
                </a:avLst>
              </a:prstGeom>
              <a:solidFill>
                <a:schemeClr val="lt2"/>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9" name="Google Shape;1349;p29"/>
            <p:cNvGrpSpPr/>
            <p:nvPr/>
          </p:nvGrpSpPr>
          <p:grpSpPr>
            <a:xfrm>
              <a:off x="1503449" y="1115591"/>
              <a:ext cx="6230159" cy="2912318"/>
              <a:chOff x="3262150" y="1031125"/>
              <a:chExt cx="6053400" cy="2590800"/>
            </a:xfrm>
          </p:grpSpPr>
          <p:cxnSp>
            <p:nvCxnSpPr>
              <p:cNvPr id="1350" name="Google Shape;1350;p29"/>
              <p:cNvCxnSpPr/>
              <p:nvPr/>
            </p:nvCxnSpPr>
            <p:spPr>
              <a:xfrm>
                <a:off x="3262150" y="10311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1351" name="Google Shape;1351;p29"/>
              <p:cNvCxnSpPr/>
              <p:nvPr/>
            </p:nvCxnSpPr>
            <p:spPr>
              <a:xfrm>
                <a:off x="3262150" y="11835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1352" name="Google Shape;1352;p29"/>
              <p:cNvCxnSpPr/>
              <p:nvPr/>
            </p:nvCxnSpPr>
            <p:spPr>
              <a:xfrm>
                <a:off x="3262150" y="13359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1353" name="Google Shape;1353;p29"/>
              <p:cNvCxnSpPr/>
              <p:nvPr/>
            </p:nvCxnSpPr>
            <p:spPr>
              <a:xfrm>
                <a:off x="3262150" y="14883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1354" name="Google Shape;1354;p29"/>
              <p:cNvCxnSpPr/>
              <p:nvPr/>
            </p:nvCxnSpPr>
            <p:spPr>
              <a:xfrm>
                <a:off x="3262150" y="16407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1355" name="Google Shape;1355;p29"/>
              <p:cNvCxnSpPr/>
              <p:nvPr/>
            </p:nvCxnSpPr>
            <p:spPr>
              <a:xfrm>
                <a:off x="3262150" y="17931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1356" name="Google Shape;1356;p29"/>
              <p:cNvCxnSpPr/>
              <p:nvPr/>
            </p:nvCxnSpPr>
            <p:spPr>
              <a:xfrm>
                <a:off x="3262150" y="19455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1357" name="Google Shape;1357;p29"/>
              <p:cNvCxnSpPr/>
              <p:nvPr/>
            </p:nvCxnSpPr>
            <p:spPr>
              <a:xfrm>
                <a:off x="3262150" y="20979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1358" name="Google Shape;1358;p29"/>
              <p:cNvCxnSpPr/>
              <p:nvPr/>
            </p:nvCxnSpPr>
            <p:spPr>
              <a:xfrm>
                <a:off x="3262150" y="22503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1359" name="Google Shape;1359;p29"/>
              <p:cNvCxnSpPr/>
              <p:nvPr/>
            </p:nvCxnSpPr>
            <p:spPr>
              <a:xfrm>
                <a:off x="3262150" y="24027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1360" name="Google Shape;1360;p29"/>
              <p:cNvCxnSpPr/>
              <p:nvPr/>
            </p:nvCxnSpPr>
            <p:spPr>
              <a:xfrm>
                <a:off x="3262150" y="25551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1361" name="Google Shape;1361;p29"/>
              <p:cNvCxnSpPr/>
              <p:nvPr/>
            </p:nvCxnSpPr>
            <p:spPr>
              <a:xfrm>
                <a:off x="3262150" y="27075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1362" name="Google Shape;1362;p29"/>
              <p:cNvCxnSpPr/>
              <p:nvPr/>
            </p:nvCxnSpPr>
            <p:spPr>
              <a:xfrm>
                <a:off x="3262150" y="28599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1363" name="Google Shape;1363;p29"/>
              <p:cNvCxnSpPr/>
              <p:nvPr/>
            </p:nvCxnSpPr>
            <p:spPr>
              <a:xfrm>
                <a:off x="3262150" y="30123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1364" name="Google Shape;1364;p29"/>
              <p:cNvCxnSpPr/>
              <p:nvPr/>
            </p:nvCxnSpPr>
            <p:spPr>
              <a:xfrm>
                <a:off x="3262150" y="31647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1365" name="Google Shape;1365;p29"/>
              <p:cNvCxnSpPr/>
              <p:nvPr/>
            </p:nvCxnSpPr>
            <p:spPr>
              <a:xfrm>
                <a:off x="3262150" y="33171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1366" name="Google Shape;1366;p29"/>
              <p:cNvCxnSpPr/>
              <p:nvPr/>
            </p:nvCxnSpPr>
            <p:spPr>
              <a:xfrm>
                <a:off x="3262150" y="34695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1367" name="Google Shape;1367;p29"/>
              <p:cNvCxnSpPr/>
              <p:nvPr/>
            </p:nvCxnSpPr>
            <p:spPr>
              <a:xfrm>
                <a:off x="3262150" y="3621925"/>
                <a:ext cx="6053400" cy="0"/>
              </a:xfrm>
              <a:prstGeom prst="straightConnector1">
                <a:avLst/>
              </a:prstGeom>
              <a:noFill/>
              <a:ln w="19050" cap="rnd" cmpd="sng">
                <a:solidFill>
                  <a:schemeClr val="accent5"/>
                </a:solidFill>
                <a:prstDash val="dot"/>
                <a:round/>
                <a:headEnd type="none" w="med" len="med"/>
                <a:tailEnd type="none" w="med" len="med"/>
              </a:ln>
            </p:spPr>
          </p:cxnSp>
        </p:grpSp>
      </p:grpSp>
    </p:spTree>
    <p:extLst>
      <p:ext uri="{BB962C8B-B14F-4D97-AF65-F5344CB8AC3E}">
        <p14:creationId xmlns:p14="http://schemas.microsoft.com/office/powerpoint/2010/main" val="9393771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368"/>
        <p:cNvGrpSpPr/>
        <p:nvPr/>
      </p:nvGrpSpPr>
      <p:grpSpPr>
        <a:xfrm>
          <a:off x="0" y="0"/>
          <a:ext cx="0" cy="0"/>
          <a:chOff x="0" y="0"/>
          <a:chExt cx="0" cy="0"/>
        </a:xfrm>
      </p:grpSpPr>
      <p:grpSp>
        <p:nvGrpSpPr>
          <p:cNvPr id="1369" name="Google Shape;1369;p30"/>
          <p:cNvGrpSpPr/>
          <p:nvPr/>
        </p:nvGrpSpPr>
        <p:grpSpPr>
          <a:xfrm rot="10800000">
            <a:off x="-6075" y="-1225"/>
            <a:ext cx="9150076" cy="5151600"/>
            <a:chOff x="70125" y="-1225"/>
            <a:chExt cx="9150076" cy="5151600"/>
          </a:xfrm>
        </p:grpSpPr>
        <p:sp>
          <p:nvSpPr>
            <p:cNvPr id="1370" name="Google Shape;1370;p30"/>
            <p:cNvSpPr/>
            <p:nvPr/>
          </p:nvSpPr>
          <p:spPr>
            <a:xfrm flipH="1">
              <a:off x="70125" y="0"/>
              <a:ext cx="6825950" cy="3062750"/>
            </a:xfrm>
            <a:custGeom>
              <a:avLst/>
              <a:gdLst/>
              <a:ahLst/>
              <a:cxnLst/>
              <a:rect l="l" t="t" r="r" b="b"/>
              <a:pathLst>
                <a:path w="273038" h="122510" extrusionOk="0">
                  <a:moveTo>
                    <a:pt x="0" y="0"/>
                  </a:moveTo>
                  <a:lnTo>
                    <a:pt x="273038" y="0"/>
                  </a:lnTo>
                  <a:lnTo>
                    <a:pt x="273038" y="122510"/>
                  </a:lnTo>
                  <a:lnTo>
                    <a:pt x="8240" y="122510"/>
                  </a:lnTo>
                  <a:close/>
                </a:path>
              </a:pathLst>
            </a:custGeom>
            <a:solidFill>
              <a:schemeClr val="lt2"/>
            </a:solidFill>
            <a:ln>
              <a:noFill/>
            </a:ln>
            <a:effectLst>
              <a:outerShdw blurRad="128588" dist="57150" dir="5400000" algn="bl" rotWithShape="0">
                <a:srgbClr val="000000">
                  <a:alpha val="30000"/>
                </a:srgbClr>
              </a:outerShdw>
            </a:effectLst>
          </p:spPr>
        </p:sp>
        <p:sp>
          <p:nvSpPr>
            <p:cNvPr id="1371" name="Google Shape;1371;p30"/>
            <p:cNvSpPr/>
            <p:nvPr/>
          </p:nvSpPr>
          <p:spPr>
            <a:xfrm flipH="1">
              <a:off x="5004711" y="1466625"/>
              <a:ext cx="4209415" cy="3677009"/>
            </a:xfrm>
            <a:custGeom>
              <a:avLst/>
              <a:gdLst/>
              <a:ahLst/>
              <a:cxnLst/>
              <a:rect l="l" t="t" r="r" b="b"/>
              <a:pathLst>
                <a:path w="149429" h="132948" extrusionOk="0">
                  <a:moveTo>
                    <a:pt x="0" y="0"/>
                  </a:moveTo>
                  <a:lnTo>
                    <a:pt x="0" y="132948"/>
                  </a:lnTo>
                  <a:lnTo>
                    <a:pt x="149429" y="132948"/>
                  </a:lnTo>
                  <a:lnTo>
                    <a:pt x="119799" y="22368"/>
                  </a:lnTo>
                  <a:close/>
                </a:path>
              </a:pathLst>
            </a:custGeom>
            <a:solidFill>
              <a:schemeClr val="accent1"/>
            </a:solidFill>
            <a:ln>
              <a:noFill/>
            </a:ln>
            <a:effectLst>
              <a:outerShdw blurRad="128588" dist="57150" dir="5400000" algn="bl" rotWithShape="0">
                <a:srgbClr val="000000">
                  <a:alpha val="30000"/>
                </a:srgbClr>
              </a:outerShdw>
            </a:effectLst>
          </p:spPr>
        </p:sp>
        <p:sp>
          <p:nvSpPr>
            <p:cNvPr id="1372" name="Google Shape;1372;p30"/>
            <p:cNvSpPr/>
            <p:nvPr/>
          </p:nvSpPr>
          <p:spPr>
            <a:xfrm flipH="1">
              <a:off x="4786351" y="-1225"/>
              <a:ext cx="4433850" cy="1971275"/>
            </a:xfrm>
            <a:custGeom>
              <a:avLst/>
              <a:gdLst/>
              <a:ahLst/>
              <a:cxnLst/>
              <a:rect l="l" t="t" r="r" b="b"/>
              <a:pathLst>
                <a:path w="177354" h="78851" extrusionOk="0">
                  <a:moveTo>
                    <a:pt x="142417" y="0"/>
                  </a:moveTo>
                  <a:lnTo>
                    <a:pt x="243" y="49"/>
                  </a:lnTo>
                  <a:lnTo>
                    <a:pt x="0" y="78851"/>
                  </a:lnTo>
                  <a:lnTo>
                    <a:pt x="177354" y="28629"/>
                  </a:lnTo>
                  <a:close/>
                </a:path>
              </a:pathLst>
            </a:custGeom>
            <a:solidFill>
              <a:schemeClr val="dk2"/>
            </a:solidFill>
            <a:ln>
              <a:noFill/>
            </a:ln>
            <a:effectLst>
              <a:outerShdw blurRad="128588" dist="57150" dir="6660000" algn="bl" rotWithShape="0">
                <a:srgbClr val="000000">
                  <a:alpha val="30000"/>
                </a:srgbClr>
              </a:outerShdw>
            </a:effectLst>
          </p:spPr>
        </p:sp>
        <p:sp>
          <p:nvSpPr>
            <p:cNvPr id="1373" name="Google Shape;1373;p30"/>
            <p:cNvSpPr/>
            <p:nvPr/>
          </p:nvSpPr>
          <p:spPr>
            <a:xfrm flipH="1">
              <a:off x="70125" y="631775"/>
              <a:ext cx="7070125" cy="4518600"/>
            </a:xfrm>
            <a:custGeom>
              <a:avLst/>
              <a:gdLst/>
              <a:ahLst/>
              <a:cxnLst/>
              <a:rect l="l" t="t" r="r" b="b"/>
              <a:pathLst>
                <a:path w="282805" h="180744" extrusionOk="0">
                  <a:moveTo>
                    <a:pt x="282378" y="0"/>
                  </a:moveTo>
                  <a:lnTo>
                    <a:pt x="282805" y="180469"/>
                  </a:lnTo>
                  <a:lnTo>
                    <a:pt x="27469" y="180744"/>
                  </a:lnTo>
                  <a:lnTo>
                    <a:pt x="0" y="77462"/>
                  </a:lnTo>
                  <a:close/>
                </a:path>
              </a:pathLst>
            </a:custGeom>
            <a:solidFill>
              <a:schemeClr val="accent4"/>
            </a:solidFill>
            <a:ln>
              <a:noFill/>
            </a:ln>
            <a:effectLst>
              <a:outerShdw blurRad="128588" dist="57150" dir="11460000" algn="bl" rotWithShape="0">
                <a:srgbClr val="000000">
                  <a:alpha val="30000"/>
                </a:srgbClr>
              </a:outerShdw>
            </a:effectLst>
          </p:spPr>
        </p:sp>
      </p:grpSp>
      <p:pic>
        <p:nvPicPr>
          <p:cNvPr id="1374" name="Google Shape;1374;p30"/>
          <p:cNvPicPr preferRelativeResize="0"/>
          <p:nvPr/>
        </p:nvPicPr>
        <p:blipFill>
          <a:blip r:embed="rId2">
            <a:alphaModFix/>
          </a:blip>
          <a:stretch>
            <a:fillRect/>
          </a:stretch>
        </p:blipFill>
        <p:spPr>
          <a:xfrm rot="10800000" flipH="1">
            <a:off x="0" y="5650"/>
            <a:ext cx="9144001" cy="5143500"/>
          </a:xfrm>
          <a:prstGeom prst="rect">
            <a:avLst/>
          </a:prstGeom>
          <a:noFill/>
          <a:ln>
            <a:noFill/>
          </a:ln>
        </p:spPr>
      </p:pic>
      <p:grpSp>
        <p:nvGrpSpPr>
          <p:cNvPr id="1375" name="Google Shape;1375;p30"/>
          <p:cNvGrpSpPr/>
          <p:nvPr/>
        </p:nvGrpSpPr>
        <p:grpSpPr>
          <a:xfrm>
            <a:off x="290430" y="412029"/>
            <a:ext cx="8322887" cy="4319479"/>
            <a:chOff x="624867" y="585600"/>
            <a:chExt cx="7653933" cy="3972300"/>
          </a:xfrm>
        </p:grpSpPr>
        <p:sp>
          <p:nvSpPr>
            <p:cNvPr id="1376" name="Google Shape;1376;p30"/>
            <p:cNvSpPr/>
            <p:nvPr/>
          </p:nvSpPr>
          <p:spPr>
            <a:xfrm>
              <a:off x="865200" y="585600"/>
              <a:ext cx="7413600" cy="3972300"/>
            </a:xfrm>
            <a:prstGeom prst="roundRect">
              <a:avLst>
                <a:gd name="adj" fmla="val 5094"/>
              </a:avLst>
            </a:prstGeom>
            <a:solidFill>
              <a:srgbClr val="FF6E80"/>
            </a:solidFill>
            <a:ln>
              <a:noFill/>
            </a:ln>
            <a:effectLst>
              <a:outerShdw blurRad="200025" dist="57150" dir="3000000" algn="bl" rotWithShape="0">
                <a:srgbClr val="000000">
                  <a:alpha val="3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0"/>
            <p:cNvSpPr/>
            <p:nvPr/>
          </p:nvSpPr>
          <p:spPr>
            <a:xfrm>
              <a:off x="1120432" y="836981"/>
              <a:ext cx="7032600" cy="3567000"/>
            </a:xfrm>
            <a:prstGeom prst="roundRect">
              <a:avLst>
                <a:gd name="adj" fmla="val 4622"/>
              </a:avLst>
            </a:prstGeom>
            <a:solidFill>
              <a:schemeClr val="lt1"/>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0"/>
            <p:cNvSpPr/>
            <p:nvPr/>
          </p:nvSpPr>
          <p:spPr>
            <a:xfrm>
              <a:off x="1071275" y="788250"/>
              <a:ext cx="7032600" cy="3567000"/>
            </a:xfrm>
            <a:prstGeom prst="roundRect">
              <a:avLst>
                <a:gd name="adj" fmla="val 4622"/>
              </a:avLst>
            </a:prstGeom>
            <a:solidFill>
              <a:srgbClr val="F3F3F3"/>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9" name="Google Shape;1379;p30"/>
            <p:cNvGrpSpPr/>
            <p:nvPr/>
          </p:nvGrpSpPr>
          <p:grpSpPr>
            <a:xfrm>
              <a:off x="1186013" y="982710"/>
              <a:ext cx="175800" cy="3178080"/>
              <a:chOff x="1186013" y="982710"/>
              <a:chExt cx="175800" cy="3178080"/>
            </a:xfrm>
          </p:grpSpPr>
          <p:sp>
            <p:nvSpPr>
              <p:cNvPr id="1380" name="Google Shape;1380;p30"/>
              <p:cNvSpPr/>
              <p:nvPr/>
            </p:nvSpPr>
            <p:spPr>
              <a:xfrm>
                <a:off x="1186013" y="982710"/>
                <a:ext cx="175800" cy="175800"/>
              </a:xfrm>
              <a:prstGeom prst="ellipse">
                <a:avLst/>
              </a:prstGeom>
              <a:solidFill>
                <a:schemeClr val="accent4"/>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0"/>
              <p:cNvSpPr/>
              <p:nvPr/>
            </p:nvSpPr>
            <p:spPr>
              <a:xfrm>
                <a:off x="1186013" y="1409430"/>
                <a:ext cx="175800" cy="175800"/>
              </a:xfrm>
              <a:prstGeom prst="ellipse">
                <a:avLst/>
              </a:prstGeom>
              <a:solidFill>
                <a:schemeClr val="accent4"/>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0"/>
              <p:cNvSpPr/>
              <p:nvPr/>
            </p:nvSpPr>
            <p:spPr>
              <a:xfrm>
                <a:off x="1186013" y="1836150"/>
                <a:ext cx="175800" cy="175800"/>
              </a:xfrm>
              <a:prstGeom prst="ellipse">
                <a:avLst/>
              </a:prstGeom>
              <a:solidFill>
                <a:schemeClr val="accent4"/>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0"/>
              <p:cNvSpPr/>
              <p:nvPr/>
            </p:nvSpPr>
            <p:spPr>
              <a:xfrm>
                <a:off x="1186013" y="2262870"/>
                <a:ext cx="175800" cy="175800"/>
              </a:xfrm>
              <a:prstGeom prst="ellipse">
                <a:avLst/>
              </a:prstGeom>
              <a:solidFill>
                <a:schemeClr val="accent4"/>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0"/>
              <p:cNvSpPr/>
              <p:nvPr/>
            </p:nvSpPr>
            <p:spPr>
              <a:xfrm>
                <a:off x="1186013" y="2689590"/>
                <a:ext cx="175800" cy="175800"/>
              </a:xfrm>
              <a:prstGeom prst="ellipse">
                <a:avLst/>
              </a:prstGeom>
              <a:solidFill>
                <a:schemeClr val="accent4"/>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0"/>
              <p:cNvSpPr/>
              <p:nvPr/>
            </p:nvSpPr>
            <p:spPr>
              <a:xfrm>
                <a:off x="1186013" y="3116310"/>
                <a:ext cx="175800" cy="175800"/>
              </a:xfrm>
              <a:prstGeom prst="ellipse">
                <a:avLst/>
              </a:prstGeom>
              <a:solidFill>
                <a:schemeClr val="accent4"/>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0"/>
              <p:cNvSpPr/>
              <p:nvPr/>
            </p:nvSpPr>
            <p:spPr>
              <a:xfrm>
                <a:off x="1186013" y="3558270"/>
                <a:ext cx="175800" cy="175800"/>
              </a:xfrm>
              <a:prstGeom prst="ellipse">
                <a:avLst/>
              </a:prstGeom>
              <a:solidFill>
                <a:schemeClr val="accent4"/>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0"/>
              <p:cNvSpPr/>
              <p:nvPr/>
            </p:nvSpPr>
            <p:spPr>
              <a:xfrm>
                <a:off x="1186013" y="3984990"/>
                <a:ext cx="175800" cy="175800"/>
              </a:xfrm>
              <a:prstGeom prst="ellipse">
                <a:avLst/>
              </a:prstGeom>
              <a:solidFill>
                <a:schemeClr val="accent4"/>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8" name="Google Shape;1388;p30"/>
            <p:cNvGrpSpPr/>
            <p:nvPr/>
          </p:nvGrpSpPr>
          <p:grpSpPr>
            <a:xfrm>
              <a:off x="624867" y="1009244"/>
              <a:ext cx="668624" cy="3124980"/>
              <a:chOff x="758938" y="1009260"/>
              <a:chExt cx="534600" cy="3124980"/>
            </a:xfrm>
          </p:grpSpPr>
          <p:sp>
            <p:nvSpPr>
              <p:cNvPr id="1389" name="Google Shape;1389;p30"/>
              <p:cNvSpPr/>
              <p:nvPr/>
            </p:nvSpPr>
            <p:spPr>
              <a:xfrm>
                <a:off x="758938" y="1009260"/>
                <a:ext cx="534600" cy="122700"/>
              </a:xfrm>
              <a:prstGeom prst="roundRect">
                <a:avLst>
                  <a:gd name="adj" fmla="val 50000"/>
                </a:avLst>
              </a:prstGeom>
              <a:solidFill>
                <a:schemeClr val="lt2"/>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0"/>
              <p:cNvSpPr/>
              <p:nvPr/>
            </p:nvSpPr>
            <p:spPr>
              <a:xfrm>
                <a:off x="758938" y="1435980"/>
                <a:ext cx="534600" cy="122700"/>
              </a:xfrm>
              <a:prstGeom prst="roundRect">
                <a:avLst>
                  <a:gd name="adj" fmla="val 50000"/>
                </a:avLst>
              </a:prstGeom>
              <a:solidFill>
                <a:schemeClr val="lt2"/>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0"/>
              <p:cNvSpPr/>
              <p:nvPr/>
            </p:nvSpPr>
            <p:spPr>
              <a:xfrm>
                <a:off x="758938" y="1862700"/>
                <a:ext cx="534600" cy="122700"/>
              </a:xfrm>
              <a:prstGeom prst="roundRect">
                <a:avLst>
                  <a:gd name="adj" fmla="val 50000"/>
                </a:avLst>
              </a:prstGeom>
              <a:solidFill>
                <a:schemeClr val="lt2"/>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0"/>
              <p:cNvSpPr/>
              <p:nvPr/>
            </p:nvSpPr>
            <p:spPr>
              <a:xfrm>
                <a:off x="758938" y="2289420"/>
                <a:ext cx="534600" cy="122700"/>
              </a:xfrm>
              <a:prstGeom prst="roundRect">
                <a:avLst>
                  <a:gd name="adj" fmla="val 50000"/>
                </a:avLst>
              </a:prstGeom>
              <a:solidFill>
                <a:schemeClr val="lt2"/>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0"/>
              <p:cNvSpPr/>
              <p:nvPr/>
            </p:nvSpPr>
            <p:spPr>
              <a:xfrm>
                <a:off x="758938" y="2716140"/>
                <a:ext cx="534600" cy="122700"/>
              </a:xfrm>
              <a:prstGeom prst="roundRect">
                <a:avLst>
                  <a:gd name="adj" fmla="val 50000"/>
                </a:avLst>
              </a:prstGeom>
              <a:solidFill>
                <a:schemeClr val="lt2"/>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0"/>
              <p:cNvSpPr/>
              <p:nvPr/>
            </p:nvSpPr>
            <p:spPr>
              <a:xfrm>
                <a:off x="758938" y="3142860"/>
                <a:ext cx="534600" cy="122700"/>
              </a:xfrm>
              <a:prstGeom prst="roundRect">
                <a:avLst>
                  <a:gd name="adj" fmla="val 50000"/>
                </a:avLst>
              </a:prstGeom>
              <a:solidFill>
                <a:schemeClr val="lt2"/>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0"/>
              <p:cNvSpPr/>
              <p:nvPr/>
            </p:nvSpPr>
            <p:spPr>
              <a:xfrm>
                <a:off x="758938" y="3584820"/>
                <a:ext cx="534600" cy="122700"/>
              </a:xfrm>
              <a:prstGeom prst="roundRect">
                <a:avLst>
                  <a:gd name="adj" fmla="val 50000"/>
                </a:avLst>
              </a:prstGeom>
              <a:solidFill>
                <a:schemeClr val="lt2"/>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0"/>
              <p:cNvSpPr/>
              <p:nvPr/>
            </p:nvSpPr>
            <p:spPr>
              <a:xfrm>
                <a:off x="758938" y="4011540"/>
                <a:ext cx="534600" cy="122700"/>
              </a:xfrm>
              <a:prstGeom prst="roundRect">
                <a:avLst>
                  <a:gd name="adj" fmla="val 50000"/>
                </a:avLst>
              </a:prstGeom>
              <a:solidFill>
                <a:schemeClr val="lt2"/>
              </a:solidFill>
              <a:ln w="19050" cap="flat" cmpd="sng">
                <a:solidFill>
                  <a:srgbClr val="3434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30"/>
            <p:cNvGrpSpPr/>
            <p:nvPr/>
          </p:nvGrpSpPr>
          <p:grpSpPr>
            <a:xfrm>
              <a:off x="1503449" y="1115591"/>
              <a:ext cx="6230159" cy="2912318"/>
              <a:chOff x="3262150" y="1031125"/>
              <a:chExt cx="6053400" cy="2590800"/>
            </a:xfrm>
          </p:grpSpPr>
          <p:cxnSp>
            <p:nvCxnSpPr>
              <p:cNvPr id="1398" name="Google Shape;1398;p30"/>
              <p:cNvCxnSpPr/>
              <p:nvPr/>
            </p:nvCxnSpPr>
            <p:spPr>
              <a:xfrm>
                <a:off x="3262150" y="10311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1399" name="Google Shape;1399;p30"/>
              <p:cNvCxnSpPr/>
              <p:nvPr/>
            </p:nvCxnSpPr>
            <p:spPr>
              <a:xfrm>
                <a:off x="3262150" y="11835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1400" name="Google Shape;1400;p30"/>
              <p:cNvCxnSpPr/>
              <p:nvPr/>
            </p:nvCxnSpPr>
            <p:spPr>
              <a:xfrm>
                <a:off x="3262150" y="13359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1401" name="Google Shape;1401;p30"/>
              <p:cNvCxnSpPr/>
              <p:nvPr/>
            </p:nvCxnSpPr>
            <p:spPr>
              <a:xfrm>
                <a:off x="3262150" y="14883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1402" name="Google Shape;1402;p30"/>
              <p:cNvCxnSpPr/>
              <p:nvPr/>
            </p:nvCxnSpPr>
            <p:spPr>
              <a:xfrm>
                <a:off x="3262150" y="16407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1403" name="Google Shape;1403;p30"/>
              <p:cNvCxnSpPr/>
              <p:nvPr/>
            </p:nvCxnSpPr>
            <p:spPr>
              <a:xfrm>
                <a:off x="3262150" y="17931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1404" name="Google Shape;1404;p30"/>
              <p:cNvCxnSpPr/>
              <p:nvPr/>
            </p:nvCxnSpPr>
            <p:spPr>
              <a:xfrm>
                <a:off x="3262150" y="19455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1405" name="Google Shape;1405;p30"/>
              <p:cNvCxnSpPr/>
              <p:nvPr/>
            </p:nvCxnSpPr>
            <p:spPr>
              <a:xfrm>
                <a:off x="3262150" y="20979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1406" name="Google Shape;1406;p30"/>
              <p:cNvCxnSpPr/>
              <p:nvPr/>
            </p:nvCxnSpPr>
            <p:spPr>
              <a:xfrm>
                <a:off x="3262150" y="22503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1407" name="Google Shape;1407;p30"/>
              <p:cNvCxnSpPr/>
              <p:nvPr/>
            </p:nvCxnSpPr>
            <p:spPr>
              <a:xfrm>
                <a:off x="3262150" y="24027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1408" name="Google Shape;1408;p30"/>
              <p:cNvCxnSpPr/>
              <p:nvPr/>
            </p:nvCxnSpPr>
            <p:spPr>
              <a:xfrm>
                <a:off x="3262150" y="25551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1409" name="Google Shape;1409;p30"/>
              <p:cNvCxnSpPr/>
              <p:nvPr/>
            </p:nvCxnSpPr>
            <p:spPr>
              <a:xfrm>
                <a:off x="3262150" y="27075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1410" name="Google Shape;1410;p30"/>
              <p:cNvCxnSpPr/>
              <p:nvPr/>
            </p:nvCxnSpPr>
            <p:spPr>
              <a:xfrm>
                <a:off x="3262150" y="28599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1411" name="Google Shape;1411;p30"/>
              <p:cNvCxnSpPr/>
              <p:nvPr/>
            </p:nvCxnSpPr>
            <p:spPr>
              <a:xfrm>
                <a:off x="3262150" y="30123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1412" name="Google Shape;1412;p30"/>
              <p:cNvCxnSpPr/>
              <p:nvPr/>
            </p:nvCxnSpPr>
            <p:spPr>
              <a:xfrm>
                <a:off x="3262150" y="31647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1413" name="Google Shape;1413;p30"/>
              <p:cNvCxnSpPr/>
              <p:nvPr/>
            </p:nvCxnSpPr>
            <p:spPr>
              <a:xfrm>
                <a:off x="3262150" y="33171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1414" name="Google Shape;1414;p30"/>
              <p:cNvCxnSpPr/>
              <p:nvPr/>
            </p:nvCxnSpPr>
            <p:spPr>
              <a:xfrm>
                <a:off x="3262150" y="3469525"/>
                <a:ext cx="6053400" cy="0"/>
              </a:xfrm>
              <a:prstGeom prst="straightConnector1">
                <a:avLst/>
              </a:prstGeom>
              <a:noFill/>
              <a:ln w="19050" cap="rnd" cmpd="sng">
                <a:solidFill>
                  <a:schemeClr val="accent5"/>
                </a:solidFill>
                <a:prstDash val="dot"/>
                <a:round/>
                <a:headEnd type="none" w="med" len="med"/>
                <a:tailEnd type="none" w="med" len="med"/>
              </a:ln>
            </p:spPr>
          </p:cxnSp>
          <p:cxnSp>
            <p:nvCxnSpPr>
              <p:cNvPr id="1415" name="Google Shape;1415;p30"/>
              <p:cNvCxnSpPr/>
              <p:nvPr/>
            </p:nvCxnSpPr>
            <p:spPr>
              <a:xfrm>
                <a:off x="3262150" y="3621925"/>
                <a:ext cx="6053400" cy="0"/>
              </a:xfrm>
              <a:prstGeom prst="straightConnector1">
                <a:avLst/>
              </a:prstGeom>
              <a:noFill/>
              <a:ln w="19050" cap="rnd" cmpd="sng">
                <a:solidFill>
                  <a:schemeClr val="accent5"/>
                </a:solidFill>
                <a:prstDash val="dot"/>
                <a:round/>
                <a:headEnd type="none" w="med" len="med"/>
                <a:tailEnd type="none" w="med" len="med"/>
              </a:ln>
            </p:spPr>
          </p:cxnSp>
        </p:grpSp>
      </p:grpSp>
    </p:spTree>
    <p:extLst>
      <p:ext uri="{BB962C8B-B14F-4D97-AF65-F5344CB8AC3E}">
        <p14:creationId xmlns:p14="http://schemas.microsoft.com/office/powerpoint/2010/main" val="2677581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5"/>
        <p:cNvGrpSpPr/>
        <p:nvPr/>
      </p:nvGrpSpPr>
      <p:grpSpPr>
        <a:xfrm>
          <a:off x="0" y="0"/>
          <a:ext cx="0" cy="0"/>
          <a:chOff x="0" y="0"/>
          <a:chExt cx="0" cy="0"/>
        </a:xfrm>
      </p:grpSpPr>
      <p:grpSp>
        <p:nvGrpSpPr>
          <p:cNvPr id="316" name="Google Shape;316;p5"/>
          <p:cNvGrpSpPr/>
          <p:nvPr/>
        </p:nvGrpSpPr>
        <p:grpSpPr>
          <a:xfrm>
            <a:off x="-39150" y="-81300"/>
            <a:ext cx="9222300" cy="5306100"/>
            <a:chOff x="-39150" y="-81300"/>
            <a:chExt cx="9222300" cy="5306100"/>
          </a:xfrm>
        </p:grpSpPr>
        <p:grpSp>
          <p:nvGrpSpPr>
            <p:cNvPr id="317" name="Google Shape;317;p5"/>
            <p:cNvGrpSpPr/>
            <p:nvPr/>
          </p:nvGrpSpPr>
          <p:grpSpPr>
            <a:xfrm>
              <a:off x="108650" y="-81300"/>
              <a:ext cx="8926700" cy="5306100"/>
              <a:chOff x="107725" y="-96875"/>
              <a:chExt cx="8926700" cy="5306100"/>
            </a:xfrm>
          </p:grpSpPr>
          <p:cxnSp>
            <p:nvCxnSpPr>
              <p:cNvPr id="318" name="Google Shape;318;p5"/>
              <p:cNvCxnSpPr/>
              <p:nvPr/>
            </p:nvCxnSpPr>
            <p:spPr>
              <a:xfrm>
                <a:off x="107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19" name="Google Shape;319;p5"/>
              <p:cNvCxnSpPr/>
              <p:nvPr/>
            </p:nvCxnSpPr>
            <p:spPr>
              <a:xfrm>
                <a:off x="259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20" name="Google Shape;320;p5"/>
              <p:cNvCxnSpPr/>
              <p:nvPr/>
            </p:nvCxnSpPr>
            <p:spPr>
              <a:xfrm>
                <a:off x="410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21" name="Google Shape;321;p5"/>
              <p:cNvCxnSpPr/>
              <p:nvPr/>
            </p:nvCxnSpPr>
            <p:spPr>
              <a:xfrm>
                <a:off x="561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22" name="Google Shape;322;p5"/>
              <p:cNvCxnSpPr/>
              <p:nvPr/>
            </p:nvCxnSpPr>
            <p:spPr>
              <a:xfrm>
                <a:off x="712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23" name="Google Shape;323;p5"/>
              <p:cNvCxnSpPr/>
              <p:nvPr/>
            </p:nvCxnSpPr>
            <p:spPr>
              <a:xfrm>
                <a:off x="864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24" name="Google Shape;324;p5"/>
              <p:cNvCxnSpPr/>
              <p:nvPr/>
            </p:nvCxnSpPr>
            <p:spPr>
              <a:xfrm>
                <a:off x="1015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25" name="Google Shape;325;p5"/>
              <p:cNvCxnSpPr/>
              <p:nvPr/>
            </p:nvCxnSpPr>
            <p:spPr>
              <a:xfrm>
                <a:off x="1166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26" name="Google Shape;326;p5"/>
              <p:cNvCxnSpPr/>
              <p:nvPr/>
            </p:nvCxnSpPr>
            <p:spPr>
              <a:xfrm>
                <a:off x="1318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27" name="Google Shape;327;p5"/>
              <p:cNvCxnSpPr/>
              <p:nvPr/>
            </p:nvCxnSpPr>
            <p:spPr>
              <a:xfrm>
                <a:off x="1469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28" name="Google Shape;328;p5"/>
              <p:cNvCxnSpPr/>
              <p:nvPr/>
            </p:nvCxnSpPr>
            <p:spPr>
              <a:xfrm>
                <a:off x="1620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29" name="Google Shape;329;p5"/>
              <p:cNvCxnSpPr/>
              <p:nvPr/>
            </p:nvCxnSpPr>
            <p:spPr>
              <a:xfrm>
                <a:off x="1772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30" name="Google Shape;330;p5"/>
              <p:cNvCxnSpPr/>
              <p:nvPr/>
            </p:nvCxnSpPr>
            <p:spPr>
              <a:xfrm>
                <a:off x="1923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31" name="Google Shape;331;p5"/>
              <p:cNvCxnSpPr/>
              <p:nvPr/>
            </p:nvCxnSpPr>
            <p:spPr>
              <a:xfrm>
                <a:off x="2074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32" name="Google Shape;332;p5"/>
              <p:cNvCxnSpPr/>
              <p:nvPr/>
            </p:nvCxnSpPr>
            <p:spPr>
              <a:xfrm>
                <a:off x="2225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33" name="Google Shape;333;p5"/>
              <p:cNvCxnSpPr/>
              <p:nvPr/>
            </p:nvCxnSpPr>
            <p:spPr>
              <a:xfrm>
                <a:off x="2377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34" name="Google Shape;334;p5"/>
              <p:cNvCxnSpPr/>
              <p:nvPr/>
            </p:nvCxnSpPr>
            <p:spPr>
              <a:xfrm>
                <a:off x="2528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35" name="Google Shape;335;p5"/>
              <p:cNvCxnSpPr/>
              <p:nvPr/>
            </p:nvCxnSpPr>
            <p:spPr>
              <a:xfrm>
                <a:off x="2679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36" name="Google Shape;336;p5"/>
              <p:cNvCxnSpPr/>
              <p:nvPr/>
            </p:nvCxnSpPr>
            <p:spPr>
              <a:xfrm>
                <a:off x="2831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37" name="Google Shape;337;p5"/>
              <p:cNvCxnSpPr/>
              <p:nvPr/>
            </p:nvCxnSpPr>
            <p:spPr>
              <a:xfrm>
                <a:off x="2982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38" name="Google Shape;338;p5"/>
              <p:cNvCxnSpPr/>
              <p:nvPr/>
            </p:nvCxnSpPr>
            <p:spPr>
              <a:xfrm>
                <a:off x="3133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39" name="Google Shape;339;p5"/>
              <p:cNvCxnSpPr/>
              <p:nvPr/>
            </p:nvCxnSpPr>
            <p:spPr>
              <a:xfrm>
                <a:off x="3285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40" name="Google Shape;340;p5"/>
              <p:cNvCxnSpPr/>
              <p:nvPr/>
            </p:nvCxnSpPr>
            <p:spPr>
              <a:xfrm>
                <a:off x="3436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41" name="Google Shape;341;p5"/>
              <p:cNvCxnSpPr/>
              <p:nvPr/>
            </p:nvCxnSpPr>
            <p:spPr>
              <a:xfrm>
                <a:off x="3587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42" name="Google Shape;342;p5"/>
              <p:cNvCxnSpPr/>
              <p:nvPr/>
            </p:nvCxnSpPr>
            <p:spPr>
              <a:xfrm>
                <a:off x="3738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43" name="Google Shape;343;p5"/>
              <p:cNvCxnSpPr/>
              <p:nvPr/>
            </p:nvCxnSpPr>
            <p:spPr>
              <a:xfrm>
                <a:off x="3890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44" name="Google Shape;344;p5"/>
              <p:cNvCxnSpPr/>
              <p:nvPr/>
            </p:nvCxnSpPr>
            <p:spPr>
              <a:xfrm>
                <a:off x="4041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45" name="Google Shape;345;p5"/>
              <p:cNvCxnSpPr/>
              <p:nvPr/>
            </p:nvCxnSpPr>
            <p:spPr>
              <a:xfrm>
                <a:off x="4192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46" name="Google Shape;346;p5"/>
              <p:cNvCxnSpPr/>
              <p:nvPr/>
            </p:nvCxnSpPr>
            <p:spPr>
              <a:xfrm>
                <a:off x="4344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47" name="Google Shape;347;p5"/>
              <p:cNvCxnSpPr/>
              <p:nvPr/>
            </p:nvCxnSpPr>
            <p:spPr>
              <a:xfrm>
                <a:off x="4495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48" name="Google Shape;348;p5"/>
              <p:cNvCxnSpPr/>
              <p:nvPr/>
            </p:nvCxnSpPr>
            <p:spPr>
              <a:xfrm>
                <a:off x="4646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49" name="Google Shape;349;p5"/>
              <p:cNvCxnSpPr/>
              <p:nvPr/>
            </p:nvCxnSpPr>
            <p:spPr>
              <a:xfrm>
                <a:off x="4798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50" name="Google Shape;350;p5"/>
              <p:cNvCxnSpPr/>
              <p:nvPr/>
            </p:nvCxnSpPr>
            <p:spPr>
              <a:xfrm>
                <a:off x="4949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51" name="Google Shape;351;p5"/>
              <p:cNvCxnSpPr/>
              <p:nvPr/>
            </p:nvCxnSpPr>
            <p:spPr>
              <a:xfrm>
                <a:off x="5100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52" name="Google Shape;352;p5"/>
              <p:cNvCxnSpPr/>
              <p:nvPr/>
            </p:nvCxnSpPr>
            <p:spPr>
              <a:xfrm>
                <a:off x="5251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53" name="Google Shape;353;p5"/>
              <p:cNvCxnSpPr/>
              <p:nvPr/>
            </p:nvCxnSpPr>
            <p:spPr>
              <a:xfrm>
                <a:off x="5403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54" name="Google Shape;354;p5"/>
              <p:cNvCxnSpPr/>
              <p:nvPr/>
            </p:nvCxnSpPr>
            <p:spPr>
              <a:xfrm>
                <a:off x="5554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55" name="Google Shape;355;p5"/>
              <p:cNvCxnSpPr/>
              <p:nvPr/>
            </p:nvCxnSpPr>
            <p:spPr>
              <a:xfrm>
                <a:off x="5705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56" name="Google Shape;356;p5"/>
              <p:cNvCxnSpPr/>
              <p:nvPr/>
            </p:nvCxnSpPr>
            <p:spPr>
              <a:xfrm>
                <a:off x="5857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57" name="Google Shape;357;p5"/>
              <p:cNvCxnSpPr/>
              <p:nvPr/>
            </p:nvCxnSpPr>
            <p:spPr>
              <a:xfrm>
                <a:off x="6008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58" name="Google Shape;358;p5"/>
              <p:cNvCxnSpPr/>
              <p:nvPr/>
            </p:nvCxnSpPr>
            <p:spPr>
              <a:xfrm>
                <a:off x="6159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59" name="Google Shape;359;p5"/>
              <p:cNvCxnSpPr/>
              <p:nvPr/>
            </p:nvCxnSpPr>
            <p:spPr>
              <a:xfrm>
                <a:off x="6311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60" name="Google Shape;360;p5"/>
              <p:cNvCxnSpPr/>
              <p:nvPr/>
            </p:nvCxnSpPr>
            <p:spPr>
              <a:xfrm>
                <a:off x="6462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61" name="Google Shape;361;p5"/>
              <p:cNvCxnSpPr/>
              <p:nvPr/>
            </p:nvCxnSpPr>
            <p:spPr>
              <a:xfrm>
                <a:off x="6613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62" name="Google Shape;362;p5"/>
              <p:cNvCxnSpPr/>
              <p:nvPr/>
            </p:nvCxnSpPr>
            <p:spPr>
              <a:xfrm>
                <a:off x="6764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63" name="Google Shape;363;p5"/>
              <p:cNvCxnSpPr/>
              <p:nvPr/>
            </p:nvCxnSpPr>
            <p:spPr>
              <a:xfrm>
                <a:off x="6916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64" name="Google Shape;364;p5"/>
              <p:cNvCxnSpPr/>
              <p:nvPr/>
            </p:nvCxnSpPr>
            <p:spPr>
              <a:xfrm>
                <a:off x="7067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65" name="Google Shape;365;p5"/>
              <p:cNvCxnSpPr/>
              <p:nvPr/>
            </p:nvCxnSpPr>
            <p:spPr>
              <a:xfrm>
                <a:off x="7218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66" name="Google Shape;366;p5"/>
              <p:cNvCxnSpPr/>
              <p:nvPr/>
            </p:nvCxnSpPr>
            <p:spPr>
              <a:xfrm>
                <a:off x="7370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67" name="Google Shape;367;p5"/>
              <p:cNvCxnSpPr/>
              <p:nvPr/>
            </p:nvCxnSpPr>
            <p:spPr>
              <a:xfrm>
                <a:off x="7521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68" name="Google Shape;368;p5"/>
              <p:cNvCxnSpPr/>
              <p:nvPr/>
            </p:nvCxnSpPr>
            <p:spPr>
              <a:xfrm>
                <a:off x="7672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69" name="Google Shape;369;p5"/>
              <p:cNvCxnSpPr/>
              <p:nvPr/>
            </p:nvCxnSpPr>
            <p:spPr>
              <a:xfrm>
                <a:off x="7824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70" name="Google Shape;370;p5"/>
              <p:cNvCxnSpPr/>
              <p:nvPr/>
            </p:nvCxnSpPr>
            <p:spPr>
              <a:xfrm>
                <a:off x="7975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71" name="Google Shape;371;p5"/>
              <p:cNvCxnSpPr/>
              <p:nvPr/>
            </p:nvCxnSpPr>
            <p:spPr>
              <a:xfrm>
                <a:off x="8126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72" name="Google Shape;372;p5"/>
              <p:cNvCxnSpPr/>
              <p:nvPr/>
            </p:nvCxnSpPr>
            <p:spPr>
              <a:xfrm>
                <a:off x="8277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73" name="Google Shape;373;p5"/>
              <p:cNvCxnSpPr/>
              <p:nvPr/>
            </p:nvCxnSpPr>
            <p:spPr>
              <a:xfrm>
                <a:off x="8429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74" name="Google Shape;374;p5"/>
              <p:cNvCxnSpPr/>
              <p:nvPr/>
            </p:nvCxnSpPr>
            <p:spPr>
              <a:xfrm>
                <a:off x="8580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75" name="Google Shape;375;p5"/>
              <p:cNvCxnSpPr/>
              <p:nvPr/>
            </p:nvCxnSpPr>
            <p:spPr>
              <a:xfrm>
                <a:off x="8731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76" name="Google Shape;376;p5"/>
              <p:cNvCxnSpPr/>
              <p:nvPr/>
            </p:nvCxnSpPr>
            <p:spPr>
              <a:xfrm>
                <a:off x="8883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377" name="Google Shape;377;p5"/>
              <p:cNvCxnSpPr/>
              <p:nvPr/>
            </p:nvCxnSpPr>
            <p:spPr>
              <a:xfrm>
                <a:off x="9034425" y="-96875"/>
                <a:ext cx="0" cy="5306100"/>
              </a:xfrm>
              <a:prstGeom prst="straightConnector1">
                <a:avLst/>
              </a:prstGeom>
              <a:noFill/>
              <a:ln w="9525" cap="flat" cmpd="sng">
                <a:solidFill>
                  <a:schemeClr val="dk2"/>
                </a:solidFill>
                <a:prstDash val="solid"/>
                <a:round/>
                <a:headEnd type="none" w="med" len="med"/>
                <a:tailEnd type="none" w="med" len="med"/>
              </a:ln>
            </p:spPr>
          </p:cxnSp>
        </p:grpSp>
        <p:grpSp>
          <p:nvGrpSpPr>
            <p:cNvPr id="378" name="Google Shape;378;p5"/>
            <p:cNvGrpSpPr/>
            <p:nvPr/>
          </p:nvGrpSpPr>
          <p:grpSpPr>
            <a:xfrm>
              <a:off x="-39150" y="143971"/>
              <a:ext cx="9222300" cy="4855559"/>
              <a:chOff x="-51025" y="146791"/>
              <a:chExt cx="9222300" cy="4855559"/>
            </a:xfrm>
          </p:grpSpPr>
          <p:cxnSp>
            <p:nvCxnSpPr>
              <p:cNvPr id="379" name="Google Shape;379;p5"/>
              <p:cNvCxnSpPr/>
              <p:nvPr/>
            </p:nvCxnSpPr>
            <p:spPr>
              <a:xfrm>
                <a:off x="-51025" y="14679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80" name="Google Shape;380;p5"/>
              <p:cNvCxnSpPr/>
              <p:nvPr/>
            </p:nvCxnSpPr>
            <p:spPr>
              <a:xfrm>
                <a:off x="-51025" y="2896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81" name="Google Shape;381;p5"/>
              <p:cNvCxnSpPr/>
              <p:nvPr/>
            </p:nvCxnSpPr>
            <p:spPr>
              <a:xfrm>
                <a:off x="-51025" y="43241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82" name="Google Shape;382;p5"/>
              <p:cNvCxnSpPr/>
              <p:nvPr/>
            </p:nvCxnSpPr>
            <p:spPr>
              <a:xfrm>
                <a:off x="-51025" y="5752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83" name="Google Shape;383;p5"/>
              <p:cNvCxnSpPr/>
              <p:nvPr/>
            </p:nvCxnSpPr>
            <p:spPr>
              <a:xfrm>
                <a:off x="-51025" y="71803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84" name="Google Shape;384;p5"/>
              <p:cNvCxnSpPr/>
              <p:nvPr/>
            </p:nvCxnSpPr>
            <p:spPr>
              <a:xfrm>
                <a:off x="-51025" y="8608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85" name="Google Shape;385;p5"/>
              <p:cNvCxnSpPr/>
              <p:nvPr/>
            </p:nvCxnSpPr>
            <p:spPr>
              <a:xfrm>
                <a:off x="-51025" y="10036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86" name="Google Shape;386;p5"/>
              <p:cNvCxnSpPr/>
              <p:nvPr/>
            </p:nvCxnSpPr>
            <p:spPr>
              <a:xfrm>
                <a:off x="-51025" y="114646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87" name="Google Shape;387;p5"/>
              <p:cNvCxnSpPr/>
              <p:nvPr/>
            </p:nvCxnSpPr>
            <p:spPr>
              <a:xfrm>
                <a:off x="-51025" y="12892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88" name="Google Shape;388;p5"/>
              <p:cNvCxnSpPr/>
              <p:nvPr/>
            </p:nvCxnSpPr>
            <p:spPr>
              <a:xfrm>
                <a:off x="-51025" y="143208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89" name="Google Shape;389;p5"/>
              <p:cNvCxnSpPr/>
              <p:nvPr/>
            </p:nvCxnSpPr>
            <p:spPr>
              <a:xfrm>
                <a:off x="-51025" y="15748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90" name="Google Shape;390;p5"/>
              <p:cNvCxnSpPr/>
              <p:nvPr/>
            </p:nvCxnSpPr>
            <p:spPr>
              <a:xfrm>
                <a:off x="-51025" y="171770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91" name="Google Shape;391;p5"/>
              <p:cNvCxnSpPr/>
              <p:nvPr/>
            </p:nvCxnSpPr>
            <p:spPr>
              <a:xfrm>
                <a:off x="-51025" y="18605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92" name="Google Shape;392;p5"/>
              <p:cNvCxnSpPr/>
              <p:nvPr/>
            </p:nvCxnSpPr>
            <p:spPr>
              <a:xfrm>
                <a:off x="-51025" y="200332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93" name="Google Shape;393;p5"/>
              <p:cNvCxnSpPr/>
              <p:nvPr/>
            </p:nvCxnSpPr>
            <p:spPr>
              <a:xfrm>
                <a:off x="-51025" y="21461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94" name="Google Shape;394;p5"/>
              <p:cNvCxnSpPr/>
              <p:nvPr/>
            </p:nvCxnSpPr>
            <p:spPr>
              <a:xfrm>
                <a:off x="-51025" y="228894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95" name="Google Shape;395;p5"/>
              <p:cNvCxnSpPr/>
              <p:nvPr/>
            </p:nvCxnSpPr>
            <p:spPr>
              <a:xfrm>
                <a:off x="-51025" y="2431760"/>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96" name="Google Shape;396;p5"/>
              <p:cNvCxnSpPr/>
              <p:nvPr/>
            </p:nvCxnSpPr>
            <p:spPr>
              <a:xfrm>
                <a:off x="-51025" y="257457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97" name="Google Shape;397;p5"/>
              <p:cNvCxnSpPr/>
              <p:nvPr/>
            </p:nvCxnSpPr>
            <p:spPr>
              <a:xfrm>
                <a:off x="-51025" y="271738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98" name="Google Shape;398;p5"/>
              <p:cNvCxnSpPr/>
              <p:nvPr/>
            </p:nvCxnSpPr>
            <p:spPr>
              <a:xfrm>
                <a:off x="-51025" y="286019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399" name="Google Shape;399;p5"/>
              <p:cNvCxnSpPr/>
              <p:nvPr/>
            </p:nvCxnSpPr>
            <p:spPr>
              <a:xfrm>
                <a:off x="-51025" y="30030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400" name="Google Shape;400;p5"/>
              <p:cNvCxnSpPr/>
              <p:nvPr/>
            </p:nvCxnSpPr>
            <p:spPr>
              <a:xfrm>
                <a:off x="-51025" y="314581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401" name="Google Shape;401;p5"/>
              <p:cNvCxnSpPr/>
              <p:nvPr/>
            </p:nvCxnSpPr>
            <p:spPr>
              <a:xfrm>
                <a:off x="-51025" y="32886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402" name="Google Shape;402;p5"/>
              <p:cNvCxnSpPr/>
              <p:nvPr/>
            </p:nvCxnSpPr>
            <p:spPr>
              <a:xfrm>
                <a:off x="-51025" y="343143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403" name="Google Shape;403;p5"/>
              <p:cNvCxnSpPr/>
              <p:nvPr/>
            </p:nvCxnSpPr>
            <p:spPr>
              <a:xfrm>
                <a:off x="-51025" y="35742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404" name="Google Shape;404;p5"/>
              <p:cNvCxnSpPr/>
              <p:nvPr/>
            </p:nvCxnSpPr>
            <p:spPr>
              <a:xfrm>
                <a:off x="-51025" y="37170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405" name="Google Shape;405;p5"/>
              <p:cNvCxnSpPr/>
              <p:nvPr/>
            </p:nvCxnSpPr>
            <p:spPr>
              <a:xfrm>
                <a:off x="-51025" y="385986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406" name="Google Shape;406;p5"/>
              <p:cNvCxnSpPr/>
              <p:nvPr/>
            </p:nvCxnSpPr>
            <p:spPr>
              <a:xfrm>
                <a:off x="-51025" y="40026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407" name="Google Shape;407;p5"/>
              <p:cNvCxnSpPr/>
              <p:nvPr/>
            </p:nvCxnSpPr>
            <p:spPr>
              <a:xfrm>
                <a:off x="-51025" y="414548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408" name="Google Shape;408;p5"/>
              <p:cNvCxnSpPr/>
              <p:nvPr/>
            </p:nvCxnSpPr>
            <p:spPr>
              <a:xfrm>
                <a:off x="-51025" y="42882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409" name="Google Shape;409;p5"/>
              <p:cNvCxnSpPr/>
              <p:nvPr/>
            </p:nvCxnSpPr>
            <p:spPr>
              <a:xfrm>
                <a:off x="-51025" y="443110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410" name="Google Shape;410;p5"/>
              <p:cNvCxnSpPr/>
              <p:nvPr/>
            </p:nvCxnSpPr>
            <p:spPr>
              <a:xfrm>
                <a:off x="-51025" y="45739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411" name="Google Shape;411;p5"/>
              <p:cNvCxnSpPr/>
              <p:nvPr/>
            </p:nvCxnSpPr>
            <p:spPr>
              <a:xfrm>
                <a:off x="-51025" y="471672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412" name="Google Shape;412;p5"/>
              <p:cNvCxnSpPr/>
              <p:nvPr/>
            </p:nvCxnSpPr>
            <p:spPr>
              <a:xfrm>
                <a:off x="-51025" y="48595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413" name="Google Shape;413;p5"/>
              <p:cNvCxnSpPr/>
              <p:nvPr/>
            </p:nvCxnSpPr>
            <p:spPr>
              <a:xfrm>
                <a:off x="-51025" y="5002350"/>
                <a:ext cx="9222300" cy="0"/>
              </a:xfrm>
              <a:prstGeom prst="straightConnector1">
                <a:avLst/>
              </a:prstGeom>
              <a:noFill/>
              <a:ln w="9525" cap="flat" cmpd="sng">
                <a:solidFill>
                  <a:schemeClr val="dk2"/>
                </a:solidFill>
                <a:prstDash val="solid"/>
                <a:round/>
                <a:headEnd type="none" w="med" len="med"/>
                <a:tailEnd type="none" w="med" len="med"/>
              </a:ln>
            </p:spPr>
          </p:cxnSp>
        </p:grpSp>
      </p:grpSp>
      <p:sp>
        <p:nvSpPr>
          <p:cNvPr id="414" name="Google Shape;414;p5"/>
          <p:cNvSpPr/>
          <p:nvPr/>
        </p:nvSpPr>
        <p:spPr>
          <a:xfrm>
            <a:off x="255000" y="229650"/>
            <a:ext cx="8634000" cy="468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
          <p:cNvSpPr txBox="1">
            <a:spLocks noGrp="1"/>
          </p:cNvSpPr>
          <p:nvPr>
            <p:ph type="subTitle" idx="1"/>
          </p:nvPr>
        </p:nvSpPr>
        <p:spPr>
          <a:xfrm>
            <a:off x="1272282" y="2952750"/>
            <a:ext cx="2834700" cy="109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6" name="Google Shape;416;p5"/>
          <p:cNvSpPr txBox="1">
            <a:spLocks noGrp="1"/>
          </p:cNvSpPr>
          <p:nvPr>
            <p:ph type="subTitle" idx="2"/>
          </p:nvPr>
        </p:nvSpPr>
        <p:spPr>
          <a:xfrm>
            <a:off x="5037018" y="2952750"/>
            <a:ext cx="2834700" cy="109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7" name="Google Shape;417;p5"/>
          <p:cNvSpPr txBox="1">
            <a:spLocks noGrp="1"/>
          </p:cNvSpPr>
          <p:nvPr>
            <p:ph type="title"/>
          </p:nvPr>
        </p:nvSpPr>
        <p:spPr>
          <a:xfrm>
            <a:off x="720000" y="4078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8" name="Google Shape;418;p5"/>
          <p:cNvSpPr txBox="1">
            <a:spLocks noGrp="1"/>
          </p:cNvSpPr>
          <p:nvPr>
            <p:ph type="title" idx="3"/>
          </p:nvPr>
        </p:nvSpPr>
        <p:spPr>
          <a:xfrm>
            <a:off x="1272282" y="2571750"/>
            <a:ext cx="28347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19" name="Google Shape;419;p5"/>
          <p:cNvSpPr txBox="1">
            <a:spLocks noGrp="1"/>
          </p:cNvSpPr>
          <p:nvPr>
            <p:ph type="title" idx="4"/>
          </p:nvPr>
        </p:nvSpPr>
        <p:spPr>
          <a:xfrm>
            <a:off x="5037018" y="2571750"/>
            <a:ext cx="28347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0"/>
        <p:cNvGrpSpPr/>
        <p:nvPr/>
      </p:nvGrpSpPr>
      <p:grpSpPr>
        <a:xfrm>
          <a:off x="0" y="0"/>
          <a:ext cx="0" cy="0"/>
          <a:chOff x="0" y="0"/>
          <a:chExt cx="0" cy="0"/>
        </a:xfrm>
      </p:grpSpPr>
      <p:grpSp>
        <p:nvGrpSpPr>
          <p:cNvPr id="421" name="Google Shape;421;p6"/>
          <p:cNvGrpSpPr/>
          <p:nvPr/>
        </p:nvGrpSpPr>
        <p:grpSpPr>
          <a:xfrm>
            <a:off x="-39150" y="-81300"/>
            <a:ext cx="9222300" cy="5306100"/>
            <a:chOff x="-39150" y="-81300"/>
            <a:chExt cx="9222300" cy="5306100"/>
          </a:xfrm>
        </p:grpSpPr>
        <p:grpSp>
          <p:nvGrpSpPr>
            <p:cNvPr id="422" name="Google Shape;422;p6"/>
            <p:cNvGrpSpPr/>
            <p:nvPr/>
          </p:nvGrpSpPr>
          <p:grpSpPr>
            <a:xfrm>
              <a:off x="108650" y="-81300"/>
              <a:ext cx="8926700" cy="5306100"/>
              <a:chOff x="107725" y="-96875"/>
              <a:chExt cx="8926700" cy="5306100"/>
            </a:xfrm>
          </p:grpSpPr>
          <p:cxnSp>
            <p:nvCxnSpPr>
              <p:cNvPr id="423" name="Google Shape;423;p6"/>
              <p:cNvCxnSpPr/>
              <p:nvPr/>
            </p:nvCxnSpPr>
            <p:spPr>
              <a:xfrm>
                <a:off x="107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24" name="Google Shape;424;p6"/>
              <p:cNvCxnSpPr/>
              <p:nvPr/>
            </p:nvCxnSpPr>
            <p:spPr>
              <a:xfrm>
                <a:off x="259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25" name="Google Shape;425;p6"/>
              <p:cNvCxnSpPr/>
              <p:nvPr/>
            </p:nvCxnSpPr>
            <p:spPr>
              <a:xfrm>
                <a:off x="410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26" name="Google Shape;426;p6"/>
              <p:cNvCxnSpPr/>
              <p:nvPr/>
            </p:nvCxnSpPr>
            <p:spPr>
              <a:xfrm>
                <a:off x="561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27" name="Google Shape;427;p6"/>
              <p:cNvCxnSpPr/>
              <p:nvPr/>
            </p:nvCxnSpPr>
            <p:spPr>
              <a:xfrm>
                <a:off x="712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28" name="Google Shape;428;p6"/>
              <p:cNvCxnSpPr/>
              <p:nvPr/>
            </p:nvCxnSpPr>
            <p:spPr>
              <a:xfrm>
                <a:off x="864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29" name="Google Shape;429;p6"/>
              <p:cNvCxnSpPr/>
              <p:nvPr/>
            </p:nvCxnSpPr>
            <p:spPr>
              <a:xfrm>
                <a:off x="1015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30" name="Google Shape;430;p6"/>
              <p:cNvCxnSpPr/>
              <p:nvPr/>
            </p:nvCxnSpPr>
            <p:spPr>
              <a:xfrm>
                <a:off x="1166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31" name="Google Shape;431;p6"/>
              <p:cNvCxnSpPr/>
              <p:nvPr/>
            </p:nvCxnSpPr>
            <p:spPr>
              <a:xfrm>
                <a:off x="1318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32" name="Google Shape;432;p6"/>
              <p:cNvCxnSpPr/>
              <p:nvPr/>
            </p:nvCxnSpPr>
            <p:spPr>
              <a:xfrm>
                <a:off x="1469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33" name="Google Shape;433;p6"/>
              <p:cNvCxnSpPr/>
              <p:nvPr/>
            </p:nvCxnSpPr>
            <p:spPr>
              <a:xfrm>
                <a:off x="1620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34" name="Google Shape;434;p6"/>
              <p:cNvCxnSpPr/>
              <p:nvPr/>
            </p:nvCxnSpPr>
            <p:spPr>
              <a:xfrm>
                <a:off x="1772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35" name="Google Shape;435;p6"/>
              <p:cNvCxnSpPr/>
              <p:nvPr/>
            </p:nvCxnSpPr>
            <p:spPr>
              <a:xfrm>
                <a:off x="1923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36" name="Google Shape;436;p6"/>
              <p:cNvCxnSpPr/>
              <p:nvPr/>
            </p:nvCxnSpPr>
            <p:spPr>
              <a:xfrm>
                <a:off x="2074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37" name="Google Shape;437;p6"/>
              <p:cNvCxnSpPr/>
              <p:nvPr/>
            </p:nvCxnSpPr>
            <p:spPr>
              <a:xfrm>
                <a:off x="2225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38" name="Google Shape;438;p6"/>
              <p:cNvCxnSpPr/>
              <p:nvPr/>
            </p:nvCxnSpPr>
            <p:spPr>
              <a:xfrm>
                <a:off x="2377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39" name="Google Shape;439;p6"/>
              <p:cNvCxnSpPr/>
              <p:nvPr/>
            </p:nvCxnSpPr>
            <p:spPr>
              <a:xfrm>
                <a:off x="2528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40" name="Google Shape;440;p6"/>
              <p:cNvCxnSpPr/>
              <p:nvPr/>
            </p:nvCxnSpPr>
            <p:spPr>
              <a:xfrm>
                <a:off x="2679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41" name="Google Shape;441;p6"/>
              <p:cNvCxnSpPr/>
              <p:nvPr/>
            </p:nvCxnSpPr>
            <p:spPr>
              <a:xfrm>
                <a:off x="2831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42" name="Google Shape;442;p6"/>
              <p:cNvCxnSpPr/>
              <p:nvPr/>
            </p:nvCxnSpPr>
            <p:spPr>
              <a:xfrm>
                <a:off x="2982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43" name="Google Shape;443;p6"/>
              <p:cNvCxnSpPr/>
              <p:nvPr/>
            </p:nvCxnSpPr>
            <p:spPr>
              <a:xfrm>
                <a:off x="3133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44" name="Google Shape;444;p6"/>
              <p:cNvCxnSpPr/>
              <p:nvPr/>
            </p:nvCxnSpPr>
            <p:spPr>
              <a:xfrm>
                <a:off x="3285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45" name="Google Shape;445;p6"/>
              <p:cNvCxnSpPr/>
              <p:nvPr/>
            </p:nvCxnSpPr>
            <p:spPr>
              <a:xfrm>
                <a:off x="3436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46" name="Google Shape;446;p6"/>
              <p:cNvCxnSpPr/>
              <p:nvPr/>
            </p:nvCxnSpPr>
            <p:spPr>
              <a:xfrm>
                <a:off x="3587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47" name="Google Shape;447;p6"/>
              <p:cNvCxnSpPr/>
              <p:nvPr/>
            </p:nvCxnSpPr>
            <p:spPr>
              <a:xfrm>
                <a:off x="3738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48" name="Google Shape;448;p6"/>
              <p:cNvCxnSpPr/>
              <p:nvPr/>
            </p:nvCxnSpPr>
            <p:spPr>
              <a:xfrm>
                <a:off x="3890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49" name="Google Shape;449;p6"/>
              <p:cNvCxnSpPr/>
              <p:nvPr/>
            </p:nvCxnSpPr>
            <p:spPr>
              <a:xfrm>
                <a:off x="4041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50" name="Google Shape;450;p6"/>
              <p:cNvCxnSpPr/>
              <p:nvPr/>
            </p:nvCxnSpPr>
            <p:spPr>
              <a:xfrm>
                <a:off x="4192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51" name="Google Shape;451;p6"/>
              <p:cNvCxnSpPr/>
              <p:nvPr/>
            </p:nvCxnSpPr>
            <p:spPr>
              <a:xfrm>
                <a:off x="4344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52" name="Google Shape;452;p6"/>
              <p:cNvCxnSpPr/>
              <p:nvPr/>
            </p:nvCxnSpPr>
            <p:spPr>
              <a:xfrm>
                <a:off x="4495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53" name="Google Shape;453;p6"/>
              <p:cNvCxnSpPr/>
              <p:nvPr/>
            </p:nvCxnSpPr>
            <p:spPr>
              <a:xfrm>
                <a:off x="4646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54" name="Google Shape;454;p6"/>
              <p:cNvCxnSpPr/>
              <p:nvPr/>
            </p:nvCxnSpPr>
            <p:spPr>
              <a:xfrm>
                <a:off x="4798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55" name="Google Shape;455;p6"/>
              <p:cNvCxnSpPr/>
              <p:nvPr/>
            </p:nvCxnSpPr>
            <p:spPr>
              <a:xfrm>
                <a:off x="4949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56" name="Google Shape;456;p6"/>
              <p:cNvCxnSpPr/>
              <p:nvPr/>
            </p:nvCxnSpPr>
            <p:spPr>
              <a:xfrm>
                <a:off x="5100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57" name="Google Shape;457;p6"/>
              <p:cNvCxnSpPr/>
              <p:nvPr/>
            </p:nvCxnSpPr>
            <p:spPr>
              <a:xfrm>
                <a:off x="5251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58" name="Google Shape;458;p6"/>
              <p:cNvCxnSpPr/>
              <p:nvPr/>
            </p:nvCxnSpPr>
            <p:spPr>
              <a:xfrm>
                <a:off x="5403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59" name="Google Shape;459;p6"/>
              <p:cNvCxnSpPr/>
              <p:nvPr/>
            </p:nvCxnSpPr>
            <p:spPr>
              <a:xfrm>
                <a:off x="5554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60" name="Google Shape;460;p6"/>
              <p:cNvCxnSpPr/>
              <p:nvPr/>
            </p:nvCxnSpPr>
            <p:spPr>
              <a:xfrm>
                <a:off x="5705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61" name="Google Shape;461;p6"/>
              <p:cNvCxnSpPr/>
              <p:nvPr/>
            </p:nvCxnSpPr>
            <p:spPr>
              <a:xfrm>
                <a:off x="5857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62" name="Google Shape;462;p6"/>
              <p:cNvCxnSpPr/>
              <p:nvPr/>
            </p:nvCxnSpPr>
            <p:spPr>
              <a:xfrm>
                <a:off x="6008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63" name="Google Shape;463;p6"/>
              <p:cNvCxnSpPr/>
              <p:nvPr/>
            </p:nvCxnSpPr>
            <p:spPr>
              <a:xfrm>
                <a:off x="6159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64" name="Google Shape;464;p6"/>
              <p:cNvCxnSpPr/>
              <p:nvPr/>
            </p:nvCxnSpPr>
            <p:spPr>
              <a:xfrm>
                <a:off x="6311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65" name="Google Shape;465;p6"/>
              <p:cNvCxnSpPr/>
              <p:nvPr/>
            </p:nvCxnSpPr>
            <p:spPr>
              <a:xfrm>
                <a:off x="6462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66" name="Google Shape;466;p6"/>
              <p:cNvCxnSpPr/>
              <p:nvPr/>
            </p:nvCxnSpPr>
            <p:spPr>
              <a:xfrm>
                <a:off x="6613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67" name="Google Shape;467;p6"/>
              <p:cNvCxnSpPr/>
              <p:nvPr/>
            </p:nvCxnSpPr>
            <p:spPr>
              <a:xfrm>
                <a:off x="6764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68" name="Google Shape;468;p6"/>
              <p:cNvCxnSpPr/>
              <p:nvPr/>
            </p:nvCxnSpPr>
            <p:spPr>
              <a:xfrm>
                <a:off x="6916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69" name="Google Shape;469;p6"/>
              <p:cNvCxnSpPr/>
              <p:nvPr/>
            </p:nvCxnSpPr>
            <p:spPr>
              <a:xfrm>
                <a:off x="7067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70" name="Google Shape;470;p6"/>
              <p:cNvCxnSpPr/>
              <p:nvPr/>
            </p:nvCxnSpPr>
            <p:spPr>
              <a:xfrm>
                <a:off x="7218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71" name="Google Shape;471;p6"/>
              <p:cNvCxnSpPr/>
              <p:nvPr/>
            </p:nvCxnSpPr>
            <p:spPr>
              <a:xfrm>
                <a:off x="7370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72" name="Google Shape;472;p6"/>
              <p:cNvCxnSpPr/>
              <p:nvPr/>
            </p:nvCxnSpPr>
            <p:spPr>
              <a:xfrm>
                <a:off x="7521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73" name="Google Shape;473;p6"/>
              <p:cNvCxnSpPr/>
              <p:nvPr/>
            </p:nvCxnSpPr>
            <p:spPr>
              <a:xfrm>
                <a:off x="7672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74" name="Google Shape;474;p6"/>
              <p:cNvCxnSpPr/>
              <p:nvPr/>
            </p:nvCxnSpPr>
            <p:spPr>
              <a:xfrm>
                <a:off x="7824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75" name="Google Shape;475;p6"/>
              <p:cNvCxnSpPr/>
              <p:nvPr/>
            </p:nvCxnSpPr>
            <p:spPr>
              <a:xfrm>
                <a:off x="7975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76" name="Google Shape;476;p6"/>
              <p:cNvCxnSpPr/>
              <p:nvPr/>
            </p:nvCxnSpPr>
            <p:spPr>
              <a:xfrm>
                <a:off x="8126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77" name="Google Shape;477;p6"/>
              <p:cNvCxnSpPr/>
              <p:nvPr/>
            </p:nvCxnSpPr>
            <p:spPr>
              <a:xfrm>
                <a:off x="8277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78" name="Google Shape;478;p6"/>
              <p:cNvCxnSpPr/>
              <p:nvPr/>
            </p:nvCxnSpPr>
            <p:spPr>
              <a:xfrm>
                <a:off x="8429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79" name="Google Shape;479;p6"/>
              <p:cNvCxnSpPr/>
              <p:nvPr/>
            </p:nvCxnSpPr>
            <p:spPr>
              <a:xfrm>
                <a:off x="8580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80" name="Google Shape;480;p6"/>
              <p:cNvCxnSpPr/>
              <p:nvPr/>
            </p:nvCxnSpPr>
            <p:spPr>
              <a:xfrm>
                <a:off x="8731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81" name="Google Shape;481;p6"/>
              <p:cNvCxnSpPr/>
              <p:nvPr/>
            </p:nvCxnSpPr>
            <p:spPr>
              <a:xfrm>
                <a:off x="8883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482" name="Google Shape;482;p6"/>
              <p:cNvCxnSpPr/>
              <p:nvPr/>
            </p:nvCxnSpPr>
            <p:spPr>
              <a:xfrm>
                <a:off x="9034425" y="-96875"/>
                <a:ext cx="0" cy="5306100"/>
              </a:xfrm>
              <a:prstGeom prst="straightConnector1">
                <a:avLst/>
              </a:prstGeom>
              <a:noFill/>
              <a:ln w="9525" cap="flat" cmpd="sng">
                <a:solidFill>
                  <a:schemeClr val="dk2"/>
                </a:solidFill>
                <a:prstDash val="solid"/>
                <a:round/>
                <a:headEnd type="none" w="med" len="med"/>
                <a:tailEnd type="none" w="med" len="med"/>
              </a:ln>
            </p:spPr>
          </p:cxnSp>
        </p:grpSp>
        <p:grpSp>
          <p:nvGrpSpPr>
            <p:cNvPr id="483" name="Google Shape;483;p6"/>
            <p:cNvGrpSpPr/>
            <p:nvPr/>
          </p:nvGrpSpPr>
          <p:grpSpPr>
            <a:xfrm>
              <a:off x="-39150" y="143971"/>
              <a:ext cx="9222300" cy="4855559"/>
              <a:chOff x="-51025" y="146791"/>
              <a:chExt cx="9222300" cy="4855559"/>
            </a:xfrm>
          </p:grpSpPr>
          <p:cxnSp>
            <p:nvCxnSpPr>
              <p:cNvPr id="484" name="Google Shape;484;p6"/>
              <p:cNvCxnSpPr/>
              <p:nvPr/>
            </p:nvCxnSpPr>
            <p:spPr>
              <a:xfrm>
                <a:off x="-51025" y="14679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485" name="Google Shape;485;p6"/>
              <p:cNvCxnSpPr/>
              <p:nvPr/>
            </p:nvCxnSpPr>
            <p:spPr>
              <a:xfrm>
                <a:off x="-51025" y="2896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486" name="Google Shape;486;p6"/>
              <p:cNvCxnSpPr/>
              <p:nvPr/>
            </p:nvCxnSpPr>
            <p:spPr>
              <a:xfrm>
                <a:off x="-51025" y="43241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487" name="Google Shape;487;p6"/>
              <p:cNvCxnSpPr/>
              <p:nvPr/>
            </p:nvCxnSpPr>
            <p:spPr>
              <a:xfrm>
                <a:off x="-51025" y="5752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488" name="Google Shape;488;p6"/>
              <p:cNvCxnSpPr/>
              <p:nvPr/>
            </p:nvCxnSpPr>
            <p:spPr>
              <a:xfrm>
                <a:off x="-51025" y="71803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489" name="Google Shape;489;p6"/>
              <p:cNvCxnSpPr/>
              <p:nvPr/>
            </p:nvCxnSpPr>
            <p:spPr>
              <a:xfrm>
                <a:off x="-51025" y="8608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490" name="Google Shape;490;p6"/>
              <p:cNvCxnSpPr/>
              <p:nvPr/>
            </p:nvCxnSpPr>
            <p:spPr>
              <a:xfrm>
                <a:off x="-51025" y="10036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491" name="Google Shape;491;p6"/>
              <p:cNvCxnSpPr/>
              <p:nvPr/>
            </p:nvCxnSpPr>
            <p:spPr>
              <a:xfrm>
                <a:off x="-51025" y="114646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492" name="Google Shape;492;p6"/>
              <p:cNvCxnSpPr/>
              <p:nvPr/>
            </p:nvCxnSpPr>
            <p:spPr>
              <a:xfrm>
                <a:off x="-51025" y="12892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493" name="Google Shape;493;p6"/>
              <p:cNvCxnSpPr/>
              <p:nvPr/>
            </p:nvCxnSpPr>
            <p:spPr>
              <a:xfrm>
                <a:off x="-51025" y="143208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494" name="Google Shape;494;p6"/>
              <p:cNvCxnSpPr/>
              <p:nvPr/>
            </p:nvCxnSpPr>
            <p:spPr>
              <a:xfrm>
                <a:off x="-51025" y="15748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495" name="Google Shape;495;p6"/>
              <p:cNvCxnSpPr/>
              <p:nvPr/>
            </p:nvCxnSpPr>
            <p:spPr>
              <a:xfrm>
                <a:off x="-51025" y="171770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496" name="Google Shape;496;p6"/>
              <p:cNvCxnSpPr/>
              <p:nvPr/>
            </p:nvCxnSpPr>
            <p:spPr>
              <a:xfrm>
                <a:off x="-51025" y="18605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497" name="Google Shape;497;p6"/>
              <p:cNvCxnSpPr/>
              <p:nvPr/>
            </p:nvCxnSpPr>
            <p:spPr>
              <a:xfrm>
                <a:off x="-51025" y="200332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498" name="Google Shape;498;p6"/>
              <p:cNvCxnSpPr/>
              <p:nvPr/>
            </p:nvCxnSpPr>
            <p:spPr>
              <a:xfrm>
                <a:off x="-51025" y="21461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499" name="Google Shape;499;p6"/>
              <p:cNvCxnSpPr/>
              <p:nvPr/>
            </p:nvCxnSpPr>
            <p:spPr>
              <a:xfrm>
                <a:off x="-51025" y="228894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500" name="Google Shape;500;p6"/>
              <p:cNvCxnSpPr/>
              <p:nvPr/>
            </p:nvCxnSpPr>
            <p:spPr>
              <a:xfrm>
                <a:off x="-51025" y="2431760"/>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501" name="Google Shape;501;p6"/>
              <p:cNvCxnSpPr/>
              <p:nvPr/>
            </p:nvCxnSpPr>
            <p:spPr>
              <a:xfrm>
                <a:off x="-51025" y="257457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502" name="Google Shape;502;p6"/>
              <p:cNvCxnSpPr/>
              <p:nvPr/>
            </p:nvCxnSpPr>
            <p:spPr>
              <a:xfrm>
                <a:off x="-51025" y="271738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503" name="Google Shape;503;p6"/>
              <p:cNvCxnSpPr/>
              <p:nvPr/>
            </p:nvCxnSpPr>
            <p:spPr>
              <a:xfrm>
                <a:off x="-51025" y="286019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504" name="Google Shape;504;p6"/>
              <p:cNvCxnSpPr/>
              <p:nvPr/>
            </p:nvCxnSpPr>
            <p:spPr>
              <a:xfrm>
                <a:off x="-51025" y="30030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505" name="Google Shape;505;p6"/>
              <p:cNvCxnSpPr/>
              <p:nvPr/>
            </p:nvCxnSpPr>
            <p:spPr>
              <a:xfrm>
                <a:off x="-51025" y="314581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506" name="Google Shape;506;p6"/>
              <p:cNvCxnSpPr/>
              <p:nvPr/>
            </p:nvCxnSpPr>
            <p:spPr>
              <a:xfrm>
                <a:off x="-51025" y="32886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507" name="Google Shape;507;p6"/>
              <p:cNvCxnSpPr/>
              <p:nvPr/>
            </p:nvCxnSpPr>
            <p:spPr>
              <a:xfrm>
                <a:off x="-51025" y="343143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508" name="Google Shape;508;p6"/>
              <p:cNvCxnSpPr/>
              <p:nvPr/>
            </p:nvCxnSpPr>
            <p:spPr>
              <a:xfrm>
                <a:off x="-51025" y="35742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509" name="Google Shape;509;p6"/>
              <p:cNvCxnSpPr/>
              <p:nvPr/>
            </p:nvCxnSpPr>
            <p:spPr>
              <a:xfrm>
                <a:off x="-51025" y="37170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510" name="Google Shape;510;p6"/>
              <p:cNvCxnSpPr/>
              <p:nvPr/>
            </p:nvCxnSpPr>
            <p:spPr>
              <a:xfrm>
                <a:off x="-51025" y="385986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511" name="Google Shape;511;p6"/>
              <p:cNvCxnSpPr/>
              <p:nvPr/>
            </p:nvCxnSpPr>
            <p:spPr>
              <a:xfrm>
                <a:off x="-51025" y="40026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512" name="Google Shape;512;p6"/>
              <p:cNvCxnSpPr/>
              <p:nvPr/>
            </p:nvCxnSpPr>
            <p:spPr>
              <a:xfrm>
                <a:off x="-51025" y="414548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513" name="Google Shape;513;p6"/>
              <p:cNvCxnSpPr/>
              <p:nvPr/>
            </p:nvCxnSpPr>
            <p:spPr>
              <a:xfrm>
                <a:off x="-51025" y="42882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514" name="Google Shape;514;p6"/>
              <p:cNvCxnSpPr/>
              <p:nvPr/>
            </p:nvCxnSpPr>
            <p:spPr>
              <a:xfrm>
                <a:off x="-51025" y="443110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515" name="Google Shape;515;p6"/>
              <p:cNvCxnSpPr/>
              <p:nvPr/>
            </p:nvCxnSpPr>
            <p:spPr>
              <a:xfrm>
                <a:off x="-51025" y="45739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516" name="Google Shape;516;p6"/>
              <p:cNvCxnSpPr/>
              <p:nvPr/>
            </p:nvCxnSpPr>
            <p:spPr>
              <a:xfrm>
                <a:off x="-51025" y="471672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517" name="Google Shape;517;p6"/>
              <p:cNvCxnSpPr/>
              <p:nvPr/>
            </p:nvCxnSpPr>
            <p:spPr>
              <a:xfrm>
                <a:off x="-51025" y="48595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518" name="Google Shape;518;p6"/>
              <p:cNvCxnSpPr/>
              <p:nvPr/>
            </p:nvCxnSpPr>
            <p:spPr>
              <a:xfrm>
                <a:off x="-51025" y="5002350"/>
                <a:ext cx="9222300" cy="0"/>
              </a:xfrm>
              <a:prstGeom prst="straightConnector1">
                <a:avLst/>
              </a:prstGeom>
              <a:noFill/>
              <a:ln w="9525" cap="flat" cmpd="sng">
                <a:solidFill>
                  <a:schemeClr val="dk2"/>
                </a:solidFill>
                <a:prstDash val="solid"/>
                <a:round/>
                <a:headEnd type="none" w="med" len="med"/>
                <a:tailEnd type="none" w="med" len="med"/>
              </a:ln>
            </p:spPr>
          </p:cxnSp>
        </p:grpSp>
      </p:grpSp>
      <p:sp>
        <p:nvSpPr>
          <p:cNvPr id="519" name="Google Shape;519;p6"/>
          <p:cNvSpPr/>
          <p:nvPr/>
        </p:nvSpPr>
        <p:spPr>
          <a:xfrm>
            <a:off x="255000" y="229650"/>
            <a:ext cx="8634000" cy="468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6"/>
          <p:cNvSpPr txBox="1">
            <a:spLocks noGrp="1"/>
          </p:cNvSpPr>
          <p:nvPr>
            <p:ph type="title"/>
          </p:nvPr>
        </p:nvSpPr>
        <p:spPr>
          <a:xfrm>
            <a:off x="720000" y="4078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21"/>
        <p:cNvGrpSpPr/>
        <p:nvPr/>
      </p:nvGrpSpPr>
      <p:grpSpPr>
        <a:xfrm>
          <a:off x="0" y="0"/>
          <a:ext cx="0" cy="0"/>
          <a:chOff x="0" y="0"/>
          <a:chExt cx="0" cy="0"/>
        </a:xfrm>
      </p:grpSpPr>
      <p:grpSp>
        <p:nvGrpSpPr>
          <p:cNvPr id="522" name="Google Shape;522;p7"/>
          <p:cNvGrpSpPr/>
          <p:nvPr/>
        </p:nvGrpSpPr>
        <p:grpSpPr>
          <a:xfrm>
            <a:off x="-39150" y="-81300"/>
            <a:ext cx="9222300" cy="5306100"/>
            <a:chOff x="-39150" y="-81300"/>
            <a:chExt cx="9222300" cy="5306100"/>
          </a:xfrm>
        </p:grpSpPr>
        <p:grpSp>
          <p:nvGrpSpPr>
            <p:cNvPr id="523" name="Google Shape;523;p7"/>
            <p:cNvGrpSpPr/>
            <p:nvPr/>
          </p:nvGrpSpPr>
          <p:grpSpPr>
            <a:xfrm>
              <a:off x="108650" y="-81300"/>
              <a:ext cx="8926700" cy="5306100"/>
              <a:chOff x="107725" y="-96875"/>
              <a:chExt cx="8926700" cy="5306100"/>
            </a:xfrm>
          </p:grpSpPr>
          <p:cxnSp>
            <p:nvCxnSpPr>
              <p:cNvPr id="524" name="Google Shape;524;p7"/>
              <p:cNvCxnSpPr/>
              <p:nvPr/>
            </p:nvCxnSpPr>
            <p:spPr>
              <a:xfrm>
                <a:off x="107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25" name="Google Shape;525;p7"/>
              <p:cNvCxnSpPr/>
              <p:nvPr/>
            </p:nvCxnSpPr>
            <p:spPr>
              <a:xfrm>
                <a:off x="259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26" name="Google Shape;526;p7"/>
              <p:cNvCxnSpPr/>
              <p:nvPr/>
            </p:nvCxnSpPr>
            <p:spPr>
              <a:xfrm>
                <a:off x="410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27" name="Google Shape;527;p7"/>
              <p:cNvCxnSpPr/>
              <p:nvPr/>
            </p:nvCxnSpPr>
            <p:spPr>
              <a:xfrm>
                <a:off x="561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28" name="Google Shape;528;p7"/>
              <p:cNvCxnSpPr/>
              <p:nvPr/>
            </p:nvCxnSpPr>
            <p:spPr>
              <a:xfrm>
                <a:off x="712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29" name="Google Shape;529;p7"/>
              <p:cNvCxnSpPr/>
              <p:nvPr/>
            </p:nvCxnSpPr>
            <p:spPr>
              <a:xfrm>
                <a:off x="864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30" name="Google Shape;530;p7"/>
              <p:cNvCxnSpPr/>
              <p:nvPr/>
            </p:nvCxnSpPr>
            <p:spPr>
              <a:xfrm>
                <a:off x="1015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31" name="Google Shape;531;p7"/>
              <p:cNvCxnSpPr/>
              <p:nvPr/>
            </p:nvCxnSpPr>
            <p:spPr>
              <a:xfrm>
                <a:off x="1166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32" name="Google Shape;532;p7"/>
              <p:cNvCxnSpPr/>
              <p:nvPr/>
            </p:nvCxnSpPr>
            <p:spPr>
              <a:xfrm>
                <a:off x="1318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33" name="Google Shape;533;p7"/>
              <p:cNvCxnSpPr/>
              <p:nvPr/>
            </p:nvCxnSpPr>
            <p:spPr>
              <a:xfrm>
                <a:off x="1469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34" name="Google Shape;534;p7"/>
              <p:cNvCxnSpPr/>
              <p:nvPr/>
            </p:nvCxnSpPr>
            <p:spPr>
              <a:xfrm>
                <a:off x="1620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35" name="Google Shape;535;p7"/>
              <p:cNvCxnSpPr/>
              <p:nvPr/>
            </p:nvCxnSpPr>
            <p:spPr>
              <a:xfrm>
                <a:off x="1772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36" name="Google Shape;536;p7"/>
              <p:cNvCxnSpPr/>
              <p:nvPr/>
            </p:nvCxnSpPr>
            <p:spPr>
              <a:xfrm>
                <a:off x="1923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37" name="Google Shape;537;p7"/>
              <p:cNvCxnSpPr/>
              <p:nvPr/>
            </p:nvCxnSpPr>
            <p:spPr>
              <a:xfrm>
                <a:off x="2074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38" name="Google Shape;538;p7"/>
              <p:cNvCxnSpPr/>
              <p:nvPr/>
            </p:nvCxnSpPr>
            <p:spPr>
              <a:xfrm>
                <a:off x="2225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39" name="Google Shape;539;p7"/>
              <p:cNvCxnSpPr/>
              <p:nvPr/>
            </p:nvCxnSpPr>
            <p:spPr>
              <a:xfrm>
                <a:off x="2377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40" name="Google Shape;540;p7"/>
              <p:cNvCxnSpPr/>
              <p:nvPr/>
            </p:nvCxnSpPr>
            <p:spPr>
              <a:xfrm>
                <a:off x="2528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41" name="Google Shape;541;p7"/>
              <p:cNvCxnSpPr/>
              <p:nvPr/>
            </p:nvCxnSpPr>
            <p:spPr>
              <a:xfrm>
                <a:off x="2679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42" name="Google Shape;542;p7"/>
              <p:cNvCxnSpPr/>
              <p:nvPr/>
            </p:nvCxnSpPr>
            <p:spPr>
              <a:xfrm>
                <a:off x="2831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43" name="Google Shape;543;p7"/>
              <p:cNvCxnSpPr/>
              <p:nvPr/>
            </p:nvCxnSpPr>
            <p:spPr>
              <a:xfrm>
                <a:off x="2982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44" name="Google Shape;544;p7"/>
              <p:cNvCxnSpPr/>
              <p:nvPr/>
            </p:nvCxnSpPr>
            <p:spPr>
              <a:xfrm>
                <a:off x="3133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45" name="Google Shape;545;p7"/>
              <p:cNvCxnSpPr/>
              <p:nvPr/>
            </p:nvCxnSpPr>
            <p:spPr>
              <a:xfrm>
                <a:off x="3285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46" name="Google Shape;546;p7"/>
              <p:cNvCxnSpPr/>
              <p:nvPr/>
            </p:nvCxnSpPr>
            <p:spPr>
              <a:xfrm>
                <a:off x="3436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47" name="Google Shape;547;p7"/>
              <p:cNvCxnSpPr/>
              <p:nvPr/>
            </p:nvCxnSpPr>
            <p:spPr>
              <a:xfrm>
                <a:off x="3587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48" name="Google Shape;548;p7"/>
              <p:cNvCxnSpPr/>
              <p:nvPr/>
            </p:nvCxnSpPr>
            <p:spPr>
              <a:xfrm>
                <a:off x="3738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49" name="Google Shape;549;p7"/>
              <p:cNvCxnSpPr/>
              <p:nvPr/>
            </p:nvCxnSpPr>
            <p:spPr>
              <a:xfrm>
                <a:off x="3890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50" name="Google Shape;550;p7"/>
              <p:cNvCxnSpPr/>
              <p:nvPr/>
            </p:nvCxnSpPr>
            <p:spPr>
              <a:xfrm>
                <a:off x="4041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51" name="Google Shape;551;p7"/>
              <p:cNvCxnSpPr/>
              <p:nvPr/>
            </p:nvCxnSpPr>
            <p:spPr>
              <a:xfrm>
                <a:off x="4192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52" name="Google Shape;552;p7"/>
              <p:cNvCxnSpPr/>
              <p:nvPr/>
            </p:nvCxnSpPr>
            <p:spPr>
              <a:xfrm>
                <a:off x="4344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53" name="Google Shape;553;p7"/>
              <p:cNvCxnSpPr/>
              <p:nvPr/>
            </p:nvCxnSpPr>
            <p:spPr>
              <a:xfrm>
                <a:off x="4495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54" name="Google Shape;554;p7"/>
              <p:cNvCxnSpPr/>
              <p:nvPr/>
            </p:nvCxnSpPr>
            <p:spPr>
              <a:xfrm>
                <a:off x="4646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55" name="Google Shape;555;p7"/>
              <p:cNvCxnSpPr/>
              <p:nvPr/>
            </p:nvCxnSpPr>
            <p:spPr>
              <a:xfrm>
                <a:off x="4798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56" name="Google Shape;556;p7"/>
              <p:cNvCxnSpPr/>
              <p:nvPr/>
            </p:nvCxnSpPr>
            <p:spPr>
              <a:xfrm>
                <a:off x="4949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57" name="Google Shape;557;p7"/>
              <p:cNvCxnSpPr/>
              <p:nvPr/>
            </p:nvCxnSpPr>
            <p:spPr>
              <a:xfrm>
                <a:off x="5100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58" name="Google Shape;558;p7"/>
              <p:cNvCxnSpPr/>
              <p:nvPr/>
            </p:nvCxnSpPr>
            <p:spPr>
              <a:xfrm>
                <a:off x="5251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59" name="Google Shape;559;p7"/>
              <p:cNvCxnSpPr/>
              <p:nvPr/>
            </p:nvCxnSpPr>
            <p:spPr>
              <a:xfrm>
                <a:off x="5403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60" name="Google Shape;560;p7"/>
              <p:cNvCxnSpPr/>
              <p:nvPr/>
            </p:nvCxnSpPr>
            <p:spPr>
              <a:xfrm>
                <a:off x="5554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61" name="Google Shape;561;p7"/>
              <p:cNvCxnSpPr/>
              <p:nvPr/>
            </p:nvCxnSpPr>
            <p:spPr>
              <a:xfrm>
                <a:off x="5705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62" name="Google Shape;562;p7"/>
              <p:cNvCxnSpPr/>
              <p:nvPr/>
            </p:nvCxnSpPr>
            <p:spPr>
              <a:xfrm>
                <a:off x="5857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63" name="Google Shape;563;p7"/>
              <p:cNvCxnSpPr/>
              <p:nvPr/>
            </p:nvCxnSpPr>
            <p:spPr>
              <a:xfrm>
                <a:off x="6008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64" name="Google Shape;564;p7"/>
              <p:cNvCxnSpPr/>
              <p:nvPr/>
            </p:nvCxnSpPr>
            <p:spPr>
              <a:xfrm>
                <a:off x="6159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65" name="Google Shape;565;p7"/>
              <p:cNvCxnSpPr/>
              <p:nvPr/>
            </p:nvCxnSpPr>
            <p:spPr>
              <a:xfrm>
                <a:off x="6311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66" name="Google Shape;566;p7"/>
              <p:cNvCxnSpPr/>
              <p:nvPr/>
            </p:nvCxnSpPr>
            <p:spPr>
              <a:xfrm>
                <a:off x="6462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67" name="Google Shape;567;p7"/>
              <p:cNvCxnSpPr/>
              <p:nvPr/>
            </p:nvCxnSpPr>
            <p:spPr>
              <a:xfrm>
                <a:off x="6613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68" name="Google Shape;568;p7"/>
              <p:cNvCxnSpPr/>
              <p:nvPr/>
            </p:nvCxnSpPr>
            <p:spPr>
              <a:xfrm>
                <a:off x="6764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69" name="Google Shape;569;p7"/>
              <p:cNvCxnSpPr/>
              <p:nvPr/>
            </p:nvCxnSpPr>
            <p:spPr>
              <a:xfrm>
                <a:off x="6916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70" name="Google Shape;570;p7"/>
              <p:cNvCxnSpPr/>
              <p:nvPr/>
            </p:nvCxnSpPr>
            <p:spPr>
              <a:xfrm>
                <a:off x="7067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71" name="Google Shape;571;p7"/>
              <p:cNvCxnSpPr/>
              <p:nvPr/>
            </p:nvCxnSpPr>
            <p:spPr>
              <a:xfrm>
                <a:off x="7218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72" name="Google Shape;572;p7"/>
              <p:cNvCxnSpPr/>
              <p:nvPr/>
            </p:nvCxnSpPr>
            <p:spPr>
              <a:xfrm>
                <a:off x="7370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73" name="Google Shape;573;p7"/>
              <p:cNvCxnSpPr/>
              <p:nvPr/>
            </p:nvCxnSpPr>
            <p:spPr>
              <a:xfrm>
                <a:off x="7521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74" name="Google Shape;574;p7"/>
              <p:cNvCxnSpPr/>
              <p:nvPr/>
            </p:nvCxnSpPr>
            <p:spPr>
              <a:xfrm>
                <a:off x="7672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75" name="Google Shape;575;p7"/>
              <p:cNvCxnSpPr/>
              <p:nvPr/>
            </p:nvCxnSpPr>
            <p:spPr>
              <a:xfrm>
                <a:off x="7824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76" name="Google Shape;576;p7"/>
              <p:cNvCxnSpPr/>
              <p:nvPr/>
            </p:nvCxnSpPr>
            <p:spPr>
              <a:xfrm>
                <a:off x="7975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77" name="Google Shape;577;p7"/>
              <p:cNvCxnSpPr/>
              <p:nvPr/>
            </p:nvCxnSpPr>
            <p:spPr>
              <a:xfrm>
                <a:off x="8126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78" name="Google Shape;578;p7"/>
              <p:cNvCxnSpPr/>
              <p:nvPr/>
            </p:nvCxnSpPr>
            <p:spPr>
              <a:xfrm>
                <a:off x="8277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79" name="Google Shape;579;p7"/>
              <p:cNvCxnSpPr/>
              <p:nvPr/>
            </p:nvCxnSpPr>
            <p:spPr>
              <a:xfrm>
                <a:off x="8429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80" name="Google Shape;580;p7"/>
              <p:cNvCxnSpPr/>
              <p:nvPr/>
            </p:nvCxnSpPr>
            <p:spPr>
              <a:xfrm>
                <a:off x="8580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81" name="Google Shape;581;p7"/>
              <p:cNvCxnSpPr/>
              <p:nvPr/>
            </p:nvCxnSpPr>
            <p:spPr>
              <a:xfrm>
                <a:off x="8731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82" name="Google Shape;582;p7"/>
              <p:cNvCxnSpPr/>
              <p:nvPr/>
            </p:nvCxnSpPr>
            <p:spPr>
              <a:xfrm>
                <a:off x="8883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583" name="Google Shape;583;p7"/>
              <p:cNvCxnSpPr/>
              <p:nvPr/>
            </p:nvCxnSpPr>
            <p:spPr>
              <a:xfrm>
                <a:off x="9034425" y="-96875"/>
                <a:ext cx="0" cy="5306100"/>
              </a:xfrm>
              <a:prstGeom prst="straightConnector1">
                <a:avLst/>
              </a:prstGeom>
              <a:noFill/>
              <a:ln w="9525" cap="flat" cmpd="sng">
                <a:solidFill>
                  <a:schemeClr val="dk2"/>
                </a:solidFill>
                <a:prstDash val="solid"/>
                <a:round/>
                <a:headEnd type="none" w="med" len="med"/>
                <a:tailEnd type="none" w="med" len="med"/>
              </a:ln>
            </p:spPr>
          </p:cxnSp>
        </p:grpSp>
        <p:grpSp>
          <p:nvGrpSpPr>
            <p:cNvPr id="584" name="Google Shape;584;p7"/>
            <p:cNvGrpSpPr/>
            <p:nvPr/>
          </p:nvGrpSpPr>
          <p:grpSpPr>
            <a:xfrm>
              <a:off x="-39150" y="143971"/>
              <a:ext cx="9222300" cy="4855559"/>
              <a:chOff x="-51025" y="146791"/>
              <a:chExt cx="9222300" cy="4855559"/>
            </a:xfrm>
          </p:grpSpPr>
          <p:cxnSp>
            <p:nvCxnSpPr>
              <p:cNvPr id="585" name="Google Shape;585;p7"/>
              <p:cNvCxnSpPr/>
              <p:nvPr/>
            </p:nvCxnSpPr>
            <p:spPr>
              <a:xfrm>
                <a:off x="-51025" y="14679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586" name="Google Shape;586;p7"/>
              <p:cNvCxnSpPr/>
              <p:nvPr/>
            </p:nvCxnSpPr>
            <p:spPr>
              <a:xfrm>
                <a:off x="-51025" y="2896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587" name="Google Shape;587;p7"/>
              <p:cNvCxnSpPr/>
              <p:nvPr/>
            </p:nvCxnSpPr>
            <p:spPr>
              <a:xfrm>
                <a:off x="-51025" y="43241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588" name="Google Shape;588;p7"/>
              <p:cNvCxnSpPr/>
              <p:nvPr/>
            </p:nvCxnSpPr>
            <p:spPr>
              <a:xfrm>
                <a:off x="-51025" y="5752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589" name="Google Shape;589;p7"/>
              <p:cNvCxnSpPr/>
              <p:nvPr/>
            </p:nvCxnSpPr>
            <p:spPr>
              <a:xfrm>
                <a:off x="-51025" y="71803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590" name="Google Shape;590;p7"/>
              <p:cNvCxnSpPr/>
              <p:nvPr/>
            </p:nvCxnSpPr>
            <p:spPr>
              <a:xfrm>
                <a:off x="-51025" y="8608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591" name="Google Shape;591;p7"/>
              <p:cNvCxnSpPr/>
              <p:nvPr/>
            </p:nvCxnSpPr>
            <p:spPr>
              <a:xfrm>
                <a:off x="-51025" y="10036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592" name="Google Shape;592;p7"/>
              <p:cNvCxnSpPr/>
              <p:nvPr/>
            </p:nvCxnSpPr>
            <p:spPr>
              <a:xfrm>
                <a:off x="-51025" y="114646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593" name="Google Shape;593;p7"/>
              <p:cNvCxnSpPr/>
              <p:nvPr/>
            </p:nvCxnSpPr>
            <p:spPr>
              <a:xfrm>
                <a:off x="-51025" y="12892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594" name="Google Shape;594;p7"/>
              <p:cNvCxnSpPr/>
              <p:nvPr/>
            </p:nvCxnSpPr>
            <p:spPr>
              <a:xfrm>
                <a:off x="-51025" y="143208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595" name="Google Shape;595;p7"/>
              <p:cNvCxnSpPr/>
              <p:nvPr/>
            </p:nvCxnSpPr>
            <p:spPr>
              <a:xfrm>
                <a:off x="-51025" y="15748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596" name="Google Shape;596;p7"/>
              <p:cNvCxnSpPr/>
              <p:nvPr/>
            </p:nvCxnSpPr>
            <p:spPr>
              <a:xfrm>
                <a:off x="-51025" y="171770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597" name="Google Shape;597;p7"/>
              <p:cNvCxnSpPr/>
              <p:nvPr/>
            </p:nvCxnSpPr>
            <p:spPr>
              <a:xfrm>
                <a:off x="-51025" y="18605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598" name="Google Shape;598;p7"/>
              <p:cNvCxnSpPr/>
              <p:nvPr/>
            </p:nvCxnSpPr>
            <p:spPr>
              <a:xfrm>
                <a:off x="-51025" y="200332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599" name="Google Shape;599;p7"/>
              <p:cNvCxnSpPr/>
              <p:nvPr/>
            </p:nvCxnSpPr>
            <p:spPr>
              <a:xfrm>
                <a:off x="-51025" y="21461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600" name="Google Shape;600;p7"/>
              <p:cNvCxnSpPr/>
              <p:nvPr/>
            </p:nvCxnSpPr>
            <p:spPr>
              <a:xfrm>
                <a:off x="-51025" y="228894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601" name="Google Shape;601;p7"/>
              <p:cNvCxnSpPr/>
              <p:nvPr/>
            </p:nvCxnSpPr>
            <p:spPr>
              <a:xfrm>
                <a:off x="-51025" y="2431760"/>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602" name="Google Shape;602;p7"/>
              <p:cNvCxnSpPr/>
              <p:nvPr/>
            </p:nvCxnSpPr>
            <p:spPr>
              <a:xfrm>
                <a:off x="-51025" y="257457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603" name="Google Shape;603;p7"/>
              <p:cNvCxnSpPr/>
              <p:nvPr/>
            </p:nvCxnSpPr>
            <p:spPr>
              <a:xfrm>
                <a:off x="-51025" y="271738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604" name="Google Shape;604;p7"/>
              <p:cNvCxnSpPr/>
              <p:nvPr/>
            </p:nvCxnSpPr>
            <p:spPr>
              <a:xfrm>
                <a:off x="-51025" y="286019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605" name="Google Shape;605;p7"/>
              <p:cNvCxnSpPr/>
              <p:nvPr/>
            </p:nvCxnSpPr>
            <p:spPr>
              <a:xfrm>
                <a:off x="-51025" y="30030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606" name="Google Shape;606;p7"/>
              <p:cNvCxnSpPr/>
              <p:nvPr/>
            </p:nvCxnSpPr>
            <p:spPr>
              <a:xfrm>
                <a:off x="-51025" y="314581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607" name="Google Shape;607;p7"/>
              <p:cNvCxnSpPr/>
              <p:nvPr/>
            </p:nvCxnSpPr>
            <p:spPr>
              <a:xfrm>
                <a:off x="-51025" y="32886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608" name="Google Shape;608;p7"/>
              <p:cNvCxnSpPr/>
              <p:nvPr/>
            </p:nvCxnSpPr>
            <p:spPr>
              <a:xfrm>
                <a:off x="-51025" y="343143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609" name="Google Shape;609;p7"/>
              <p:cNvCxnSpPr/>
              <p:nvPr/>
            </p:nvCxnSpPr>
            <p:spPr>
              <a:xfrm>
                <a:off x="-51025" y="35742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610" name="Google Shape;610;p7"/>
              <p:cNvCxnSpPr/>
              <p:nvPr/>
            </p:nvCxnSpPr>
            <p:spPr>
              <a:xfrm>
                <a:off x="-51025" y="37170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611" name="Google Shape;611;p7"/>
              <p:cNvCxnSpPr/>
              <p:nvPr/>
            </p:nvCxnSpPr>
            <p:spPr>
              <a:xfrm>
                <a:off x="-51025" y="385986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612" name="Google Shape;612;p7"/>
              <p:cNvCxnSpPr/>
              <p:nvPr/>
            </p:nvCxnSpPr>
            <p:spPr>
              <a:xfrm>
                <a:off x="-51025" y="40026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613" name="Google Shape;613;p7"/>
              <p:cNvCxnSpPr/>
              <p:nvPr/>
            </p:nvCxnSpPr>
            <p:spPr>
              <a:xfrm>
                <a:off x="-51025" y="414548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614" name="Google Shape;614;p7"/>
              <p:cNvCxnSpPr/>
              <p:nvPr/>
            </p:nvCxnSpPr>
            <p:spPr>
              <a:xfrm>
                <a:off x="-51025" y="42882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615" name="Google Shape;615;p7"/>
              <p:cNvCxnSpPr/>
              <p:nvPr/>
            </p:nvCxnSpPr>
            <p:spPr>
              <a:xfrm>
                <a:off x="-51025" y="443110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616" name="Google Shape;616;p7"/>
              <p:cNvCxnSpPr/>
              <p:nvPr/>
            </p:nvCxnSpPr>
            <p:spPr>
              <a:xfrm>
                <a:off x="-51025" y="45739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617" name="Google Shape;617;p7"/>
              <p:cNvCxnSpPr/>
              <p:nvPr/>
            </p:nvCxnSpPr>
            <p:spPr>
              <a:xfrm>
                <a:off x="-51025" y="471672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618" name="Google Shape;618;p7"/>
              <p:cNvCxnSpPr/>
              <p:nvPr/>
            </p:nvCxnSpPr>
            <p:spPr>
              <a:xfrm>
                <a:off x="-51025" y="48595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619" name="Google Shape;619;p7"/>
              <p:cNvCxnSpPr/>
              <p:nvPr/>
            </p:nvCxnSpPr>
            <p:spPr>
              <a:xfrm>
                <a:off x="-51025" y="5002350"/>
                <a:ext cx="9222300" cy="0"/>
              </a:xfrm>
              <a:prstGeom prst="straightConnector1">
                <a:avLst/>
              </a:prstGeom>
              <a:noFill/>
              <a:ln w="9525" cap="flat" cmpd="sng">
                <a:solidFill>
                  <a:schemeClr val="dk2"/>
                </a:solidFill>
                <a:prstDash val="solid"/>
                <a:round/>
                <a:headEnd type="none" w="med" len="med"/>
                <a:tailEnd type="none" w="med" len="med"/>
              </a:ln>
            </p:spPr>
          </p:cxnSp>
        </p:grpSp>
      </p:grpSp>
      <p:sp>
        <p:nvSpPr>
          <p:cNvPr id="620" name="Google Shape;620;p7"/>
          <p:cNvSpPr/>
          <p:nvPr/>
        </p:nvSpPr>
        <p:spPr>
          <a:xfrm>
            <a:off x="255000" y="229650"/>
            <a:ext cx="8634000" cy="468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7"/>
          <p:cNvSpPr txBox="1">
            <a:spLocks noGrp="1"/>
          </p:cNvSpPr>
          <p:nvPr>
            <p:ph type="title"/>
          </p:nvPr>
        </p:nvSpPr>
        <p:spPr>
          <a:xfrm>
            <a:off x="3943500" y="1192500"/>
            <a:ext cx="4480500" cy="548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22" name="Google Shape;622;p7"/>
          <p:cNvSpPr txBox="1">
            <a:spLocks noGrp="1"/>
          </p:cNvSpPr>
          <p:nvPr>
            <p:ph type="body" idx="1"/>
          </p:nvPr>
        </p:nvSpPr>
        <p:spPr>
          <a:xfrm>
            <a:off x="3943500" y="1665000"/>
            <a:ext cx="4480500" cy="23775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Clr>
                <a:schemeClr val="accent6"/>
              </a:buClr>
              <a:buSzPts val="800"/>
              <a:buFont typeface="Open Sans"/>
              <a:buChar char="●"/>
              <a:defRPr sz="1400">
                <a:solidFill>
                  <a:srgbClr val="434343"/>
                </a:solidFill>
              </a:defRPr>
            </a:lvl1pPr>
            <a:lvl2pPr marL="914400" lvl="1" indent="-279400" rtl="0">
              <a:lnSpc>
                <a:spcPct val="100000"/>
              </a:lnSpc>
              <a:spcBef>
                <a:spcPts val="0"/>
              </a:spcBef>
              <a:spcAft>
                <a:spcPts val="0"/>
              </a:spcAft>
              <a:buClr>
                <a:srgbClr val="999999"/>
              </a:buClr>
              <a:buSzPts val="800"/>
              <a:buFont typeface="Open Sans"/>
              <a:buChar char="○"/>
              <a:defRPr>
                <a:solidFill>
                  <a:srgbClr val="434343"/>
                </a:solidFill>
              </a:defRPr>
            </a:lvl2pPr>
            <a:lvl3pPr marL="1371600" lvl="2" indent="-279400" rtl="0">
              <a:lnSpc>
                <a:spcPct val="100000"/>
              </a:lnSpc>
              <a:spcBef>
                <a:spcPts val="0"/>
              </a:spcBef>
              <a:spcAft>
                <a:spcPts val="0"/>
              </a:spcAft>
              <a:buClr>
                <a:srgbClr val="999999"/>
              </a:buClr>
              <a:buSzPts val="800"/>
              <a:buFont typeface="Open Sans"/>
              <a:buChar char="■"/>
              <a:defRPr>
                <a:solidFill>
                  <a:srgbClr val="434343"/>
                </a:solidFill>
              </a:defRPr>
            </a:lvl3pPr>
            <a:lvl4pPr marL="1828800" lvl="3" indent="-279400" rtl="0">
              <a:lnSpc>
                <a:spcPct val="100000"/>
              </a:lnSpc>
              <a:spcBef>
                <a:spcPts val="0"/>
              </a:spcBef>
              <a:spcAft>
                <a:spcPts val="0"/>
              </a:spcAft>
              <a:buClr>
                <a:srgbClr val="999999"/>
              </a:buClr>
              <a:buSzPts val="800"/>
              <a:buFont typeface="Open Sans"/>
              <a:buChar char="●"/>
              <a:defRPr>
                <a:solidFill>
                  <a:srgbClr val="434343"/>
                </a:solidFill>
              </a:defRPr>
            </a:lvl4pPr>
            <a:lvl5pPr marL="2286000" lvl="4" indent="-304800" rtl="0">
              <a:lnSpc>
                <a:spcPct val="100000"/>
              </a:lnSpc>
              <a:spcBef>
                <a:spcPts val="0"/>
              </a:spcBef>
              <a:spcAft>
                <a:spcPts val="0"/>
              </a:spcAft>
              <a:buClr>
                <a:srgbClr val="999999"/>
              </a:buClr>
              <a:buSzPts val="1200"/>
              <a:buFont typeface="Open Sans"/>
              <a:buChar char="○"/>
              <a:defRPr>
                <a:solidFill>
                  <a:srgbClr val="434343"/>
                </a:solidFill>
              </a:defRPr>
            </a:lvl5pPr>
            <a:lvl6pPr marL="2743200" lvl="5" indent="-304800" rtl="0">
              <a:lnSpc>
                <a:spcPct val="100000"/>
              </a:lnSpc>
              <a:spcBef>
                <a:spcPts val="0"/>
              </a:spcBef>
              <a:spcAft>
                <a:spcPts val="0"/>
              </a:spcAft>
              <a:buClr>
                <a:srgbClr val="999999"/>
              </a:buClr>
              <a:buSzPts val="1200"/>
              <a:buFont typeface="Open Sans"/>
              <a:buChar char="■"/>
              <a:defRPr>
                <a:solidFill>
                  <a:srgbClr val="434343"/>
                </a:solidFill>
              </a:defRPr>
            </a:lvl6pPr>
            <a:lvl7pPr marL="3200400" lvl="6" indent="-273050" rtl="0">
              <a:lnSpc>
                <a:spcPct val="100000"/>
              </a:lnSpc>
              <a:spcBef>
                <a:spcPts val="0"/>
              </a:spcBef>
              <a:spcAft>
                <a:spcPts val="0"/>
              </a:spcAft>
              <a:buClr>
                <a:srgbClr val="999999"/>
              </a:buClr>
              <a:buSzPts val="700"/>
              <a:buFont typeface="Open Sans"/>
              <a:buChar char="●"/>
              <a:defRPr>
                <a:solidFill>
                  <a:srgbClr val="434343"/>
                </a:solidFill>
              </a:defRPr>
            </a:lvl7pPr>
            <a:lvl8pPr marL="3657600" lvl="7" indent="-273050" rtl="0">
              <a:lnSpc>
                <a:spcPct val="100000"/>
              </a:lnSpc>
              <a:spcBef>
                <a:spcPts val="0"/>
              </a:spcBef>
              <a:spcAft>
                <a:spcPts val="0"/>
              </a:spcAft>
              <a:buClr>
                <a:srgbClr val="999999"/>
              </a:buClr>
              <a:buSzPts val="700"/>
              <a:buFont typeface="Open Sans"/>
              <a:buChar char="○"/>
              <a:defRPr>
                <a:solidFill>
                  <a:srgbClr val="434343"/>
                </a:solidFill>
              </a:defRPr>
            </a:lvl8pPr>
            <a:lvl9pPr marL="4114800" lvl="8" indent="-266700" rtl="0">
              <a:lnSpc>
                <a:spcPct val="100000"/>
              </a:lnSpc>
              <a:spcBef>
                <a:spcPts val="0"/>
              </a:spcBef>
              <a:spcAft>
                <a:spcPts val="0"/>
              </a:spcAft>
              <a:buClr>
                <a:srgbClr val="999999"/>
              </a:buClr>
              <a:buSzPts val="600"/>
              <a:buFont typeface="Open Sans"/>
              <a:buChar char="■"/>
              <a:defRPr>
                <a:solidFill>
                  <a:srgbClr val="43434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23"/>
        <p:cNvGrpSpPr/>
        <p:nvPr/>
      </p:nvGrpSpPr>
      <p:grpSpPr>
        <a:xfrm>
          <a:off x="0" y="0"/>
          <a:ext cx="0" cy="0"/>
          <a:chOff x="0" y="0"/>
          <a:chExt cx="0" cy="0"/>
        </a:xfrm>
      </p:grpSpPr>
      <p:grpSp>
        <p:nvGrpSpPr>
          <p:cNvPr id="624" name="Google Shape;624;p8"/>
          <p:cNvGrpSpPr/>
          <p:nvPr/>
        </p:nvGrpSpPr>
        <p:grpSpPr>
          <a:xfrm>
            <a:off x="-39150" y="-81300"/>
            <a:ext cx="9222300" cy="5306100"/>
            <a:chOff x="-39150" y="-81300"/>
            <a:chExt cx="9222300" cy="5306100"/>
          </a:xfrm>
        </p:grpSpPr>
        <p:grpSp>
          <p:nvGrpSpPr>
            <p:cNvPr id="625" name="Google Shape;625;p8"/>
            <p:cNvGrpSpPr/>
            <p:nvPr/>
          </p:nvGrpSpPr>
          <p:grpSpPr>
            <a:xfrm>
              <a:off x="108650" y="-81300"/>
              <a:ext cx="8926700" cy="5306100"/>
              <a:chOff x="107725" y="-96875"/>
              <a:chExt cx="8926700" cy="5306100"/>
            </a:xfrm>
          </p:grpSpPr>
          <p:cxnSp>
            <p:nvCxnSpPr>
              <p:cNvPr id="626" name="Google Shape;626;p8"/>
              <p:cNvCxnSpPr/>
              <p:nvPr/>
            </p:nvCxnSpPr>
            <p:spPr>
              <a:xfrm>
                <a:off x="107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27" name="Google Shape;627;p8"/>
              <p:cNvCxnSpPr/>
              <p:nvPr/>
            </p:nvCxnSpPr>
            <p:spPr>
              <a:xfrm>
                <a:off x="259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28" name="Google Shape;628;p8"/>
              <p:cNvCxnSpPr/>
              <p:nvPr/>
            </p:nvCxnSpPr>
            <p:spPr>
              <a:xfrm>
                <a:off x="410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29" name="Google Shape;629;p8"/>
              <p:cNvCxnSpPr/>
              <p:nvPr/>
            </p:nvCxnSpPr>
            <p:spPr>
              <a:xfrm>
                <a:off x="561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30" name="Google Shape;630;p8"/>
              <p:cNvCxnSpPr/>
              <p:nvPr/>
            </p:nvCxnSpPr>
            <p:spPr>
              <a:xfrm>
                <a:off x="712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31" name="Google Shape;631;p8"/>
              <p:cNvCxnSpPr/>
              <p:nvPr/>
            </p:nvCxnSpPr>
            <p:spPr>
              <a:xfrm>
                <a:off x="864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32" name="Google Shape;632;p8"/>
              <p:cNvCxnSpPr/>
              <p:nvPr/>
            </p:nvCxnSpPr>
            <p:spPr>
              <a:xfrm>
                <a:off x="1015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33" name="Google Shape;633;p8"/>
              <p:cNvCxnSpPr/>
              <p:nvPr/>
            </p:nvCxnSpPr>
            <p:spPr>
              <a:xfrm>
                <a:off x="1166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34" name="Google Shape;634;p8"/>
              <p:cNvCxnSpPr/>
              <p:nvPr/>
            </p:nvCxnSpPr>
            <p:spPr>
              <a:xfrm>
                <a:off x="1318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35" name="Google Shape;635;p8"/>
              <p:cNvCxnSpPr/>
              <p:nvPr/>
            </p:nvCxnSpPr>
            <p:spPr>
              <a:xfrm>
                <a:off x="1469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36" name="Google Shape;636;p8"/>
              <p:cNvCxnSpPr/>
              <p:nvPr/>
            </p:nvCxnSpPr>
            <p:spPr>
              <a:xfrm>
                <a:off x="1620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37" name="Google Shape;637;p8"/>
              <p:cNvCxnSpPr/>
              <p:nvPr/>
            </p:nvCxnSpPr>
            <p:spPr>
              <a:xfrm>
                <a:off x="1772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38" name="Google Shape;638;p8"/>
              <p:cNvCxnSpPr/>
              <p:nvPr/>
            </p:nvCxnSpPr>
            <p:spPr>
              <a:xfrm>
                <a:off x="1923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39" name="Google Shape;639;p8"/>
              <p:cNvCxnSpPr/>
              <p:nvPr/>
            </p:nvCxnSpPr>
            <p:spPr>
              <a:xfrm>
                <a:off x="2074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40" name="Google Shape;640;p8"/>
              <p:cNvCxnSpPr/>
              <p:nvPr/>
            </p:nvCxnSpPr>
            <p:spPr>
              <a:xfrm>
                <a:off x="2225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41" name="Google Shape;641;p8"/>
              <p:cNvCxnSpPr/>
              <p:nvPr/>
            </p:nvCxnSpPr>
            <p:spPr>
              <a:xfrm>
                <a:off x="2377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42" name="Google Shape;642;p8"/>
              <p:cNvCxnSpPr/>
              <p:nvPr/>
            </p:nvCxnSpPr>
            <p:spPr>
              <a:xfrm>
                <a:off x="2528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43" name="Google Shape;643;p8"/>
              <p:cNvCxnSpPr/>
              <p:nvPr/>
            </p:nvCxnSpPr>
            <p:spPr>
              <a:xfrm>
                <a:off x="2679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44" name="Google Shape;644;p8"/>
              <p:cNvCxnSpPr/>
              <p:nvPr/>
            </p:nvCxnSpPr>
            <p:spPr>
              <a:xfrm>
                <a:off x="2831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45" name="Google Shape;645;p8"/>
              <p:cNvCxnSpPr/>
              <p:nvPr/>
            </p:nvCxnSpPr>
            <p:spPr>
              <a:xfrm>
                <a:off x="2982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46" name="Google Shape;646;p8"/>
              <p:cNvCxnSpPr/>
              <p:nvPr/>
            </p:nvCxnSpPr>
            <p:spPr>
              <a:xfrm>
                <a:off x="3133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47" name="Google Shape;647;p8"/>
              <p:cNvCxnSpPr/>
              <p:nvPr/>
            </p:nvCxnSpPr>
            <p:spPr>
              <a:xfrm>
                <a:off x="3285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48" name="Google Shape;648;p8"/>
              <p:cNvCxnSpPr/>
              <p:nvPr/>
            </p:nvCxnSpPr>
            <p:spPr>
              <a:xfrm>
                <a:off x="3436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49" name="Google Shape;649;p8"/>
              <p:cNvCxnSpPr/>
              <p:nvPr/>
            </p:nvCxnSpPr>
            <p:spPr>
              <a:xfrm>
                <a:off x="3587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50" name="Google Shape;650;p8"/>
              <p:cNvCxnSpPr/>
              <p:nvPr/>
            </p:nvCxnSpPr>
            <p:spPr>
              <a:xfrm>
                <a:off x="3738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51" name="Google Shape;651;p8"/>
              <p:cNvCxnSpPr/>
              <p:nvPr/>
            </p:nvCxnSpPr>
            <p:spPr>
              <a:xfrm>
                <a:off x="3890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52" name="Google Shape;652;p8"/>
              <p:cNvCxnSpPr/>
              <p:nvPr/>
            </p:nvCxnSpPr>
            <p:spPr>
              <a:xfrm>
                <a:off x="4041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53" name="Google Shape;653;p8"/>
              <p:cNvCxnSpPr/>
              <p:nvPr/>
            </p:nvCxnSpPr>
            <p:spPr>
              <a:xfrm>
                <a:off x="4192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54" name="Google Shape;654;p8"/>
              <p:cNvCxnSpPr/>
              <p:nvPr/>
            </p:nvCxnSpPr>
            <p:spPr>
              <a:xfrm>
                <a:off x="4344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55" name="Google Shape;655;p8"/>
              <p:cNvCxnSpPr/>
              <p:nvPr/>
            </p:nvCxnSpPr>
            <p:spPr>
              <a:xfrm>
                <a:off x="4495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56" name="Google Shape;656;p8"/>
              <p:cNvCxnSpPr/>
              <p:nvPr/>
            </p:nvCxnSpPr>
            <p:spPr>
              <a:xfrm>
                <a:off x="4646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57" name="Google Shape;657;p8"/>
              <p:cNvCxnSpPr/>
              <p:nvPr/>
            </p:nvCxnSpPr>
            <p:spPr>
              <a:xfrm>
                <a:off x="4798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58" name="Google Shape;658;p8"/>
              <p:cNvCxnSpPr/>
              <p:nvPr/>
            </p:nvCxnSpPr>
            <p:spPr>
              <a:xfrm>
                <a:off x="4949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59" name="Google Shape;659;p8"/>
              <p:cNvCxnSpPr/>
              <p:nvPr/>
            </p:nvCxnSpPr>
            <p:spPr>
              <a:xfrm>
                <a:off x="5100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60" name="Google Shape;660;p8"/>
              <p:cNvCxnSpPr/>
              <p:nvPr/>
            </p:nvCxnSpPr>
            <p:spPr>
              <a:xfrm>
                <a:off x="5251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61" name="Google Shape;661;p8"/>
              <p:cNvCxnSpPr/>
              <p:nvPr/>
            </p:nvCxnSpPr>
            <p:spPr>
              <a:xfrm>
                <a:off x="5403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62" name="Google Shape;662;p8"/>
              <p:cNvCxnSpPr/>
              <p:nvPr/>
            </p:nvCxnSpPr>
            <p:spPr>
              <a:xfrm>
                <a:off x="5554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63" name="Google Shape;663;p8"/>
              <p:cNvCxnSpPr/>
              <p:nvPr/>
            </p:nvCxnSpPr>
            <p:spPr>
              <a:xfrm>
                <a:off x="5705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64" name="Google Shape;664;p8"/>
              <p:cNvCxnSpPr/>
              <p:nvPr/>
            </p:nvCxnSpPr>
            <p:spPr>
              <a:xfrm>
                <a:off x="5857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65" name="Google Shape;665;p8"/>
              <p:cNvCxnSpPr/>
              <p:nvPr/>
            </p:nvCxnSpPr>
            <p:spPr>
              <a:xfrm>
                <a:off x="6008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66" name="Google Shape;666;p8"/>
              <p:cNvCxnSpPr/>
              <p:nvPr/>
            </p:nvCxnSpPr>
            <p:spPr>
              <a:xfrm>
                <a:off x="6159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67" name="Google Shape;667;p8"/>
              <p:cNvCxnSpPr/>
              <p:nvPr/>
            </p:nvCxnSpPr>
            <p:spPr>
              <a:xfrm>
                <a:off x="6311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68" name="Google Shape;668;p8"/>
              <p:cNvCxnSpPr/>
              <p:nvPr/>
            </p:nvCxnSpPr>
            <p:spPr>
              <a:xfrm>
                <a:off x="6462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69" name="Google Shape;669;p8"/>
              <p:cNvCxnSpPr/>
              <p:nvPr/>
            </p:nvCxnSpPr>
            <p:spPr>
              <a:xfrm>
                <a:off x="6613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70" name="Google Shape;670;p8"/>
              <p:cNvCxnSpPr/>
              <p:nvPr/>
            </p:nvCxnSpPr>
            <p:spPr>
              <a:xfrm>
                <a:off x="6764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71" name="Google Shape;671;p8"/>
              <p:cNvCxnSpPr/>
              <p:nvPr/>
            </p:nvCxnSpPr>
            <p:spPr>
              <a:xfrm>
                <a:off x="6916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72" name="Google Shape;672;p8"/>
              <p:cNvCxnSpPr/>
              <p:nvPr/>
            </p:nvCxnSpPr>
            <p:spPr>
              <a:xfrm>
                <a:off x="7067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73" name="Google Shape;673;p8"/>
              <p:cNvCxnSpPr/>
              <p:nvPr/>
            </p:nvCxnSpPr>
            <p:spPr>
              <a:xfrm>
                <a:off x="7218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74" name="Google Shape;674;p8"/>
              <p:cNvCxnSpPr/>
              <p:nvPr/>
            </p:nvCxnSpPr>
            <p:spPr>
              <a:xfrm>
                <a:off x="7370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75" name="Google Shape;675;p8"/>
              <p:cNvCxnSpPr/>
              <p:nvPr/>
            </p:nvCxnSpPr>
            <p:spPr>
              <a:xfrm>
                <a:off x="7521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76" name="Google Shape;676;p8"/>
              <p:cNvCxnSpPr/>
              <p:nvPr/>
            </p:nvCxnSpPr>
            <p:spPr>
              <a:xfrm>
                <a:off x="7672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77" name="Google Shape;677;p8"/>
              <p:cNvCxnSpPr/>
              <p:nvPr/>
            </p:nvCxnSpPr>
            <p:spPr>
              <a:xfrm>
                <a:off x="7824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78" name="Google Shape;678;p8"/>
              <p:cNvCxnSpPr/>
              <p:nvPr/>
            </p:nvCxnSpPr>
            <p:spPr>
              <a:xfrm>
                <a:off x="7975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79" name="Google Shape;679;p8"/>
              <p:cNvCxnSpPr/>
              <p:nvPr/>
            </p:nvCxnSpPr>
            <p:spPr>
              <a:xfrm>
                <a:off x="8126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80" name="Google Shape;680;p8"/>
              <p:cNvCxnSpPr/>
              <p:nvPr/>
            </p:nvCxnSpPr>
            <p:spPr>
              <a:xfrm>
                <a:off x="8277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81" name="Google Shape;681;p8"/>
              <p:cNvCxnSpPr/>
              <p:nvPr/>
            </p:nvCxnSpPr>
            <p:spPr>
              <a:xfrm>
                <a:off x="8429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82" name="Google Shape;682;p8"/>
              <p:cNvCxnSpPr/>
              <p:nvPr/>
            </p:nvCxnSpPr>
            <p:spPr>
              <a:xfrm>
                <a:off x="8580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83" name="Google Shape;683;p8"/>
              <p:cNvCxnSpPr/>
              <p:nvPr/>
            </p:nvCxnSpPr>
            <p:spPr>
              <a:xfrm>
                <a:off x="8731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84" name="Google Shape;684;p8"/>
              <p:cNvCxnSpPr/>
              <p:nvPr/>
            </p:nvCxnSpPr>
            <p:spPr>
              <a:xfrm>
                <a:off x="8883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685" name="Google Shape;685;p8"/>
              <p:cNvCxnSpPr/>
              <p:nvPr/>
            </p:nvCxnSpPr>
            <p:spPr>
              <a:xfrm>
                <a:off x="9034425" y="-96875"/>
                <a:ext cx="0" cy="5306100"/>
              </a:xfrm>
              <a:prstGeom prst="straightConnector1">
                <a:avLst/>
              </a:prstGeom>
              <a:noFill/>
              <a:ln w="9525" cap="flat" cmpd="sng">
                <a:solidFill>
                  <a:schemeClr val="dk2"/>
                </a:solidFill>
                <a:prstDash val="solid"/>
                <a:round/>
                <a:headEnd type="none" w="med" len="med"/>
                <a:tailEnd type="none" w="med" len="med"/>
              </a:ln>
            </p:spPr>
          </p:cxnSp>
        </p:grpSp>
        <p:grpSp>
          <p:nvGrpSpPr>
            <p:cNvPr id="686" name="Google Shape;686;p8"/>
            <p:cNvGrpSpPr/>
            <p:nvPr/>
          </p:nvGrpSpPr>
          <p:grpSpPr>
            <a:xfrm>
              <a:off x="-39150" y="143971"/>
              <a:ext cx="9222300" cy="4855559"/>
              <a:chOff x="-51025" y="146791"/>
              <a:chExt cx="9222300" cy="4855559"/>
            </a:xfrm>
          </p:grpSpPr>
          <p:cxnSp>
            <p:nvCxnSpPr>
              <p:cNvPr id="687" name="Google Shape;687;p8"/>
              <p:cNvCxnSpPr/>
              <p:nvPr/>
            </p:nvCxnSpPr>
            <p:spPr>
              <a:xfrm>
                <a:off x="-51025" y="14679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688" name="Google Shape;688;p8"/>
              <p:cNvCxnSpPr/>
              <p:nvPr/>
            </p:nvCxnSpPr>
            <p:spPr>
              <a:xfrm>
                <a:off x="-51025" y="2896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689" name="Google Shape;689;p8"/>
              <p:cNvCxnSpPr/>
              <p:nvPr/>
            </p:nvCxnSpPr>
            <p:spPr>
              <a:xfrm>
                <a:off x="-51025" y="43241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690" name="Google Shape;690;p8"/>
              <p:cNvCxnSpPr/>
              <p:nvPr/>
            </p:nvCxnSpPr>
            <p:spPr>
              <a:xfrm>
                <a:off x="-51025" y="5752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691" name="Google Shape;691;p8"/>
              <p:cNvCxnSpPr/>
              <p:nvPr/>
            </p:nvCxnSpPr>
            <p:spPr>
              <a:xfrm>
                <a:off x="-51025" y="71803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692" name="Google Shape;692;p8"/>
              <p:cNvCxnSpPr/>
              <p:nvPr/>
            </p:nvCxnSpPr>
            <p:spPr>
              <a:xfrm>
                <a:off x="-51025" y="8608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693" name="Google Shape;693;p8"/>
              <p:cNvCxnSpPr/>
              <p:nvPr/>
            </p:nvCxnSpPr>
            <p:spPr>
              <a:xfrm>
                <a:off x="-51025" y="10036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694" name="Google Shape;694;p8"/>
              <p:cNvCxnSpPr/>
              <p:nvPr/>
            </p:nvCxnSpPr>
            <p:spPr>
              <a:xfrm>
                <a:off x="-51025" y="114646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695" name="Google Shape;695;p8"/>
              <p:cNvCxnSpPr/>
              <p:nvPr/>
            </p:nvCxnSpPr>
            <p:spPr>
              <a:xfrm>
                <a:off x="-51025" y="12892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696" name="Google Shape;696;p8"/>
              <p:cNvCxnSpPr/>
              <p:nvPr/>
            </p:nvCxnSpPr>
            <p:spPr>
              <a:xfrm>
                <a:off x="-51025" y="143208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697" name="Google Shape;697;p8"/>
              <p:cNvCxnSpPr/>
              <p:nvPr/>
            </p:nvCxnSpPr>
            <p:spPr>
              <a:xfrm>
                <a:off x="-51025" y="15748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698" name="Google Shape;698;p8"/>
              <p:cNvCxnSpPr/>
              <p:nvPr/>
            </p:nvCxnSpPr>
            <p:spPr>
              <a:xfrm>
                <a:off x="-51025" y="171770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699" name="Google Shape;699;p8"/>
              <p:cNvCxnSpPr/>
              <p:nvPr/>
            </p:nvCxnSpPr>
            <p:spPr>
              <a:xfrm>
                <a:off x="-51025" y="18605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00" name="Google Shape;700;p8"/>
              <p:cNvCxnSpPr/>
              <p:nvPr/>
            </p:nvCxnSpPr>
            <p:spPr>
              <a:xfrm>
                <a:off x="-51025" y="200332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01" name="Google Shape;701;p8"/>
              <p:cNvCxnSpPr/>
              <p:nvPr/>
            </p:nvCxnSpPr>
            <p:spPr>
              <a:xfrm>
                <a:off x="-51025" y="21461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02" name="Google Shape;702;p8"/>
              <p:cNvCxnSpPr/>
              <p:nvPr/>
            </p:nvCxnSpPr>
            <p:spPr>
              <a:xfrm>
                <a:off x="-51025" y="228894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03" name="Google Shape;703;p8"/>
              <p:cNvCxnSpPr/>
              <p:nvPr/>
            </p:nvCxnSpPr>
            <p:spPr>
              <a:xfrm>
                <a:off x="-51025" y="2431760"/>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04" name="Google Shape;704;p8"/>
              <p:cNvCxnSpPr/>
              <p:nvPr/>
            </p:nvCxnSpPr>
            <p:spPr>
              <a:xfrm>
                <a:off x="-51025" y="257457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05" name="Google Shape;705;p8"/>
              <p:cNvCxnSpPr/>
              <p:nvPr/>
            </p:nvCxnSpPr>
            <p:spPr>
              <a:xfrm>
                <a:off x="-51025" y="271738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06" name="Google Shape;706;p8"/>
              <p:cNvCxnSpPr/>
              <p:nvPr/>
            </p:nvCxnSpPr>
            <p:spPr>
              <a:xfrm>
                <a:off x="-51025" y="286019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07" name="Google Shape;707;p8"/>
              <p:cNvCxnSpPr/>
              <p:nvPr/>
            </p:nvCxnSpPr>
            <p:spPr>
              <a:xfrm>
                <a:off x="-51025" y="30030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08" name="Google Shape;708;p8"/>
              <p:cNvCxnSpPr/>
              <p:nvPr/>
            </p:nvCxnSpPr>
            <p:spPr>
              <a:xfrm>
                <a:off x="-51025" y="314581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09" name="Google Shape;709;p8"/>
              <p:cNvCxnSpPr/>
              <p:nvPr/>
            </p:nvCxnSpPr>
            <p:spPr>
              <a:xfrm>
                <a:off x="-51025" y="32886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10" name="Google Shape;710;p8"/>
              <p:cNvCxnSpPr/>
              <p:nvPr/>
            </p:nvCxnSpPr>
            <p:spPr>
              <a:xfrm>
                <a:off x="-51025" y="343143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11" name="Google Shape;711;p8"/>
              <p:cNvCxnSpPr/>
              <p:nvPr/>
            </p:nvCxnSpPr>
            <p:spPr>
              <a:xfrm>
                <a:off x="-51025" y="35742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12" name="Google Shape;712;p8"/>
              <p:cNvCxnSpPr/>
              <p:nvPr/>
            </p:nvCxnSpPr>
            <p:spPr>
              <a:xfrm>
                <a:off x="-51025" y="37170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13" name="Google Shape;713;p8"/>
              <p:cNvCxnSpPr/>
              <p:nvPr/>
            </p:nvCxnSpPr>
            <p:spPr>
              <a:xfrm>
                <a:off x="-51025" y="385986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14" name="Google Shape;714;p8"/>
              <p:cNvCxnSpPr/>
              <p:nvPr/>
            </p:nvCxnSpPr>
            <p:spPr>
              <a:xfrm>
                <a:off x="-51025" y="40026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15" name="Google Shape;715;p8"/>
              <p:cNvCxnSpPr/>
              <p:nvPr/>
            </p:nvCxnSpPr>
            <p:spPr>
              <a:xfrm>
                <a:off x="-51025" y="414548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16" name="Google Shape;716;p8"/>
              <p:cNvCxnSpPr/>
              <p:nvPr/>
            </p:nvCxnSpPr>
            <p:spPr>
              <a:xfrm>
                <a:off x="-51025" y="42882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17" name="Google Shape;717;p8"/>
              <p:cNvCxnSpPr/>
              <p:nvPr/>
            </p:nvCxnSpPr>
            <p:spPr>
              <a:xfrm>
                <a:off x="-51025" y="443110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18" name="Google Shape;718;p8"/>
              <p:cNvCxnSpPr/>
              <p:nvPr/>
            </p:nvCxnSpPr>
            <p:spPr>
              <a:xfrm>
                <a:off x="-51025" y="45739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19" name="Google Shape;719;p8"/>
              <p:cNvCxnSpPr/>
              <p:nvPr/>
            </p:nvCxnSpPr>
            <p:spPr>
              <a:xfrm>
                <a:off x="-51025" y="471672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20" name="Google Shape;720;p8"/>
              <p:cNvCxnSpPr/>
              <p:nvPr/>
            </p:nvCxnSpPr>
            <p:spPr>
              <a:xfrm>
                <a:off x="-51025" y="48595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21" name="Google Shape;721;p8"/>
              <p:cNvCxnSpPr/>
              <p:nvPr/>
            </p:nvCxnSpPr>
            <p:spPr>
              <a:xfrm>
                <a:off x="-51025" y="5002350"/>
                <a:ext cx="9222300" cy="0"/>
              </a:xfrm>
              <a:prstGeom prst="straightConnector1">
                <a:avLst/>
              </a:prstGeom>
              <a:noFill/>
              <a:ln w="9525" cap="flat" cmpd="sng">
                <a:solidFill>
                  <a:schemeClr val="dk2"/>
                </a:solidFill>
                <a:prstDash val="solid"/>
                <a:round/>
                <a:headEnd type="none" w="med" len="med"/>
                <a:tailEnd type="none" w="med" len="med"/>
              </a:ln>
            </p:spPr>
          </p:cxnSp>
        </p:grpSp>
      </p:grpSp>
      <p:sp>
        <p:nvSpPr>
          <p:cNvPr id="722" name="Google Shape;722;p8"/>
          <p:cNvSpPr/>
          <p:nvPr/>
        </p:nvSpPr>
        <p:spPr>
          <a:xfrm>
            <a:off x="255000" y="229650"/>
            <a:ext cx="8634000" cy="468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8"/>
          <p:cNvSpPr txBox="1">
            <a:spLocks noGrp="1"/>
          </p:cNvSpPr>
          <p:nvPr>
            <p:ph type="title"/>
          </p:nvPr>
        </p:nvSpPr>
        <p:spPr>
          <a:xfrm>
            <a:off x="1828800" y="1200150"/>
            <a:ext cx="5486400" cy="274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24"/>
        <p:cNvGrpSpPr/>
        <p:nvPr/>
      </p:nvGrpSpPr>
      <p:grpSpPr>
        <a:xfrm>
          <a:off x="0" y="0"/>
          <a:ext cx="0" cy="0"/>
          <a:chOff x="0" y="0"/>
          <a:chExt cx="0" cy="0"/>
        </a:xfrm>
      </p:grpSpPr>
      <p:grpSp>
        <p:nvGrpSpPr>
          <p:cNvPr id="725" name="Google Shape;725;p9"/>
          <p:cNvGrpSpPr/>
          <p:nvPr/>
        </p:nvGrpSpPr>
        <p:grpSpPr>
          <a:xfrm>
            <a:off x="-39150" y="-81300"/>
            <a:ext cx="9222300" cy="5306100"/>
            <a:chOff x="-39150" y="-81300"/>
            <a:chExt cx="9222300" cy="5306100"/>
          </a:xfrm>
        </p:grpSpPr>
        <p:grpSp>
          <p:nvGrpSpPr>
            <p:cNvPr id="726" name="Google Shape;726;p9"/>
            <p:cNvGrpSpPr/>
            <p:nvPr/>
          </p:nvGrpSpPr>
          <p:grpSpPr>
            <a:xfrm>
              <a:off x="108650" y="-81300"/>
              <a:ext cx="8926700" cy="5306100"/>
              <a:chOff x="107725" y="-96875"/>
              <a:chExt cx="8926700" cy="5306100"/>
            </a:xfrm>
          </p:grpSpPr>
          <p:cxnSp>
            <p:nvCxnSpPr>
              <p:cNvPr id="727" name="Google Shape;727;p9"/>
              <p:cNvCxnSpPr/>
              <p:nvPr/>
            </p:nvCxnSpPr>
            <p:spPr>
              <a:xfrm>
                <a:off x="107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28" name="Google Shape;728;p9"/>
              <p:cNvCxnSpPr/>
              <p:nvPr/>
            </p:nvCxnSpPr>
            <p:spPr>
              <a:xfrm>
                <a:off x="259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29" name="Google Shape;729;p9"/>
              <p:cNvCxnSpPr/>
              <p:nvPr/>
            </p:nvCxnSpPr>
            <p:spPr>
              <a:xfrm>
                <a:off x="410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30" name="Google Shape;730;p9"/>
              <p:cNvCxnSpPr/>
              <p:nvPr/>
            </p:nvCxnSpPr>
            <p:spPr>
              <a:xfrm>
                <a:off x="561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31" name="Google Shape;731;p9"/>
              <p:cNvCxnSpPr/>
              <p:nvPr/>
            </p:nvCxnSpPr>
            <p:spPr>
              <a:xfrm>
                <a:off x="712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32" name="Google Shape;732;p9"/>
              <p:cNvCxnSpPr/>
              <p:nvPr/>
            </p:nvCxnSpPr>
            <p:spPr>
              <a:xfrm>
                <a:off x="864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33" name="Google Shape;733;p9"/>
              <p:cNvCxnSpPr/>
              <p:nvPr/>
            </p:nvCxnSpPr>
            <p:spPr>
              <a:xfrm>
                <a:off x="1015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34" name="Google Shape;734;p9"/>
              <p:cNvCxnSpPr/>
              <p:nvPr/>
            </p:nvCxnSpPr>
            <p:spPr>
              <a:xfrm>
                <a:off x="1166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35" name="Google Shape;735;p9"/>
              <p:cNvCxnSpPr/>
              <p:nvPr/>
            </p:nvCxnSpPr>
            <p:spPr>
              <a:xfrm>
                <a:off x="1318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36" name="Google Shape;736;p9"/>
              <p:cNvCxnSpPr/>
              <p:nvPr/>
            </p:nvCxnSpPr>
            <p:spPr>
              <a:xfrm>
                <a:off x="1469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37" name="Google Shape;737;p9"/>
              <p:cNvCxnSpPr/>
              <p:nvPr/>
            </p:nvCxnSpPr>
            <p:spPr>
              <a:xfrm>
                <a:off x="1620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38" name="Google Shape;738;p9"/>
              <p:cNvCxnSpPr/>
              <p:nvPr/>
            </p:nvCxnSpPr>
            <p:spPr>
              <a:xfrm>
                <a:off x="1772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39" name="Google Shape;739;p9"/>
              <p:cNvCxnSpPr/>
              <p:nvPr/>
            </p:nvCxnSpPr>
            <p:spPr>
              <a:xfrm>
                <a:off x="1923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40" name="Google Shape;740;p9"/>
              <p:cNvCxnSpPr/>
              <p:nvPr/>
            </p:nvCxnSpPr>
            <p:spPr>
              <a:xfrm>
                <a:off x="2074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41" name="Google Shape;741;p9"/>
              <p:cNvCxnSpPr/>
              <p:nvPr/>
            </p:nvCxnSpPr>
            <p:spPr>
              <a:xfrm>
                <a:off x="2225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42" name="Google Shape;742;p9"/>
              <p:cNvCxnSpPr/>
              <p:nvPr/>
            </p:nvCxnSpPr>
            <p:spPr>
              <a:xfrm>
                <a:off x="2377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43" name="Google Shape;743;p9"/>
              <p:cNvCxnSpPr/>
              <p:nvPr/>
            </p:nvCxnSpPr>
            <p:spPr>
              <a:xfrm>
                <a:off x="2528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44" name="Google Shape;744;p9"/>
              <p:cNvCxnSpPr/>
              <p:nvPr/>
            </p:nvCxnSpPr>
            <p:spPr>
              <a:xfrm>
                <a:off x="2679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45" name="Google Shape;745;p9"/>
              <p:cNvCxnSpPr/>
              <p:nvPr/>
            </p:nvCxnSpPr>
            <p:spPr>
              <a:xfrm>
                <a:off x="2831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46" name="Google Shape;746;p9"/>
              <p:cNvCxnSpPr/>
              <p:nvPr/>
            </p:nvCxnSpPr>
            <p:spPr>
              <a:xfrm>
                <a:off x="2982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47" name="Google Shape;747;p9"/>
              <p:cNvCxnSpPr/>
              <p:nvPr/>
            </p:nvCxnSpPr>
            <p:spPr>
              <a:xfrm>
                <a:off x="3133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48" name="Google Shape;748;p9"/>
              <p:cNvCxnSpPr/>
              <p:nvPr/>
            </p:nvCxnSpPr>
            <p:spPr>
              <a:xfrm>
                <a:off x="3285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49" name="Google Shape;749;p9"/>
              <p:cNvCxnSpPr/>
              <p:nvPr/>
            </p:nvCxnSpPr>
            <p:spPr>
              <a:xfrm>
                <a:off x="3436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50" name="Google Shape;750;p9"/>
              <p:cNvCxnSpPr/>
              <p:nvPr/>
            </p:nvCxnSpPr>
            <p:spPr>
              <a:xfrm>
                <a:off x="3587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51" name="Google Shape;751;p9"/>
              <p:cNvCxnSpPr/>
              <p:nvPr/>
            </p:nvCxnSpPr>
            <p:spPr>
              <a:xfrm>
                <a:off x="3738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52" name="Google Shape;752;p9"/>
              <p:cNvCxnSpPr/>
              <p:nvPr/>
            </p:nvCxnSpPr>
            <p:spPr>
              <a:xfrm>
                <a:off x="3890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53" name="Google Shape;753;p9"/>
              <p:cNvCxnSpPr/>
              <p:nvPr/>
            </p:nvCxnSpPr>
            <p:spPr>
              <a:xfrm>
                <a:off x="4041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54" name="Google Shape;754;p9"/>
              <p:cNvCxnSpPr/>
              <p:nvPr/>
            </p:nvCxnSpPr>
            <p:spPr>
              <a:xfrm>
                <a:off x="4192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55" name="Google Shape;755;p9"/>
              <p:cNvCxnSpPr/>
              <p:nvPr/>
            </p:nvCxnSpPr>
            <p:spPr>
              <a:xfrm>
                <a:off x="4344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56" name="Google Shape;756;p9"/>
              <p:cNvCxnSpPr/>
              <p:nvPr/>
            </p:nvCxnSpPr>
            <p:spPr>
              <a:xfrm>
                <a:off x="4495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57" name="Google Shape;757;p9"/>
              <p:cNvCxnSpPr/>
              <p:nvPr/>
            </p:nvCxnSpPr>
            <p:spPr>
              <a:xfrm>
                <a:off x="4646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58" name="Google Shape;758;p9"/>
              <p:cNvCxnSpPr/>
              <p:nvPr/>
            </p:nvCxnSpPr>
            <p:spPr>
              <a:xfrm>
                <a:off x="4798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59" name="Google Shape;759;p9"/>
              <p:cNvCxnSpPr/>
              <p:nvPr/>
            </p:nvCxnSpPr>
            <p:spPr>
              <a:xfrm>
                <a:off x="4949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60" name="Google Shape;760;p9"/>
              <p:cNvCxnSpPr/>
              <p:nvPr/>
            </p:nvCxnSpPr>
            <p:spPr>
              <a:xfrm>
                <a:off x="5100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61" name="Google Shape;761;p9"/>
              <p:cNvCxnSpPr/>
              <p:nvPr/>
            </p:nvCxnSpPr>
            <p:spPr>
              <a:xfrm>
                <a:off x="5251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62" name="Google Shape;762;p9"/>
              <p:cNvCxnSpPr/>
              <p:nvPr/>
            </p:nvCxnSpPr>
            <p:spPr>
              <a:xfrm>
                <a:off x="5403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63" name="Google Shape;763;p9"/>
              <p:cNvCxnSpPr/>
              <p:nvPr/>
            </p:nvCxnSpPr>
            <p:spPr>
              <a:xfrm>
                <a:off x="5554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64" name="Google Shape;764;p9"/>
              <p:cNvCxnSpPr/>
              <p:nvPr/>
            </p:nvCxnSpPr>
            <p:spPr>
              <a:xfrm>
                <a:off x="5705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65" name="Google Shape;765;p9"/>
              <p:cNvCxnSpPr/>
              <p:nvPr/>
            </p:nvCxnSpPr>
            <p:spPr>
              <a:xfrm>
                <a:off x="5857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66" name="Google Shape;766;p9"/>
              <p:cNvCxnSpPr/>
              <p:nvPr/>
            </p:nvCxnSpPr>
            <p:spPr>
              <a:xfrm>
                <a:off x="6008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67" name="Google Shape;767;p9"/>
              <p:cNvCxnSpPr/>
              <p:nvPr/>
            </p:nvCxnSpPr>
            <p:spPr>
              <a:xfrm>
                <a:off x="6159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68" name="Google Shape;768;p9"/>
              <p:cNvCxnSpPr/>
              <p:nvPr/>
            </p:nvCxnSpPr>
            <p:spPr>
              <a:xfrm>
                <a:off x="6311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69" name="Google Shape;769;p9"/>
              <p:cNvCxnSpPr/>
              <p:nvPr/>
            </p:nvCxnSpPr>
            <p:spPr>
              <a:xfrm>
                <a:off x="6462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70" name="Google Shape;770;p9"/>
              <p:cNvCxnSpPr/>
              <p:nvPr/>
            </p:nvCxnSpPr>
            <p:spPr>
              <a:xfrm>
                <a:off x="6613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71" name="Google Shape;771;p9"/>
              <p:cNvCxnSpPr/>
              <p:nvPr/>
            </p:nvCxnSpPr>
            <p:spPr>
              <a:xfrm>
                <a:off x="6764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72" name="Google Shape;772;p9"/>
              <p:cNvCxnSpPr/>
              <p:nvPr/>
            </p:nvCxnSpPr>
            <p:spPr>
              <a:xfrm>
                <a:off x="6916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73" name="Google Shape;773;p9"/>
              <p:cNvCxnSpPr/>
              <p:nvPr/>
            </p:nvCxnSpPr>
            <p:spPr>
              <a:xfrm>
                <a:off x="7067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74" name="Google Shape;774;p9"/>
              <p:cNvCxnSpPr/>
              <p:nvPr/>
            </p:nvCxnSpPr>
            <p:spPr>
              <a:xfrm>
                <a:off x="7218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75" name="Google Shape;775;p9"/>
              <p:cNvCxnSpPr/>
              <p:nvPr/>
            </p:nvCxnSpPr>
            <p:spPr>
              <a:xfrm>
                <a:off x="7370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76" name="Google Shape;776;p9"/>
              <p:cNvCxnSpPr/>
              <p:nvPr/>
            </p:nvCxnSpPr>
            <p:spPr>
              <a:xfrm>
                <a:off x="7521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77" name="Google Shape;777;p9"/>
              <p:cNvCxnSpPr/>
              <p:nvPr/>
            </p:nvCxnSpPr>
            <p:spPr>
              <a:xfrm>
                <a:off x="7672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78" name="Google Shape;778;p9"/>
              <p:cNvCxnSpPr/>
              <p:nvPr/>
            </p:nvCxnSpPr>
            <p:spPr>
              <a:xfrm>
                <a:off x="7824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79" name="Google Shape;779;p9"/>
              <p:cNvCxnSpPr/>
              <p:nvPr/>
            </p:nvCxnSpPr>
            <p:spPr>
              <a:xfrm>
                <a:off x="7975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80" name="Google Shape;780;p9"/>
              <p:cNvCxnSpPr/>
              <p:nvPr/>
            </p:nvCxnSpPr>
            <p:spPr>
              <a:xfrm>
                <a:off x="8126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81" name="Google Shape;781;p9"/>
              <p:cNvCxnSpPr/>
              <p:nvPr/>
            </p:nvCxnSpPr>
            <p:spPr>
              <a:xfrm>
                <a:off x="8277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82" name="Google Shape;782;p9"/>
              <p:cNvCxnSpPr/>
              <p:nvPr/>
            </p:nvCxnSpPr>
            <p:spPr>
              <a:xfrm>
                <a:off x="8429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83" name="Google Shape;783;p9"/>
              <p:cNvCxnSpPr/>
              <p:nvPr/>
            </p:nvCxnSpPr>
            <p:spPr>
              <a:xfrm>
                <a:off x="8580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84" name="Google Shape;784;p9"/>
              <p:cNvCxnSpPr/>
              <p:nvPr/>
            </p:nvCxnSpPr>
            <p:spPr>
              <a:xfrm>
                <a:off x="8731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85" name="Google Shape;785;p9"/>
              <p:cNvCxnSpPr/>
              <p:nvPr/>
            </p:nvCxnSpPr>
            <p:spPr>
              <a:xfrm>
                <a:off x="8883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786" name="Google Shape;786;p9"/>
              <p:cNvCxnSpPr/>
              <p:nvPr/>
            </p:nvCxnSpPr>
            <p:spPr>
              <a:xfrm>
                <a:off x="9034425" y="-96875"/>
                <a:ext cx="0" cy="5306100"/>
              </a:xfrm>
              <a:prstGeom prst="straightConnector1">
                <a:avLst/>
              </a:prstGeom>
              <a:noFill/>
              <a:ln w="9525" cap="flat" cmpd="sng">
                <a:solidFill>
                  <a:schemeClr val="dk2"/>
                </a:solidFill>
                <a:prstDash val="solid"/>
                <a:round/>
                <a:headEnd type="none" w="med" len="med"/>
                <a:tailEnd type="none" w="med" len="med"/>
              </a:ln>
            </p:spPr>
          </p:cxnSp>
        </p:grpSp>
        <p:grpSp>
          <p:nvGrpSpPr>
            <p:cNvPr id="787" name="Google Shape;787;p9"/>
            <p:cNvGrpSpPr/>
            <p:nvPr/>
          </p:nvGrpSpPr>
          <p:grpSpPr>
            <a:xfrm>
              <a:off x="-39150" y="143971"/>
              <a:ext cx="9222300" cy="4855559"/>
              <a:chOff x="-51025" y="146791"/>
              <a:chExt cx="9222300" cy="4855559"/>
            </a:xfrm>
          </p:grpSpPr>
          <p:cxnSp>
            <p:nvCxnSpPr>
              <p:cNvPr id="788" name="Google Shape;788;p9"/>
              <p:cNvCxnSpPr/>
              <p:nvPr/>
            </p:nvCxnSpPr>
            <p:spPr>
              <a:xfrm>
                <a:off x="-51025" y="14679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89" name="Google Shape;789;p9"/>
              <p:cNvCxnSpPr/>
              <p:nvPr/>
            </p:nvCxnSpPr>
            <p:spPr>
              <a:xfrm>
                <a:off x="-51025" y="2896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90" name="Google Shape;790;p9"/>
              <p:cNvCxnSpPr/>
              <p:nvPr/>
            </p:nvCxnSpPr>
            <p:spPr>
              <a:xfrm>
                <a:off x="-51025" y="43241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91" name="Google Shape;791;p9"/>
              <p:cNvCxnSpPr/>
              <p:nvPr/>
            </p:nvCxnSpPr>
            <p:spPr>
              <a:xfrm>
                <a:off x="-51025" y="5752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92" name="Google Shape;792;p9"/>
              <p:cNvCxnSpPr/>
              <p:nvPr/>
            </p:nvCxnSpPr>
            <p:spPr>
              <a:xfrm>
                <a:off x="-51025" y="71803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93" name="Google Shape;793;p9"/>
              <p:cNvCxnSpPr/>
              <p:nvPr/>
            </p:nvCxnSpPr>
            <p:spPr>
              <a:xfrm>
                <a:off x="-51025" y="8608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94" name="Google Shape;794;p9"/>
              <p:cNvCxnSpPr/>
              <p:nvPr/>
            </p:nvCxnSpPr>
            <p:spPr>
              <a:xfrm>
                <a:off x="-51025" y="10036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95" name="Google Shape;795;p9"/>
              <p:cNvCxnSpPr/>
              <p:nvPr/>
            </p:nvCxnSpPr>
            <p:spPr>
              <a:xfrm>
                <a:off x="-51025" y="114646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96" name="Google Shape;796;p9"/>
              <p:cNvCxnSpPr/>
              <p:nvPr/>
            </p:nvCxnSpPr>
            <p:spPr>
              <a:xfrm>
                <a:off x="-51025" y="12892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97" name="Google Shape;797;p9"/>
              <p:cNvCxnSpPr/>
              <p:nvPr/>
            </p:nvCxnSpPr>
            <p:spPr>
              <a:xfrm>
                <a:off x="-51025" y="143208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98" name="Google Shape;798;p9"/>
              <p:cNvCxnSpPr/>
              <p:nvPr/>
            </p:nvCxnSpPr>
            <p:spPr>
              <a:xfrm>
                <a:off x="-51025" y="15748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799" name="Google Shape;799;p9"/>
              <p:cNvCxnSpPr/>
              <p:nvPr/>
            </p:nvCxnSpPr>
            <p:spPr>
              <a:xfrm>
                <a:off x="-51025" y="171770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800" name="Google Shape;800;p9"/>
              <p:cNvCxnSpPr/>
              <p:nvPr/>
            </p:nvCxnSpPr>
            <p:spPr>
              <a:xfrm>
                <a:off x="-51025" y="18605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801" name="Google Shape;801;p9"/>
              <p:cNvCxnSpPr/>
              <p:nvPr/>
            </p:nvCxnSpPr>
            <p:spPr>
              <a:xfrm>
                <a:off x="-51025" y="200332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802" name="Google Shape;802;p9"/>
              <p:cNvCxnSpPr/>
              <p:nvPr/>
            </p:nvCxnSpPr>
            <p:spPr>
              <a:xfrm>
                <a:off x="-51025" y="21461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803" name="Google Shape;803;p9"/>
              <p:cNvCxnSpPr/>
              <p:nvPr/>
            </p:nvCxnSpPr>
            <p:spPr>
              <a:xfrm>
                <a:off x="-51025" y="228894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804" name="Google Shape;804;p9"/>
              <p:cNvCxnSpPr/>
              <p:nvPr/>
            </p:nvCxnSpPr>
            <p:spPr>
              <a:xfrm>
                <a:off x="-51025" y="2431760"/>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805" name="Google Shape;805;p9"/>
              <p:cNvCxnSpPr/>
              <p:nvPr/>
            </p:nvCxnSpPr>
            <p:spPr>
              <a:xfrm>
                <a:off x="-51025" y="257457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806" name="Google Shape;806;p9"/>
              <p:cNvCxnSpPr/>
              <p:nvPr/>
            </p:nvCxnSpPr>
            <p:spPr>
              <a:xfrm>
                <a:off x="-51025" y="271738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807" name="Google Shape;807;p9"/>
              <p:cNvCxnSpPr/>
              <p:nvPr/>
            </p:nvCxnSpPr>
            <p:spPr>
              <a:xfrm>
                <a:off x="-51025" y="286019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808" name="Google Shape;808;p9"/>
              <p:cNvCxnSpPr/>
              <p:nvPr/>
            </p:nvCxnSpPr>
            <p:spPr>
              <a:xfrm>
                <a:off x="-51025" y="30030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809" name="Google Shape;809;p9"/>
              <p:cNvCxnSpPr/>
              <p:nvPr/>
            </p:nvCxnSpPr>
            <p:spPr>
              <a:xfrm>
                <a:off x="-51025" y="314581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810" name="Google Shape;810;p9"/>
              <p:cNvCxnSpPr/>
              <p:nvPr/>
            </p:nvCxnSpPr>
            <p:spPr>
              <a:xfrm>
                <a:off x="-51025" y="32886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811" name="Google Shape;811;p9"/>
              <p:cNvCxnSpPr/>
              <p:nvPr/>
            </p:nvCxnSpPr>
            <p:spPr>
              <a:xfrm>
                <a:off x="-51025" y="343143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812" name="Google Shape;812;p9"/>
              <p:cNvCxnSpPr/>
              <p:nvPr/>
            </p:nvCxnSpPr>
            <p:spPr>
              <a:xfrm>
                <a:off x="-51025" y="35742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813" name="Google Shape;813;p9"/>
              <p:cNvCxnSpPr/>
              <p:nvPr/>
            </p:nvCxnSpPr>
            <p:spPr>
              <a:xfrm>
                <a:off x="-51025" y="37170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814" name="Google Shape;814;p9"/>
              <p:cNvCxnSpPr/>
              <p:nvPr/>
            </p:nvCxnSpPr>
            <p:spPr>
              <a:xfrm>
                <a:off x="-51025" y="385986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815" name="Google Shape;815;p9"/>
              <p:cNvCxnSpPr/>
              <p:nvPr/>
            </p:nvCxnSpPr>
            <p:spPr>
              <a:xfrm>
                <a:off x="-51025" y="40026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816" name="Google Shape;816;p9"/>
              <p:cNvCxnSpPr/>
              <p:nvPr/>
            </p:nvCxnSpPr>
            <p:spPr>
              <a:xfrm>
                <a:off x="-51025" y="414548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817" name="Google Shape;817;p9"/>
              <p:cNvCxnSpPr/>
              <p:nvPr/>
            </p:nvCxnSpPr>
            <p:spPr>
              <a:xfrm>
                <a:off x="-51025" y="42882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818" name="Google Shape;818;p9"/>
              <p:cNvCxnSpPr/>
              <p:nvPr/>
            </p:nvCxnSpPr>
            <p:spPr>
              <a:xfrm>
                <a:off x="-51025" y="443110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819" name="Google Shape;819;p9"/>
              <p:cNvCxnSpPr/>
              <p:nvPr/>
            </p:nvCxnSpPr>
            <p:spPr>
              <a:xfrm>
                <a:off x="-51025" y="45739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820" name="Google Shape;820;p9"/>
              <p:cNvCxnSpPr/>
              <p:nvPr/>
            </p:nvCxnSpPr>
            <p:spPr>
              <a:xfrm>
                <a:off x="-51025" y="471672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821" name="Google Shape;821;p9"/>
              <p:cNvCxnSpPr/>
              <p:nvPr/>
            </p:nvCxnSpPr>
            <p:spPr>
              <a:xfrm>
                <a:off x="-51025" y="48595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822" name="Google Shape;822;p9"/>
              <p:cNvCxnSpPr/>
              <p:nvPr/>
            </p:nvCxnSpPr>
            <p:spPr>
              <a:xfrm>
                <a:off x="-51025" y="5002350"/>
                <a:ext cx="9222300" cy="0"/>
              </a:xfrm>
              <a:prstGeom prst="straightConnector1">
                <a:avLst/>
              </a:prstGeom>
              <a:noFill/>
              <a:ln w="9525" cap="flat" cmpd="sng">
                <a:solidFill>
                  <a:schemeClr val="dk2"/>
                </a:solidFill>
                <a:prstDash val="solid"/>
                <a:round/>
                <a:headEnd type="none" w="med" len="med"/>
                <a:tailEnd type="none" w="med" len="med"/>
              </a:ln>
            </p:spPr>
          </p:cxnSp>
        </p:grpSp>
      </p:grpSp>
      <p:sp>
        <p:nvSpPr>
          <p:cNvPr id="823" name="Google Shape;823;p9"/>
          <p:cNvSpPr/>
          <p:nvPr/>
        </p:nvSpPr>
        <p:spPr>
          <a:xfrm>
            <a:off x="255000" y="229650"/>
            <a:ext cx="8634000" cy="468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9"/>
          <p:cNvSpPr txBox="1">
            <a:spLocks noGrp="1"/>
          </p:cNvSpPr>
          <p:nvPr>
            <p:ph type="title"/>
          </p:nvPr>
        </p:nvSpPr>
        <p:spPr>
          <a:xfrm>
            <a:off x="720000" y="1651200"/>
            <a:ext cx="3538800" cy="10059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25" name="Google Shape;825;p9"/>
          <p:cNvSpPr txBox="1">
            <a:spLocks noGrp="1"/>
          </p:cNvSpPr>
          <p:nvPr>
            <p:ph type="subTitle" idx="1"/>
          </p:nvPr>
        </p:nvSpPr>
        <p:spPr>
          <a:xfrm>
            <a:off x="720041" y="2504700"/>
            <a:ext cx="3538800" cy="98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27"/>
        <p:cNvGrpSpPr/>
        <p:nvPr/>
      </p:nvGrpSpPr>
      <p:grpSpPr>
        <a:xfrm>
          <a:off x="0" y="0"/>
          <a:ext cx="0" cy="0"/>
          <a:chOff x="0" y="0"/>
          <a:chExt cx="0" cy="0"/>
        </a:xfrm>
      </p:grpSpPr>
      <p:grpSp>
        <p:nvGrpSpPr>
          <p:cNvPr id="928" name="Google Shape;928;p11"/>
          <p:cNvGrpSpPr/>
          <p:nvPr/>
        </p:nvGrpSpPr>
        <p:grpSpPr>
          <a:xfrm>
            <a:off x="-39150" y="-81300"/>
            <a:ext cx="9222300" cy="5306100"/>
            <a:chOff x="-39150" y="-81300"/>
            <a:chExt cx="9222300" cy="5306100"/>
          </a:xfrm>
        </p:grpSpPr>
        <p:grpSp>
          <p:nvGrpSpPr>
            <p:cNvPr id="929" name="Google Shape;929;p11"/>
            <p:cNvGrpSpPr/>
            <p:nvPr/>
          </p:nvGrpSpPr>
          <p:grpSpPr>
            <a:xfrm>
              <a:off x="108650" y="-81300"/>
              <a:ext cx="8926700" cy="5306100"/>
              <a:chOff x="107725" y="-96875"/>
              <a:chExt cx="8926700" cy="5306100"/>
            </a:xfrm>
          </p:grpSpPr>
          <p:cxnSp>
            <p:nvCxnSpPr>
              <p:cNvPr id="930" name="Google Shape;930;p11"/>
              <p:cNvCxnSpPr/>
              <p:nvPr/>
            </p:nvCxnSpPr>
            <p:spPr>
              <a:xfrm>
                <a:off x="107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31" name="Google Shape;931;p11"/>
              <p:cNvCxnSpPr/>
              <p:nvPr/>
            </p:nvCxnSpPr>
            <p:spPr>
              <a:xfrm>
                <a:off x="259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32" name="Google Shape;932;p11"/>
              <p:cNvCxnSpPr/>
              <p:nvPr/>
            </p:nvCxnSpPr>
            <p:spPr>
              <a:xfrm>
                <a:off x="410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33" name="Google Shape;933;p11"/>
              <p:cNvCxnSpPr/>
              <p:nvPr/>
            </p:nvCxnSpPr>
            <p:spPr>
              <a:xfrm>
                <a:off x="561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34" name="Google Shape;934;p11"/>
              <p:cNvCxnSpPr/>
              <p:nvPr/>
            </p:nvCxnSpPr>
            <p:spPr>
              <a:xfrm>
                <a:off x="712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35" name="Google Shape;935;p11"/>
              <p:cNvCxnSpPr/>
              <p:nvPr/>
            </p:nvCxnSpPr>
            <p:spPr>
              <a:xfrm>
                <a:off x="864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36" name="Google Shape;936;p11"/>
              <p:cNvCxnSpPr/>
              <p:nvPr/>
            </p:nvCxnSpPr>
            <p:spPr>
              <a:xfrm>
                <a:off x="1015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37" name="Google Shape;937;p11"/>
              <p:cNvCxnSpPr/>
              <p:nvPr/>
            </p:nvCxnSpPr>
            <p:spPr>
              <a:xfrm>
                <a:off x="1166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38" name="Google Shape;938;p11"/>
              <p:cNvCxnSpPr/>
              <p:nvPr/>
            </p:nvCxnSpPr>
            <p:spPr>
              <a:xfrm>
                <a:off x="1318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39" name="Google Shape;939;p11"/>
              <p:cNvCxnSpPr/>
              <p:nvPr/>
            </p:nvCxnSpPr>
            <p:spPr>
              <a:xfrm>
                <a:off x="1469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40" name="Google Shape;940;p11"/>
              <p:cNvCxnSpPr/>
              <p:nvPr/>
            </p:nvCxnSpPr>
            <p:spPr>
              <a:xfrm>
                <a:off x="1620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41" name="Google Shape;941;p11"/>
              <p:cNvCxnSpPr/>
              <p:nvPr/>
            </p:nvCxnSpPr>
            <p:spPr>
              <a:xfrm>
                <a:off x="1772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42" name="Google Shape;942;p11"/>
              <p:cNvCxnSpPr/>
              <p:nvPr/>
            </p:nvCxnSpPr>
            <p:spPr>
              <a:xfrm>
                <a:off x="1923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43" name="Google Shape;943;p11"/>
              <p:cNvCxnSpPr/>
              <p:nvPr/>
            </p:nvCxnSpPr>
            <p:spPr>
              <a:xfrm>
                <a:off x="2074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44" name="Google Shape;944;p11"/>
              <p:cNvCxnSpPr/>
              <p:nvPr/>
            </p:nvCxnSpPr>
            <p:spPr>
              <a:xfrm>
                <a:off x="2225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45" name="Google Shape;945;p11"/>
              <p:cNvCxnSpPr/>
              <p:nvPr/>
            </p:nvCxnSpPr>
            <p:spPr>
              <a:xfrm>
                <a:off x="2377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46" name="Google Shape;946;p11"/>
              <p:cNvCxnSpPr/>
              <p:nvPr/>
            </p:nvCxnSpPr>
            <p:spPr>
              <a:xfrm>
                <a:off x="2528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47" name="Google Shape;947;p11"/>
              <p:cNvCxnSpPr/>
              <p:nvPr/>
            </p:nvCxnSpPr>
            <p:spPr>
              <a:xfrm>
                <a:off x="2679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48" name="Google Shape;948;p11"/>
              <p:cNvCxnSpPr/>
              <p:nvPr/>
            </p:nvCxnSpPr>
            <p:spPr>
              <a:xfrm>
                <a:off x="2831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49" name="Google Shape;949;p11"/>
              <p:cNvCxnSpPr/>
              <p:nvPr/>
            </p:nvCxnSpPr>
            <p:spPr>
              <a:xfrm>
                <a:off x="2982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50" name="Google Shape;950;p11"/>
              <p:cNvCxnSpPr/>
              <p:nvPr/>
            </p:nvCxnSpPr>
            <p:spPr>
              <a:xfrm>
                <a:off x="3133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51" name="Google Shape;951;p11"/>
              <p:cNvCxnSpPr/>
              <p:nvPr/>
            </p:nvCxnSpPr>
            <p:spPr>
              <a:xfrm>
                <a:off x="3285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52" name="Google Shape;952;p11"/>
              <p:cNvCxnSpPr/>
              <p:nvPr/>
            </p:nvCxnSpPr>
            <p:spPr>
              <a:xfrm>
                <a:off x="3436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53" name="Google Shape;953;p11"/>
              <p:cNvCxnSpPr/>
              <p:nvPr/>
            </p:nvCxnSpPr>
            <p:spPr>
              <a:xfrm>
                <a:off x="3587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54" name="Google Shape;954;p11"/>
              <p:cNvCxnSpPr/>
              <p:nvPr/>
            </p:nvCxnSpPr>
            <p:spPr>
              <a:xfrm>
                <a:off x="3738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55" name="Google Shape;955;p11"/>
              <p:cNvCxnSpPr/>
              <p:nvPr/>
            </p:nvCxnSpPr>
            <p:spPr>
              <a:xfrm>
                <a:off x="3890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56" name="Google Shape;956;p11"/>
              <p:cNvCxnSpPr/>
              <p:nvPr/>
            </p:nvCxnSpPr>
            <p:spPr>
              <a:xfrm>
                <a:off x="4041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57" name="Google Shape;957;p11"/>
              <p:cNvCxnSpPr/>
              <p:nvPr/>
            </p:nvCxnSpPr>
            <p:spPr>
              <a:xfrm>
                <a:off x="4192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58" name="Google Shape;958;p11"/>
              <p:cNvCxnSpPr/>
              <p:nvPr/>
            </p:nvCxnSpPr>
            <p:spPr>
              <a:xfrm>
                <a:off x="4344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59" name="Google Shape;959;p11"/>
              <p:cNvCxnSpPr/>
              <p:nvPr/>
            </p:nvCxnSpPr>
            <p:spPr>
              <a:xfrm>
                <a:off x="4495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60" name="Google Shape;960;p11"/>
              <p:cNvCxnSpPr/>
              <p:nvPr/>
            </p:nvCxnSpPr>
            <p:spPr>
              <a:xfrm>
                <a:off x="4646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61" name="Google Shape;961;p11"/>
              <p:cNvCxnSpPr/>
              <p:nvPr/>
            </p:nvCxnSpPr>
            <p:spPr>
              <a:xfrm>
                <a:off x="4798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62" name="Google Shape;962;p11"/>
              <p:cNvCxnSpPr/>
              <p:nvPr/>
            </p:nvCxnSpPr>
            <p:spPr>
              <a:xfrm>
                <a:off x="4949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63" name="Google Shape;963;p11"/>
              <p:cNvCxnSpPr/>
              <p:nvPr/>
            </p:nvCxnSpPr>
            <p:spPr>
              <a:xfrm>
                <a:off x="5100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64" name="Google Shape;964;p11"/>
              <p:cNvCxnSpPr/>
              <p:nvPr/>
            </p:nvCxnSpPr>
            <p:spPr>
              <a:xfrm>
                <a:off x="5251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65" name="Google Shape;965;p11"/>
              <p:cNvCxnSpPr/>
              <p:nvPr/>
            </p:nvCxnSpPr>
            <p:spPr>
              <a:xfrm>
                <a:off x="5403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66" name="Google Shape;966;p11"/>
              <p:cNvCxnSpPr/>
              <p:nvPr/>
            </p:nvCxnSpPr>
            <p:spPr>
              <a:xfrm>
                <a:off x="5554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67" name="Google Shape;967;p11"/>
              <p:cNvCxnSpPr/>
              <p:nvPr/>
            </p:nvCxnSpPr>
            <p:spPr>
              <a:xfrm>
                <a:off x="5705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68" name="Google Shape;968;p11"/>
              <p:cNvCxnSpPr/>
              <p:nvPr/>
            </p:nvCxnSpPr>
            <p:spPr>
              <a:xfrm>
                <a:off x="5857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69" name="Google Shape;969;p11"/>
              <p:cNvCxnSpPr/>
              <p:nvPr/>
            </p:nvCxnSpPr>
            <p:spPr>
              <a:xfrm>
                <a:off x="6008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70" name="Google Shape;970;p11"/>
              <p:cNvCxnSpPr/>
              <p:nvPr/>
            </p:nvCxnSpPr>
            <p:spPr>
              <a:xfrm>
                <a:off x="6159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71" name="Google Shape;971;p11"/>
              <p:cNvCxnSpPr/>
              <p:nvPr/>
            </p:nvCxnSpPr>
            <p:spPr>
              <a:xfrm>
                <a:off x="6311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72" name="Google Shape;972;p11"/>
              <p:cNvCxnSpPr/>
              <p:nvPr/>
            </p:nvCxnSpPr>
            <p:spPr>
              <a:xfrm>
                <a:off x="6462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73" name="Google Shape;973;p11"/>
              <p:cNvCxnSpPr/>
              <p:nvPr/>
            </p:nvCxnSpPr>
            <p:spPr>
              <a:xfrm>
                <a:off x="6613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74" name="Google Shape;974;p11"/>
              <p:cNvCxnSpPr/>
              <p:nvPr/>
            </p:nvCxnSpPr>
            <p:spPr>
              <a:xfrm>
                <a:off x="6764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75" name="Google Shape;975;p11"/>
              <p:cNvCxnSpPr/>
              <p:nvPr/>
            </p:nvCxnSpPr>
            <p:spPr>
              <a:xfrm>
                <a:off x="6916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76" name="Google Shape;976;p11"/>
              <p:cNvCxnSpPr/>
              <p:nvPr/>
            </p:nvCxnSpPr>
            <p:spPr>
              <a:xfrm>
                <a:off x="7067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77" name="Google Shape;977;p11"/>
              <p:cNvCxnSpPr/>
              <p:nvPr/>
            </p:nvCxnSpPr>
            <p:spPr>
              <a:xfrm>
                <a:off x="7218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78" name="Google Shape;978;p11"/>
              <p:cNvCxnSpPr/>
              <p:nvPr/>
            </p:nvCxnSpPr>
            <p:spPr>
              <a:xfrm>
                <a:off x="7370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79" name="Google Shape;979;p11"/>
              <p:cNvCxnSpPr/>
              <p:nvPr/>
            </p:nvCxnSpPr>
            <p:spPr>
              <a:xfrm>
                <a:off x="75214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80" name="Google Shape;980;p11"/>
              <p:cNvCxnSpPr/>
              <p:nvPr/>
            </p:nvCxnSpPr>
            <p:spPr>
              <a:xfrm>
                <a:off x="76727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81" name="Google Shape;981;p11"/>
              <p:cNvCxnSpPr/>
              <p:nvPr/>
            </p:nvCxnSpPr>
            <p:spPr>
              <a:xfrm>
                <a:off x="78240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82" name="Google Shape;982;p11"/>
              <p:cNvCxnSpPr/>
              <p:nvPr/>
            </p:nvCxnSpPr>
            <p:spPr>
              <a:xfrm>
                <a:off x="79753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83" name="Google Shape;983;p11"/>
              <p:cNvCxnSpPr/>
              <p:nvPr/>
            </p:nvCxnSpPr>
            <p:spPr>
              <a:xfrm>
                <a:off x="81266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84" name="Google Shape;984;p11"/>
              <p:cNvCxnSpPr/>
              <p:nvPr/>
            </p:nvCxnSpPr>
            <p:spPr>
              <a:xfrm>
                <a:off x="82779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85" name="Google Shape;985;p11"/>
              <p:cNvCxnSpPr/>
              <p:nvPr/>
            </p:nvCxnSpPr>
            <p:spPr>
              <a:xfrm>
                <a:off x="84292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86" name="Google Shape;986;p11"/>
              <p:cNvCxnSpPr/>
              <p:nvPr/>
            </p:nvCxnSpPr>
            <p:spPr>
              <a:xfrm>
                <a:off x="85805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87" name="Google Shape;987;p11"/>
              <p:cNvCxnSpPr/>
              <p:nvPr/>
            </p:nvCxnSpPr>
            <p:spPr>
              <a:xfrm>
                <a:off x="87318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88" name="Google Shape;988;p11"/>
              <p:cNvCxnSpPr/>
              <p:nvPr/>
            </p:nvCxnSpPr>
            <p:spPr>
              <a:xfrm>
                <a:off x="8883125" y="-96875"/>
                <a:ext cx="0" cy="5306100"/>
              </a:xfrm>
              <a:prstGeom prst="straightConnector1">
                <a:avLst/>
              </a:prstGeom>
              <a:noFill/>
              <a:ln w="9525" cap="flat" cmpd="sng">
                <a:solidFill>
                  <a:schemeClr val="dk2"/>
                </a:solidFill>
                <a:prstDash val="solid"/>
                <a:round/>
                <a:headEnd type="none" w="med" len="med"/>
                <a:tailEnd type="none" w="med" len="med"/>
              </a:ln>
            </p:spPr>
          </p:cxnSp>
          <p:cxnSp>
            <p:nvCxnSpPr>
              <p:cNvPr id="989" name="Google Shape;989;p11"/>
              <p:cNvCxnSpPr/>
              <p:nvPr/>
            </p:nvCxnSpPr>
            <p:spPr>
              <a:xfrm>
                <a:off x="9034425" y="-96875"/>
                <a:ext cx="0" cy="5306100"/>
              </a:xfrm>
              <a:prstGeom prst="straightConnector1">
                <a:avLst/>
              </a:prstGeom>
              <a:noFill/>
              <a:ln w="9525" cap="flat" cmpd="sng">
                <a:solidFill>
                  <a:schemeClr val="dk2"/>
                </a:solidFill>
                <a:prstDash val="solid"/>
                <a:round/>
                <a:headEnd type="none" w="med" len="med"/>
                <a:tailEnd type="none" w="med" len="med"/>
              </a:ln>
            </p:spPr>
          </p:cxnSp>
        </p:grpSp>
        <p:grpSp>
          <p:nvGrpSpPr>
            <p:cNvPr id="990" name="Google Shape;990;p11"/>
            <p:cNvGrpSpPr/>
            <p:nvPr/>
          </p:nvGrpSpPr>
          <p:grpSpPr>
            <a:xfrm>
              <a:off x="-39150" y="143971"/>
              <a:ext cx="9222300" cy="4855559"/>
              <a:chOff x="-51025" y="146791"/>
              <a:chExt cx="9222300" cy="4855559"/>
            </a:xfrm>
          </p:grpSpPr>
          <p:cxnSp>
            <p:nvCxnSpPr>
              <p:cNvPr id="991" name="Google Shape;991;p11"/>
              <p:cNvCxnSpPr/>
              <p:nvPr/>
            </p:nvCxnSpPr>
            <p:spPr>
              <a:xfrm>
                <a:off x="-51025" y="14679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992" name="Google Shape;992;p11"/>
              <p:cNvCxnSpPr/>
              <p:nvPr/>
            </p:nvCxnSpPr>
            <p:spPr>
              <a:xfrm>
                <a:off x="-51025" y="2896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993" name="Google Shape;993;p11"/>
              <p:cNvCxnSpPr/>
              <p:nvPr/>
            </p:nvCxnSpPr>
            <p:spPr>
              <a:xfrm>
                <a:off x="-51025" y="43241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994" name="Google Shape;994;p11"/>
              <p:cNvCxnSpPr/>
              <p:nvPr/>
            </p:nvCxnSpPr>
            <p:spPr>
              <a:xfrm>
                <a:off x="-51025" y="5752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995" name="Google Shape;995;p11"/>
              <p:cNvCxnSpPr/>
              <p:nvPr/>
            </p:nvCxnSpPr>
            <p:spPr>
              <a:xfrm>
                <a:off x="-51025" y="71803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996" name="Google Shape;996;p11"/>
              <p:cNvCxnSpPr/>
              <p:nvPr/>
            </p:nvCxnSpPr>
            <p:spPr>
              <a:xfrm>
                <a:off x="-51025" y="8608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997" name="Google Shape;997;p11"/>
              <p:cNvCxnSpPr/>
              <p:nvPr/>
            </p:nvCxnSpPr>
            <p:spPr>
              <a:xfrm>
                <a:off x="-51025" y="10036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998" name="Google Shape;998;p11"/>
              <p:cNvCxnSpPr/>
              <p:nvPr/>
            </p:nvCxnSpPr>
            <p:spPr>
              <a:xfrm>
                <a:off x="-51025" y="114646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999" name="Google Shape;999;p11"/>
              <p:cNvCxnSpPr/>
              <p:nvPr/>
            </p:nvCxnSpPr>
            <p:spPr>
              <a:xfrm>
                <a:off x="-51025" y="12892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00" name="Google Shape;1000;p11"/>
              <p:cNvCxnSpPr/>
              <p:nvPr/>
            </p:nvCxnSpPr>
            <p:spPr>
              <a:xfrm>
                <a:off x="-51025" y="143208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01" name="Google Shape;1001;p11"/>
              <p:cNvCxnSpPr/>
              <p:nvPr/>
            </p:nvCxnSpPr>
            <p:spPr>
              <a:xfrm>
                <a:off x="-51025" y="15748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02" name="Google Shape;1002;p11"/>
              <p:cNvCxnSpPr/>
              <p:nvPr/>
            </p:nvCxnSpPr>
            <p:spPr>
              <a:xfrm>
                <a:off x="-51025" y="171770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03" name="Google Shape;1003;p11"/>
              <p:cNvCxnSpPr/>
              <p:nvPr/>
            </p:nvCxnSpPr>
            <p:spPr>
              <a:xfrm>
                <a:off x="-51025" y="18605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04" name="Google Shape;1004;p11"/>
              <p:cNvCxnSpPr/>
              <p:nvPr/>
            </p:nvCxnSpPr>
            <p:spPr>
              <a:xfrm>
                <a:off x="-51025" y="200332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05" name="Google Shape;1005;p11"/>
              <p:cNvCxnSpPr/>
              <p:nvPr/>
            </p:nvCxnSpPr>
            <p:spPr>
              <a:xfrm>
                <a:off x="-51025" y="21461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06" name="Google Shape;1006;p11"/>
              <p:cNvCxnSpPr/>
              <p:nvPr/>
            </p:nvCxnSpPr>
            <p:spPr>
              <a:xfrm>
                <a:off x="-51025" y="228894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07" name="Google Shape;1007;p11"/>
              <p:cNvCxnSpPr/>
              <p:nvPr/>
            </p:nvCxnSpPr>
            <p:spPr>
              <a:xfrm>
                <a:off x="-51025" y="2431760"/>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08" name="Google Shape;1008;p11"/>
              <p:cNvCxnSpPr/>
              <p:nvPr/>
            </p:nvCxnSpPr>
            <p:spPr>
              <a:xfrm>
                <a:off x="-51025" y="257457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09" name="Google Shape;1009;p11"/>
              <p:cNvCxnSpPr/>
              <p:nvPr/>
            </p:nvCxnSpPr>
            <p:spPr>
              <a:xfrm>
                <a:off x="-51025" y="2717381"/>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10" name="Google Shape;1010;p11"/>
              <p:cNvCxnSpPr/>
              <p:nvPr/>
            </p:nvCxnSpPr>
            <p:spPr>
              <a:xfrm>
                <a:off x="-51025" y="286019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11" name="Google Shape;1011;p11"/>
              <p:cNvCxnSpPr/>
              <p:nvPr/>
            </p:nvCxnSpPr>
            <p:spPr>
              <a:xfrm>
                <a:off x="-51025" y="3003002"/>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12" name="Google Shape;1012;p11"/>
              <p:cNvCxnSpPr/>
              <p:nvPr/>
            </p:nvCxnSpPr>
            <p:spPr>
              <a:xfrm>
                <a:off x="-51025" y="314581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13" name="Google Shape;1013;p11"/>
              <p:cNvCxnSpPr/>
              <p:nvPr/>
            </p:nvCxnSpPr>
            <p:spPr>
              <a:xfrm>
                <a:off x="-51025" y="3288623"/>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14" name="Google Shape;1014;p11"/>
              <p:cNvCxnSpPr/>
              <p:nvPr/>
            </p:nvCxnSpPr>
            <p:spPr>
              <a:xfrm>
                <a:off x="-51025" y="343143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15" name="Google Shape;1015;p11"/>
              <p:cNvCxnSpPr/>
              <p:nvPr/>
            </p:nvCxnSpPr>
            <p:spPr>
              <a:xfrm>
                <a:off x="-51025" y="3574244"/>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16" name="Google Shape;1016;p11"/>
              <p:cNvCxnSpPr/>
              <p:nvPr/>
            </p:nvCxnSpPr>
            <p:spPr>
              <a:xfrm>
                <a:off x="-51025" y="3717055"/>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17" name="Google Shape;1017;p11"/>
              <p:cNvCxnSpPr/>
              <p:nvPr/>
            </p:nvCxnSpPr>
            <p:spPr>
              <a:xfrm>
                <a:off x="-51025" y="385986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18" name="Google Shape;1018;p11"/>
              <p:cNvCxnSpPr/>
              <p:nvPr/>
            </p:nvCxnSpPr>
            <p:spPr>
              <a:xfrm>
                <a:off x="-51025" y="4002676"/>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19" name="Google Shape;1019;p11"/>
              <p:cNvCxnSpPr/>
              <p:nvPr/>
            </p:nvCxnSpPr>
            <p:spPr>
              <a:xfrm>
                <a:off x="-51025" y="414548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20" name="Google Shape;1020;p11"/>
              <p:cNvCxnSpPr/>
              <p:nvPr/>
            </p:nvCxnSpPr>
            <p:spPr>
              <a:xfrm>
                <a:off x="-51025" y="4288297"/>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21" name="Google Shape;1021;p11"/>
              <p:cNvCxnSpPr/>
              <p:nvPr/>
            </p:nvCxnSpPr>
            <p:spPr>
              <a:xfrm>
                <a:off x="-51025" y="443110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22" name="Google Shape;1022;p11"/>
              <p:cNvCxnSpPr/>
              <p:nvPr/>
            </p:nvCxnSpPr>
            <p:spPr>
              <a:xfrm>
                <a:off x="-51025" y="4573918"/>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23" name="Google Shape;1023;p11"/>
              <p:cNvCxnSpPr/>
              <p:nvPr/>
            </p:nvCxnSpPr>
            <p:spPr>
              <a:xfrm>
                <a:off x="-51025" y="471672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24" name="Google Shape;1024;p11"/>
              <p:cNvCxnSpPr/>
              <p:nvPr/>
            </p:nvCxnSpPr>
            <p:spPr>
              <a:xfrm>
                <a:off x="-51025" y="4859539"/>
                <a:ext cx="9222300" cy="0"/>
              </a:xfrm>
              <a:prstGeom prst="straightConnector1">
                <a:avLst/>
              </a:prstGeom>
              <a:noFill/>
              <a:ln w="9525" cap="flat" cmpd="sng">
                <a:solidFill>
                  <a:schemeClr val="dk2"/>
                </a:solidFill>
                <a:prstDash val="solid"/>
                <a:round/>
                <a:headEnd type="none" w="med" len="med"/>
                <a:tailEnd type="none" w="med" len="med"/>
              </a:ln>
            </p:spPr>
          </p:cxnSp>
          <p:cxnSp>
            <p:nvCxnSpPr>
              <p:cNvPr id="1025" name="Google Shape;1025;p11"/>
              <p:cNvCxnSpPr/>
              <p:nvPr/>
            </p:nvCxnSpPr>
            <p:spPr>
              <a:xfrm>
                <a:off x="-51025" y="5002350"/>
                <a:ext cx="9222300" cy="0"/>
              </a:xfrm>
              <a:prstGeom prst="straightConnector1">
                <a:avLst/>
              </a:prstGeom>
              <a:noFill/>
              <a:ln w="9525" cap="flat" cmpd="sng">
                <a:solidFill>
                  <a:schemeClr val="dk2"/>
                </a:solidFill>
                <a:prstDash val="solid"/>
                <a:round/>
                <a:headEnd type="none" w="med" len="med"/>
                <a:tailEnd type="none" w="med" len="med"/>
              </a:ln>
            </p:spPr>
          </p:cxnSp>
        </p:grpSp>
      </p:grpSp>
      <p:sp>
        <p:nvSpPr>
          <p:cNvPr id="1026" name="Google Shape;1026;p11"/>
          <p:cNvSpPr/>
          <p:nvPr/>
        </p:nvSpPr>
        <p:spPr>
          <a:xfrm>
            <a:off x="255000" y="229650"/>
            <a:ext cx="8634000" cy="468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1"/>
          <p:cNvSpPr txBox="1">
            <a:spLocks noGrp="1"/>
          </p:cNvSpPr>
          <p:nvPr>
            <p:ph type="title" hasCustomPrompt="1"/>
          </p:nvPr>
        </p:nvSpPr>
        <p:spPr>
          <a:xfrm>
            <a:off x="1600200" y="1836906"/>
            <a:ext cx="5943600" cy="1097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028" name="Google Shape;1028;p11"/>
          <p:cNvSpPr txBox="1">
            <a:spLocks noGrp="1"/>
          </p:cNvSpPr>
          <p:nvPr>
            <p:ph type="subTitle" idx="1"/>
          </p:nvPr>
        </p:nvSpPr>
        <p:spPr>
          <a:xfrm>
            <a:off x="1600200" y="2858108"/>
            <a:ext cx="5943600" cy="4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2.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07845"/>
            <a:ext cx="7704000" cy="640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3000"/>
              <a:buFont typeface="Encode Sans Expanded SemiBold"/>
              <a:buNone/>
              <a:defRPr sz="3000">
                <a:solidFill>
                  <a:schemeClr val="dk1"/>
                </a:solidFill>
                <a:latin typeface="Encode Sans Expanded SemiBold"/>
                <a:ea typeface="Encode Sans Expanded SemiBold"/>
                <a:cs typeface="Encode Sans Expanded SemiBold"/>
                <a:sym typeface="Encode Sans Expanded SemiBold"/>
              </a:defRPr>
            </a:lvl1pPr>
            <a:lvl2pPr lvl="1" rtl="0">
              <a:lnSpc>
                <a:spcPct val="100000"/>
              </a:lnSpc>
              <a:spcBef>
                <a:spcPts val="0"/>
              </a:spcBef>
              <a:spcAft>
                <a:spcPts val="0"/>
              </a:spcAft>
              <a:buClr>
                <a:schemeClr val="dk1"/>
              </a:buClr>
              <a:buSzPts val="3000"/>
              <a:buFont typeface="Encode Sans Expanded SemiBold"/>
              <a:buNone/>
              <a:defRPr sz="3000">
                <a:solidFill>
                  <a:schemeClr val="dk1"/>
                </a:solidFill>
                <a:latin typeface="Encode Sans Expanded SemiBold"/>
                <a:ea typeface="Encode Sans Expanded SemiBold"/>
                <a:cs typeface="Encode Sans Expanded SemiBold"/>
                <a:sym typeface="Encode Sans Expanded SemiBold"/>
              </a:defRPr>
            </a:lvl2pPr>
            <a:lvl3pPr lvl="2" rtl="0">
              <a:lnSpc>
                <a:spcPct val="100000"/>
              </a:lnSpc>
              <a:spcBef>
                <a:spcPts val="0"/>
              </a:spcBef>
              <a:spcAft>
                <a:spcPts val="0"/>
              </a:spcAft>
              <a:buClr>
                <a:schemeClr val="dk1"/>
              </a:buClr>
              <a:buSzPts val="3000"/>
              <a:buFont typeface="Encode Sans Expanded SemiBold"/>
              <a:buNone/>
              <a:defRPr sz="3000">
                <a:solidFill>
                  <a:schemeClr val="dk1"/>
                </a:solidFill>
                <a:latin typeface="Encode Sans Expanded SemiBold"/>
                <a:ea typeface="Encode Sans Expanded SemiBold"/>
                <a:cs typeface="Encode Sans Expanded SemiBold"/>
                <a:sym typeface="Encode Sans Expanded SemiBold"/>
              </a:defRPr>
            </a:lvl3pPr>
            <a:lvl4pPr lvl="3" rtl="0">
              <a:lnSpc>
                <a:spcPct val="100000"/>
              </a:lnSpc>
              <a:spcBef>
                <a:spcPts val="0"/>
              </a:spcBef>
              <a:spcAft>
                <a:spcPts val="0"/>
              </a:spcAft>
              <a:buClr>
                <a:schemeClr val="dk1"/>
              </a:buClr>
              <a:buSzPts val="3000"/>
              <a:buFont typeface="Encode Sans Expanded SemiBold"/>
              <a:buNone/>
              <a:defRPr sz="3000">
                <a:solidFill>
                  <a:schemeClr val="dk1"/>
                </a:solidFill>
                <a:latin typeface="Encode Sans Expanded SemiBold"/>
                <a:ea typeface="Encode Sans Expanded SemiBold"/>
                <a:cs typeface="Encode Sans Expanded SemiBold"/>
                <a:sym typeface="Encode Sans Expanded SemiBold"/>
              </a:defRPr>
            </a:lvl4pPr>
            <a:lvl5pPr lvl="4" rtl="0">
              <a:lnSpc>
                <a:spcPct val="100000"/>
              </a:lnSpc>
              <a:spcBef>
                <a:spcPts val="0"/>
              </a:spcBef>
              <a:spcAft>
                <a:spcPts val="0"/>
              </a:spcAft>
              <a:buClr>
                <a:schemeClr val="dk1"/>
              </a:buClr>
              <a:buSzPts val="3000"/>
              <a:buFont typeface="Encode Sans Expanded SemiBold"/>
              <a:buNone/>
              <a:defRPr sz="3000">
                <a:solidFill>
                  <a:schemeClr val="dk1"/>
                </a:solidFill>
                <a:latin typeface="Encode Sans Expanded SemiBold"/>
                <a:ea typeface="Encode Sans Expanded SemiBold"/>
                <a:cs typeface="Encode Sans Expanded SemiBold"/>
                <a:sym typeface="Encode Sans Expanded SemiBold"/>
              </a:defRPr>
            </a:lvl5pPr>
            <a:lvl6pPr lvl="5" rtl="0">
              <a:lnSpc>
                <a:spcPct val="100000"/>
              </a:lnSpc>
              <a:spcBef>
                <a:spcPts val="0"/>
              </a:spcBef>
              <a:spcAft>
                <a:spcPts val="0"/>
              </a:spcAft>
              <a:buClr>
                <a:schemeClr val="dk1"/>
              </a:buClr>
              <a:buSzPts val="3000"/>
              <a:buFont typeface="Encode Sans Expanded SemiBold"/>
              <a:buNone/>
              <a:defRPr sz="3000">
                <a:solidFill>
                  <a:schemeClr val="dk1"/>
                </a:solidFill>
                <a:latin typeface="Encode Sans Expanded SemiBold"/>
                <a:ea typeface="Encode Sans Expanded SemiBold"/>
                <a:cs typeface="Encode Sans Expanded SemiBold"/>
                <a:sym typeface="Encode Sans Expanded SemiBold"/>
              </a:defRPr>
            </a:lvl6pPr>
            <a:lvl7pPr lvl="6" rtl="0">
              <a:lnSpc>
                <a:spcPct val="100000"/>
              </a:lnSpc>
              <a:spcBef>
                <a:spcPts val="0"/>
              </a:spcBef>
              <a:spcAft>
                <a:spcPts val="0"/>
              </a:spcAft>
              <a:buClr>
                <a:schemeClr val="dk1"/>
              </a:buClr>
              <a:buSzPts val="3000"/>
              <a:buFont typeface="Encode Sans Expanded SemiBold"/>
              <a:buNone/>
              <a:defRPr sz="3000">
                <a:solidFill>
                  <a:schemeClr val="dk1"/>
                </a:solidFill>
                <a:latin typeface="Encode Sans Expanded SemiBold"/>
                <a:ea typeface="Encode Sans Expanded SemiBold"/>
                <a:cs typeface="Encode Sans Expanded SemiBold"/>
                <a:sym typeface="Encode Sans Expanded SemiBold"/>
              </a:defRPr>
            </a:lvl7pPr>
            <a:lvl8pPr lvl="7" rtl="0">
              <a:lnSpc>
                <a:spcPct val="100000"/>
              </a:lnSpc>
              <a:spcBef>
                <a:spcPts val="0"/>
              </a:spcBef>
              <a:spcAft>
                <a:spcPts val="0"/>
              </a:spcAft>
              <a:buClr>
                <a:schemeClr val="dk1"/>
              </a:buClr>
              <a:buSzPts val="3000"/>
              <a:buFont typeface="Encode Sans Expanded SemiBold"/>
              <a:buNone/>
              <a:defRPr sz="3000">
                <a:solidFill>
                  <a:schemeClr val="dk1"/>
                </a:solidFill>
                <a:latin typeface="Encode Sans Expanded SemiBold"/>
                <a:ea typeface="Encode Sans Expanded SemiBold"/>
                <a:cs typeface="Encode Sans Expanded SemiBold"/>
                <a:sym typeface="Encode Sans Expanded SemiBold"/>
              </a:defRPr>
            </a:lvl8pPr>
            <a:lvl9pPr lvl="8" rtl="0">
              <a:lnSpc>
                <a:spcPct val="100000"/>
              </a:lnSpc>
              <a:spcBef>
                <a:spcPts val="0"/>
              </a:spcBef>
              <a:spcAft>
                <a:spcPts val="0"/>
              </a:spcAft>
              <a:buClr>
                <a:schemeClr val="dk1"/>
              </a:buClr>
              <a:buSzPts val="3000"/>
              <a:buFont typeface="Encode Sans Expanded SemiBold"/>
              <a:buNone/>
              <a:defRPr sz="3000">
                <a:solidFill>
                  <a:schemeClr val="dk1"/>
                </a:solidFill>
                <a:latin typeface="Encode Sans Expanded SemiBold"/>
                <a:ea typeface="Encode Sans Expanded SemiBold"/>
                <a:cs typeface="Encode Sans Expanded SemiBold"/>
                <a:sym typeface="Encode Sans Expanded SemiBold"/>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Pacifico"/>
              <a:buNone/>
              <a:defRPr sz="3000">
                <a:solidFill>
                  <a:schemeClr val="dk1"/>
                </a:solidFill>
                <a:latin typeface="Pacifico"/>
                <a:ea typeface="Pacifico"/>
                <a:cs typeface="Pacifico"/>
                <a:sym typeface="Pacifico"/>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2989446973"/>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23.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2.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37.png"/><Relationship Id="rId4" Type="http://schemas.openxmlformats.org/officeDocument/2006/relationships/image" Target="../media/image240.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38.png"/><Relationship Id="rId4" Type="http://schemas.openxmlformats.org/officeDocument/2006/relationships/image" Target="../media/image25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5.xml"/><Relationship Id="rId5" Type="http://schemas.openxmlformats.org/officeDocument/2006/relationships/image" Target="../media/image41.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svg"/><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image" Target="../media/image2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33.sv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32.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7.sv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2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27.xml"/><Relationship Id="rId6" Type="http://schemas.openxmlformats.org/officeDocument/2006/relationships/image" Target="../media/image19.png"/><Relationship Id="rId5" Type="http://schemas.openxmlformats.org/officeDocument/2006/relationships/image" Target="../media/image45.sv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23.sv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2.png"/><Relationship Id="rId7" Type="http://schemas.openxmlformats.org/officeDocument/2006/relationships/image" Target="../media/image51.svg"/><Relationship Id="rId2" Type="http://schemas.openxmlformats.org/officeDocument/2006/relationships/notesSlide" Target="../notesSlides/notesSlide25.xml"/><Relationship Id="rId1" Type="http://schemas.openxmlformats.org/officeDocument/2006/relationships/slideLayout" Target="../slideLayouts/slideLayout28.xml"/><Relationship Id="rId6" Type="http://schemas.openxmlformats.org/officeDocument/2006/relationships/image" Target="../media/image50.png"/><Relationship Id="rId5" Type="http://schemas.openxmlformats.org/officeDocument/2006/relationships/image" Target="../media/image63.png"/><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26.xml"/><Relationship Id="rId1" Type="http://schemas.openxmlformats.org/officeDocument/2006/relationships/slideLayout" Target="../slideLayouts/slideLayout19.xml"/><Relationship Id="rId6" Type="http://schemas.openxmlformats.org/officeDocument/2006/relationships/image" Target="../media/image70.png"/><Relationship Id="rId11" Type="http://schemas.openxmlformats.org/officeDocument/2006/relationships/image" Target="../media/image53.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2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9.png"/><Relationship Id="rId7"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0.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54.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1.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1.xml"/><Relationship Id="rId5" Type="http://schemas.openxmlformats.org/officeDocument/2006/relationships/image" Target="../media/image57.png"/><Relationship Id="rId4" Type="http://schemas.openxmlformats.org/officeDocument/2006/relationships/image" Target="../media/image81.png"/></Relationships>
</file>

<file path=ppt/slides/_rels/slide3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65.png"/><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3" Type="http://schemas.openxmlformats.org/officeDocument/2006/relationships/hyperlink" Target="https://vi.wikipedia.org/"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89.png"/><Relationship Id="rId5" Type="http://schemas.openxmlformats.org/officeDocument/2006/relationships/image" Target="../media/image75.png"/><Relationship Id="rId4" Type="http://schemas.openxmlformats.org/officeDocument/2006/relationships/image" Target="../media/image87.png"/></Relationships>
</file>

<file path=ppt/slides/_rels/slide34.xml.rels><?xml version="1.0" encoding="UTF-8" standalone="yes"?>
<Relationships xmlns="http://schemas.openxmlformats.org/package/2006/relationships"><Relationship Id="rId3" Type="http://schemas.openxmlformats.org/officeDocument/2006/relationships/hyperlink" Target="https://vi.wikipedia.org/"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90.png"/><Relationship Id="rId5" Type="http://schemas.openxmlformats.org/officeDocument/2006/relationships/image" Target="../media/image75.png"/><Relationship Id="rId4" Type="http://schemas.openxmlformats.org/officeDocument/2006/relationships/image" Target="../media/image87.png"/></Relationships>
</file>

<file path=ppt/slides/_rels/slide3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slide" Target="slide43.xml"/><Relationship Id="rId3" Type="http://schemas.openxmlformats.org/officeDocument/2006/relationships/slide" Target="slide38.xml"/><Relationship Id="rId7" Type="http://schemas.openxmlformats.org/officeDocument/2006/relationships/slide" Target="slide41.xml"/><Relationship Id="rId12" Type="http://schemas.openxmlformats.org/officeDocument/2006/relationships/image" Target="../media/image86.png"/><Relationship Id="rId2" Type="http://schemas.openxmlformats.org/officeDocument/2006/relationships/notesSlide" Target="../notesSlides/notesSlide37.xml"/><Relationship Id="rId1" Type="http://schemas.openxmlformats.org/officeDocument/2006/relationships/slideLayout" Target="../slideLayouts/slideLayout34.xml"/><Relationship Id="rId6" Type="http://schemas.openxmlformats.org/officeDocument/2006/relationships/image" Target="../media/image80.png"/><Relationship Id="rId11" Type="http://schemas.openxmlformats.org/officeDocument/2006/relationships/slide" Target="slide40.xml"/><Relationship Id="rId5" Type="http://schemas.openxmlformats.org/officeDocument/2006/relationships/slide" Target="slide39.xml"/><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slide" Target="slide42.xml"/><Relationship Id="rId14" Type="http://schemas.openxmlformats.org/officeDocument/2006/relationships/image" Target="../media/image88.png"/></Relationships>
</file>

<file path=ppt/slides/_rels/slide38.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38.xml"/><Relationship Id="rId1" Type="http://schemas.openxmlformats.org/officeDocument/2006/relationships/slideLayout" Target="../slideLayouts/slideLayout34.xml"/><Relationship Id="rId6" Type="http://schemas.openxmlformats.org/officeDocument/2006/relationships/image" Target="../media/image101.png"/><Relationship Id="rId5" Type="http://schemas.openxmlformats.org/officeDocument/2006/relationships/image" Target="../media/image100.png"/><Relationship Id="rId10" Type="http://schemas.openxmlformats.org/officeDocument/2006/relationships/image" Target="../media/image92.png"/><Relationship Id="rId4" Type="http://schemas.openxmlformats.org/officeDocument/2006/relationships/image" Target="../media/image99.png"/><Relationship Id="rId9" Type="http://schemas.openxmlformats.org/officeDocument/2006/relationships/slide" Target="slide37.xml"/></Relationships>
</file>

<file path=ppt/slides/_rels/slide39.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notesSlide" Target="../notesSlides/notesSlide39.xml"/><Relationship Id="rId1" Type="http://schemas.openxmlformats.org/officeDocument/2006/relationships/slideLayout" Target="../slideLayouts/slideLayout34.xml"/><Relationship Id="rId6" Type="http://schemas.openxmlformats.org/officeDocument/2006/relationships/image" Target="../media/image108.png"/><Relationship Id="rId5" Type="http://schemas.openxmlformats.org/officeDocument/2006/relationships/image" Target="../media/image107.png"/><Relationship Id="rId10" Type="http://schemas.openxmlformats.org/officeDocument/2006/relationships/image" Target="../media/image92.png"/><Relationship Id="rId4" Type="http://schemas.openxmlformats.org/officeDocument/2006/relationships/image" Target="../media/image106.png"/><Relationship Id="rId9" Type="http://schemas.openxmlformats.org/officeDocument/2006/relationships/slide" Target="slide3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notesSlide" Target="../notesSlides/notesSlide40.xml"/><Relationship Id="rId1" Type="http://schemas.openxmlformats.org/officeDocument/2006/relationships/slideLayout" Target="../slideLayouts/slideLayout34.xml"/><Relationship Id="rId6" Type="http://schemas.openxmlformats.org/officeDocument/2006/relationships/image" Target="../media/image114.png"/><Relationship Id="rId5" Type="http://schemas.openxmlformats.org/officeDocument/2006/relationships/image" Target="../media/image113.png"/><Relationship Id="rId10" Type="http://schemas.openxmlformats.org/officeDocument/2006/relationships/image" Target="../media/image92.png"/><Relationship Id="rId4" Type="http://schemas.openxmlformats.org/officeDocument/2006/relationships/image" Target="../media/image112.png"/><Relationship Id="rId9" Type="http://schemas.openxmlformats.org/officeDocument/2006/relationships/slide" Target="slide37.xml"/></Relationships>
</file>

<file path=ppt/slides/_rels/slide41.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notesSlide" Target="../notesSlides/notesSlide41.xml"/><Relationship Id="rId1" Type="http://schemas.openxmlformats.org/officeDocument/2006/relationships/slideLayout" Target="../slideLayouts/slideLayout34.xml"/><Relationship Id="rId6" Type="http://schemas.openxmlformats.org/officeDocument/2006/relationships/image" Target="../media/image120.png"/><Relationship Id="rId5" Type="http://schemas.openxmlformats.org/officeDocument/2006/relationships/image" Target="../media/image119.png"/><Relationship Id="rId10" Type="http://schemas.openxmlformats.org/officeDocument/2006/relationships/image" Target="../media/image92.png"/><Relationship Id="rId4" Type="http://schemas.openxmlformats.org/officeDocument/2006/relationships/image" Target="../media/image118.png"/><Relationship Id="rId9" Type="http://schemas.openxmlformats.org/officeDocument/2006/relationships/slide" Target="slide37.xml"/></Relationships>
</file>

<file path=ppt/slides/_rels/slide4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42.xml"/><Relationship Id="rId1" Type="http://schemas.openxmlformats.org/officeDocument/2006/relationships/slideLayout" Target="../slideLayouts/slideLayout34.xml"/><Relationship Id="rId6" Type="http://schemas.openxmlformats.org/officeDocument/2006/relationships/image" Target="../media/image92.png"/><Relationship Id="rId5" Type="http://schemas.openxmlformats.org/officeDocument/2006/relationships/slide" Target="slide37.xml"/><Relationship Id="rId4" Type="http://schemas.openxmlformats.org/officeDocument/2006/relationships/image" Target="../media/image12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94.svg"/></Relationships>
</file>

<file path=ppt/slides/_rels/slide45.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28.png"/></Relationships>
</file>

<file path=ppt/slides/_rels/slide46.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7.png"/><Relationship Id="rId7" Type="http://schemas.openxmlformats.org/officeDocument/2006/relationships/image" Target="../media/image132.png"/><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image" Target="../media/image131.png"/><Relationship Id="rId5" Type="http://schemas.openxmlformats.org/officeDocument/2006/relationships/image" Target="../media/image130.png"/><Relationship Id="rId10" Type="http://schemas.openxmlformats.org/officeDocument/2006/relationships/image" Target="../media/image96.svg"/><Relationship Id="rId4" Type="http://schemas.openxmlformats.org/officeDocument/2006/relationships/image" Target="../media/image129.png"/><Relationship Id="rId9" Type="http://schemas.openxmlformats.org/officeDocument/2006/relationships/image" Target="../media/image95.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3.xml"/><Relationship Id="rId5" Type="http://schemas.openxmlformats.org/officeDocument/2006/relationships/image" Target="../media/image137.png"/><Relationship Id="rId4" Type="http://schemas.openxmlformats.org/officeDocument/2006/relationships/image" Target="../media/image136.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3.xml"/><Relationship Id="rId5" Type="http://schemas.openxmlformats.org/officeDocument/2006/relationships/image" Target="../media/image138.png"/><Relationship Id="rId4" Type="http://schemas.openxmlformats.org/officeDocument/2006/relationships/image" Target="../media/image136.png"/></Relationships>
</file>

<file path=ppt/slides/_rels/slide49.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49.xml"/><Relationship Id="rId1" Type="http://schemas.openxmlformats.org/officeDocument/2006/relationships/slideLayout" Target="../slideLayouts/slideLayout12.xml"/><Relationship Id="rId5" Type="http://schemas.openxmlformats.org/officeDocument/2006/relationships/image" Target="../media/image97.png"/><Relationship Id="rId4" Type="http://schemas.openxmlformats.org/officeDocument/2006/relationships/image" Target="../media/image14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104.png"/><Relationship Id="rId7" Type="http://schemas.openxmlformats.org/officeDocument/2006/relationships/image" Target="../media/image134.png"/><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51.xml"/><Relationship Id="rId1" Type="http://schemas.openxmlformats.org/officeDocument/2006/relationships/slideLayout" Target="../slideLayouts/slideLayout13.xml"/><Relationship Id="rId5" Type="http://schemas.openxmlformats.org/officeDocument/2006/relationships/image" Target="../media/image149.png"/><Relationship Id="rId4" Type="http://schemas.openxmlformats.org/officeDocument/2006/relationships/image" Target="../media/image148.png"/></Relationships>
</file>

<file path=ppt/slides/_rels/slide52.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52.xml"/><Relationship Id="rId1" Type="http://schemas.openxmlformats.org/officeDocument/2006/relationships/slideLayout" Target="../slideLayouts/slideLayout13.xml"/><Relationship Id="rId4" Type="http://schemas.openxmlformats.org/officeDocument/2006/relationships/image" Target="../media/image150.png"/></Relationships>
</file>

<file path=ppt/slides/_rels/slide53.xml.rels><?xml version="1.0" encoding="UTF-8" standalone="yes"?>
<Relationships xmlns="http://schemas.openxmlformats.org/package/2006/relationships"><Relationship Id="rId3" Type="http://schemas.openxmlformats.org/officeDocument/2006/relationships/hyperlink" Target="https://vi.wikipedia.org/" TargetMode="External"/><Relationship Id="rId2" Type="http://schemas.openxmlformats.org/officeDocument/2006/relationships/notesSlide" Target="../notesSlides/notesSlide53.xml"/><Relationship Id="rId1" Type="http://schemas.openxmlformats.org/officeDocument/2006/relationships/slideLayout" Target="../slideLayouts/slideLayout13.xml"/><Relationship Id="rId6" Type="http://schemas.openxmlformats.org/officeDocument/2006/relationships/image" Target="../media/image142.jpeg"/><Relationship Id="rId5" Type="http://schemas.openxmlformats.org/officeDocument/2006/relationships/image" Target="../media/image152.png"/><Relationship Id="rId4" Type="http://schemas.openxmlformats.org/officeDocument/2006/relationships/image" Target="../media/image151.png"/></Relationships>
</file>

<file path=ppt/slides/_rels/slide54.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media/image143.png"/></Relationships>
</file>

<file path=ppt/slides/_rels/slide55.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55.xml"/><Relationship Id="rId1" Type="http://schemas.openxmlformats.org/officeDocument/2006/relationships/slideLayout" Target="../slideLayouts/slideLayout13.xml"/><Relationship Id="rId4" Type="http://schemas.openxmlformats.org/officeDocument/2006/relationships/image" Target="../media/image157.png"/></Relationships>
</file>

<file path=ppt/slides/_rels/slide56.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56.xml"/><Relationship Id="rId1" Type="http://schemas.openxmlformats.org/officeDocument/2006/relationships/slideLayout" Target="../slideLayouts/slideLayout13.xml"/><Relationship Id="rId5" Type="http://schemas.openxmlformats.org/officeDocument/2006/relationships/image" Target="../media/image160.png"/><Relationship Id="rId4" Type="http://schemas.openxmlformats.org/officeDocument/2006/relationships/image" Target="../media/image145.png"/></Relationships>
</file>

<file path=ppt/slides/_rels/slide57.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57.xml"/><Relationship Id="rId1" Type="http://schemas.openxmlformats.org/officeDocument/2006/relationships/slideLayout" Target="../slideLayouts/slideLayout13.xml"/><Relationship Id="rId4" Type="http://schemas.openxmlformats.org/officeDocument/2006/relationships/image" Target="../media/image147.svg"/></Relationships>
</file>

<file path=ppt/slides/_rels/slide5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9.xml"/><Relationship Id="rId6" Type="http://schemas.openxmlformats.org/officeDocument/2006/relationships/image" Target="../media/image4.png"/><Relationship Id="rId5" Type="http://schemas.openxmlformats.org/officeDocument/2006/relationships/image" Target="../media/image8.png"/><Relationship Id="rId10" Type="http://schemas.openxmlformats.org/officeDocument/2006/relationships/image" Target="../media/image153.png"/><Relationship Id="rId4" Type="http://schemas.openxmlformats.org/officeDocument/2006/relationships/image" Target="../media/image7.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200.png"/><Relationship Id="rId4" Type="http://schemas.openxmlformats.org/officeDocument/2006/relationships/image" Target="../media/image190.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210.png"/><Relationship Id="rId4" Type="http://schemas.openxmlformats.org/officeDocument/2006/relationships/image" Target="../media/image190.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19.png"/><Relationship Id="rId4" Type="http://schemas.openxmlformats.org/officeDocument/2006/relationships/image" Target="../media/image190.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44"/>
        <p:cNvGrpSpPr/>
        <p:nvPr/>
      </p:nvGrpSpPr>
      <p:grpSpPr>
        <a:xfrm>
          <a:off x="0" y="0"/>
          <a:ext cx="0" cy="0"/>
          <a:chOff x="0" y="0"/>
          <a:chExt cx="0" cy="0"/>
        </a:xfrm>
      </p:grpSpPr>
      <p:grpSp>
        <p:nvGrpSpPr>
          <p:cNvPr id="3248" name="Google Shape;3248;p37"/>
          <p:cNvGrpSpPr/>
          <p:nvPr/>
        </p:nvGrpSpPr>
        <p:grpSpPr>
          <a:xfrm>
            <a:off x="7304049" y="3202442"/>
            <a:ext cx="1839951" cy="1758481"/>
            <a:chOff x="5030348" y="770543"/>
            <a:chExt cx="3913437" cy="3626956"/>
          </a:xfrm>
        </p:grpSpPr>
        <p:pic>
          <p:nvPicPr>
            <p:cNvPr id="3249" name="Google Shape;3249;p37"/>
            <p:cNvPicPr preferRelativeResize="0"/>
            <p:nvPr/>
          </p:nvPicPr>
          <p:blipFill>
            <a:blip r:embed="rId3">
              <a:alphaModFix/>
            </a:blip>
            <a:stretch>
              <a:fillRect/>
            </a:stretch>
          </p:blipFill>
          <p:spPr>
            <a:xfrm>
              <a:off x="5773149" y="2185331"/>
              <a:ext cx="2837419" cy="1621374"/>
            </a:xfrm>
            <a:prstGeom prst="rect">
              <a:avLst/>
            </a:prstGeom>
            <a:noFill/>
            <a:ln>
              <a:noFill/>
            </a:ln>
            <a:effectLst>
              <a:outerShdw blurRad="114300" dist="76200" dir="2640000" algn="bl" rotWithShape="0">
                <a:schemeClr val="dk1">
                  <a:alpha val="29000"/>
                </a:schemeClr>
              </a:outerShdw>
            </a:effectLst>
          </p:spPr>
        </p:pic>
        <p:pic>
          <p:nvPicPr>
            <p:cNvPr id="3250" name="Google Shape;3250;p37"/>
            <p:cNvPicPr preferRelativeResize="0"/>
            <p:nvPr/>
          </p:nvPicPr>
          <p:blipFill>
            <a:blip r:embed="rId4">
              <a:alphaModFix/>
            </a:blip>
            <a:stretch>
              <a:fillRect/>
            </a:stretch>
          </p:blipFill>
          <p:spPr>
            <a:xfrm>
              <a:off x="5538547" y="3483100"/>
              <a:ext cx="1341121" cy="914400"/>
            </a:xfrm>
            <a:prstGeom prst="rect">
              <a:avLst/>
            </a:prstGeom>
            <a:noFill/>
            <a:ln>
              <a:noFill/>
            </a:ln>
            <a:effectLst>
              <a:outerShdw blurRad="114300" dist="76200" dir="2640000" algn="bl" rotWithShape="0">
                <a:schemeClr val="dk1">
                  <a:alpha val="29000"/>
                </a:schemeClr>
              </a:outerShdw>
            </a:effectLst>
          </p:spPr>
        </p:pic>
        <p:pic>
          <p:nvPicPr>
            <p:cNvPr id="3251" name="Google Shape;3251;p37"/>
            <p:cNvPicPr preferRelativeResize="0"/>
            <p:nvPr/>
          </p:nvPicPr>
          <p:blipFill>
            <a:blip r:embed="rId5">
              <a:alphaModFix/>
            </a:blip>
            <a:stretch>
              <a:fillRect/>
            </a:stretch>
          </p:blipFill>
          <p:spPr>
            <a:xfrm>
              <a:off x="5898618" y="770543"/>
              <a:ext cx="1275587" cy="1700785"/>
            </a:xfrm>
            <a:prstGeom prst="rect">
              <a:avLst/>
            </a:prstGeom>
            <a:noFill/>
            <a:ln>
              <a:noFill/>
            </a:ln>
            <a:effectLst>
              <a:outerShdw blurRad="114300" dist="76200" dir="2640000" algn="bl" rotWithShape="0">
                <a:schemeClr val="dk1">
                  <a:alpha val="29000"/>
                </a:schemeClr>
              </a:outerShdw>
            </a:effectLst>
          </p:spPr>
        </p:pic>
        <p:pic>
          <p:nvPicPr>
            <p:cNvPr id="3252" name="Google Shape;3252;p37"/>
            <p:cNvPicPr preferRelativeResize="0"/>
            <p:nvPr/>
          </p:nvPicPr>
          <p:blipFill>
            <a:blip r:embed="rId6">
              <a:alphaModFix/>
            </a:blip>
            <a:stretch>
              <a:fillRect/>
            </a:stretch>
          </p:blipFill>
          <p:spPr>
            <a:xfrm>
              <a:off x="7032324" y="3107355"/>
              <a:ext cx="944117" cy="282049"/>
            </a:xfrm>
            <a:prstGeom prst="rect">
              <a:avLst/>
            </a:prstGeom>
            <a:noFill/>
            <a:ln>
              <a:noFill/>
            </a:ln>
            <a:effectLst>
              <a:outerShdw blurRad="114300" dist="76200" dir="2640000" algn="bl" rotWithShape="0">
                <a:schemeClr val="dk1">
                  <a:alpha val="29000"/>
                </a:schemeClr>
              </a:outerShdw>
            </a:effectLst>
          </p:spPr>
        </p:pic>
        <p:pic>
          <p:nvPicPr>
            <p:cNvPr id="3253" name="Google Shape;3253;p37"/>
            <p:cNvPicPr preferRelativeResize="0"/>
            <p:nvPr/>
          </p:nvPicPr>
          <p:blipFill>
            <a:blip r:embed="rId7">
              <a:alphaModFix/>
            </a:blip>
            <a:stretch>
              <a:fillRect/>
            </a:stretch>
          </p:blipFill>
          <p:spPr>
            <a:xfrm>
              <a:off x="7265368" y="3483106"/>
              <a:ext cx="355561" cy="335241"/>
            </a:xfrm>
            <a:prstGeom prst="rect">
              <a:avLst/>
            </a:prstGeom>
            <a:noFill/>
            <a:ln>
              <a:noFill/>
            </a:ln>
            <a:effectLst>
              <a:outerShdw blurRad="114300" dist="76200" dir="2640000" algn="bl" rotWithShape="0">
                <a:schemeClr val="dk1">
                  <a:alpha val="29000"/>
                </a:schemeClr>
              </a:outerShdw>
            </a:effectLst>
          </p:spPr>
        </p:pic>
        <p:pic>
          <p:nvPicPr>
            <p:cNvPr id="3254" name="Google Shape;3254;p37"/>
            <p:cNvPicPr preferRelativeResize="0"/>
            <p:nvPr/>
          </p:nvPicPr>
          <p:blipFill>
            <a:blip r:embed="rId8">
              <a:alphaModFix/>
            </a:blip>
            <a:stretch>
              <a:fillRect/>
            </a:stretch>
          </p:blipFill>
          <p:spPr>
            <a:xfrm flipH="1">
              <a:off x="5030348" y="2501456"/>
              <a:ext cx="1755747" cy="905450"/>
            </a:xfrm>
            <a:prstGeom prst="rect">
              <a:avLst/>
            </a:prstGeom>
            <a:noFill/>
            <a:ln>
              <a:noFill/>
            </a:ln>
            <a:effectLst>
              <a:outerShdw blurRad="114300" dist="76200" dir="2640000" algn="bl" rotWithShape="0">
                <a:schemeClr val="dk1">
                  <a:alpha val="29000"/>
                </a:schemeClr>
              </a:outerShdw>
            </a:effectLst>
          </p:spPr>
        </p:pic>
        <p:pic>
          <p:nvPicPr>
            <p:cNvPr id="3255" name="Google Shape;3255;p37"/>
            <p:cNvPicPr preferRelativeResize="0"/>
            <p:nvPr/>
          </p:nvPicPr>
          <p:blipFill>
            <a:blip r:embed="rId9">
              <a:alphaModFix/>
            </a:blip>
            <a:stretch>
              <a:fillRect/>
            </a:stretch>
          </p:blipFill>
          <p:spPr>
            <a:xfrm flipH="1">
              <a:off x="5563823" y="2261529"/>
              <a:ext cx="1625348" cy="441825"/>
            </a:xfrm>
            <a:prstGeom prst="rect">
              <a:avLst/>
            </a:prstGeom>
            <a:noFill/>
            <a:ln>
              <a:noFill/>
            </a:ln>
            <a:effectLst>
              <a:outerShdw blurRad="114300" dist="76200" dir="2640000" algn="bl" rotWithShape="0">
                <a:schemeClr val="dk1">
                  <a:alpha val="29000"/>
                </a:schemeClr>
              </a:outerShdw>
            </a:effectLst>
          </p:spPr>
        </p:pic>
        <p:pic>
          <p:nvPicPr>
            <p:cNvPr id="3256" name="Google Shape;3256;p37"/>
            <p:cNvPicPr preferRelativeResize="0"/>
            <p:nvPr/>
          </p:nvPicPr>
          <p:blipFill>
            <a:blip r:embed="rId10">
              <a:alphaModFix/>
            </a:blip>
            <a:stretch>
              <a:fillRect/>
            </a:stretch>
          </p:blipFill>
          <p:spPr>
            <a:xfrm flipH="1">
              <a:off x="7100354" y="1820156"/>
              <a:ext cx="1843431" cy="1280160"/>
            </a:xfrm>
            <a:prstGeom prst="rect">
              <a:avLst/>
            </a:prstGeom>
            <a:noFill/>
            <a:ln>
              <a:noFill/>
            </a:ln>
            <a:effectLst>
              <a:outerShdw blurRad="114300" dist="76200" dir="2640000" algn="bl" rotWithShape="0">
                <a:schemeClr val="dk1">
                  <a:alpha val="29000"/>
                </a:schemeClr>
              </a:outerShdw>
            </a:effectLst>
          </p:spPr>
        </p:pic>
      </p:grpSp>
      <p:sp>
        <p:nvSpPr>
          <p:cNvPr id="9" name="TextBox 8">
            <a:extLst>
              <a:ext uri="{FF2B5EF4-FFF2-40B4-BE49-F238E27FC236}">
                <a16:creationId xmlns:a16="http://schemas.microsoft.com/office/drawing/2014/main" id="{3FCED9E8-725A-E09C-7292-35EE25A226FF}"/>
              </a:ext>
            </a:extLst>
          </p:cNvPr>
          <p:cNvSpPr txBox="1"/>
          <p:nvPr/>
        </p:nvSpPr>
        <p:spPr>
          <a:xfrm>
            <a:off x="395805" y="1061817"/>
            <a:ext cx="8352390" cy="1954831"/>
          </a:xfrm>
          <a:prstGeom prst="rect">
            <a:avLst/>
          </a:prstGeom>
          <a:noFill/>
        </p:spPr>
        <p:txBody>
          <a:bodyPr wrap="square">
            <a:spAutoFit/>
          </a:bodyPr>
          <a:lstStyle/>
          <a:p>
            <a:pPr algn="ctr">
              <a:lnSpc>
                <a:spcPct val="150000"/>
              </a:lnSpc>
            </a:pPr>
            <a:r>
              <a:rPr kumimoji="0" lang="en-US" sz="4300" b="1" i="0" u="none" strike="noStrike" kern="0" cap="none" spc="0" normalizeH="0" baseline="0" noProof="0" dirty="0">
                <a:ln>
                  <a:noFill/>
                </a:ln>
                <a:solidFill>
                  <a:srgbClr val="D97245"/>
                </a:solidFill>
                <a:effectLst/>
                <a:uLnTx/>
                <a:uFillTx/>
                <a:latin typeface="Arial"/>
                <a:sym typeface="Exo 2 Black"/>
              </a:rPr>
              <a:t>CHÀO MỪNG CẢ LỚP </a:t>
            </a:r>
          </a:p>
          <a:p>
            <a:pPr algn="ctr">
              <a:lnSpc>
                <a:spcPct val="150000"/>
              </a:lnSpc>
            </a:pPr>
            <a:r>
              <a:rPr kumimoji="0" lang="en-US" sz="4300" b="1" i="0" u="none" strike="noStrike" kern="0" cap="none" spc="0" normalizeH="0" baseline="0" noProof="0" dirty="0">
                <a:ln>
                  <a:noFill/>
                </a:ln>
                <a:solidFill>
                  <a:srgbClr val="D97245"/>
                </a:solidFill>
                <a:effectLst/>
                <a:uLnTx/>
                <a:uFillTx/>
                <a:latin typeface="Arial"/>
                <a:sym typeface="Exo 2 Black"/>
              </a:rPr>
              <a:t>ĐẾN VỚI BUỔI HỌC HÔM NAY!</a:t>
            </a:r>
            <a:endParaRPr lang="en-US" dirty="0"/>
          </a:p>
        </p:txBody>
      </p:sp>
      <p:pic>
        <p:nvPicPr>
          <p:cNvPr id="10" name="Google Shape;4283;p73">
            <a:extLst>
              <a:ext uri="{FF2B5EF4-FFF2-40B4-BE49-F238E27FC236}">
                <a16:creationId xmlns:a16="http://schemas.microsoft.com/office/drawing/2014/main" id="{2B45D788-A44B-4808-04E8-0544B02CD87C}"/>
              </a:ext>
            </a:extLst>
          </p:cNvPr>
          <p:cNvPicPr preferRelativeResize="0"/>
          <p:nvPr/>
        </p:nvPicPr>
        <p:blipFill>
          <a:blip r:embed="rId11">
            <a:alphaModFix/>
          </a:blip>
          <a:stretch>
            <a:fillRect/>
          </a:stretch>
        </p:blipFill>
        <p:spPr>
          <a:xfrm>
            <a:off x="395805" y="342806"/>
            <a:ext cx="1030582" cy="1054474"/>
          </a:xfrm>
          <a:prstGeom prst="rect">
            <a:avLst/>
          </a:prstGeom>
          <a:noFill/>
          <a:ln>
            <a:noFill/>
          </a:ln>
          <a:effectLst>
            <a:outerShdw blurRad="128588" dist="85725" dir="2640000" algn="bl" rotWithShape="0">
              <a:srgbClr val="000000">
                <a:alpha val="24000"/>
              </a:srgbClr>
            </a:outerShdw>
          </a:effectLst>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32"/>
        <p:cNvGrpSpPr/>
        <p:nvPr/>
      </p:nvGrpSpPr>
      <p:grpSpPr>
        <a:xfrm>
          <a:off x="0" y="0"/>
          <a:ext cx="0" cy="0"/>
          <a:chOff x="0" y="0"/>
          <a:chExt cx="0" cy="0"/>
        </a:xfrm>
      </p:grpSpPr>
      <p:pic>
        <p:nvPicPr>
          <p:cNvPr id="3357" name="Google Shape;3357;p44"/>
          <p:cNvPicPr preferRelativeResize="0"/>
          <p:nvPr/>
        </p:nvPicPr>
        <p:blipFill>
          <a:blip r:embed="rId3">
            <a:alphaModFix/>
          </a:blip>
          <a:stretch>
            <a:fillRect/>
          </a:stretch>
        </p:blipFill>
        <p:spPr>
          <a:xfrm>
            <a:off x="367603" y="4441575"/>
            <a:ext cx="552450" cy="530353"/>
          </a:xfrm>
          <a:prstGeom prst="rect">
            <a:avLst/>
          </a:prstGeom>
          <a:noFill/>
          <a:ln>
            <a:noFill/>
          </a:ln>
          <a:effectLst>
            <a:outerShdw blurRad="114300" dist="76200" dir="2640000" algn="bl" rotWithShape="0">
              <a:schemeClr val="dk1">
                <a:alpha val="29000"/>
              </a:schemeClr>
            </a:outerShdw>
          </a:effectLst>
        </p:spPr>
      </p:pic>
      <p:sp>
        <p:nvSpPr>
          <p:cNvPr id="13" name="TextBox 12">
            <a:extLst>
              <a:ext uri="{FF2B5EF4-FFF2-40B4-BE49-F238E27FC236}">
                <a16:creationId xmlns:a16="http://schemas.microsoft.com/office/drawing/2014/main" id="{2DD4D800-6DE7-D8BD-FE30-ACF263C7BB61}"/>
              </a:ext>
            </a:extLst>
          </p:cNvPr>
          <p:cNvSpPr txBox="1"/>
          <p:nvPr/>
        </p:nvSpPr>
        <p:spPr>
          <a:xfrm>
            <a:off x="355445" y="401944"/>
            <a:ext cx="1129216" cy="400110"/>
          </a:xfrm>
          <a:prstGeom prst="rect">
            <a:avLst/>
          </a:prstGeom>
          <a:noFill/>
        </p:spPr>
        <p:txBody>
          <a:bodyPr wrap="square">
            <a:spAutoFit/>
          </a:bodyPr>
          <a:lstStyle/>
          <a:p>
            <a:r>
              <a:rPr lang="vi-VN" sz="2000" b="1" kern="0" dirty="0">
                <a:effectLst/>
                <a:highlight>
                  <a:srgbClr val="FFFF00"/>
                </a:highlight>
                <a:latin typeface="Arial" panose="020B0604020202020204" pitchFamily="34" charset="0"/>
                <a:ea typeface="Times New Roman" panose="02020603050405020304" pitchFamily="18" charset="0"/>
              </a:rPr>
              <a:t>Ví dụ 1:</a:t>
            </a:r>
            <a:r>
              <a:rPr lang="vi-VN" sz="2000" kern="0" dirty="0">
                <a:effectLst/>
                <a:highlight>
                  <a:srgbClr val="FFFF00"/>
                </a:highlight>
                <a:latin typeface="Arial" panose="020B0604020202020204" pitchFamily="34" charset="0"/>
                <a:ea typeface="Times New Roman" panose="02020603050405020304" pitchFamily="18" charset="0"/>
              </a:rPr>
              <a:t> </a:t>
            </a:r>
            <a:endParaRPr lang="en-US" sz="2000" dirty="0">
              <a:highlight>
                <a:srgbClr val="FFFF00"/>
              </a:highlight>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517592A-5E1D-347F-93F6-56B0DDD9547B}"/>
                  </a:ext>
                </a:extLst>
              </p:cNvPr>
              <p:cNvSpPr txBox="1"/>
              <p:nvPr/>
            </p:nvSpPr>
            <p:spPr>
              <a:xfrm>
                <a:off x="1617934" y="301979"/>
                <a:ext cx="7170621" cy="1820755"/>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phải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căn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bậc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4</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hay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0,7</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−0,7</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phải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căn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bậc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0,49</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hay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c)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9</m:t>
                        </m:r>
                      </m:den>
                    </m:f>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9</m:t>
                        </m:r>
                      </m:den>
                    </m:f>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phải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căn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bậc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den>
                    </m:f>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hay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E517592A-5E1D-347F-93F6-56B0DDD9547B}"/>
                  </a:ext>
                </a:extLst>
              </p:cNvPr>
              <p:cNvSpPr txBox="1">
                <a:spLocks noRot="1" noChangeAspect="1" noMove="1" noResize="1" noEditPoints="1" noAdjustHandles="1" noChangeArrowheads="1" noChangeShapeType="1" noTextEdit="1"/>
              </p:cNvSpPr>
              <p:nvPr/>
            </p:nvSpPr>
            <p:spPr>
              <a:xfrm>
                <a:off x="1617934" y="301979"/>
                <a:ext cx="7170621" cy="1820755"/>
              </a:xfrm>
              <a:prstGeom prst="rect">
                <a:avLst/>
              </a:prstGeom>
              <a:blipFill>
                <a:blip r:embed="rId4"/>
                <a:stretch>
                  <a:fillRect l="-850" b="-1678"/>
                </a:stretch>
              </a:blipFill>
            </p:spPr>
            <p:txBody>
              <a:bodyPr/>
              <a:lstStyle/>
              <a:p>
                <a:r>
                  <a:rPr lang="en-US">
                    <a:noFill/>
                  </a:rPr>
                  <a:t> </a:t>
                </a:r>
              </a:p>
            </p:txBody>
          </p:sp>
        </mc:Fallback>
      </mc:AlternateContent>
      <p:sp>
        <p:nvSpPr>
          <p:cNvPr id="16" name="Google Shape;1913;p42">
            <a:extLst>
              <a:ext uri="{FF2B5EF4-FFF2-40B4-BE49-F238E27FC236}">
                <a16:creationId xmlns:a16="http://schemas.microsoft.com/office/drawing/2014/main" id="{0232698B-79D1-A6B1-408E-F5A928DA467A}"/>
              </a:ext>
            </a:extLst>
          </p:cNvPr>
          <p:cNvSpPr/>
          <p:nvPr/>
        </p:nvSpPr>
        <p:spPr>
          <a:xfrm rot="2165">
            <a:off x="4074612" y="2342617"/>
            <a:ext cx="994776" cy="458265"/>
          </a:xfrm>
          <a:prstGeom prst="chevron">
            <a:avLst>
              <a:gd name="adj" fmla="val 33665"/>
            </a:avLst>
          </a:prstGeom>
          <a:solidFill>
            <a:schemeClr val="tx2">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dirty="0">
                <a:solidFill>
                  <a:sysClr val="windowText" lastClr="000000"/>
                </a:solidFill>
              </a:rPr>
              <a:t>G</a:t>
            </a:r>
            <a:r>
              <a:rPr kumimoji="0" lang="en-US" sz="1900" b="1" i="1" u="none" strike="noStrike" kern="0" cap="none" spc="0" normalizeH="0" baseline="0" noProof="0" dirty="0" err="1">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5E0097F-782E-D534-54FF-9A6A990A934B}"/>
                  </a:ext>
                </a:extLst>
              </p:cNvPr>
              <p:cNvSpPr txBox="1"/>
              <p:nvPr/>
            </p:nvSpPr>
            <p:spPr>
              <a:xfrm>
                <a:off x="564609" y="3073932"/>
                <a:ext cx="8223946" cy="1632819"/>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Ta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thấy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=4</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e>
                        </m:d>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=4</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căn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bậc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4</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b) Ta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thấy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(0,7)</m:t>
                        </m:r>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=0,49</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−0,7</m:t>
                            </m:r>
                          </m:e>
                        </m:d>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=0,49</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0,7</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−0,7</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căn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bậc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0,49</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B5E0097F-782E-D534-54FF-9A6A990A934B}"/>
                  </a:ext>
                </a:extLst>
              </p:cNvPr>
              <p:cNvSpPr txBox="1">
                <a:spLocks noRot="1" noChangeAspect="1" noMove="1" noResize="1" noEditPoints="1" noAdjustHandles="1" noChangeArrowheads="1" noChangeShapeType="1" noTextEdit="1"/>
              </p:cNvSpPr>
              <p:nvPr/>
            </p:nvSpPr>
            <p:spPr>
              <a:xfrm>
                <a:off x="564609" y="3073932"/>
                <a:ext cx="8223946" cy="1632819"/>
              </a:xfrm>
              <a:prstGeom prst="rect">
                <a:avLst/>
              </a:prstGeom>
              <a:blipFill>
                <a:blip r:embed="rId5"/>
                <a:stretch>
                  <a:fillRect l="-815" b="-5597"/>
                </a:stretch>
              </a:blipFill>
            </p:spPr>
            <p:txBody>
              <a:bodyPr/>
              <a:lstStyle/>
              <a:p>
                <a:r>
                  <a:rPr lang="en-US">
                    <a:noFill/>
                  </a:rPr>
                  <a:t> </a:t>
                </a:r>
              </a:p>
            </p:txBody>
          </p:sp>
        </mc:Fallback>
      </mc:AlternateContent>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32"/>
        <p:cNvGrpSpPr/>
        <p:nvPr/>
      </p:nvGrpSpPr>
      <p:grpSpPr>
        <a:xfrm>
          <a:off x="0" y="0"/>
          <a:ext cx="0" cy="0"/>
          <a:chOff x="0" y="0"/>
          <a:chExt cx="0" cy="0"/>
        </a:xfrm>
      </p:grpSpPr>
      <p:pic>
        <p:nvPicPr>
          <p:cNvPr id="3357" name="Google Shape;3357;p44"/>
          <p:cNvPicPr preferRelativeResize="0"/>
          <p:nvPr/>
        </p:nvPicPr>
        <p:blipFill>
          <a:blip r:embed="rId3">
            <a:alphaModFix/>
          </a:blip>
          <a:stretch>
            <a:fillRect/>
          </a:stretch>
        </p:blipFill>
        <p:spPr>
          <a:xfrm>
            <a:off x="367603" y="4441575"/>
            <a:ext cx="552450" cy="530353"/>
          </a:xfrm>
          <a:prstGeom prst="rect">
            <a:avLst/>
          </a:prstGeom>
          <a:noFill/>
          <a:ln>
            <a:noFill/>
          </a:ln>
          <a:effectLst>
            <a:outerShdw blurRad="114300" dist="76200" dir="2640000" algn="bl" rotWithShape="0">
              <a:schemeClr val="dk1">
                <a:alpha val="29000"/>
              </a:schemeClr>
            </a:outerShdw>
          </a:effectLst>
        </p:spPr>
      </p:pic>
      <p:sp>
        <p:nvSpPr>
          <p:cNvPr id="13" name="TextBox 12">
            <a:extLst>
              <a:ext uri="{FF2B5EF4-FFF2-40B4-BE49-F238E27FC236}">
                <a16:creationId xmlns:a16="http://schemas.microsoft.com/office/drawing/2014/main" id="{2DD4D800-6DE7-D8BD-FE30-ACF263C7BB61}"/>
              </a:ext>
            </a:extLst>
          </p:cNvPr>
          <p:cNvSpPr txBox="1"/>
          <p:nvPr/>
        </p:nvSpPr>
        <p:spPr>
          <a:xfrm>
            <a:off x="355445" y="401944"/>
            <a:ext cx="1129216" cy="400110"/>
          </a:xfrm>
          <a:prstGeom prst="rect">
            <a:avLst/>
          </a:prstGeom>
          <a:noFill/>
        </p:spPr>
        <p:txBody>
          <a:bodyPr wrap="square">
            <a:spAutoFit/>
          </a:bodyPr>
          <a:lstStyle/>
          <a:p>
            <a:r>
              <a:rPr lang="vi-VN" sz="2000" b="1" kern="0" dirty="0">
                <a:effectLst/>
                <a:highlight>
                  <a:srgbClr val="FFFF00"/>
                </a:highlight>
                <a:latin typeface="Arial" panose="020B0604020202020204" pitchFamily="34" charset="0"/>
                <a:ea typeface="Times New Roman" panose="02020603050405020304" pitchFamily="18" charset="0"/>
              </a:rPr>
              <a:t>Ví dụ 1:</a:t>
            </a:r>
            <a:r>
              <a:rPr lang="vi-VN" sz="2000" kern="0" dirty="0">
                <a:effectLst/>
                <a:highlight>
                  <a:srgbClr val="FFFF00"/>
                </a:highlight>
                <a:latin typeface="Arial" panose="020B0604020202020204" pitchFamily="34" charset="0"/>
                <a:ea typeface="Times New Roman" panose="02020603050405020304" pitchFamily="18" charset="0"/>
              </a:rPr>
              <a:t> </a:t>
            </a:r>
            <a:endParaRPr lang="en-US" sz="2000" dirty="0">
              <a:highlight>
                <a:srgbClr val="FFFF00"/>
              </a:highlight>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517592A-5E1D-347F-93F6-56B0DDD9547B}"/>
                  </a:ext>
                </a:extLst>
              </p:cNvPr>
              <p:cNvSpPr txBox="1"/>
              <p:nvPr/>
            </p:nvSpPr>
            <p:spPr>
              <a:xfrm>
                <a:off x="1617934" y="301979"/>
                <a:ext cx="7170621" cy="1820755"/>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phải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căn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bậc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4</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hay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0,7</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−0,7</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phải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căn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bậc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0,49</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hay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c)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9</m:t>
                        </m:r>
                      </m:den>
                    </m:f>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9</m:t>
                        </m:r>
                      </m:den>
                    </m:f>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phải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căn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bậc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den>
                    </m:f>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hay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E517592A-5E1D-347F-93F6-56B0DDD9547B}"/>
                  </a:ext>
                </a:extLst>
              </p:cNvPr>
              <p:cNvSpPr txBox="1">
                <a:spLocks noRot="1" noChangeAspect="1" noMove="1" noResize="1" noEditPoints="1" noAdjustHandles="1" noChangeArrowheads="1" noChangeShapeType="1" noTextEdit="1"/>
              </p:cNvSpPr>
              <p:nvPr/>
            </p:nvSpPr>
            <p:spPr>
              <a:xfrm>
                <a:off x="1617934" y="301979"/>
                <a:ext cx="7170621" cy="1820755"/>
              </a:xfrm>
              <a:prstGeom prst="rect">
                <a:avLst/>
              </a:prstGeom>
              <a:blipFill>
                <a:blip r:embed="rId4"/>
                <a:stretch>
                  <a:fillRect l="-850" b="-1678"/>
                </a:stretch>
              </a:blipFill>
            </p:spPr>
            <p:txBody>
              <a:bodyPr/>
              <a:lstStyle/>
              <a:p>
                <a:r>
                  <a:rPr lang="en-US">
                    <a:noFill/>
                  </a:rPr>
                  <a:t> </a:t>
                </a:r>
              </a:p>
            </p:txBody>
          </p:sp>
        </mc:Fallback>
      </mc:AlternateContent>
      <p:sp>
        <p:nvSpPr>
          <p:cNvPr id="16" name="Google Shape;1913;p42">
            <a:extLst>
              <a:ext uri="{FF2B5EF4-FFF2-40B4-BE49-F238E27FC236}">
                <a16:creationId xmlns:a16="http://schemas.microsoft.com/office/drawing/2014/main" id="{0232698B-79D1-A6B1-408E-F5A928DA467A}"/>
              </a:ext>
            </a:extLst>
          </p:cNvPr>
          <p:cNvSpPr/>
          <p:nvPr/>
        </p:nvSpPr>
        <p:spPr>
          <a:xfrm rot="2165">
            <a:off x="4074612" y="2342617"/>
            <a:ext cx="994776" cy="458265"/>
          </a:xfrm>
          <a:prstGeom prst="chevron">
            <a:avLst>
              <a:gd name="adj" fmla="val 33665"/>
            </a:avLst>
          </a:prstGeom>
          <a:solidFill>
            <a:schemeClr val="tx2">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5E0097F-782E-D534-54FF-9A6A990A934B}"/>
                  </a:ext>
                </a:extLst>
              </p:cNvPr>
              <p:cNvSpPr txBox="1"/>
              <p:nvPr/>
            </p:nvSpPr>
            <p:spPr>
              <a:xfrm>
                <a:off x="1724335" y="3078809"/>
                <a:ext cx="6059215" cy="1576970"/>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c) 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thấy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9</m:t>
                                </m:r>
                              </m:den>
                            </m:f>
                          </m:e>
                        </m:d>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81</m:t>
                        </m:r>
                      </m:den>
                    </m:f>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3</m:t>
                        </m:r>
                      </m:den>
                    </m:f>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9</m:t>
                                </m:r>
                              </m:den>
                            </m:f>
                          </m:e>
                        </m:d>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81</m:t>
                        </m:r>
                      </m:den>
                    </m:f>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3</m:t>
                        </m:r>
                      </m:den>
                    </m:f>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9</m:t>
                        </m:r>
                      </m:den>
                    </m:f>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9</m:t>
                        </m:r>
                      </m:den>
                    </m:f>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phải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căn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bậc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3</m:t>
                        </m:r>
                      </m:den>
                    </m:f>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B5E0097F-782E-D534-54FF-9A6A990A934B}"/>
                  </a:ext>
                </a:extLst>
              </p:cNvPr>
              <p:cNvSpPr txBox="1">
                <a:spLocks noRot="1" noChangeAspect="1" noMove="1" noResize="1" noEditPoints="1" noAdjustHandles="1" noChangeArrowheads="1" noChangeShapeType="1" noTextEdit="1"/>
              </p:cNvSpPr>
              <p:nvPr/>
            </p:nvSpPr>
            <p:spPr>
              <a:xfrm>
                <a:off x="1724335" y="3078809"/>
                <a:ext cx="6059215" cy="1576970"/>
              </a:xfrm>
              <a:prstGeom prst="rect">
                <a:avLst/>
              </a:prstGeom>
              <a:blipFill>
                <a:blip r:embed="rId5"/>
                <a:stretch>
                  <a:fillRect l="-1107" b="-1544"/>
                </a:stretch>
              </a:blipFill>
            </p:spPr>
            <p:txBody>
              <a:bodyPr/>
              <a:lstStyle/>
              <a:p>
                <a:r>
                  <a:rPr lang="en-US">
                    <a:noFill/>
                  </a:rPr>
                  <a:t> </a:t>
                </a:r>
              </a:p>
            </p:txBody>
          </p:sp>
        </mc:Fallback>
      </mc:AlternateContent>
    </p:spTree>
    <p:extLst>
      <p:ext uri="{BB962C8B-B14F-4D97-AF65-F5344CB8AC3E}">
        <p14:creationId xmlns:p14="http://schemas.microsoft.com/office/powerpoint/2010/main" val="34055571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41"/>
        <p:cNvGrpSpPr/>
        <p:nvPr/>
      </p:nvGrpSpPr>
      <p:grpSpPr>
        <a:xfrm>
          <a:off x="0" y="0"/>
          <a:ext cx="0" cy="0"/>
          <a:chOff x="0" y="0"/>
          <a:chExt cx="0" cy="0"/>
        </a:xfrm>
      </p:grpSpPr>
      <p:pic>
        <p:nvPicPr>
          <p:cNvPr id="3544" name="Google Shape;3544;p50"/>
          <p:cNvPicPr preferRelativeResize="0"/>
          <p:nvPr/>
        </p:nvPicPr>
        <p:blipFill>
          <a:blip r:embed="rId3">
            <a:alphaModFix/>
          </a:blip>
          <a:stretch>
            <a:fillRect/>
          </a:stretch>
        </p:blipFill>
        <p:spPr>
          <a:xfrm>
            <a:off x="7660888" y="3412274"/>
            <a:ext cx="1331595" cy="1598480"/>
          </a:xfrm>
          <a:prstGeom prst="rect">
            <a:avLst/>
          </a:prstGeom>
          <a:noFill/>
          <a:ln>
            <a:noFill/>
          </a:ln>
          <a:effectLst>
            <a:outerShdw blurRad="114300" dist="76200" dir="2640000" algn="bl" rotWithShape="0">
              <a:schemeClr val="dk1">
                <a:alpha val="29000"/>
              </a:schemeClr>
            </a:outerShdw>
          </a:effectLst>
        </p:spPr>
      </p:pic>
      <p:sp>
        <p:nvSpPr>
          <p:cNvPr id="4" name="Title 2">
            <a:extLst>
              <a:ext uri="{FF2B5EF4-FFF2-40B4-BE49-F238E27FC236}">
                <a16:creationId xmlns:a16="http://schemas.microsoft.com/office/drawing/2014/main" id="{C48317FC-99A9-E5C4-912E-443DDF30CF27}"/>
              </a:ext>
            </a:extLst>
          </p:cNvPr>
          <p:cNvSpPr>
            <a:spLocks noGrp="1"/>
          </p:cNvSpPr>
          <p:nvPr>
            <p:ph type="title"/>
          </p:nvPr>
        </p:nvSpPr>
        <p:spPr>
          <a:xfrm>
            <a:off x="3524879" y="248698"/>
            <a:ext cx="2094239" cy="1029656"/>
          </a:xfrm>
        </p:spPr>
        <p:txBody>
          <a:bodyPr/>
          <a:lstStyle/>
          <a:p>
            <a:pPr>
              <a:lnSpc>
                <a:spcPct val="150000"/>
              </a:lnSpc>
              <a:spcBef>
                <a:spcPts val="600"/>
              </a:spcBef>
              <a:spcAft>
                <a:spcPts val="600"/>
              </a:spcAft>
            </a:pPr>
            <a:r>
              <a:rPr lang="da-DK" sz="34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Chú ý:</a:t>
            </a:r>
            <a:endParaRPr lang="en-US" sz="3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CAA681A-F714-C225-747E-E11DC06A83AC}"/>
                  </a:ext>
                </a:extLst>
              </p:cNvPr>
              <p:cNvSpPr txBox="1"/>
              <p:nvPr/>
            </p:nvSpPr>
            <p:spPr>
              <a:xfrm>
                <a:off x="992094" y="1206326"/>
                <a:ext cx="7159808" cy="2629694"/>
              </a:xfrm>
              <a:prstGeom prst="rect">
                <a:avLst/>
              </a:prstGeom>
              <a:noFill/>
            </p:spPr>
            <p:txBody>
              <a:bodyPr wrap="square">
                <a:spAutoFit/>
              </a:bodyPr>
              <a:lstStyle/>
              <a:p>
                <a:pPr marL="342900" indent="-342900" algn="just">
                  <a:lnSpc>
                    <a:spcPct val="150000"/>
                  </a:lnSpc>
                  <a:spcBef>
                    <a:spcPts val="300"/>
                  </a:spcBef>
                  <a:spcAft>
                    <a:spcPts val="300"/>
                  </a:spcAft>
                  <a:buFont typeface="Symbol" panose="05050102010706020507" pitchFamily="18" charset="2"/>
                  <a:buChar char="+"/>
                </a:pPr>
                <a:r>
                  <a:rPr lang="vi-VN" sz="2000" dirty="0">
                    <a:latin typeface="Arial" panose="020B0604020202020204" pitchFamily="34" charset="0"/>
                    <a:ea typeface="Times New Roman" panose="02020603050405020304" pitchFamily="18" charset="0"/>
                    <a:cs typeface="Times New Roman" panose="02020603050405020304" pitchFamily="18" charset="0"/>
                  </a:rPr>
                  <a:t>Khi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𝑎</m:t>
                    </m:r>
                    <m:r>
                      <a:rPr lang="vi-VN" sz="2000" i="1">
                        <a:latin typeface="Cambria Math" panose="02040503050406030204" pitchFamily="18" charset="0"/>
                        <a:ea typeface="Times New Roman" panose="02020603050405020304" pitchFamily="18" charset="0"/>
                        <a:cs typeface="Arial" panose="020B0604020202020204" pitchFamily="34" charset="0"/>
                      </a:rPr>
                      <m:t>&gt;0</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số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𝑎</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có đúng hai căn bậc hai là hai số đối nhau: số dương kí hiệu là </a:t>
                </a:r>
                <a14:m>
                  <m:oMath xmlns:m="http://schemas.openxmlformats.org/officeDocument/2006/math">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vi-VN" sz="2000" i="1">
                            <a:latin typeface="Cambria Math" panose="02040503050406030204" pitchFamily="18" charset="0"/>
                            <a:ea typeface="Times New Roman" panose="02020603050405020304" pitchFamily="18" charset="0"/>
                            <a:cs typeface="Arial" panose="020B0604020202020204" pitchFamily="34" charset="0"/>
                          </a:rPr>
                          <m:t>𝑎</m:t>
                        </m:r>
                      </m:e>
                    </m:rad>
                  </m:oMath>
                </a14:m>
                <a:r>
                  <a:rPr lang="vi-VN" sz="2000" dirty="0">
                    <a:latin typeface="Arial" panose="020B0604020202020204" pitchFamily="34" charset="0"/>
                    <a:ea typeface="Times New Roman" panose="02020603050405020304" pitchFamily="18" charset="0"/>
                    <a:cs typeface="Times New Roman" panose="02020603050405020304" pitchFamily="18" charset="0"/>
                  </a:rPr>
                  <a:t>; số âm kí hiệu là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vi-VN" sz="2000" i="1">
                            <a:latin typeface="Cambria Math" panose="02040503050406030204" pitchFamily="18" charset="0"/>
                            <a:ea typeface="Times New Roman" panose="02020603050405020304" pitchFamily="18" charset="0"/>
                            <a:cs typeface="Arial" panose="020B0604020202020204" pitchFamily="34" charset="0"/>
                          </a:rPr>
                          <m:t>𝑎</m:t>
                        </m:r>
                      </m:e>
                    </m:rad>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vi-VN" sz="2000" dirty="0">
                    <a:latin typeface="Arial" panose="020B0604020202020204" pitchFamily="34" charset="0"/>
                    <a:ea typeface="Times New Roman" panose="02020603050405020304" pitchFamily="18" charset="0"/>
                    <a:cs typeface="Times New Roman" panose="02020603050405020304" pitchFamily="18" charset="0"/>
                  </a:rPr>
                  <a:t>Ta gọi </a:t>
                </a:r>
                <a14:m>
                  <m:oMath xmlns:m="http://schemas.openxmlformats.org/officeDocument/2006/math">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vi-VN" sz="2000" i="1">
                            <a:latin typeface="Cambria Math" panose="02040503050406030204" pitchFamily="18" charset="0"/>
                            <a:ea typeface="Times New Roman" panose="02020603050405020304" pitchFamily="18" charset="0"/>
                            <a:cs typeface="Arial" panose="020B0604020202020204" pitchFamily="34" charset="0"/>
                          </a:rPr>
                          <m:t>𝑎</m:t>
                        </m:r>
                      </m:e>
                    </m:rad>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là căn bậc hai số học của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𝑎</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Bef>
                    <a:spcPts val="300"/>
                  </a:spcBef>
                  <a:spcAft>
                    <a:spcPts val="300"/>
                  </a:spcAft>
                  <a:buFont typeface="Symbol" panose="05050102010706020507" pitchFamily="18" charset="2"/>
                  <a:buChar char="+"/>
                </a:pPr>
                <a:r>
                  <a:rPr lang="vi-VN" sz="2000" dirty="0">
                    <a:latin typeface="Arial" panose="020B0604020202020204" pitchFamily="34" charset="0"/>
                    <a:ea typeface="Times New Roman" panose="02020603050405020304" pitchFamily="18" charset="0"/>
                    <a:cs typeface="Times New Roman" panose="02020603050405020304" pitchFamily="18" charset="0"/>
                  </a:rPr>
                  <a:t>Căn bậc hai của số 0 bằng 0. Kí hiệu là </a:t>
                </a:r>
                <a14:m>
                  <m:oMath xmlns:m="http://schemas.openxmlformats.org/officeDocument/2006/math">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vi-VN" sz="2000" i="1">
                            <a:latin typeface="Cambria Math" panose="02040503050406030204" pitchFamily="18" charset="0"/>
                            <a:ea typeface="Times New Roman" panose="02020603050405020304" pitchFamily="18" charset="0"/>
                            <a:cs typeface="Arial" panose="020B0604020202020204" pitchFamily="34" charset="0"/>
                          </a:rPr>
                          <m:t>0</m:t>
                        </m:r>
                      </m:e>
                    </m:rad>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Bef>
                    <a:spcPts val="300"/>
                  </a:spcBef>
                  <a:spcAft>
                    <a:spcPts val="300"/>
                  </a:spcAft>
                  <a:buFont typeface="Symbol" panose="05050102010706020507" pitchFamily="18" charset="2"/>
                  <a:buChar char="+"/>
                </a:pPr>
                <a:r>
                  <a:rPr lang="vi-VN" sz="2000" dirty="0">
                    <a:latin typeface="Arial" panose="020B0604020202020204" pitchFamily="34" charset="0"/>
                    <a:ea typeface="Times New Roman" panose="02020603050405020304" pitchFamily="18" charset="0"/>
                    <a:cs typeface="Times New Roman" panose="02020603050405020304" pitchFamily="18" charset="0"/>
                  </a:rPr>
                  <a:t>Số âm không có căn bậc hai.</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2CAA681A-F714-C225-747E-E11DC06A83AC}"/>
                  </a:ext>
                </a:extLst>
              </p:cNvPr>
              <p:cNvSpPr txBox="1">
                <a:spLocks noRot="1" noChangeAspect="1" noMove="1" noResize="1" noEditPoints="1" noAdjustHandles="1" noChangeArrowheads="1" noChangeShapeType="1" noTextEdit="1"/>
              </p:cNvSpPr>
              <p:nvPr/>
            </p:nvSpPr>
            <p:spPr>
              <a:xfrm>
                <a:off x="992094" y="1206326"/>
                <a:ext cx="7159808" cy="2629694"/>
              </a:xfrm>
              <a:prstGeom prst="rect">
                <a:avLst/>
              </a:prstGeom>
              <a:blipFill>
                <a:blip r:embed="rId4"/>
                <a:stretch>
                  <a:fillRect l="-937" r="-852" b="-3480"/>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0D5EBCA2-8E55-04AB-2779-9F71855E6AD9}"/>
              </a:ext>
            </a:extLst>
          </p:cNvPr>
          <p:cNvGrpSpPr/>
          <p:nvPr/>
        </p:nvGrpSpPr>
        <p:grpSpPr>
          <a:xfrm>
            <a:off x="701602" y="4222964"/>
            <a:ext cx="5629503" cy="501997"/>
            <a:chOff x="701602" y="4222964"/>
            <a:chExt cx="5629503" cy="501997"/>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4109ED6-31C6-F768-118B-032A623E35BC}"/>
                    </a:ext>
                  </a:extLst>
                </p:cNvPr>
                <p:cNvSpPr txBox="1"/>
                <p:nvPr/>
              </p:nvSpPr>
              <p:spPr>
                <a:xfrm>
                  <a:off x="1708925" y="4222964"/>
                  <a:ext cx="4622180" cy="501997"/>
                </a:xfrm>
                <a:prstGeom prst="rect">
                  <a:avLst/>
                </a:prstGeom>
                <a:noFill/>
              </p:spPr>
              <p:txBody>
                <a:bodyPr wrap="square">
                  <a:spAutoFit/>
                </a:bodyPr>
                <a:lstStyle/>
                <a:p>
                  <a:pPr algn="just">
                    <a:lnSpc>
                      <a:spcPct val="150000"/>
                    </a:lnSpc>
                    <a:spcBef>
                      <a:spcPts val="300"/>
                    </a:spcBef>
                    <a:spcAft>
                      <a:spcPts val="300"/>
                    </a:spcAft>
                  </a:pPr>
                  <a:r>
                    <a:rPr lang="pt-BR" sz="2000" b="1" dirty="0">
                      <a:effectLst/>
                      <a:latin typeface="Arial" panose="020B0604020202020204" pitchFamily="34" charset="0"/>
                      <a:ea typeface="Times New Roman" panose="02020603050405020304" pitchFamily="18" charset="0"/>
                      <a:cs typeface="Times New Roman" panose="02020603050405020304" pitchFamily="18" charset="0"/>
                    </a:rPr>
                    <a:t>Ghi chú:</a:t>
                  </a:r>
                  <a:r>
                    <a:rPr lang="pt-B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pt-BR" sz="2000" i="1" dirty="0">
                      <a:effectLst/>
                      <a:latin typeface="Arial" panose="020B0604020202020204" pitchFamily="34" charset="0"/>
                      <a:ea typeface="Times New Roman" panose="02020603050405020304" pitchFamily="18" charset="0"/>
                      <a:cs typeface="Times New Roman" panose="02020603050405020304" pitchFamily="18" charset="0"/>
                    </a:rPr>
                    <a:t>Với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a:effectLst/>
                          <a:latin typeface="Cambria Math" panose="02040503050406030204" pitchFamily="18" charset="0"/>
                          <a:ea typeface="Times New Roman" panose="02020603050405020304" pitchFamily="18" charset="0"/>
                          <a:cs typeface="Arial" panose="020B0604020202020204" pitchFamily="34" charset="0"/>
                        </a:rPr>
                        <m:t>≥0</m:t>
                      </m:r>
                    </m:oMath>
                  </a14:m>
                  <a:r>
                    <a:rPr lang="pt-BR" sz="2000" i="1" dirty="0">
                      <a:effectLst/>
                      <a:latin typeface="Arial" panose="020B0604020202020204" pitchFamily="34" charset="0"/>
                      <a:ea typeface="Times New Roman" panose="02020603050405020304" pitchFamily="18" charset="0"/>
                      <a:cs typeface="Times New Roman" panose="02020603050405020304" pitchFamily="18" charset="0"/>
                    </a:rPr>
                    <a:t>, ta có: </a:t>
                  </a:r>
                  <a14:m>
                    <m:oMath xmlns:m="http://schemas.openxmlformats.org/officeDocument/2006/math">
                      <m:sSup>
                        <m:sSup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rad>
                                <m:radPr>
                                  <m:degHide m:val="on"/>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e>
                              </m:rad>
                            </m:e>
                          </m:d>
                        </m:e>
                        <m:sup>
                          <m:r>
                            <a:rPr lang="pt-BR" sz="2000" i="1">
                              <a:effectLst/>
                              <a:latin typeface="Cambria Math" panose="02040503050406030204" pitchFamily="18" charset="0"/>
                              <a:ea typeface="Times New Roman" panose="02020603050405020304" pitchFamily="18" charset="0"/>
                              <a:cs typeface="Arial" panose="020B0604020202020204" pitchFamily="34" charset="0"/>
                            </a:rPr>
                            <m:t>2</m:t>
                          </m:r>
                        </m:sup>
                      </m:sSup>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oMath>
                  </a14:m>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24109ED6-31C6-F768-118B-032A623E35BC}"/>
                    </a:ext>
                  </a:extLst>
                </p:cNvPr>
                <p:cNvSpPr txBox="1">
                  <a:spLocks noRot="1" noChangeAspect="1" noMove="1" noResize="1" noEditPoints="1" noAdjustHandles="1" noChangeArrowheads="1" noChangeShapeType="1" noTextEdit="1"/>
                </p:cNvSpPr>
                <p:nvPr/>
              </p:nvSpPr>
              <p:spPr>
                <a:xfrm>
                  <a:off x="1708925" y="4222964"/>
                  <a:ext cx="4622180" cy="501997"/>
                </a:xfrm>
                <a:prstGeom prst="rect">
                  <a:avLst/>
                </a:prstGeom>
                <a:blipFill>
                  <a:blip r:embed="rId5"/>
                  <a:stretch>
                    <a:fillRect l="-1318" b="-21951"/>
                  </a:stretch>
                </a:blipFill>
              </p:spPr>
              <p:txBody>
                <a:bodyPr/>
                <a:lstStyle/>
                <a:p>
                  <a:r>
                    <a:rPr lang="en-US">
                      <a:noFill/>
                    </a:rPr>
                    <a:t> </a:t>
                  </a:r>
                </a:p>
              </p:txBody>
            </p:sp>
          </mc:Fallback>
        </mc:AlternateContent>
        <p:pic>
          <p:nvPicPr>
            <p:cNvPr id="8" name="Picture 19">
              <a:extLst>
                <a:ext uri="{FF2B5EF4-FFF2-40B4-BE49-F238E27FC236}">
                  <a16:creationId xmlns:a16="http://schemas.microsoft.com/office/drawing/2014/main" id="{E3F04667-C1D8-7792-7990-C038FA8774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01602" y="4250033"/>
              <a:ext cx="840581" cy="474928"/>
            </a:xfrm>
            <a:prstGeom prst="rect">
              <a:avLst/>
            </a:prstGeom>
          </p:spPr>
        </p:pic>
      </p:grpSp>
      <p:pic>
        <p:nvPicPr>
          <p:cNvPr id="10" name="Google Shape;3907;p71">
            <a:extLst>
              <a:ext uri="{FF2B5EF4-FFF2-40B4-BE49-F238E27FC236}">
                <a16:creationId xmlns:a16="http://schemas.microsoft.com/office/drawing/2014/main" id="{FE4C5C28-A041-E98A-09B0-0A48990759D2}"/>
              </a:ext>
            </a:extLst>
          </p:cNvPr>
          <p:cNvPicPr preferRelativeResize="0"/>
          <p:nvPr/>
        </p:nvPicPr>
        <p:blipFill>
          <a:blip r:embed="rId8">
            <a:alphaModFix/>
          </a:blip>
          <a:stretch>
            <a:fillRect/>
          </a:stretch>
        </p:blipFill>
        <p:spPr>
          <a:xfrm rot="19940566" flipH="1">
            <a:off x="53719" y="209690"/>
            <a:ext cx="1755747" cy="905450"/>
          </a:xfrm>
          <a:prstGeom prst="rect">
            <a:avLst/>
          </a:prstGeom>
          <a:noFill/>
          <a:ln>
            <a:noFill/>
          </a:ln>
          <a:effectLst>
            <a:outerShdw blurRad="114300" dist="76200" dir="2640000" algn="bl" rotWithShape="0">
              <a:schemeClr val="dk1">
                <a:alpha val="29000"/>
              </a:schemeClr>
            </a:outerShdw>
          </a:effectLst>
        </p:spPr>
      </p:pic>
      <p:pic>
        <p:nvPicPr>
          <p:cNvPr id="11" name="Google Shape;3934;p71">
            <a:extLst>
              <a:ext uri="{FF2B5EF4-FFF2-40B4-BE49-F238E27FC236}">
                <a16:creationId xmlns:a16="http://schemas.microsoft.com/office/drawing/2014/main" id="{633722A7-B5BF-6505-3218-940834B6F97C}"/>
              </a:ext>
            </a:extLst>
          </p:cNvPr>
          <p:cNvPicPr preferRelativeResize="0"/>
          <p:nvPr/>
        </p:nvPicPr>
        <p:blipFill>
          <a:blip r:embed="rId9">
            <a:alphaModFix/>
          </a:blip>
          <a:stretch>
            <a:fillRect/>
          </a:stretch>
        </p:blipFill>
        <p:spPr>
          <a:xfrm flipH="1">
            <a:off x="7790462" y="248698"/>
            <a:ext cx="1331596" cy="827435"/>
          </a:xfrm>
          <a:prstGeom prst="rect">
            <a:avLst/>
          </a:prstGeom>
          <a:noFill/>
          <a:ln>
            <a:noFill/>
          </a:ln>
          <a:effectLst>
            <a:outerShdw blurRad="114300" dist="76200" dir="2640000" algn="bl" rotWithShape="0">
              <a:schemeClr val="dk1">
                <a:alpha val="29000"/>
              </a:schemeClr>
            </a:outerShdw>
          </a:effectLst>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61"/>
        <p:cNvGrpSpPr/>
        <p:nvPr/>
      </p:nvGrpSpPr>
      <p:grpSpPr>
        <a:xfrm>
          <a:off x="0" y="0"/>
          <a:ext cx="0" cy="0"/>
          <a:chOff x="0" y="0"/>
          <a:chExt cx="0" cy="0"/>
        </a:xfrm>
      </p:grpSpPr>
      <p:pic>
        <p:nvPicPr>
          <p:cNvPr id="3398" name="Google Shape;3398;p45"/>
          <p:cNvPicPr preferRelativeResize="0"/>
          <p:nvPr/>
        </p:nvPicPr>
        <p:blipFill>
          <a:blip r:embed="rId3">
            <a:alphaModFix/>
          </a:blip>
          <a:stretch>
            <a:fillRect/>
          </a:stretch>
        </p:blipFill>
        <p:spPr>
          <a:xfrm>
            <a:off x="8337573" y="481516"/>
            <a:ext cx="1063733" cy="451008"/>
          </a:xfrm>
          <a:prstGeom prst="rect">
            <a:avLst/>
          </a:prstGeom>
          <a:noFill/>
          <a:ln>
            <a:noFill/>
          </a:ln>
          <a:effectLst>
            <a:outerShdw blurRad="114300" dist="76200" dir="2640000" algn="bl" rotWithShape="0">
              <a:schemeClr val="dk1">
                <a:alpha val="29000"/>
              </a:schemeClr>
            </a:outerShdw>
          </a:effectLst>
        </p:spPr>
      </p:pic>
      <p:sp>
        <p:nvSpPr>
          <p:cNvPr id="16" name="TextBox 15">
            <a:extLst>
              <a:ext uri="{FF2B5EF4-FFF2-40B4-BE49-F238E27FC236}">
                <a16:creationId xmlns:a16="http://schemas.microsoft.com/office/drawing/2014/main" id="{1C0FDDE4-B345-9CEF-46D5-6288E812B092}"/>
              </a:ext>
            </a:extLst>
          </p:cNvPr>
          <p:cNvSpPr txBox="1"/>
          <p:nvPr/>
        </p:nvSpPr>
        <p:spPr>
          <a:xfrm>
            <a:off x="4007392" y="384718"/>
            <a:ext cx="1129216" cy="400110"/>
          </a:xfrm>
          <a:prstGeom prst="rect">
            <a:avLst/>
          </a:prstGeom>
          <a:noFill/>
        </p:spPr>
        <p:txBody>
          <a:bodyPr wrap="square">
            <a:spAutoFit/>
          </a:bodyPr>
          <a:lstStyle/>
          <a:p>
            <a:r>
              <a:rPr lang="vi-VN" sz="2000" b="1" kern="0" dirty="0">
                <a:solidFill>
                  <a:srgbClr val="FFFFFF"/>
                </a:solidFill>
                <a:effectLst/>
                <a:highlight>
                  <a:srgbClr val="008080"/>
                </a:highlight>
                <a:latin typeface="Arial" panose="020B0604020202020204" pitchFamily="34" charset="0"/>
                <a:ea typeface="Times New Roman" panose="02020603050405020304" pitchFamily="18" charset="0"/>
              </a:rPr>
              <a:t>Ví dụ </a:t>
            </a:r>
            <a:r>
              <a:rPr lang="en-US" sz="2000" b="1" kern="0" dirty="0">
                <a:solidFill>
                  <a:srgbClr val="FFFFFF"/>
                </a:solidFill>
                <a:effectLst/>
                <a:highlight>
                  <a:srgbClr val="008080"/>
                </a:highlight>
                <a:latin typeface="Arial" panose="020B0604020202020204" pitchFamily="34" charset="0"/>
                <a:ea typeface="Times New Roman" panose="02020603050405020304" pitchFamily="18" charset="0"/>
              </a:rPr>
              <a:t>2</a:t>
            </a:r>
            <a:r>
              <a:rPr lang="vi-VN" sz="2000" b="1" kern="0" dirty="0">
                <a:solidFill>
                  <a:srgbClr val="FFFFFF"/>
                </a:solidFill>
                <a:effectLst/>
                <a:highlight>
                  <a:srgbClr val="008080"/>
                </a:highlight>
                <a:latin typeface="Arial" panose="020B0604020202020204" pitchFamily="34" charset="0"/>
                <a:ea typeface="Times New Roman" panose="02020603050405020304" pitchFamily="18" charset="0"/>
              </a:rPr>
              <a:t>:</a:t>
            </a:r>
            <a:r>
              <a:rPr lang="vi-VN" sz="2000" kern="0" dirty="0">
                <a:solidFill>
                  <a:srgbClr val="FFFFFF"/>
                </a:solidFill>
                <a:effectLst/>
                <a:highlight>
                  <a:srgbClr val="008080"/>
                </a:highlight>
                <a:latin typeface="Arial" panose="020B0604020202020204" pitchFamily="34" charset="0"/>
                <a:ea typeface="Times New Roman" panose="02020603050405020304" pitchFamily="18" charset="0"/>
              </a:rPr>
              <a:t> </a:t>
            </a:r>
            <a:endParaRPr lang="en-US" sz="2000" dirty="0">
              <a:solidFill>
                <a:srgbClr val="FFFFFF"/>
              </a:solidFill>
              <a:highlight>
                <a:srgbClr val="008080"/>
              </a:highlight>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378BBD2-C409-A168-E0C1-75D2BB3A90B5}"/>
                  </a:ext>
                </a:extLst>
              </p:cNvPr>
              <p:cNvSpPr txBox="1"/>
              <p:nvPr/>
            </p:nvSpPr>
            <p:spPr>
              <a:xfrm>
                <a:off x="416119" y="860818"/>
                <a:ext cx="8520926" cy="1068562"/>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8</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−8</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phải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căn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bậc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64</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hay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Từ</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hãy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sử</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dụng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kí</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căn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bậc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để</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thị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trị</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8</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trị</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−8</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D378BBD2-C409-A168-E0C1-75D2BB3A90B5}"/>
                  </a:ext>
                </a:extLst>
              </p:cNvPr>
              <p:cNvSpPr txBox="1">
                <a:spLocks noRot="1" noChangeAspect="1" noMove="1" noResize="1" noEditPoints="1" noAdjustHandles="1" noChangeArrowheads="1" noChangeShapeType="1" noTextEdit="1"/>
              </p:cNvSpPr>
              <p:nvPr/>
            </p:nvSpPr>
            <p:spPr>
              <a:xfrm>
                <a:off x="416119" y="860818"/>
                <a:ext cx="8520926" cy="1068562"/>
              </a:xfrm>
              <a:prstGeom prst="rect">
                <a:avLst/>
              </a:prstGeom>
              <a:blipFill>
                <a:blip r:embed="rId4"/>
                <a:stretch>
                  <a:fillRect l="-715" b="-9143"/>
                </a:stretch>
              </a:blipFill>
            </p:spPr>
            <p:txBody>
              <a:bodyPr/>
              <a:lstStyle/>
              <a:p>
                <a:r>
                  <a:rPr lang="en-US">
                    <a:noFill/>
                  </a:rPr>
                  <a:t> </a:t>
                </a:r>
              </a:p>
            </p:txBody>
          </p:sp>
        </mc:Fallback>
      </mc:AlternateContent>
      <p:sp>
        <p:nvSpPr>
          <p:cNvPr id="18" name="Google Shape;1913;p42">
            <a:extLst>
              <a:ext uri="{FF2B5EF4-FFF2-40B4-BE49-F238E27FC236}">
                <a16:creationId xmlns:a16="http://schemas.microsoft.com/office/drawing/2014/main" id="{D457FA6B-43F7-14CA-2510-1FADA4569D04}"/>
              </a:ext>
            </a:extLst>
          </p:cNvPr>
          <p:cNvSpPr/>
          <p:nvPr/>
        </p:nvSpPr>
        <p:spPr>
          <a:xfrm rot="2165">
            <a:off x="416263" y="2393128"/>
            <a:ext cx="994776" cy="458265"/>
          </a:xfrm>
          <a:prstGeom prst="chevron">
            <a:avLst>
              <a:gd name="adj" fmla="val 33665"/>
            </a:avLst>
          </a:prstGeom>
          <a:solidFill>
            <a:srgbClr val="FFC000"/>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dirty="0">
                <a:solidFill>
                  <a:sysClr val="windowText" lastClr="000000"/>
                </a:solidFill>
              </a:rPr>
              <a:t>G</a:t>
            </a:r>
            <a:r>
              <a:rPr kumimoji="0" lang="en-US" sz="1900" b="1" i="1" u="none" strike="noStrike" kern="0" cap="none" spc="0" normalizeH="0" baseline="0" noProof="0" dirty="0" err="1">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4B01D50-9DE6-22F5-B6DD-496081C7CD5B}"/>
                  </a:ext>
                </a:extLst>
              </p:cNvPr>
              <p:cNvSpPr txBox="1"/>
              <p:nvPr/>
            </p:nvSpPr>
            <p:spPr>
              <a:xfrm>
                <a:off x="483723" y="3181611"/>
                <a:ext cx="8385717" cy="1101071"/>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thấy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8</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=64</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−8</m:t>
                            </m:r>
                          </m:e>
                        </m:d>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=64</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8</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−8</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căn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bậc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64</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latin typeface="Cambria Math" panose="02040503050406030204" pitchFamily="18" charset="0"/>
                            <a:ea typeface="Times New Roman" panose="02020603050405020304" pitchFamily="18" charset="0"/>
                            <a:cs typeface="Arial" panose="020B0604020202020204" pitchFamily="34" charset="0"/>
                          </a:rPr>
                          <m:t>64</m:t>
                        </m:r>
                      </m:e>
                    </m:rad>
                    <m:r>
                      <a:rPr lang="en-US" sz="2000" i="1" kern="100">
                        <a:latin typeface="Cambria Math" panose="02040503050406030204" pitchFamily="18" charset="0"/>
                        <a:ea typeface="Times New Roman" panose="02020603050405020304" pitchFamily="18" charset="0"/>
                        <a:cs typeface="Arial" panose="020B0604020202020204" pitchFamily="34" charset="0"/>
                      </a:rPr>
                      <m:t>=8</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latin typeface="Cambria Math" panose="02040503050406030204" pitchFamily="18" charset="0"/>
                            <a:ea typeface="Times New Roman" panose="02020603050405020304" pitchFamily="18" charset="0"/>
                            <a:cs typeface="Arial" panose="020B0604020202020204" pitchFamily="34" charset="0"/>
                          </a:rPr>
                          <m:t>64</m:t>
                        </m:r>
                      </m:e>
                    </m:rad>
                    <m:r>
                      <a:rPr lang="en-US" sz="2000" i="1" kern="100">
                        <a:latin typeface="Cambria Math" panose="02040503050406030204" pitchFamily="18" charset="0"/>
                        <a:ea typeface="Times New Roman" panose="02020603050405020304" pitchFamily="18" charset="0"/>
                        <a:cs typeface="Arial" panose="020B0604020202020204" pitchFamily="34" charset="0"/>
                      </a:rPr>
                      <m:t>=−8</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54B01D50-9DE6-22F5-B6DD-496081C7CD5B}"/>
                  </a:ext>
                </a:extLst>
              </p:cNvPr>
              <p:cNvSpPr txBox="1">
                <a:spLocks noRot="1" noChangeAspect="1" noMove="1" noResize="1" noEditPoints="1" noAdjustHandles="1" noChangeArrowheads="1" noChangeShapeType="1" noTextEdit="1"/>
              </p:cNvSpPr>
              <p:nvPr/>
            </p:nvSpPr>
            <p:spPr>
              <a:xfrm>
                <a:off x="483723" y="3181611"/>
                <a:ext cx="8385717" cy="1101071"/>
              </a:xfrm>
              <a:prstGeom prst="rect">
                <a:avLst/>
              </a:prstGeom>
              <a:blipFill>
                <a:blip r:embed="rId5"/>
                <a:stretch>
                  <a:fillRect l="-727" b="-8287"/>
                </a:stretch>
              </a:blipFill>
            </p:spPr>
            <p:txBody>
              <a:bodyPr/>
              <a:lstStyle/>
              <a:p>
                <a:r>
                  <a:rPr lang="en-US">
                    <a:noFill/>
                  </a:rPr>
                  <a:t> </a:t>
                </a:r>
              </a:p>
            </p:txBody>
          </p:sp>
        </mc:Fallback>
      </mc:AlternateContent>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02"/>
        <p:cNvGrpSpPr/>
        <p:nvPr/>
      </p:nvGrpSpPr>
      <p:grpSpPr>
        <a:xfrm>
          <a:off x="0" y="0"/>
          <a:ext cx="0" cy="0"/>
          <a:chOff x="0" y="0"/>
          <a:chExt cx="0" cy="0"/>
        </a:xfrm>
      </p:grpSpPr>
      <p:pic>
        <p:nvPicPr>
          <p:cNvPr id="3446" name="Google Shape;3446;p46"/>
          <p:cNvPicPr preferRelativeResize="0"/>
          <p:nvPr/>
        </p:nvPicPr>
        <p:blipFill>
          <a:blip r:embed="rId3">
            <a:alphaModFix/>
          </a:blip>
          <a:stretch>
            <a:fillRect/>
          </a:stretch>
        </p:blipFill>
        <p:spPr>
          <a:xfrm>
            <a:off x="7674163" y="89662"/>
            <a:ext cx="1352168" cy="640080"/>
          </a:xfrm>
          <a:prstGeom prst="rect">
            <a:avLst/>
          </a:prstGeom>
          <a:noFill/>
          <a:ln>
            <a:noFill/>
          </a:ln>
          <a:effectLst>
            <a:outerShdw blurRad="114300" dist="76200" dir="2640000" algn="bl" rotWithShape="0">
              <a:schemeClr val="dk1">
                <a:alpha val="29000"/>
              </a:schemeClr>
            </a:outerShdw>
          </a:effectLst>
        </p:spPr>
      </p:pic>
      <p:sp>
        <p:nvSpPr>
          <p:cNvPr id="20" name="TextBox 19">
            <a:extLst>
              <a:ext uri="{FF2B5EF4-FFF2-40B4-BE49-F238E27FC236}">
                <a16:creationId xmlns:a16="http://schemas.microsoft.com/office/drawing/2014/main" id="{6C1F4DBE-1F53-218E-8D9E-7F561B98759E}"/>
              </a:ext>
            </a:extLst>
          </p:cNvPr>
          <p:cNvSpPr txBox="1"/>
          <p:nvPr/>
        </p:nvSpPr>
        <p:spPr>
          <a:xfrm>
            <a:off x="355445" y="401944"/>
            <a:ext cx="1129216" cy="400110"/>
          </a:xfrm>
          <a:prstGeom prst="rect">
            <a:avLst/>
          </a:prstGeom>
          <a:noFill/>
        </p:spPr>
        <p:txBody>
          <a:bodyPr wrap="square">
            <a:spAutoFit/>
          </a:bodyPr>
          <a:lstStyle/>
          <a:p>
            <a:r>
              <a:rPr lang="vi-VN" sz="2000" b="1" kern="0" dirty="0">
                <a:effectLst/>
                <a:highlight>
                  <a:srgbClr val="FFFF00"/>
                </a:highlight>
                <a:latin typeface="Arial" panose="020B0604020202020204" pitchFamily="34" charset="0"/>
                <a:ea typeface="Times New Roman" panose="02020603050405020304" pitchFamily="18" charset="0"/>
              </a:rPr>
              <a:t>Ví dụ </a:t>
            </a:r>
            <a:r>
              <a:rPr lang="en-US" sz="2000" b="1" kern="0" dirty="0">
                <a:effectLst/>
                <a:highlight>
                  <a:srgbClr val="FFFF00"/>
                </a:highlight>
                <a:latin typeface="Arial" panose="020B0604020202020204" pitchFamily="34" charset="0"/>
                <a:ea typeface="Times New Roman" panose="02020603050405020304" pitchFamily="18" charset="0"/>
              </a:rPr>
              <a:t>3</a:t>
            </a:r>
            <a:r>
              <a:rPr lang="vi-VN" sz="2000" b="1" kern="0" dirty="0">
                <a:effectLst/>
                <a:highlight>
                  <a:srgbClr val="FFFF00"/>
                </a:highlight>
                <a:latin typeface="Arial" panose="020B0604020202020204" pitchFamily="34" charset="0"/>
                <a:ea typeface="Times New Roman" panose="02020603050405020304" pitchFamily="18" charset="0"/>
              </a:rPr>
              <a:t>:</a:t>
            </a:r>
            <a:r>
              <a:rPr lang="vi-VN" sz="2000" kern="0" dirty="0">
                <a:effectLst/>
                <a:highlight>
                  <a:srgbClr val="FFFF00"/>
                </a:highlight>
                <a:latin typeface="Arial" panose="020B0604020202020204" pitchFamily="34" charset="0"/>
                <a:ea typeface="Times New Roman" panose="02020603050405020304" pitchFamily="18" charset="0"/>
              </a:rPr>
              <a:t> </a:t>
            </a:r>
            <a:endParaRPr lang="en-US" sz="2000" dirty="0">
              <a:highlight>
                <a:srgbClr val="FFFF00"/>
              </a:highlight>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49ED102-A3C6-A83F-E3E6-A9E7ADB2A021}"/>
                  </a:ext>
                </a:extLst>
              </p:cNvPr>
              <p:cNvSpPr txBox="1"/>
              <p:nvPr/>
            </p:nvSpPr>
            <p:spPr>
              <a:xfrm>
                <a:off x="355445" y="326125"/>
                <a:ext cx="8433110" cy="1517788"/>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Chỉ</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phát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đúng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phát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sau</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latin typeface="Cambria Math" panose="02040503050406030204" pitchFamily="18" charset="0"/>
                            <a:ea typeface="Times New Roman" panose="02020603050405020304" pitchFamily="18" charset="0"/>
                            <a:cs typeface="Arial" panose="020B0604020202020204" pitchFamily="34" charset="0"/>
                          </a:rPr>
                          <m:t>49</m:t>
                        </m:r>
                      </m:e>
                    </m:rad>
                    <m:r>
                      <a:rPr lang="en-US" sz="2000" i="1" kern="100">
                        <a:latin typeface="Cambria Math" panose="02040503050406030204" pitchFamily="18" charset="0"/>
                        <a:ea typeface="Times New Roman" panose="02020603050405020304" pitchFamily="18" charset="0"/>
                        <a:cs typeface="Arial" panose="020B0604020202020204" pitchFamily="34" charset="0"/>
                      </a:rPr>
                      <m:t>=7</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latin typeface="Cambria Math" panose="02040503050406030204" pitchFamily="18" charset="0"/>
                            <a:ea typeface="Times New Roman" panose="02020603050405020304" pitchFamily="18" charset="0"/>
                            <a:cs typeface="Arial" panose="020B0604020202020204" pitchFamily="34" charset="0"/>
                          </a:rPr>
                          <m:t>0,25</m:t>
                        </m:r>
                      </m:e>
                    </m:rad>
                    <m:r>
                      <a:rPr lang="en-US" sz="2000" i="1" kern="100">
                        <a:latin typeface="Cambria Math" panose="02040503050406030204" pitchFamily="18" charset="0"/>
                        <a:ea typeface="Times New Roman" panose="02020603050405020304" pitchFamily="18" charset="0"/>
                        <a:cs typeface="Arial" panose="020B0604020202020204" pitchFamily="34" charset="0"/>
                      </a:rPr>
                      <m:t>=−0,5</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c) </a:t>
                </a:r>
                <a14:m>
                  <m:oMath xmlns:m="http://schemas.openxmlformats.org/officeDocument/2006/math">
                    <m:rad>
                      <m:radPr>
                        <m:degHide m:val="on"/>
                        <m:ctrlPr>
                          <a:rPr lang="en-US" sz="2000" i="1" kern="100" smtClean="0">
                            <a:latin typeface="Cambria Math" panose="02040503050406030204" pitchFamily="18" charset="0"/>
                            <a:cs typeface="Arial" panose="020B0604020202020204" pitchFamily="34" charset="0"/>
                          </a:rPr>
                        </m:ctrlPr>
                      </m:radPr>
                      <m:deg/>
                      <m:e>
                        <m:f>
                          <m:fPr>
                            <m:ctrlPr>
                              <a:rPr lang="en-US" sz="2000" i="1" kern="100" smtClean="0">
                                <a:latin typeface="Cambria Math" panose="02040503050406030204" pitchFamily="18" charset="0"/>
                                <a:cs typeface="Arial" panose="020B0604020202020204" pitchFamily="34" charset="0"/>
                              </a:rPr>
                            </m:ctrlPr>
                          </m:fPr>
                          <m:num>
                            <m:r>
                              <a:rPr lang="en-US" sz="2000" b="0" i="1" kern="100" smtClean="0">
                                <a:latin typeface="Cambria Math" panose="02040503050406030204" pitchFamily="18" charset="0"/>
                                <a:cs typeface="Arial" panose="020B0604020202020204" pitchFamily="34" charset="0"/>
                              </a:rPr>
                              <m:t>1</m:t>
                            </m:r>
                          </m:num>
                          <m:den>
                            <m:r>
                              <a:rPr lang="en-US" sz="2000" b="0" i="1" kern="100" smtClean="0">
                                <a:latin typeface="Cambria Math" panose="02040503050406030204" pitchFamily="18" charset="0"/>
                                <a:cs typeface="Arial" panose="020B0604020202020204" pitchFamily="34" charset="0"/>
                              </a:rPr>
                              <m:t>16</m:t>
                            </m:r>
                          </m:den>
                        </m:f>
                      </m:e>
                    </m:rad>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4</m:t>
                        </m:r>
                      </m:den>
                    </m:f>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A49ED102-A3C6-A83F-E3E6-A9E7ADB2A021}"/>
                  </a:ext>
                </a:extLst>
              </p:cNvPr>
              <p:cNvSpPr txBox="1">
                <a:spLocks noRot="1" noChangeAspect="1" noMove="1" noResize="1" noEditPoints="1" noAdjustHandles="1" noChangeArrowheads="1" noChangeShapeType="1" noTextEdit="1"/>
              </p:cNvSpPr>
              <p:nvPr/>
            </p:nvSpPr>
            <p:spPr>
              <a:xfrm>
                <a:off x="355445" y="326125"/>
                <a:ext cx="8433110" cy="1517788"/>
              </a:xfrm>
              <a:prstGeom prst="rect">
                <a:avLst/>
              </a:prstGeom>
              <a:blipFill>
                <a:blip r:embed="rId4"/>
                <a:stretch>
                  <a:fillRect/>
                </a:stretch>
              </a:blipFill>
            </p:spPr>
            <p:txBody>
              <a:bodyPr/>
              <a:lstStyle/>
              <a:p>
                <a:r>
                  <a:rPr lang="en-US">
                    <a:noFill/>
                  </a:rPr>
                  <a:t> </a:t>
                </a:r>
              </a:p>
            </p:txBody>
          </p:sp>
        </mc:Fallback>
      </mc:AlternateContent>
      <p:sp>
        <p:nvSpPr>
          <p:cNvPr id="22" name="Google Shape;1913;p42">
            <a:extLst>
              <a:ext uri="{FF2B5EF4-FFF2-40B4-BE49-F238E27FC236}">
                <a16:creationId xmlns:a16="http://schemas.microsoft.com/office/drawing/2014/main" id="{4FABAC3C-CDD4-F34D-CB01-BD2D404B7CFC}"/>
              </a:ext>
            </a:extLst>
          </p:cNvPr>
          <p:cNvSpPr/>
          <p:nvPr/>
        </p:nvSpPr>
        <p:spPr>
          <a:xfrm rot="2165">
            <a:off x="4074612" y="2065004"/>
            <a:ext cx="994776" cy="458265"/>
          </a:xfrm>
          <a:prstGeom prst="chevron">
            <a:avLst>
              <a:gd name="adj" fmla="val 33665"/>
            </a:avLst>
          </a:prstGeom>
          <a:solidFill>
            <a:schemeClr val="tx2">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5F3B920-759B-D019-6A99-83F0212DD8E7}"/>
                  </a:ext>
                </a:extLst>
              </p:cNvPr>
              <p:cNvSpPr txBox="1"/>
              <p:nvPr/>
            </p:nvSpPr>
            <p:spPr>
              <a:xfrm>
                <a:off x="646423" y="2928834"/>
                <a:ext cx="7839656" cy="1773755"/>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Do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7</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căn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bậc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học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49</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latin typeface="Cambria Math" panose="02040503050406030204" pitchFamily="18" charset="0"/>
                            <a:ea typeface="Times New Roman" panose="02020603050405020304" pitchFamily="18" charset="0"/>
                            <a:cs typeface="Arial" panose="020B0604020202020204" pitchFamily="34" charset="0"/>
                          </a:rPr>
                          <m:t>49</m:t>
                        </m:r>
                      </m:e>
                    </m:rad>
                    <m:r>
                      <a:rPr lang="en-US" sz="2000" i="1" kern="100">
                        <a:latin typeface="Cambria Math" panose="02040503050406030204" pitchFamily="18" charset="0"/>
                        <a:ea typeface="Times New Roman" panose="02020603050405020304" pitchFamily="18" charset="0"/>
                        <a:cs typeface="Arial" panose="020B0604020202020204" pitchFamily="34" charset="0"/>
                      </a:rPr>
                      <m:t>=7</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phát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đúng</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Do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0,5</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căn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bậc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học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0,25</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latin typeface="Cambria Math" panose="02040503050406030204" pitchFamily="18" charset="0"/>
                            <a:ea typeface="Times New Roman" panose="02020603050405020304" pitchFamily="18" charset="0"/>
                            <a:cs typeface="Arial" panose="020B0604020202020204" pitchFamily="34" charset="0"/>
                          </a:rPr>
                          <m:t>0,25</m:t>
                        </m:r>
                      </m:e>
                    </m:rad>
                    <m:r>
                      <a:rPr lang="en-US" sz="2000" i="1" kern="100">
                        <a:latin typeface="Cambria Math" panose="02040503050406030204" pitchFamily="18" charset="0"/>
                        <a:ea typeface="Times New Roman" panose="02020603050405020304" pitchFamily="18" charset="0"/>
                        <a:cs typeface="Arial" panose="020B0604020202020204" pitchFamily="34" charset="0"/>
                      </a:rPr>
                      <m:t>=−0,5</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phát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đúng</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45F3B920-759B-D019-6A99-83F0212DD8E7}"/>
                  </a:ext>
                </a:extLst>
              </p:cNvPr>
              <p:cNvSpPr txBox="1">
                <a:spLocks noRot="1" noChangeAspect="1" noMove="1" noResize="1" noEditPoints="1" noAdjustHandles="1" noChangeArrowheads="1" noChangeShapeType="1" noTextEdit="1"/>
              </p:cNvSpPr>
              <p:nvPr/>
            </p:nvSpPr>
            <p:spPr>
              <a:xfrm>
                <a:off x="646423" y="2928834"/>
                <a:ext cx="7839656" cy="1773755"/>
              </a:xfrm>
              <a:prstGeom prst="rect">
                <a:avLst/>
              </a:prstGeom>
              <a:blipFill>
                <a:blip r:embed="rId5"/>
                <a:stretch>
                  <a:fillRect l="-778" r="-311" b="-4811"/>
                </a:stretch>
              </a:blipFill>
            </p:spPr>
            <p:txBody>
              <a:bodyPr/>
              <a:lstStyle/>
              <a:p>
                <a:r>
                  <a:rPr lang="en-US">
                    <a:noFill/>
                  </a:rPr>
                  <a:t> </a:t>
                </a:r>
              </a:p>
            </p:txBody>
          </p:sp>
        </mc:Fallback>
      </mc:AlternateContent>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circle(in)">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02"/>
        <p:cNvGrpSpPr/>
        <p:nvPr/>
      </p:nvGrpSpPr>
      <p:grpSpPr>
        <a:xfrm>
          <a:off x="0" y="0"/>
          <a:ext cx="0" cy="0"/>
          <a:chOff x="0" y="0"/>
          <a:chExt cx="0" cy="0"/>
        </a:xfrm>
      </p:grpSpPr>
      <p:pic>
        <p:nvPicPr>
          <p:cNvPr id="3446" name="Google Shape;3446;p46"/>
          <p:cNvPicPr preferRelativeResize="0"/>
          <p:nvPr/>
        </p:nvPicPr>
        <p:blipFill>
          <a:blip r:embed="rId3">
            <a:alphaModFix/>
          </a:blip>
          <a:stretch>
            <a:fillRect/>
          </a:stretch>
        </p:blipFill>
        <p:spPr>
          <a:xfrm>
            <a:off x="7674163" y="89662"/>
            <a:ext cx="1352168" cy="640080"/>
          </a:xfrm>
          <a:prstGeom prst="rect">
            <a:avLst/>
          </a:prstGeom>
          <a:noFill/>
          <a:ln>
            <a:noFill/>
          </a:ln>
          <a:effectLst>
            <a:outerShdw blurRad="114300" dist="76200" dir="2640000" algn="bl" rotWithShape="0">
              <a:schemeClr val="dk1">
                <a:alpha val="29000"/>
              </a:schemeClr>
            </a:outerShdw>
          </a:effectLst>
        </p:spPr>
      </p:pic>
      <p:sp>
        <p:nvSpPr>
          <p:cNvPr id="20" name="TextBox 19">
            <a:extLst>
              <a:ext uri="{FF2B5EF4-FFF2-40B4-BE49-F238E27FC236}">
                <a16:creationId xmlns:a16="http://schemas.microsoft.com/office/drawing/2014/main" id="{6C1F4DBE-1F53-218E-8D9E-7F561B98759E}"/>
              </a:ext>
            </a:extLst>
          </p:cNvPr>
          <p:cNvSpPr txBox="1"/>
          <p:nvPr/>
        </p:nvSpPr>
        <p:spPr>
          <a:xfrm>
            <a:off x="355445" y="401944"/>
            <a:ext cx="1129216" cy="400110"/>
          </a:xfrm>
          <a:prstGeom prst="rect">
            <a:avLst/>
          </a:prstGeom>
          <a:noFill/>
        </p:spPr>
        <p:txBody>
          <a:bodyPr wrap="square">
            <a:spAutoFit/>
          </a:bodyPr>
          <a:lstStyle/>
          <a:p>
            <a:r>
              <a:rPr lang="vi-VN" sz="2000" b="1" kern="0" dirty="0">
                <a:effectLst/>
                <a:highlight>
                  <a:srgbClr val="FFFF00"/>
                </a:highlight>
                <a:latin typeface="Arial" panose="020B0604020202020204" pitchFamily="34" charset="0"/>
                <a:ea typeface="Times New Roman" panose="02020603050405020304" pitchFamily="18" charset="0"/>
              </a:rPr>
              <a:t>Ví dụ </a:t>
            </a:r>
            <a:r>
              <a:rPr lang="en-US" sz="2000" b="1" kern="0" dirty="0">
                <a:effectLst/>
                <a:highlight>
                  <a:srgbClr val="FFFF00"/>
                </a:highlight>
                <a:latin typeface="Arial" panose="020B0604020202020204" pitchFamily="34" charset="0"/>
                <a:ea typeface="Times New Roman" panose="02020603050405020304" pitchFamily="18" charset="0"/>
              </a:rPr>
              <a:t>3</a:t>
            </a:r>
            <a:r>
              <a:rPr lang="vi-VN" sz="2000" b="1" kern="0" dirty="0">
                <a:effectLst/>
                <a:highlight>
                  <a:srgbClr val="FFFF00"/>
                </a:highlight>
                <a:latin typeface="Arial" panose="020B0604020202020204" pitchFamily="34" charset="0"/>
                <a:ea typeface="Times New Roman" panose="02020603050405020304" pitchFamily="18" charset="0"/>
              </a:rPr>
              <a:t>:</a:t>
            </a:r>
            <a:r>
              <a:rPr lang="vi-VN" sz="2000" kern="0" dirty="0">
                <a:effectLst/>
                <a:highlight>
                  <a:srgbClr val="FFFF00"/>
                </a:highlight>
                <a:latin typeface="Arial" panose="020B0604020202020204" pitchFamily="34" charset="0"/>
                <a:ea typeface="Times New Roman" panose="02020603050405020304" pitchFamily="18" charset="0"/>
              </a:rPr>
              <a:t> </a:t>
            </a:r>
            <a:endParaRPr lang="en-US" sz="2000" dirty="0">
              <a:highlight>
                <a:srgbClr val="FFFF00"/>
              </a:highlight>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49ED102-A3C6-A83F-E3E6-A9E7ADB2A021}"/>
                  </a:ext>
                </a:extLst>
              </p:cNvPr>
              <p:cNvSpPr txBox="1"/>
              <p:nvPr/>
            </p:nvSpPr>
            <p:spPr>
              <a:xfrm>
                <a:off x="355445" y="326125"/>
                <a:ext cx="8433110" cy="1596078"/>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Chỉ</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phát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đúng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phát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sau</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latin typeface="Cambria Math" panose="02040503050406030204" pitchFamily="18" charset="0"/>
                            <a:ea typeface="Times New Roman" panose="02020603050405020304" pitchFamily="18" charset="0"/>
                            <a:cs typeface="Arial" panose="020B0604020202020204" pitchFamily="34" charset="0"/>
                          </a:rPr>
                          <m:t>49</m:t>
                        </m:r>
                      </m:e>
                    </m:rad>
                    <m:r>
                      <a:rPr lang="en-US" sz="2000" i="1" kern="100">
                        <a:latin typeface="Cambria Math" panose="02040503050406030204" pitchFamily="18" charset="0"/>
                        <a:ea typeface="Times New Roman" panose="02020603050405020304" pitchFamily="18" charset="0"/>
                        <a:cs typeface="Arial" panose="020B0604020202020204" pitchFamily="34" charset="0"/>
                      </a:rPr>
                      <m:t>=7</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latin typeface="Cambria Math" panose="02040503050406030204" pitchFamily="18" charset="0"/>
                            <a:ea typeface="Times New Roman" panose="02020603050405020304" pitchFamily="18" charset="0"/>
                            <a:cs typeface="Arial" panose="020B0604020202020204" pitchFamily="34" charset="0"/>
                          </a:rPr>
                          <m:t>0,25</m:t>
                        </m:r>
                      </m:e>
                    </m:rad>
                    <m:r>
                      <a:rPr lang="en-US" sz="2000" i="1" kern="100">
                        <a:latin typeface="Cambria Math" panose="02040503050406030204" pitchFamily="18" charset="0"/>
                        <a:ea typeface="Times New Roman" panose="02020603050405020304" pitchFamily="18" charset="0"/>
                        <a:cs typeface="Arial" panose="020B0604020202020204" pitchFamily="34" charset="0"/>
                      </a:rPr>
                      <m:t>=−0,5</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rad>
                      <m:radPr>
                        <m:degHide m:val="on"/>
                        <m:ctrlPr>
                          <a:rPr lang="en-US" sz="2000" i="1" kern="100">
                            <a:latin typeface="Cambria Math" panose="02040503050406030204" pitchFamily="18" charset="0"/>
                            <a:cs typeface="Arial" panose="020B0604020202020204" pitchFamily="34" charset="0"/>
                          </a:rPr>
                        </m:ctrlPr>
                      </m:radPr>
                      <m:deg/>
                      <m:e>
                        <m:f>
                          <m:fPr>
                            <m:ctrlPr>
                              <a:rPr lang="en-US" sz="2000" i="1" kern="100">
                                <a:latin typeface="Cambria Math" panose="02040503050406030204" pitchFamily="18" charset="0"/>
                                <a:cs typeface="Arial" panose="020B0604020202020204" pitchFamily="34" charset="0"/>
                              </a:rPr>
                            </m:ctrlPr>
                          </m:fPr>
                          <m:num>
                            <m:r>
                              <a:rPr lang="en-US" sz="2000" i="1" kern="100">
                                <a:latin typeface="Cambria Math" panose="02040503050406030204" pitchFamily="18" charset="0"/>
                                <a:cs typeface="Arial" panose="020B0604020202020204" pitchFamily="34" charset="0"/>
                              </a:rPr>
                              <m:t>1</m:t>
                            </m:r>
                          </m:num>
                          <m:den>
                            <m:r>
                              <a:rPr lang="en-US" sz="2000" i="1" kern="100">
                                <a:latin typeface="Cambria Math" panose="02040503050406030204" pitchFamily="18" charset="0"/>
                                <a:cs typeface="Arial" panose="020B0604020202020204" pitchFamily="34" charset="0"/>
                              </a:rPr>
                              <m:t>16</m:t>
                            </m:r>
                          </m:den>
                        </m:f>
                      </m:e>
                    </m:rad>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4</m:t>
                        </m:r>
                      </m:den>
                    </m:f>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A49ED102-A3C6-A83F-E3E6-A9E7ADB2A021}"/>
                  </a:ext>
                </a:extLst>
              </p:cNvPr>
              <p:cNvSpPr txBox="1">
                <a:spLocks noRot="1" noChangeAspect="1" noMove="1" noResize="1" noEditPoints="1" noAdjustHandles="1" noChangeArrowheads="1" noChangeShapeType="1" noTextEdit="1"/>
              </p:cNvSpPr>
              <p:nvPr/>
            </p:nvSpPr>
            <p:spPr>
              <a:xfrm>
                <a:off x="355445" y="326125"/>
                <a:ext cx="8433110" cy="1596078"/>
              </a:xfrm>
              <a:prstGeom prst="rect">
                <a:avLst/>
              </a:prstGeom>
              <a:blipFill>
                <a:blip r:embed="rId4"/>
                <a:stretch>
                  <a:fillRect/>
                </a:stretch>
              </a:blipFill>
            </p:spPr>
            <p:txBody>
              <a:bodyPr/>
              <a:lstStyle/>
              <a:p>
                <a:r>
                  <a:rPr lang="en-US">
                    <a:noFill/>
                  </a:rPr>
                  <a:t> </a:t>
                </a:r>
              </a:p>
            </p:txBody>
          </p:sp>
        </mc:Fallback>
      </mc:AlternateContent>
      <p:sp>
        <p:nvSpPr>
          <p:cNvPr id="22" name="Google Shape;1913;p42">
            <a:extLst>
              <a:ext uri="{FF2B5EF4-FFF2-40B4-BE49-F238E27FC236}">
                <a16:creationId xmlns:a16="http://schemas.microsoft.com/office/drawing/2014/main" id="{4FABAC3C-CDD4-F34D-CB01-BD2D404B7CFC}"/>
              </a:ext>
            </a:extLst>
          </p:cNvPr>
          <p:cNvSpPr/>
          <p:nvPr/>
        </p:nvSpPr>
        <p:spPr>
          <a:xfrm rot="2165">
            <a:off x="4074612" y="2065004"/>
            <a:ext cx="994776" cy="458265"/>
          </a:xfrm>
          <a:prstGeom prst="chevron">
            <a:avLst>
              <a:gd name="adj" fmla="val 33665"/>
            </a:avLst>
          </a:prstGeom>
          <a:solidFill>
            <a:schemeClr val="tx2">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5F3B920-759B-D019-6A99-83F0212DD8E7}"/>
                  </a:ext>
                </a:extLst>
              </p:cNvPr>
              <p:cNvSpPr txBox="1"/>
              <p:nvPr/>
            </p:nvSpPr>
            <p:spPr>
              <a:xfrm>
                <a:off x="652172" y="2557085"/>
                <a:ext cx="7839656" cy="1872372"/>
              </a:xfrm>
              <a:prstGeom prst="rect">
                <a:avLst/>
              </a:prstGeom>
              <a:noFill/>
            </p:spPr>
            <p:txBody>
              <a:bodyPr wrap="square">
                <a:spAutoFit/>
              </a:bodyPr>
              <a:lstStyle/>
              <a:p>
                <a:pPr algn="just">
                  <a:lnSpc>
                    <a:spcPct val="20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c) Do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4</m:t>
                        </m:r>
                      </m:den>
                    </m:f>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phải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căn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bậc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học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16</m:t>
                        </m:r>
                      </m:den>
                    </m:f>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16</m:t>
                            </m:r>
                          </m:den>
                        </m:f>
                      </m:e>
                    </m:rad>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4</m:t>
                        </m:r>
                      </m:den>
                    </m:f>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phát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sai</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45F3B920-759B-D019-6A99-83F0212DD8E7}"/>
                  </a:ext>
                </a:extLst>
              </p:cNvPr>
              <p:cNvSpPr txBox="1">
                <a:spLocks noRot="1" noChangeAspect="1" noMove="1" noResize="1" noEditPoints="1" noAdjustHandles="1" noChangeArrowheads="1" noChangeShapeType="1" noTextEdit="1"/>
              </p:cNvSpPr>
              <p:nvPr/>
            </p:nvSpPr>
            <p:spPr>
              <a:xfrm>
                <a:off x="652172" y="2557085"/>
                <a:ext cx="7839656" cy="1872372"/>
              </a:xfrm>
              <a:prstGeom prst="rect">
                <a:avLst/>
              </a:prstGeom>
              <a:blipFill>
                <a:blip r:embed="rId5"/>
                <a:stretch>
                  <a:fillRect l="-855" r="-778" b="-4545"/>
                </a:stretch>
              </a:blipFill>
            </p:spPr>
            <p:txBody>
              <a:bodyPr/>
              <a:lstStyle/>
              <a:p>
                <a:r>
                  <a:rPr lang="en-US">
                    <a:noFill/>
                  </a:rPr>
                  <a:t> </a:t>
                </a:r>
              </a:p>
            </p:txBody>
          </p:sp>
        </mc:Fallback>
      </mc:AlternateContent>
    </p:spTree>
    <p:extLst>
      <p:ext uri="{BB962C8B-B14F-4D97-AF65-F5344CB8AC3E}">
        <p14:creationId xmlns:p14="http://schemas.microsoft.com/office/powerpoint/2010/main" val="12115197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4"/>
        <p:cNvGrpSpPr/>
        <p:nvPr/>
      </p:nvGrpSpPr>
      <p:grpSpPr>
        <a:xfrm>
          <a:off x="0" y="0"/>
          <a:ext cx="0" cy="0"/>
          <a:chOff x="0" y="0"/>
          <a:chExt cx="0" cy="0"/>
        </a:xfrm>
      </p:grpSpPr>
      <p:pic>
        <p:nvPicPr>
          <p:cNvPr id="3481" name="Google Shape;3481;p48"/>
          <p:cNvPicPr preferRelativeResize="0"/>
          <p:nvPr/>
        </p:nvPicPr>
        <p:blipFill>
          <a:blip r:embed="rId3">
            <a:alphaModFix/>
          </a:blip>
          <a:stretch>
            <a:fillRect/>
          </a:stretch>
        </p:blipFill>
        <p:spPr>
          <a:xfrm flipH="1">
            <a:off x="59463" y="4562598"/>
            <a:ext cx="1625348" cy="441825"/>
          </a:xfrm>
          <a:prstGeom prst="rect">
            <a:avLst/>
          </a:prstGeom>
          <a:noFill/>
          <a:ln>
            <a:noFill/>
          </a:ln>
          <a:effectLst>
            <a:outerShdw blurRad="114300" dist="76200" dir="2640000" algn="bl" rotWithShape="0">
              <a:schemeClr val="dk1">
                <a:alpha val="29000"/>
              </a:schemeClr>
            </a:outerShdw>
          </a:effectLst>
        </p:spPr>
      </p:pic>
      <p:sp>
        <p:nvSpPr>
          <p:cNvPr id="24" name="TextBox 23">
            <a:extLst>
              <a:ext uri="{FF2B5EF4-FFF2-40B4-BE49-F238E27FC236}">
                <a16:creationId xmlns:a16="http://schemas.microsoft.com/office/drawing/2014/main" id="{CE12A7B0-2519-51EA-89F4-F6D3024A057B}"/>
              </a:ext>
            </a:extLst>
          </p:cNvPr>
          <p:cNvSpPr txBox="1"/>
          <p:nvPr/>
        </p:nvSpPr>
        <p:spPr>
          <a:xfrm>
            <a:off x="416118" y="380847"/>
            <a:ext cx="1129216" cy="400110"/>
          </a:xfrm>
          <a:prstGeom prst="rect">
            <a:avLst/>
          </a:prstGeom>
          <a:noFill/>
        </p:spPr>
        <p:txBody>
          <a:bodyPr wrap="square">
            <a:spAutoFit/>
          </a:bodyPr>
          <a:lstStyle/>
          <a:p>
            <a:r>
              <a:rPr lang="vi-VN" sz="2000" b="1" kern="0" dirty="0">
                <a:solidFill>
                  <a:srgbClr val="FFFFFF"/>
                </a:solidFill>
                <a:effectLst/>
                <a:highlight>
                  <a:srgbClr val="008080"/>
                </a:highlight>
                <a:latin typeface="Arial" panose="020B0604020202020204" pitchFamily="34" charset="0"/>
                <a:ea typeface="Times New Roman" panose="02020603050405020304" pitchFamily="18" charset="0"/>
              </a:rPr>
              <a:t>Ví dụ </a:t>
            </a:r>
            <a:r>
              <a:rPr lang="en-US" sz="2000" b="1" dirty="0">
                <a:solidFill>
                  <a:srgbClr val="FFFFFF"/>
                </a:solidFill>
                <a:highlight>
                  <a:srgbClr val="008080"/>
                </a:highlight>
                <a:latin typeface="Arial" panose="020B0604020202020204" pitchFamily="34" charset="0"/>
                <a:ea typeface="Times New Roman" panose="02020603050405020304" pitchFamily="18" charset="0"/>
              </a:rPr>
              <a:t>4</a:t>
            </a:r>
            <a:r>
              <a:rPr lang="vi-VN" sz="2000" b="1" kern="0" dirty="0">
                <a:solidFill>
                  <a:srgbClr val="FFFFFF"/>
                </a:solidFill>
                <a:effectLst/>
                <a:highlight>
                  <a:srgbClr val="008080"/>
                </a:highlight>
                <a:latin typeface="Arial" panose="020B0604020202020204" pitchFamily="34" charset="0"/>
                <a:ea typeface="Times New Roman" panose="02020603050405020304" pitchFamily="18" charset="0"/>
              </a:rPr>
              <a:t>:</a:t>
            </a:r>
            <a:r>
              <a:rPr lang="vi-VN" sz="2000" kern="0" dirty="0">
                <a:solidFill>
                  <a:srgbClr val="FFFFFF"/>
                </a:solidFill>
                <a:effectLst/>
                <a:highlight>
                  <a:srgbClr val="008080"/>
                </a:highlight>
                <a:latin typeface="Arial" panose="020B0604020202020204" pitchFamily="34" charset="0"/>
                <a:ea typeface="Times New Roman" panose="02020603050405020304" pitchFamily="18" charset="0"/>
              </a:rPr>
              <a:t> </a:t>
            </a:r>
            <a:endParaRPr lang="en-US" sz="2000" dirty="0">
              <a:solidFill>
                <a:srgbClr val="FFFFFF"/>
              </a:solidFill>
              <a:highlight>
                <a:srgbClr val="008080"/>
              </a:highlight>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3716A91-6554-4827-38EC-A81327773374}"/>
                  </a:ext>
                </a:extLst>
              </p:cNvPr>
              <p:cNvSpPr txBox="1"/>
              <p:nvPr/>
            </p:nvSpPr>
            <p:spPr>
              <a:xfrm>
                <a:off x="483723" y="279073"/>
                <a:ext cx="8520926" cy="1517788"/>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Tìm</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4</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25</m:t>
                            </m:r>
                          </m:den>
                        </m:f>
                      </m:e>
                    </m:ra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r>
                  <a:rPr lang="en-US" sz="1600" kern="100" dirty="0">
                    <a:latin typeface="Calibri" panose="020F0502020204030204" pitchFamily="34" charset="0"/>
                    <a:ea typeface="Calibri" panose="020F0502020204030204" pitchFamily="34" charset="0"/>
                    <a:cs typeface="Times New Roman" panose="02020603050405020304" pitchFamily="18" charset="0"/>
                  </a:rPr>
                  <a:t>			</a:t>
                </a: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latin typeface="Cambria Math" panose="02040503050406030204" pitchFamily="18" charset="0"/>
                            <a:ea typeface="Times New Roman" panose="02020603050405020304" pitchFamily="18" charset="0"/>
                            <a:cs typeface="Arial" panose="020B0604020202020204" pitchFamily="34" charset="0"/>
                          </a:rPr>
                          <m:t>0,01</m:t>
                        </m:r>
                      </m:e>
                    </m:ra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r>
                  <a:rPr lang="en-US" sz="1600" kern="100" dirty="0">
                    <a:latin typeface="Calibri" panose="020F0502020204030204" pitchFamily="34" charset="0"/>
                    <a:ea typeface="Calibri" panose="020F0502020204030204" pitchFamily="34" charset="0"/>
                    <a:cs typeface="Times New Roman" panose="02020603050405020304" pitchFamily="18" charset="0"/>
                  </a:rPr>
                  <a:t>		</a:t>
                </a:r>
                <a:r>
                  <a:rPr lang="en-US" sz="2000" kern="100" dirty="0">
                    <a:latin typeface="Arial" panose="020B0604020202020204" pitchFamily="34" charset="0"/>
                    <a:ea typeface="Times New Roman" panose="02020603050405020304" pitchFamily="18" charset="0"/>
                    <a:cs typeface="Times New Roman" panose="02020603050405020304" pitchFamily="18" charset="0"/>
                  </a:rPr>
                  <a:t>c)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Căn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bậc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144</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03716A91-6554-4827-38EC-A81327773374}"/>
                  </a:ext>
                </a:extLst>
              </p:cNvPr>
              <p:cNvSpPr txBox="1">
                <a:spLocks noRot="1" noChangeAspect="1" noMove="1" noResize="1" noEditPoints="1" noAdjustHandles="1" noChangeArrowheads="1" noChangeShapeType="1" noTextEdit="1"/>
              </p:cNvSpPr>
              <p:nvPr/>
            </p:nvSpPr>
            <p:spPr>
              <a:xfrm>
                <a:off x="483723" y="279073"/>
                <a:ext cx="8520926" cy="1517788"/>
              </a:xfrm>
              <a:prstGeom prst="rect">
                <a:avLst/>
              </a:prstGeom>
              <a:blipFill>
                <a:blip r:embed="rId4"/>
                <a:stretch>
                  <a:fillRect l="-715"/>
                </a:stretch>
              </a:blipFill>
            </p:spPr>
            <p:txBody>
              <a:bodyPr/>
              <a:lstStyle/>
              <a:p>
                <a:r>
                  <a:rPr lang="en-US">
                    <a:noFill/>
                  </a:rPr>
                  <a:t> </a:t>
                </a:r>
              </a:p>
            </p:txBody>
          </p:sp>
        </mc:Fallback>
      </mc:AlternateContent>
      <p:sp>
        <p:nvSpPr>
          <p:cNvPr id="26" name="Google Shape;1913;p42">
            <a:extLst>
              <a:ext uri="{FF2B5EF4-FFF2-40B4-BE49-F238E27FC236}">
                <a16:creationId xmlns:a16="http://schemas.microsoft.com/office/drawing/2014/main" id="{B6A88728-D98E-3625-03AF-DD35D2BA5488}"/>
              </a:ext>
            </a:extLst>
          </p:cNvPr>
          <p:cNvSpPr/>
          <p:nvPr/>
        </p:nvSpPr>
        <p:spPr>
          <a:xfrm rot="2165">
            <a:off x="4074612" y="2113172"/>
            <a:ext cx="994776" cy="458265"/>
          </a:xfrm>
          <a:prstGeom prst="chevron">
            <a:avLst>
              <a:gd name="adj" fmla="val 33665"/>
            </a:avLst>
          </a:prstGeom>
          <a:solidFill>
            <a:srgbClr val="FFC000"/>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dirty="0">
                <a:solidFill>
                  <a:sysClr val="windowText" lastClr="000000"/>
                </a:solidFill>
              </a:rPr>
              <a:t>G</a:t>
            </a:r>
            <a:r>
              <a:rPr kumimoji="0" lang="en-US" sz="1900" b="1" i="1" u="none" strike="noStrike" kern="0" cap="none" spc="0" normalizeH="0" baseline="0" noProof="0" dirty="0" err="1">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6356BED-9087-A5F1-FAD2-EE6F6DE3966E}"/>
                  </a:ext>
                </a:extLst>
              </p:cNvPr>
              <p:cNvSpPr txBox="1"/>
              <p:nvPr/>
            </p:nvSpPr>
            <p:spPr>
              <a:xfrm>
                <a:off x="2193325" y="2582538"/>
                <a:ext cx="4757350" cy="1995546"/>
              </a:xfrm>
              <a:prstGeom prst="rect">
                <a:avLst/>
              </a:prstGeom>
              <a:noFill/>
            </p:spPr>
            <p:txBody>
              <a:bodyPr wrap="square">
                <a:spAutoFit/>
              </a:bodyPr>
              <a:lstStyle/>
              <a:p>
                <a:pPr algn="just">
                  <a:lnSpc>
                    <a:spcPct val="20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a) Do </a:t>
                </a:r>
                <a14:m>
                  <m:oMath xmlns:m="http://schemas.openxmlformats.org/officeDocument/2006/math">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2</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5</m:t>
                                </m:r>
                              </m:den>
                            </m:f>
                          </m:e>
                        </m:d>
                      </m:e>
                      <m:sup>
                        <m:r>
                          <a:rPr lang="pt-BR"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pt-BR"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4</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25</m:t>
                        </m:r>
                      </m:den>
                    </m:f>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4</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25</m:t>
                            </m:r>
                          </m:den>
                        </m:f>
                      </m:e>
                    </m:rad>
                    <m:r>
                      <a:rPr lang="pt-BR"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2</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5</m:t>
                        </m:r>
                      </m:den>
                    </m:f>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b) Vì </a:t>
                </a:r>
                <a14:m>
                  <m:oMath xmlns:m="http://schemas.openxmlformats.org/officeDocument/2006/math">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latin typeface="Cambria Math" panose="02040503050406030204" pitchFamily="18" charset="0"/>
                                <a:ea typeface="Times New Roman" panose="02020603050405020304" pitchFamily="18" charset="0"/>
                                <a:cs typeface="Arial" panose="020B0604020202020204" pitchFamily="34" charset="0"/>
                              </a:rPr>
                              <m:t>0,1</m:t>
                            </m:r>
                          </m:e>
                        </m:d>
                      </m:e>
                      <m:sup>
                        <m:r>
                          <a:rPr lang="pt-BR"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pt-BR" sz="2000" i="1" kern="100">
                        <a:latin typeface="Cambria Math" panose="02040503050406030204" pitchFamily="18" charset="0"/>
                        <a:ea typeface="Times New Roman" panose="02020603050405020304" pitchFamily="18" charset="0"/>
                        <a:cs typeface="Arial" panose="020B0604020202020204" pitchFamily="34" charset="0"/>
                      </a:rPr>
                      <m:t>=0,01</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kern="100">
                            <a:latin typeface="Cambria Math" panose="02040503050406030204" pitchFamily="18" charset="0"/>
                            <a:ea typeface="Times New Roman" panose="02020603050405020304" pitchFamily="18" charset="0"/>
                            <a:cs typeface="Arial" panose="020B0604020202020204" pitchFamily="34" charset="0"/>
                          </a:rPr>
                          <m:t>0,01</m:t>
                        </m:r>
                      </m:e>
                    </m:rad>
                    <m:r>
                      <a:rPr lang="pt-BR" sz="2000" i="1" kern="100">
                        <a:latin typeface="Cambria Math" panose="02040503050406030204" pitchFamily="18" charset="0"/>
                        <a:ea typeface="Times New Roman" panose="02020603050405020304" pitchFamily="18" charset="0"/>
                        <a:cs typeface="Arial" panose="020B0604020202020204" pitchFamily="34" charset="0"/>
                      </a:rPr>
                      <m:t>=−0,1</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06356BED-9087-A5F1-FAD2-EE6F6DE3966E}"/>
                  </a:ext>
                </a:extLst>
              </p:cNvPr>
              <p:cNvSpPr txBox="1">
                <a:spLocks noRot="1" noChangeAspect="1" noMove="1" noResize="1" noEditPoints="1" noAdjustHandles="1" noChangeArrowheads="1" noChangeShapeType="1" noTextEdit="1"/>
              </p:cNvSpPr>
              <p:nvPr/>
            </p:nvSpPr>
            <p:spPr>
              <a:xfrm>
                <a:off x="2193325" y="2582538"/>
                <a:ext cx="4757350" cy="1995546"/>
              </a:xfrm>
              <a:prstGeom prst="rect">
                <a:avLst/>
              </a:prstGeom>
              <a:blipFill>
                <a:blip r:embed="rId5"/>
                <a:stretch>
                  <a:fillRect l="-1410" b="-4587"/>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animBg="1"/>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64"/>
        <p:cNvGrpSpPr/>
        <p:nvPr/>
      </p:nvGrpSpPr>
      <p:grpSpPr>
        <a:xfrm>
          <a:off x="0" y="0"/>
          <a:ext cx="0" cy="0"/>
          <a:chOff x="0" y="0"/>
          <a:chExt cx="0" cy="0"/>
        </a:xfrm>
      </p:grpSpPr>
      <p:pic>
        <p:nvPicPr>
          <p:cNvPr id="3481" name="Google Shape;3481;p48"/>
          <p:cNvPicPr preferRelativeResize="0"/>
          <p:nvPr/>
        </p:nvPicPr>
        <p:blipFill>
          <a:blip r:embed="rId3">
            <a:alphaModFix/>
          </a:blip>
          <a:stretch>
            <a:fillRect/>
          </a:stretch>
        </p:blipFill>
        <p:spPr>
          <a:xfrm flipH="1">
            <a:off x="59463" y="4562598"/>
            <a:ext cx="1625348" cy="441825"/>
          </a:xfrm>
          <a:prstGeom prst="rect">
            <a:avLst/>
          </a:prstGeom>
          <a:noFill/>
          <a:ln>
            <a:noFill/>
          </a:ln>
          <a:effectLst>
            <a:outerShdw blurRad="114300" dist="76200" dir="2640000" algn="bl" rotWithShape="0">
              <a:schemeClr val="dk1">
                <a:alpha val="29000"/>
              </a:schemeClr>
            </a:outerShdw>
          </a:effectLst>
        </p:spPr>
      </p:pic>
      <p:sp>
        <p:nvSpPr>
          <p:cNvPr id="24" name="TextBox 23">
            <a:extLst>
              <a:ext uri="{FF2B5EF4-FFF2-40B4-BE49-F238E27FC236}">
                <a16:creationId xmlns:a16="http://schemas.microsoft.com/office/drawing/2014/main" id="{CE12A7B0-2519-51EA-89F4-F6D3024A057B}"/>
              </a:ext>
            </a:extLst>
          </p:cNvPr>
          <p:cNvSpPr txBox="1"/>
          <p:nvPr/>
        </p:nvSpPr>
        <p:spPr>
          <a:xfrm>
            <a:off x="416118" y="380847"/>
            <a:ext cx="1129216" cy="400110"/>
          </a:xfrm>
          <a:prstGeom prst="rect">
            <a:avLst/>
          </a:prstGeom>
          <a:noFill/>
        </p:spPr>
        <p:txBody>
          <a:bodyPr wrap="square">
            <a:spAutoFit/>
          </a:bodyPr>
          <a:lstStyle/>
          <a:p>
            <a:r>
              <a:rPr lang="vi-VN" sz="2000" b="1" kern="0" dirty="0">
                <a:solidFill>
                  <a:srgbClr val="FFFFFF"/>
                </a:solidFill>
                <a:effectLst/>
                <a:highlight>
                  <a:srgbClr val="008080"/>
                </a:highlight>
                <a:latin typeface="Arial" panose="020B0604020202020204" pitchFamily="34" charset="0"/>
                <a:ea typeface="Times New Roman" panose="02020603050405020304" pitchFamily="18" charset="0"/>
              </a:rPr>
              <a:t>Ví dụ </a:t>
            </a:r>
            <a:r>
              <a:rPr lang="en-US" sz="2000" b="1" dirty="0">
                <a:solidFill>
                  <a:srgbClr val="FFFFFF"/>
                </a:solidFill>
                <a:highlight>
                  <a:srgbClr val="008080"/>
                </a:highlight>
                <a:latin typeface="Arial" panose="020B0604020202020204" pitchFamily="34" charset="0"/>
                <a:ea typeface="Times New Roman" panose="02020603050405020304" pitchFamily="18" charset="0"/>
              </a:rPr>
              <a:t>4</a:t>
            </a:r>
            <a:r>
              <a:rPr lang="vi-VN" sz="2000" b="1" kern="0" dirty="0">
                <a:solidFill>
                  <a:srgbClr val="FFFFFF"/>
                </a:solidFill>
                <a:effectLst/>
                <a:highlight>
                  <a:srgbClr val="008080"/>
                </a:highlight>
                <a:latin typeface="Arial" panose="020B0604020202020204" pitchFamily="34" charset="0"/>
                <a:ea typeface="Times New Roman" panose="02020603050405020304" pitchFamily="18" charset="0"/>
              </a:rPr>
              <a:t>:</a:t>
            </a:r>
            <a:r>
              <a:rPr lang="vi-VN" sz="2000" kern="0" dirty="0">
                <a:solidFill>
                  <a:srgbClr val="FFFFFF"/>
                </a:solidFill>
                <a:effectLst/>
                <a:highlight>
                  <a:srgbClr val="008080"/>
                </a:highlight>
                <a:latin typeface="Arial" panose="020B0604020202020204" pitchFamily="34" charset="0"/>
                <a:ea typeface="Times New Roman" panose="02020603050405020304" pitchFamily="18" charset="0"/>
              </a:rPr>
              <a:t> </a:t>
            </a:r>
            <a:endParaRPr lang="en-US" sz="2000" dirty="0">
              <a:solidFill>
                <a:srgbClr val="FFFFFF"/>
              </a:solidFill>
              <a:highlight>
                <a:srgbClr val="008080"/>
              </a:highlight>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3716A91-6554-4827-38EC-A81327773374}"/>
                  </a:ext>
                </a:extLst>
              </p:cNvPr>
              <p:cNvSpPr txBox="1"/>
              <p:nvPr/>
            </p:nvSpPr>
            <p:spPr>
              <a:xfrm>
                <a:off x="483723" y="279073"/>
                <a:ext cx="8520926" cy="1517788"/>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Tìm</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4</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25</m:t>
                            </m:r>
                          </m:den>
                        </m:f>
                      </m:e>
                    </m:ra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r>
                  <a:rPr lang="en-US" sz="1600" kern="100" dirty="0">
                    <a:latin typeface="Calibri" panose="020F0502020204030204" pitchFamily="34" charset="0"/>
                    <a:ea typeface="Calibri" panose="020F0502020204030204" pitchFamily="34" charset="0"/>
                    <a:cs typeface="Times New Roman" panose="02020603050405020304" pitchFamily="18" charset="0"/>
                  </a:rPr>
                  <a:t>			</a:t>
                </a: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latin typeface="Cambria Math" panose="02040503050406030204" pitchFamily="18" charset="0"/>
                            <a:ea typeface="Times New Roman" panose="02020603050405020304" pitchFamily="18" charset="0"/>
                            <a:cs typeface="Arial" panose="020B0604020202020204" pitchFamily="34" charset="0"/>
                          </a:rPr>
                          <m:t>0,01</m:t>
                        </m:r>
                      </m:e>
                    </m:ra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r>
                  <a:rPr lang="en-US" sz="1600" kern="100" dirty="0">
                    <a:latin typeface="Calibri" panose="020F0502020204030204" pitchFamily="34" charset="0"/>
                    <a:ea typeface="Calibri" panose="020F0502020204030204" pitchFamily="34" charset="0"/>
                    <a:cs typeface="Times New Roman" panose="02020603050405020304" pitchFamily="18" charset="0"/>
                  </a:rPr>
                  <a:t>		</a:t>
                </a:r>
                <a:r>
                  <a:rPr lang="en-US" sz="2000" kern="100" dirty="0">
                    <a:latin typeface="Arial" panose="020B0604020202020204" pitchFamily="34" charset="0"/>
                    <a:ea typeface="Times New Roman" panose="02020603050405020304" pitchFamily="18" charset="0"/>
                    <a:cs typeface="Times New Roman" panose="02020603050405020304" pitchFamily="18" charset="0"/>
                  </a:rPr>
                  <a:t>c)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Căn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bậc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144</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03716A91-6554-4827-38EC-A81327773374}"/>
                  </a:ext>
                </a:extLst>
              </p:cNvPr>
              <p:cNvSpPr txBox="1">
                <a:spLocks noRot="1" noChangeAspect="1" noMove="1" noResize="1" noEditPoints="1" noAdjustHandles="1" noChangeArrowheads="1" noChangeShapeType="1" noTextEdit="1"/>
              </p:cNvSpPr>
              <p:nvPr/>
            </p:nvSpPr>
            <p:spPr>
              <a:xfrm>
                <a:off x="483723" y="279073"/>
                <a:ext cx="8520926" cy="1517788"/>
              </a:xfrm>
              <a:prstGeom prst="rect">
                <a:avLst/>
              </a:prstGeom>
              <a:blipFill>
                <a:blip r:embed="rId4"/>
                <a:stretch>
                  <a:fillRect l="-715"/>
                </a:stretch>
              </a:blipFill>
            </p:spPr>
            <p:txBody>
              <a:bodyPr/>
              <a:lstStyle/>
              <a:p>
                <a:r>
                  <a:rPr lang="en-US">
                    <a:noFill/>
                  </a:rPr>
                  <a:t> </a:t>
                </a:r>
              </a:p>
            </p:txBody>
          </p:sp>
        </mc:Fallback>
      </mc:AlternateContent>
      <p:sp>
        <p:nvSpPr>
          <p:cNvPr id="26" name="Google Shape;1913;p42">
            <a:extLst>
              <a:ext uri="{FF2B5EF4-FFF2-40B4-BE49-F238E27FC236}">
                <a16:creationId xmlns:a16="http://schemas.microsoft.com/office/drawing/2014/main" id="{B6A88728-D98E-3625-03AF-DD35D2BA5488}"/>
              </a:ext>
            </a:extLst>
          </p:cNvPr>
          <p:cNvSpPr/>
          <p:nvPr/>
        </p:nvSpPr>
        <p:spPr>
          <a:xfrm rot="2165">
            <a:off x="4074612" y="2113172"/>
            <a:ext cx="994776" cy="458265"/>
          </a:xfrm>
          <a:prstGeom prst="chevron">
            <a:avLst>
              <a:gd name="adj" fmla="val 33665"/>
            </a:avLst>
          </a:prstGeom>
          <a:solidFill>
            <a:srgbClr val="FFC000"/>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dirty="0">
                <a:solidFill>
                  <a:sysClr val="windowText" lastClr="000000"/>
                </a:solidFill>
              </a:rPr>
              <a:t>G</a:t>
            </a:r>
            <a:r>
              <a:rPr kumimoji="0" lang="en-US" sz="1900" b="1" i="1" u="none" strike="noStrike" kern="0" cap="none" spc="0" normalizeH="0" baseline="0" noProof="0" dirty="0" err="1">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6356BED-9087-A5F1-FAD2-EE6F6DE3966E}"/>
                  </a:ext>
                </a:extLst>
              </p:cNvPr>
              <p:cNvSpPr txBox="1"/>
              <p:nvPr/>
            </p:nvSpPr>
            <p:spPr>
              <a:xfrm>
                <a:off x="980726" y="2785142"/>
                <a:ext cx="7783551" cy="1998368"/>
              </a:xfrm>
              <a:prstGeom prst="rect">
                <a:avLst/>
              </a:prstGeom>
              <a:noFill/>
            </p:spPr>
            <p:txBody>
              <a:bodyPr wrap="square">
                <a:spAutoFit/>
              </a:bodyPr>
              <a:lstStyle/>
              <a:p>
                <a:pPr algn="just">
                  <a:lnSpc>
                    <a:spcPct val="20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c) Do </a:t>
                </a:r>
                <a14:m>
                  <m:oMath xmlns:m="http://schemas.openxmlformats.org/officeDocument/2006/math">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12</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pt-BR" sz="2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latin typeface="Cambria Math" panose="02040503050406030204" pitchFamily="18" charset="0"/>
                                <a:ea typeface="Times New Roman" panose="02020603050405020304" pitchFamily="18" charset="0"/>
                                <a:cs typeface="Arial" panose="020B0604020202020204" pitchFamily="34" charset="0"/>
                              </a:rPr>
                              <m:t>−12</m:t>
                            </m:r>
                          </m:e>
                        </m:d>
                      </m:e>
                      <m:sup>
                        <m:r>
                          <a:rPr lang="pt-BR"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pt-BR" sz="2000" i="1" kern="100">
                        <a:latin typeface="Cambria Math" panose="02040503050406030204" pitchFamily="18" charset="0"/>
                        <a:ea typeface="Times New Roman" panose="02020603050405020304" pitchFamily="18" charset="0"/>
                        <a:cs typeface="Arial" panose="020B0604020202020204" pitchFamily="34" charset="0"/>
                      </a:rPr>
                      <m:t>=144</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nên căn bậc hai của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144</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có hai giá trị là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12</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−12</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20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	Cụ thể, ta có: </a:t>
                </a:r>
                <a14:m>
                  <m:oMath xmlns:m="http://schemas.openxmlformats.org/officeDocument/2006/math">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kern="100">
                            <a:latin typeface="Cambria Math" panose="02040503050406030204" pitchFamily="18" charset="0"/>
                            <a:ea typeface="Times New Roman" panose="02020603050405020304" pitchFamily="18" charset="0"/>
                            <a:cs typeface="Arial" panose="020B0604020202020204" pitchFamily="34" charset="0"/>
                          </a:rPr>
                          <m:t>144</m:t>
                        </m:r>
                      </m:e>
                    </m:rad>
                    <m:r>
                      <a:rPr lang="pt-BR" sz="2000" i="1" kern="100">
                        <a:latin typeface="Cambria Math" panose="02040503050406030204" pitchFamily="18" charset="0"/>
                        <a:ea typeface="Times New Roman" panose="02020603050405020304" pitchFamily="18" charset="0"/>
                        <a:cs typeface="Arial" panose="020B0604020202020204" pitchFamily="34" charset="0"/>
                      </a:rPr>
                      <m:t>=12</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kern="100">
                            <a:latin typeface="Cambria Math" panose="02040503050406030204" pitchFamily="18" charset="0"/>
                            <a:ea typeface="Times New Roman" panose="02020603050405020304" pitchFamily="18" charset="0"/>
                            <a:cs typeface="Arial" panose="020B0604020202020204" pitchFamily="34" charset="0"/>
                          </a:rPr>
                          <m:t>144</m:t>
                        </m:r>
                      </m:e>
                    </m:rad>
                    <m:r>
                      <a:rPr lang="pt-BR" sz="2000" i="1" kern="100">
                        <a:latin typeface="Cambria Math" panose="02040503050406030204" pitchFamily="18" charset="0"/>
                        <a:ea typeface="Times New Roman" panose="02020603050405020304" pitchFamily="18" charset="0"/>
                        <a:cs typeface="Arial" panose="020B0604020202020204" pitchFamily="34" charset="0"/>
                      </a:rPr>
                      <m:t>=−12</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06356BED-9087-A5F1-FAD2-EE6F6DE3966E}"/>
                  </a:ext>
                </a:extLst>
              </p:cNvPr>
              <p:cNvSpPr txBox="1">
                <a:spLocks noRot="1" noChangeAspect="1" noMove="1" noResize="1" noEditPoints="1" noAdjustHandles="1" noChangeArrowheads="1" noChangeShapeType="1" noTextEdit="1"/>
              </p:cNvSpPr>
              <p:nvPr/>
            </p:nvSpPr>
            <p:spPr>
              <a:xfrm>
                <a:off x="980726" y="2785142"/>
                <a:ext cx="7783551" cy="1998368"/>
              </a:xfrm>
              <a:prstGeom prst="rect">
                <a:avLst/>
              </a:prstGeom>
              <a:blipFill>
                <a:blip r:embed="rId5"/>
                <a:stretch>
                  <a:fillRect l="-861" r="-783" b="-4268"/>
                </a:stretch>
              </a:blipFill>
            </p:spPr>
            <p:txBody>
              <a:bodyPr/>
              <a:lstStyle/>
              <a:p>
                <a:r>
                  <a:rPr lang="en-US">
                    <a:noFill/>
                  </a:rPr>
                  <a:t> </a:t>
                </a:r>
              </a:p>
            </p:txBody>
          </p:sp>
        </mc:Fallback>
      </mc:AlternateContent>
    </p:spTree>
    <p:extLst>
      <p:ext uri="{BB962C8B-B14F-4D97-AF65-F5344CB8AC3E}">
        <p14:creationId xmlns:p14="http://schemas.microsoft.com/office/powerpoint/2010/main" val="38111351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1)">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85"/>
        <p:cNvGrpSpPr/>
        <p:nvPr/>
      </p:nvGrpSpPr>
      <p:grpSpPr>
        <a:xfrm>
          <a:off x="0" y="0"/>
          <a:ext cx="0" cy="0"/>
          <a:chOff x="0" y="0"/>
          <a:chExt cx="0" cy="0"/>
        </a:xfrm>
      </p:grpSpPr>
      <p:pic>
        <p:nvPicPr>
          <p:cNvPr id="3537" name="Google Shape;3537;p49"/>
          <p:cNvPicPr preferRelativeResize="0"/>
          <p:nvPr/>
        </p:nvPicPr>
        <p:blipFill>
          <a:blip r:embed="rId3">
            <a:alphaModFix/>
          </a:blip>
          <a:stretch>
            <a:fillRect/>
          </a:stretch>
        </p:blipFill>
        <p:spPr>
          <a:xfrm rot="941852" flipH="1">
            <a:off x="7535488" y="315876"/>
            <a:ext cx="1755747" cy="905450"/>
          </a:xfrm>
          <a:prstGeom prst="rect">
            <a:avLst/>
          </a:prstGeom>
          <a:noFill/>
          <a:ln>
            <a:noFill/>
          </a:ln>
          <a:effectLst>
            <a:outerShdw blurRad="114300" dist="76200" dir="2640000" algn="bl" rotWithShape="0">
              <a:schemeClr val="dk1">
                <a:alpha val="29000"/>
              </a:schemeClr>
            </a:outerShdw>
          </a:effectLst>
        </p:spPr>
      </p:pic>
      <p:sp>
        <p:nvSpPr>
          <p:cNvPr id="28" name="Rounded Rectangle 65">
            <a:extLst>
              <a:ext uri="{FF2B5EF4-FFF2-40B4-BE49-F238E27FC236}">
                <a16:creationId xmlns:a16="http://schemas.microsoft.com/office/drawing/2014/main" id="{E2F0AC9E-9DB0-2F3F-2ED3-ECEEB17CEA72}"/>
              </a:ext>
            </a:extLst>
          </p:cNvPr>
          <p:cNvSpPr/>
          <p:nvPr/>
        </p:nvSpPr>
        <p:spPr>
          <a:xfrm>
            <a:off x="532263" y="511426"/>
            <a:ext cx="2349793" cy="514350"/>
          </a:xfrm>
          <a:prstGeom prst="roundRect">
            <a:avLst/>
          </a:prstGeom>
          <a:solidFill>
            <a:srgbClr val="FFFFFF"/>
          </a:solidFill>
          <a:ln w="38100" cap="flat" cmpd="sng" algn="ctr">
            <a:solidFill>
              <a:srgbClr val="D97245"/>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rgbClr val="D97245"/>
                </a:solidFill>
                <a:effectLst/>
                <a:uLnTx/>
                <a:uFillTx/>
                <a:latin typeface="Arial"/>
                <a:ea typeface="+mn-ea"/>
                <a:cs typeface="Arial" panose="020B0604020202020204" pitchFamily="34" charset="0"/>
              </a:rPr>
              <a:t>Luyện tập 1</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94DF0DB9-7F09-6DD4-73B3-CA7BBA0781F6}"/>
                  </a:ext>
                </a:extLst>
              </p:cNvPr>
              <p:cNvSpPr txBox="1"/>
              <p:nvPr/>
            </p:nvSpPr>
            <p:spPr>
              <a:xfrm>
                <a:off x="3024767" y="511426"/>
                <a:ext cx="4736481" cy="529504"/>
              </a:xfrm>
              <a:prstGeom prst="rect">
                <a:avLst/>
              </a:prstGeom>
              <a:noFill/>
            </p:spPr>
            <p:txBody>
              <a:bodyPr wrap="square">
                <a:spAutoFit/>
              </a:bodyPr>
              <a:lstStyle/>
              <a:p>
                <a:r>
                  <a:rPr lang="pt-BR" sz="2000" dirty="0">
                    <a:effectLst/>
                    <a:latin typeface="Arial" panose="020B0604020202020204" pitchFamily="34" charset="0"/>
                    <a:ea typeface="Times New Roman" panose="02020603050405020304" pitchFamily="18" charset="0"/>
                  </a:rPr>
                  <a:t>Tìm căn thức bậc hai của: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256;0,04;</m:t>
                    </m:r>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a:effectLst/>
                            <a:latin typeface="Cambria Math" panose="02040503050406030204" pitchFamily="18" charset="0"/>
                            <a:ea typeface="Times New Roman" panose="02020603050405020304" pitchFamily="18" charset="0"/>
                            <a:cs typeface="Arial" panose="020B0604020202020204" pitchFamily="34" charset="0"/>
                          </a:rPr>
                          <m:t>121</m:t>
                        </m:r>
                      </m:num>
                      <m:den>
                        <m:r>
                          <a:rPr lang="pt-BR" sz="2000" i="1">
                            <a:effectLst/>
                            <a:latin typeface="Cambria Math" panose="02040503050406030204" pitchFamily="18" charset="0"/>
                            <a:ea typeface="Times New Roman" panose="02020603050405020304" pitchFamily="18" charset="0"/>
                            <a:cs typeface="Arial" panose="020B0604020202020204" pitchFamily="34" charset="0"/>
                          </a:rPr>
                          <m:t>36</m:t>
                        </m:r>
                      </m:den>
                    </m:f>
                  </m:oMath>
                </a14:m>
                <a:endParaRPr lang="en-US" sz="2000" dirty="0"/>
              </a:p>
            </p:txBody>
          </p:sp>
        </mc:Choice>
        <mc:Fallback xmlns="">
          <p:sp>
            <p:nvSpPr>
              <p:cNvPr id="30" name="TextBox 29">
                <a:extLst>
                  <a:ext uri="{FF2B5EF4-FFF2-40B4-BE49-F238E27FC236}">
                    <a16:creationId xmlns:a16="http://schemas.microsoft.com/office/drawing/2014/main" id="{94DF0DB9-7F09-6DD4-73B3-CA7BBA0781F6}"/>
                  </a:ext>
                </a:extLst>
              </p:cNvPr>
              <p:cNvSpPr txBox="1">
                <a:spLocks noRot="1" noChangeAspect="1" noMove="1" noResize="1" noEditPoints="1" noAdjustHandles="1" noChangeArrowheads="1" noChangeShapeType="1" noTextEdit="1"/>
              </p:cNvSpPr>
              <p:nvPr/>
            </p:nvSpPr>
            <p:spPr>
              <a:xfrm>
                <a:off x="3024767" y="511426"/>
                <a:ext cx="4736481" cy="529504"/>
              </a:xfrm>
              <a:prstGeom prst="rect">
                <a:avLst/>
              </a:prstGeom>
              <a:blipFill>
                <a:blip r:embed="rId4"/>
                <a:stretch>
                  <a:fillRect l="-1287" b="-6897"/>
                </a:stretch>
              </a:blipFill>
            </p:spPr>
            <p:txBody>
              <a:bodyPr/>
              <a:lstStyle/>
              <a:p>
                <a:r>
                  <a:rPr lang="en-US">
                    <a:noFill/>
                  </a:rPr>
                  <a:t> </a:t>
                </a:r>
              </a:p>
            </p:txBody>
          </p:sp>
        </mc:Fallback>
      </mc:AlternateContent>
      <p:sp>
        <p:nvSpPr>
          <p:cNvPr id="31" name="Google Shape;1913;p42">
            <a:extLst>
              <a:ext uri="{FF2B5EF4-FFF2-40B4-BE49-F238E27FC236}">
                <a16:creationId xmlns:a16="http://schemas.microsoft.com/office/drawing/2014/main" id="{B9482DD0-A34B-8FF6-FE19-7773B6DE729C}"/>
              </a:ext>
            </a:extLst>
          </p:cNvPr>
          <p:cNvSpPr/>
          <p:nvPr/>
        </p:nvSpPr>
        <p:spPr>
          <a:xfrm rot="2165">
            <a:off x="4074612" y="1620692"/>
            <a:ext cx="994776" cy="458265"/>
          </a:xfrm>
          <a:prstGeom prst="chevron">
            <a:avLst>
              <a:gd name="adj" fmla="val 33665"/>
            </a:avLst>
          </a:prstGeom>
          <a:solidFill>
            <a:schemeClr val="accent1">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dirty="0">
                <a:solidFill>
                  <a:sysClr val="windowText" lastClr="000000"/>
                </a:solidFill>
              </a:rPr>
              <a:t>G</a:t>
            </a:r>
            <a:r>
              <a:rPr kumimoji="0" lang="en-US" sz="1900" b="1" i="1" u="none" strike="noStrike" kern="0" cap="none" spc="0" normalizeH="0" baseline="0" noProof="0" dirty="0" err="1">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575DCF0-7FA3-F333-7EF1-20E13554C247}"/>
                  </a:ext>
                </a:extLst>
              </p:cNvPr>
              <p:cNvSpPr txBox="1"/>
              <p:nvPr/>
            </p:nvSpPr>
            <p:spPr>
              <a:xfrm>
                <a:off x="3144642" y="2424360"/>
                <a:ext cx="4496729" cy="2242409"/>
              </a:xfrm>
              <a:prstGeom prst="rect">
                <a:avLst/>
              </a:prstGeom>
              <a:noFill/>
            </p:spPr>
            <p:txBody>
              <a:bodyPr wrap="square">
                <a:spAutoFit/>
              </a:bodyPr>
              <a:lstStyle/>
              <a:p>
                <a:pPr algn="just">
                  <a:lnSpc>
                    <a:spcPct val="200000"/>
                  </a:lnSpc>
                  <a:spcBef>
                    <a:spcPts val="300"/>
                  </a:spcBef>
                  <a:spcAft>
                    <a:spcPts val="300"/>
                  </a:spcAf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Căn bậc hai của 256 là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16</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−16</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Căn bậc hai của 0,04 là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0,2</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−0,2</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Căn bậc hai của </a:t>
                </a:r>
                <a14:m>
                  <m:oMath xmlns:m="http://schemas.openxmlformats.org/officeDocument/2006/math">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a:effectLst/>
                            <a:latin typeface="Cambria Math" panose="02040503050406030204" pitchFamily="18" charset="0"/>
                            <a:ea typeface="Times New Roman" panose="02020603050405020304" pitchFamily="18" charset="0"/>
                            <a:cs typeface="Arial" panose="020B0604020202020204" pitchFamily="34" charset="0"/>
                          </a:rPr>
                          <m:t>121</m:t>
                        </m:r>
                      </m:num>
                      <m:den>
                        <m:r>
                          <a:rPr lang="pt-BR" sz="2000" i="1">
                            <a:effectLst/>
                            <a:latin typeface="Cambria Math" panose="02040503050406030204" pitchFamily="18" charset="0"/>
                            <a:ea typeface="Times New Roman" panose="02020603050405020304" pitchFamily="18" charset="0"/>
                            <a:cs typeface="Arial" panose="020B0604020202020204" pitchFamily="34" charset="0"/>
                          </a:rPr>
                          <m:t>36</m:t>
                        </m:r>
                      </m:den>
                    </m:f>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là </a:t>
                </a:r>
                <a14:m>
                  <m:oMath xmlns:m="http://schemas.openxmlformats.org/officeDocument/2006/math">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a:effectLst/>
                            <a:latin typeface="Cambria Math" panose="02040503050406030204" pitchFamily="18" charset="0"/>
                            <a:ea typeface="Times New Roman" panose="02020603050405020304" pitchFamily="18" charset="0"/>
                            <a:cs typeface="Arial" panose="020B0604020202020204" pitchFamily="34" charset="0"/>
                          </a:rPr>
                          <m:t>11</m:t>
                        </m:r>
                      </m:num>
                      <m:den>
                        <m:r>
                          <a:rPr lang="pt-BR" sz="2000" i="1">
                            <a:effectLst/>
                            <a:latin typeface="Cambria Math" panose="02040503050406030204" pitchFamily="18" charset="0"/>
                            <a:ea typeface="Times New Roman" panose="02020603050405020304" pitchFamily="18" charset="0"/>
                            <a:cs typeface="Arial" panose="020B0604020202020204" pitchFamily="34" charset="0"/>
                          </a:rPr>
                          <m:t>6</m:t>
                        </m:r>
                      </m:den>
                    </m:f>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a:effectLst/>
                            <a:latin typeface="Cambria Math" panose="02040503050406030204" pitchFamily="18" charset="0"/>
                            <a:ea typeface="Times New Roman" panose="02020603050405020304" pitchFamily="18" charset="0"/>
                            <a:cs typeface="Arial" panose="020B0604020202020204" pitchFamily="34" charset="0"/>
                          </a:rPr>
                          <m:t>11</m:t>
                        </m:r>
                      </m:num>
                      <m:den>
                        <m:r>
                          <a:rPr lang="pt-BR" sz="2000" i="1">
                            <a:effectLst/>
                            <a:latin typeface="Cambria Math" panose="02040503050406030204" pitchFamily="18" charset="0"/>
                            <a:ea typeface="Times New Roman" panose="02020603050405020304" pitchFamily="18" charset="0"/>
                            <a:cs typeface="Arial" panose="020B0604020202020204" pitchFamily="34" charset="0"/>
                          </a:rPr>
                          <m:t>6</m:t>
                        </m:r>
                      </m:den>
                    </m:f>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F575DCF0-7FA3-F333-7EF1-20E13554C247}"/>
                  </a:ext>
                </a:extLst>
              </p:cNvPr>
              <p:cNvSpPr txBox="1">
                <a:spLocks noRot="1" noChangeAspect="1" noMove="1" noResize="1" noEditPoints="1" noAdjustHandles="1" noChangeArrowheads="1" noChangeShapeType="1" noTextEdit="1"/>
              </p:cNvSpPr>
              <p:nvPr/>
            </p:nvSpPr>
            <p:spPr>
              <a:xfrm>
                <a:off x="3144642" y="2424360"/>
                <a:ext cx="4496729" cy="2242409"/>
              </a:xfrm>
              <a:prstGeom prst="rect">
                <a:avLst/>
              </a:prstGeom>
              <a:blipFill>
                <a:blip r:embed="rId5"/>
                <a:stretch>
                  <a:fillRect l="-1491" b="-815"/>
                </a:stretch>
              </a:blipFill>
            </p:spPr>
            <p:txBody>
              <a:bodyPr/>
              <a:lstStyle/>
              <a:p>
                <a:r>
                  <a:rPr lang="en-US">
                    <a:noFill/>
                  </a:rPr>
                  <a:t> </a:t>
                </a:r>
              </a:p>
            </p:txBody>
          </p:sp>
        </mc:Fallback>
      </mc:AlternateContent>
      <p:pic>
        <p:nvPicPr>
          <p:cNvPr id="34" name="Picture 35">
            <a:extLst>
              <a:ext uri="{FF2B5EF4-FFF2-40B4-BE49-F238E27FC236}">
                <a16:creationId xmlns:a16="http://schemas.microsoft.com/office/drawing/2014/main" id="{DE8E7195-39BC-41A9-15FA-708AC8013D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17962" y="2389665"/>
            <a:ext cx="1406112" cy="22771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p:bldP spid="3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50"/>
        <p:cNvGrpSpPr/>
        <p:nvPr/>
      </p:nvGrpSpPr>
      <p:grpSpPr>
        <a:xfrm>
          <a:off x="0" y="0"/>
          <a:ext cx="0" cy="0"/>
          <a:chOff x="0" y="0"/>
          <a:chExt cx="0" cy="0"/>
        </a:xfrm>
      </p:grpSpPr>
      <p:sp>
        <p:nvSpPr>
          <p:cNvPr id="7" name="Google Shape;1913;p42">
            <a:extLst>
              <a:ext uri="{FF2B5EF4-FFF2-40B4-BE49-F238E27FC236}">
                <a16:creationId xmlns:a16="http://schemas.microsoft.com/office/drawing/2014/main" id="{21454FBA-70CC-EAB7-BA16-F3538EAC7E4C}"/>
              </a:ext>
            </a:extLst>
          </p:cNvPr>
          <p:cNvSpPr/>
          <p:nvPr/>
        </p:nvSpPr>
        <p:spPr>
          <a:xfrm rot="2165">
            <a:off x="596722" y="1997236"/>
            <a:ext cx="994776" cy="458265"/>
          </a:xfrm>
          <a:prstGeom prst="chevron">
            <a:avLst>
              <a:gd name="adj" fmla="val 33665"/>
            </a:avLst>
          </a:prstGeom>
          <a:solidFill>
            <a:schemeClr val="tx2">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CA5CDC9-CA46-022C-64AF-8CA01218C09D}"/>
                  </a:ext>
                </a:extLst>
              </p:cNvPr>
              <p:cNvSpPr txBox="1"/>
              <p:nvPr/>
            </p:nvSpPr>
            <p:spPr>
              <a:xfrm>
                <a:off x="462762" y="2532841"/>
                <a:ext cx="4541675" cy="2221698"/>
              </a:xfrm>
              <a:prstGeom prst="rect">
                <a:avLst/>
              </a:prstGeom>
              <a:noFill/>
            </p:spPr>
            <p:txBody>
              <a:bodyPr wrap="square">
                <a:spAutoFit/>
              </a:bodyPr>
              <a:lstStyle/>
              <a:p>
                <a:pPr algn="just">
                  <a:lnSpc>
                    <a:spcPct val="20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a) Do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3&lt;5</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kern="100">
                            <a:latin typeface="Cambria Math" panose="02040503050406030204" pitchFamily="18" charset="0"/>
                            <a:ea typeface="Times New Roman" panose="02020603050405020304" pitchFamily="18" charset="0"/>
                            <a:cs typeface="Arial" panose="020B0604020202020204" pitchFamily="34" charset="0"/>
                          </a:rPr>
                          <m:t>3</m:t>
                        </m:r>
                      </m:e>
                    </m:rad>
                    <m:r>
                      <a:rPr lang="pt-BR" sz="2000" i="1" kern="100">
                        <a:latin typeface="Cambria Math" panose="02040503050406030204" pitchFamily="18" charset="0"/>
                        <a:ea typeface="Times New Roman" panose="02020603050405020304" pitchFamily="18" charset="0"/>
                        <a:cs typeface="Arial" panose="020B0604020202020204" pitchFamily="34" charset="0"/>
                      </a:rPr>
                      <m:t>&lt;</m:t>
                    </m:r>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kern="100">
                            <a:latin typeface="Cambria Math" panose="02040503050406030204" pitchFamily="18" charset="0"/>
                            <a:ea typeface="Times New Roman" panose="02020603050405020304" pitchFamily="18" charset="0"/>
                            <a:cs typeface="Arial" panose="020B0604020202020204" pitchFamily="34" charset="0"/>
                          </a:rPr>
                          <m:t>5</m:t>
                        </m:r>
                      </m:e>
                    </m:rad>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b) Ta có: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3=</m:t>
                    </m:r>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kern="100">
                            <a:latin typeface="Cambria Math" panose="02040503050406030204" pitchFamily="18" charset="0"/>
                            <a:ea typeface="Times New Roman" panose="02020603050405020304" pitchFamily="18" charset="0"/>
                            <a:cs typeface="Arial" panose="020B0604020202020204" pitchFamily="34" charset="0"/>
                          </a:rPr>
                          <m:t>9</m:t>
                        </m:r>
                      </m:e>
                    </m:rad>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20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Do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9&lt;10</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kern="100">
                            <a:latin typeface="Cambria Math" panose="02040503050406030204" pitchFamily="18" charset="0"/>
                            <a:ea typeface="Times New Roman" panose="02020603050405020304" pitchFamily="18" charset="0"/>
                            <a:cs typeface="Arial" panose="020B0604020202020204" pitchFamily="34" charset="0"/>
                          </a:rPr>
                          <m:t>9</m:t>
                        </m:r>
                      </m:e>
                    </m:rad>
                    <m:r>
                      <a:rPr lang="pt-BR" sz="2000" i="1" kern="100">
                        <a:latin typeface="Cambria Math" panose="02040503050406030204" pitchFamily="18" charset="0"/>
                        <a:ea typeface="Times New Roman" panose="02020603050405020304" pitchFamily="18" charset="0"/>
                        <a:cs typeface="Arial" panose="020B0604020202020204" pitchFamily="34" charset="0"/>
                      </a:rPr>
                      <m:t>&lt;</m:t>
                    </m:r>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kern="100">
                            <a:latin typeface="Cambria Math" panose="02040503050406030204" pitchFamily="18" charset="0"/>
                            <a:ea typeface="Times New Roman" panose="02020603050405020304" pitchFamily="18" charset="0"/>
                            <a:cs typeface="Arial" panose="020B0604020202020204" pitchFamily="34" charset="0"/>
                          </a:rPr>
                          <m:t>10</m:t>
                        </m:r>
                      </m:e>
                    </m:rad>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3&lt;</m:t>
                    </m:r>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kern="100">
                            <a:latin typeface="Cambria Math" panose="02040503050406030204" pitchFamily="18" charset="0"/>
                            <a:ea typeface="Times New Roman" panose="02020603050405020304" pitchFamily="18" charset="0"/>
                            <a:cs typeface="Arial" panose="020B0604020202020204" pitchFamily="34" charset="0"/>
                          </a:rPr>
                          <m:t>10</m:t>
                        </m:r>
                      </m:e>
                    </m:rad>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ACA5CDC9-CA46-022C-64AF-8CA01218C09D}"/>
                  </a:ext>
                </a:extLst>
              </p:cNvPr>
              <p:cNvSpPr txBox="1">
                <a:spLocks noRot="1" noChangeAspect="1" noMove="1" noResize="1" noEditPoints="1" noAdjustHandles="1" noChangeArrowheads="1" noChangeShapeType="1" noTextEdit="1"/>
              </p:cNvSpPr>
              <p:nvPr/>
            </p:nvSpPr>
            <p:spPr>
              <a:xfrm>
                <a:off x="462762" y="2532841"/>
                <a:ext cx="4541675" cy="2221698"/>
              </a:xfrm>
              <a:prstGeom prst="rect">
                <a:avLst/>
              </a:prstGeom>
              <a:blipFill>
                <a:blip r:embed="rId3"/>
                <a:stretch>
                  <a:fillRect l="-1477" b="-3562"/>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CB711CF3-8286-5BE6-E031-C9041D34C3A5}"/>
              </a:ext>
            </a:extLst>
          </p:cNvPr>
          <p:cNvSpPr txBox="1"/>
          <p:nvPr/>
        </p:nvSpPr>
        <p:spPr>
          <a:xfrm>
            <a:off x="3442783" y="400630"/>
            <a:ext cx="1129216" cy="400110"/>
          </a:xfrm>
          <a:prstGeom prst="rect">
            <a:avLst/>
          </a:prstGeom>
          <a:noFill/>
        </p:spPr>
        <p:txBody>
          <a:bodyPr wrap="square">
            <a:spAutoFit/>
          </a:bodyPr>
          <a:lstStyle/>
          <a:p>
            <a:r>
              <a:rPr lang="vi-VN" sz="2000" b="1" kern="0" dirty="0">
                <a:effectLst/>
                <a:highlight>
                  <a:srgbClr val="FFFF00"/>
                </a:highlight>
                <a:latin typeface="Arial" panose="020B0604020202020204" pitchFamily="34" charset="0"/>
                <a:ea typeface="Times New Roman" panose="02020603050405020304" pitchFamily="18" charset="0"/>
              </a:rPr>
              <a:t>Ví dụ </a:t>
            </a:r>
            <a:r>
              <a:rPr lang="en-US" sz="2000" b="1" dirty="0">
                <a:highlight>
                  <a:srgbClr val="FFFF00"/>
                </a:highlight>
                <a:latin typeface="Arial" panose="020B0604020202020204" pitchFamily="34" charset="0"/>
                <a:ea typeface="Times New Roman" panose="02020603050405020304" pitchFamily="18" charset="0"/>
              </a:rPr>
              <a:t>5</a:t>
            </a:r>
            <a:r>
              <a:rPr lang="vi-VN" sz="2000" b="1" kern="0" dirty="0">
                <a:effectLst/>
                <a:highlight>
                  <a:srgbClr val="FFFF00"/>
                </a:highlight>
                <a:latin typeface="Arial" panose="020B0604020202020204" pitchFamily="34" charset="0"/>
                <a:ea typeface="Times New Roman" panose="02020603050405020304" pitchFamily="18" charset="0"/>
              </a:rPr>
              <a:t>:</a:t>
            </a:r>
            <a:r>
              <a:rPr lang="vi-VN" sz="2000" kern="0" dirty="0">
                <a:effectLst/>
                <a:highlight>
                  <a:srgbClr val="FFFF00"/>
                </a:highlight>
                <a:latin typeface="Arial" panose="020B0604020202020204" pitchFamily="34" charset="0"/>
                <a:ea typeface="Times New Roman" panose="02020603050405020304" pitchFamily="18" charset="0"/>
              </a:rPr>
              <a:t> </a:t>
            </a:r>
            <a:endParaRPr lang="en-US" sz="2000" dirty="0">
              <a:highlight>
                <a:srgbClr val="FFFF00"/>
              </a:highlight>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0F0F3C5-A1CF-81BC-8834-C7BDA97042D5}"/>
                  </a:ext>
                </a:extLst>
              </p:cNvPr>
              <p:cNvSpPr txBox="1"/>
              <p:nvPr/>
            </p:nvSpPr>
            <p:spPr>
              <a:xfrm>
                <a:off x="1421083" y="315790"/>
                <a:ext cx="6301833" cy="1104726"/>
              </a:xfrm>
              <a:prstGeom prst="rect">
                <a:avLst/>
              </a:prstGeom>
              <a:noFill/>
            </p:spPr>
            <p:txBody>
              <a:bodyPr wrap="square">
                <a:spAutoFit/>
              </a:bodyPr>
              <a:lstStyle/>
              <a:p>
                <a:pPr algn="ctr">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So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sánh</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e>
                    </m:ra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5</m:t>
                        </m:r>
                      </m:e>
                    </m:rad>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10</m:t>
                        </m:r>
                      </m:e>
                    </m:rad>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20F0F3C5-A1CF-81BC-8834-C7BDA97042D5}"/>
                  </a:ext>
                </a:extLst>
              </p:cNvPr>
              <p:cNvSpPr txBox="1">
                <a:spLocks noRot="1" noChangeAspect="1" noMove="1" noResize="1" noEditPoints="1" noAdjustHandles="1" noChangeArrowheads="1" noChangeShapeType="1" noTextEdit="1"/>
              </p:cNvSpPr>
              <p:nvPr/>
            </p:nvSpPr>
            <p:spPr>
              <a:xfrm>
                <a:off x="1421083" y="315790"/>
                <a:ext cx="6301833" cy="1104726"/>
              </a:xfrm>
              <a:prstGeom prst="rect">
                <a:avLst/>
              </a:prstGeom>
              <a:blipFill>
                <a:blip r:embed="rId4"/>
                <a:stretch>
                  <a:fillRect b="-88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1AA10FE-A8C6-F988-A639-DAFFC4700C50}"/>
                  </a:ext>
                </a:extLst>
              </p:cNvPr>
              <p:cNvSpPr txBox="1"/>
              <p:nvPr/>
            </p:nvSpPr>
            <p:spPr>
              <a:xfrm>
                <a:off x="5154650" y="2544510"/>
                <a:ext cx="3732871" cy="2198359"/>
              </a:xfrm>
              <a:prstGeom prst="rect">
                <a:avLst/>
              </a:prstGeom>
              <a:solidFill>
                <a:srgbClr val="FFFFCD"/>
              </a:solidFill>
              <a:ln>
                <a:solidFill>
                  <a:srgbClr val="FFC000"/>
                </a:solidFill>
              </a:ln>
            </p:spPr>
            <p:txBody>
              <a:bodyPr wrap="square">
                <a:spAutoFit/>
              </a:bodyPr>
              <a:lstStyle/>
              <a:p>
                <a:pPr algn="ctr">
                  <a:lnSpc>
                    <a:spcPct val="150000"/>
                  </a:lnSpc>
                  <a:spcBef>
                    <a:spcPts val="300"/>
                  </a:spcBef>
                  <a:spcAft>
                    <a:spcPts val="300"/>
                  </a:spcAft>
                </a:pPr>
                <a:r>
                  <a:rPr lang="pt-BR" sz="2000" b="1" dirty="0">
                    <a:effectLst/>
                    <a:latin typeface="Arial" panose="020B0604020202020204" pitchFamily="34" charset="0"/>
                    <a:ea typeface="Times New Roman" panose="02020603050405020304" pitchFamily="18" charset="0"/>
                    <a:cs typeface="Times New Roman" panose="02020603050405020304" pitchFamily="18" charset="0"/>
                  </a:rPr>
                  <a:t>Ghi chú</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Với hai số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a:effectLst/>
                        <a:latin typeface="Cambria Math" panose="02040503050406030204" pitchFamily="18" charset="0"/>
                        <a:ea typeface="Times New Roman" panose="02020603050405020304" pitchFamily="18" charset="0"/>
                        <a:cs typeface="Arial" panose="020B0604020202020204" pitchFamily="34" charset="0"/>
                      </a:rPr>
                      <m:t>, </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không âm, ta có:</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Bef>
                    <a:spcPts val="300"/>
                  </a:spcBef>
                  <a:spcAft>
                    <a:spcPts val="300"/>
                  </a:spcAft>
                  <a:buFont typeface="Symbol" panose="05050102010706020507" pitchFamily="18" charset="2"/>
                  <a:buChar char="+"/>
                </a:pP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Nếu</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&lt;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e>
                    </m:rad>
                    <m:r>
                      <a:rPr lang="en-US" sz="2000" i="1">
                        <a:effectLst/>
                        <a:latin typeface="Cambria Math" panose="02040503050406030204" pitchFamily="18" charset="0"/>
                        <a:ea typeface="Times New Roman" panose="02020603050405020304" pitchFamily="18" charset="0"/>
                        <a:cs typeface="Arial" panose="020B0604020202020204" pitchFamily="34" charset="0"/>
                      </a:rPr>
                      <m:t>&lt;</m:t>
                    </m:r>
                    <m:rad>
                      <m:radPr>
                        <m:degHide m:val="on"/>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e>
                    </m:rad>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Bef>
                    <a:spcPts val="300"/>
                  </a:spcBef>
                  <a:spcAft>
                    <a:spcPts val="300"/>
                  </a:spcAft>
                  <a:buFont typeface="Symbol" panose="05050102010706020507" pitchFamily="18" charset="2"/>
                  <a:buChar char="+"/>
                </a:pP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Nếu</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e>
                    </m:rad>
                    <m:r>
                      <a:rPr lang="en-US" sz="2000" i="1">
                        <a:effectLst/>
                        <a:latin typeface="Cambria Math" panose="02040503050406030204" pitchFamily="18" charset="0"/>
                        <a:ea typeface="Times New Roman" panose="02020603050405020304" pitchFamily="18" charset="0"/>
                        <a:cs typeface="Arial" panose="020B0604020202020204" pitchFamily="34" charset="0"/>
                      </a:rPr>
                      <m:t>&lt;</m:t>
                    </m:r>
                    <m:rad>
                      <m:radPr>
                        <m:degHide m:val="on"/>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e>
                    </m:rad>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&lt;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F1AA10FE-A8C6-F988-A639-DAFFC4700C50}"/>
                  </a:ext>
                </a:extLst>
              </p:cNvPr>
              <p:cNvSpPr txBox="1">
                <a:spLocks noRot="1" noChangeAspect="1" noMove="1" noResize="1" noEditPoints="1" noAdjustHandles="1" noChangeArrowheads="1" noChangeShapeType="1" noTextEdit="1"/>
              </p:cNvSpPr>
              <p:nvPr/>
            </p:nvSpPr>
            <p:spPr>
              <a:xfrm>
                <a:off x="5154650" y="2544510"/>
                <a:ext cx="3732871" cy="2198359"/>
              </a:xfrm>
              <a:prstGeom prst="rect">
                <a:avLst/>
              </a:prstGeom>
              <a:blipFill>
                <a:blip r:embed="rId5"/>
                <a:stretch>
                  <a:fillRect l="-1629" r="-1303" b="-3581"/>
                </a:stretch>
              </a:blipFill>
              <a:ln>
                <a:solidFill>
                  <a:srgbClr val="FFC000"/>
                </a:solidFill>
              </a:ln>
            </p:spPr>
            <p:txBody>
              <a:bodyPr/>
              <a:lstStyle/>
              <a:p>
                <a:r>
                  <a:rPr lang="en-US">
                    <a:noFill/>
                  </a:rPr>
                  <a:t> </a:t>
                </a:r>
              </a:p>
            </p:txBody>
          </p:sp>
        </mc:Fallback>
      </mc:AlternateContent>
      <p:pic>
        <p:nvPicPr>
          <p:cNvPr id="41" name="Picture 33">
            <a:extLst>
              <a:ext uri="{FF2B5EF4-FFF2-40B4-BE49-F238E27FC236}">
                <a16:creationId xmlns:a16="http://schemas.microsoft.com/office/drawing/2014/main" id="{DC240BAA-0017-096B-7D6F-06478129A39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436386">
            <a:off x="5499656" y="2147185"/>
            <a:ext cx="460075" cy="849132"/>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 fill="hold"/>
                                        <p:tgtEl>
                                          <p:spTgt spid="41"/>
                                        </p:tgtEl>
                                        <p:attrNameLst>
                                          <p:attrName>ppt_x</p:attrName>
                                        </p:attrNameLst>
                                      </p:cBhvr>
                                      <p:tavLst>
                                        <p:tav tm="0">
                                          <p:val>
                                            <p:strVal val="#ppt_x"/>
                                          </p:val>
                                        </p:tav>
                                        <p:tav tm="100000">
                                          <p:val>
                                            <p:strVal val="#ppt_x"/>
                                          </p:val>
                                        </p:tav>
                                      </p:tavLst>
                                    </p:anim>
                                    <p:anim calcmode="lin" valueType="num">
                                      <p:cBhvr additive="base">
                                        <p:cTn id="3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6"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60"/>
        <p:cNvGrpSpPr/>
        <p:nvPr/>
      </p:nvGrpSpPr>
      <p:grpSpPr>
        <a:xfrm>
          <a:off x="0" y="0"/>
          <a:ext cx="0" cy="0"/>
          <a:chOff x="0" y="0"/>
          <a:chExt cx="0" cy="0"/>
        </a:xfrm>
      </p:grpSpPr>
      <p:pic>
        <p:nvPicPr>
          <p:cNvPr id="3266" name="Google Shape;3266;p38"/>
          <p:cNvPicPr preferRelativeResize="0"/>
          <p:nvPr/>
        </p:nvPicPr>
        <p:blipFill>
          <a:blip r:embed="rId3">
            <a:alphaModFix/>
          </a:blip>
          <a:stretch>
            <a:fillRect/>
          </a:stretch>
        </p:blipFill>
        <p:spPr>
          <a:xfrm flipH="1">
            <a:off x="7772400" y="4694762"/>
            <a:ext cx="1371600" cy="402908"/>
          </a:xfrm>
          <a:prstGeom prst="rect">
            <a:avLst/>
          </a:prstGeom>
          <a:noFill/>
          <a:ln>
            <a:noFill/>
          </a:ln>
          <a:effectLst>
            <a:outerShdw blurRad="114300" dist="76200" dir="2640000" algn="bl" rotWithShape="0">
              <a:schemeClr val="dk1">
                <a:alpha val="29000"/>
              </a:schemeClr>
            </a:outerShdw>
          </a:effectLst>
        </p:spPr>
      </p:pic>
      <p:sp>
        <p:nvSpPr>
          <p:cNvPr id="3" name="Title 2">
            <a:extLst>
              <a:ext uri="{FF2B5EF4-FFF2-40B4-BE49-F238E27FC236}">
                <a16:creationId xmlns:a16="http://schemas.microsoft.com/office/drawing/2014/main" id="{1F66EC9F-8367-1E84-144B-82D166CAF2B1}"/>
              </a:ext>
            </a:extLst>
          </p:cNvPr>
          <p:cNvSpPr>
            <a:spLocks noGrp="1"/>
          </p:cNvSpPr>
          <p:nvPr>
            <p:ph type="title"/>
          </p:nvPr>
        </p:nvSpPr>
        <p:spPr>
          <a:xfrm>
            <a:off x="3309497" y="396694"/>
            <a:ext cx="2525005" cy="640200"/>
          </a:xfrm>
        </p:spPr>
        <p:txBody>
          <a:bodyPr/>
          <a:lstStyle/>
          <a:p>
            <a:pPr algn="ctr"/>
            <a:r>
              <a:rPr lang="en-US" b="1" dirty="0">
                <a:solidFill>
                  <a:srgbClr val="0070C0"/>
                </a:solidFill>
                <a:latin typeface="+mj-lt"/>
              </a:rPr>
              <a:t>KHỞI ĐỘNG</a:t>
            </a:r>
          </a:p>
        </p:txBody>
      </p:sp>
      <p:sp>
        <p:nvSpPr>
          <p:cNvPr id="5" name="TextBox 4">
            <a:extLst>
              <a:ext uri="{FF2B5EF4-FFF2-40B4-BE49-F238E27FC236}">
                <a16:creationId xmlns:a16="http://schemas.microsoft.com/office/drawing/2014/main" id="{45E30A97-1680-0C74-AC47-9FCD3B08B85E}"/>
              </a:ext>
            </a:extLst>
          </p:cNvPr>
          <p:cNvSpPr txBox="1"/>
          <p:nvPr/>
        </p:nvSpPr>
        <p:spPr>
          <a:xfrm>
            <a:off x="663497" y="1190168"/>
            <a:ext cx="7817003" cy="400110"/>
          </a:xfrm>
          <a:prstGeom prst="rect">
            <a:avLst/>
          </a:prstGeom>
          <a:noFill/>
        </p:spPr>
        <p:txBody>
          <a:bodyPr wrap="square">
            <a:spAutoFit/>
          </a:bodyPr>
          <a:lstStyle/>
          <a:p>
            <a:r>
              <a:rPr lang="en-US" sz="2000" dirty="0" err="1">
                <a:effectLst/>
                <a:latin typeface="Arial" panose="020B0604020202020204" pitchFamily="34" charset="0"/>
                <a:ea typeface="Calibri" panose="020F0502020204030204" pitchFamily="34" charset="0"/>
              </a:rPr>
              <a:t>Một</a:t>
            </a:r>
            <a:r>
              <a:rPr lang="en-US" sz="2000" dirty="0">
                <a:effectLst/>
                <a:latin typeface="Arial" panose="020B0604020202020204" pitchFamily="34" charset="0"/>
                <a:ea typeface="Calibri" panose="020F0502020204030204" pitchFamily="34" charset="0"/>
              </a:rPr>
              <a:t> </a:t>
            </a:r>
            <a:r>
              <a:rPr lang="en-US" sz="2000" dirty="0" err="1">
                <a:effectLst/>
                <a:latin typeface="Arial" panose="020B0604020202020204" pitchFamily="34" charset="0"/>
                <a:ea typeface="Calibri" panose="020F0502020204030204" pitchFamily="34" charset="0"/>
              </a:rPr>
              <a:t>bàn</a:t>
            </a:r>
            <a:r>
              <a:rPr lang="en-US" sz="2000" dirty="0">
                <a:effectLst/>
                <a:latin typeface="Arial" panose="020B0604020202020204" pitchFamily="34" charset="0"/>
                <a:ea typeface="Calibri" panose="020F0502020204030204" pitchFamily="34" charset="0"/>
              </a:rPr>
              <a:t> </a:t>
            </a:r>
            <a:r>
              <a:rPr lang="en-US" sz="2000" dirty="0" err="1">
                <a:effectLst/>
                <a:latin typeface="Arial" panose="020B0604020202020204" pitchFamily="34" charset="0"/>
                <a:ea typeface="Calibri" panose="020F0502020204030204" pitchFamily="34" charset="0"/>
              </a:rPr>
              <a:t>cờ</a:t>
            </a:r>
            <a:r>
              <a:rPr lang="en-US" sz="2000" dirty="0">
                <a:effectLst/>
                <a:latin typeface="Arial" panose="020B0604020202020204" pitchFamily="34" charset="0"/>
                <a:ea typeface="Calibri" panose="020F0502020204030204" pitchFamily="34" charset="0"/>
              </a:rPr>
              <a:t> </a:t>
            </a:r>
            <a:r>
              <a:rPr lang="en-US" sz="2000" dirty="0" err="1">
                <a:effectLst/>
                <a:latin typeface="Arial" panose="020B0604020202020204" pitchFamily="34" charset="0"/>
                <a:ea typeface="Calibri" panose="020F0502020204030204" pitchFamily="34" charset="0"/>
              </a:rPr>
              <a:t>vua</a:t>
            </a:r>
            <a:r>
              <a:rPr lang="en-US" sz="2000" dirty="0">
                <a:effectLst/>
                <a:latin typeface="Arial" panose="020B0604020202020204" pitchFamily="34" charset="0"/>
                <a:ea typeface="Calibri" panose="020F0502020204030204" pitchFamily="34" charset="0"/>
              </a:rPr>
              <a:t> </a:t>
            </a:r>
            <a:r>
              <a:rPr lang="en-US" sz="2000" dirty="0" err="1">
                <a:effectLst/>
                <a:latin typeface="Arial" panose="020B0604020202020204" pitchFamily="34" charset="0"/>
                <a:ea typeface="Calibri" panose="020F0502020204030204" pitchFamily="34" charset="0"/>
              </a:rPr>
              <a:t>có</a:t>
            </a:r>
            <a:r>
              <a:rPr lang="en-US" sz="2000" dirty="0">
                <a:effectLst/>
                <a:latin typeface="Arial" panose="020B0604020202020204" pitchFamily="34" charset="0"/>
                <a:ea typeface="Calibri" panose="020F0502020204030204" pitchFamily="34" charset="0"/>
              </a:rPr>
              <a:t> </a:t>
            </a:r>
            <a:r>
              <a:rPr lang="en-US" sz="2000" dirty="0" err="1">
                <a:effectLst/>
                <a:latin typeface="Arial" panose="020B0604020202020204" pitchFamily="34" charset="0"/>
                <a:ea typeface="Calibri" panose="020F0502020204030204" pitchFamily="34" charset="0"/>
              </a:rPr>
              <a:t>dạng</a:t>
            </a:r>
            <a:r>
              <a:rPr lang="en-US" sz="2000" dirty="0">
                <a:effectLst/>
                <a:latin typeface="Arial" panose="020B0604020202020204" pitchFamily="34" charset="0"/>
                <a:ea typeface="Calibri" panose="020F0502020204030204" pitchFamily="34" charset="0"/>
              </a:rPr>
              <a:t> </a:t>
            </a:r>
            <a:r>
              <a:rPr lang="en-US" sz="2000" dirty="0" err="1">
                <a:effectLst/>
                <a:latin typeface="Arial" panose="020B0604020202020204" pitchFamily="34" charset="0"/>
                <a:ea typeface="Calibri" panose="020F0502020204030204" pitchFamily="34" charset="0"/>
              </a:rPr>
              <a:t>hình</a:t>
            </a:r>
            <a:r>
              <a:rPr lang="en-US" sz="2000" dirty="0">
                <a:effectLst/>
                <a:latin typeface="Arial" panose="020B0604020202020204" pitchFamily="34" charset="0"/>
                <a:ea typeface="Calibri" panose="020F0502020204030204" pitchFamily="34" charset="0"/>
              </a:rPr>
              <a:t> </a:t>
            </a:r>
            <a:r>
              <a:rPr lang="en-US" sz="2000" dirty="0" err="1">
                <a:effectLst/>
                <a:latin typeface="Arial" panose="020B0604020202020204" pitchFamily="34" charset="0"/>
                <a:ea typeface="Calibri" panose="020F0502020204030204" pitchFamily="34" charset="0"/>
              </a:rPr>
              <a:t>vuông</a:t>
            </a:r>
            <a:r>
              <a:rPr lang="en-US" sz="2000" dirty="0">
                <a:effectLst/>
                <a:latin typeface="Arial" panose="020B0604020202020204" pitchFamily="34" charset="0"/>
                <a:ea typeface="Calibri" panose="020F0502020204030204" pitchFamily="34" charset="0"/>
              </a:rPr>
              <a:t> </a:t>
            </a:r>
            <a:r>
              <a:rPr lang="en-US" sz="2000" dirty="0" err="1">
                <a:effectLst/>
                <a:latin typeface="Arial" panose="020B0604020202020204" pitchFamily="34" charset="0"/>
                <a:ea typeface="Calibri" panose="020F0502020204030204" pitchFamily="34" charset="0"/>
              </a:rPr>
              <a:t>gồm</a:t>
            </a:r>
            <a:r>
              <a:rPr lang="en-US" sz="2000" dirty="0">
                <a:effectLst/>
                <a:latin typeface="Arial" panose="020B0604020202020204" pitchFamily="34" charset="0"/>
                <a:ea typeface="Calibri" panose="020F0502020204030204" pitchFamily="34" charset="0"/>
              </a:rPr>
              <a:t> 64 ô </a:t>
            </a:r>
            <a:r>
              <a:rPr lang="en-US" sz="2000" dirty="0" err="1">
                <a:effectLst/>
                <a:latin typeface="Arial" panose="020B0604020202020204" pitchFamily="34" charset="0"/>
                <a:ea typeface="Calibri" panose="020F0502020204030204" pitchFamily="34" charset="0"/>
              </a:rPr>
              <a:t>vuông</a:t>
            </a:r>
            <a:r>
              <a:rPr lang="en-US" sz="2000" dirty="0">
                <a:effectLst/>
                <a:latin typeface="Arial" panose="020B0604020202020204" pitchFamily="34" charset="0"/>
                <a:ea typeface="Calibri" panose="020F0502020204030204" pitchFamily="34" charset="0"/>
              </a:rPr>
              <a:t> </a:t>
            </a:r>
            <a:r>
              <a:rPr lang="en-US" sz="2000" dirty="0" err="1">
                <a:effectLst/>
                <a:latin typeface="Arial" panose="020B0604020202020204" pitchFamily="34" charset="0"/>
                <a:ea typeface="Calibri" panose="020F0502020204030204" pitchFamily="34" charset="0"/>
              </a:rPr>
              <a:t>nhỏ</a:t>
            </a:r>
            <a:r>
              <a:rPr lang="en-US" sz="2000" dirty="0">
                <a:effectLst/>
                <a:latin typeface="Arial" panose="020B0604020202020204" pitchFamily="34" charset="0"/>
                <a:ea typeface="Calibri" panose="020F0502020204030204" pitchFamily="34" charset="0"/>
              </a:rPr>
              <a:t> (</a:t>
            </a:r>
            <a:r>
              <a:rPr lang="en-US" sz="2000" dirty="0" err="1">
                <a:effectLst/>
                <a:latin typeface="Arial" panose="020B0604020202020204" pitchFamily="34" charset="0"/>
                <a:ea typeface="Calibri" panose="020F0502020204030204" pitchFamily="34" charset="0"/>
              </a:rPr>
              <a:t>Hình</a:t>
            </a:r>
            <a:r>
              <a:rPr lang="en-US" sz="2000" dirty="0">
                <a:effectLst/>
                <a:latin typeface="Arial" panose="020B0604020202020204" pitchFamily="34" charset="0"/>
                <a:ea typeface="Calibri" panose="020F0502020204030204" pitchFamily="34" charset="0"/>
              </a:rPr>
              <a:t> 1).</a:t>
            </a:r>
            <a:endParaRPr lang="en-US" sz="2000" dirty="0"/>
          </a:p>
        </p:txBody>
      </p:sp>
      <p:pic>
        <p:nvPicPr>
          <p:cNvPr id="7" name="Picture 6">
            <a:extLst>
              <a:ext uri="{FF2B5EF4-FFF2-40B4-BE49-F238E27FC236}">
                <a16:creationId xmlns:a16="http://schemas.microsoft.com/office/drawing/2014/main" id="{18D062EF-1646-10C7-034C-A554AE818E19}"/>
              </a:ext>
            </a:extLst>
          </p:cNvPr>
          <p:cNvPicPr>
            <a:picLocks noChangeAspect="1"/>
          </p:cNvPicPr>
          <p:nvPr/>
        </p:nvPicPr>
        <p:blipFill>
          <a:blip r:embed="rId4"/>
          <a:stretch>
            <a:fillRect/>
          </a:stretch>
        </p:blipFill>
        <p:spPr>
          <a:xfrm>
            <a:off x="4845205" y="1791229"/>
            <a:ext cx="2613179" cy="2903533"/>
          </a:xfrm>
          <a:prstGeom prst="rect">
            <a:avLst/>
          </a:prstGeom>
        </p:spPr>
      </p:pic>
      <p:pic>
        <p:nvPicPr>
          <p:cNvPr id="8" name="Picture 5">
            <a:extLst>
              <a:ext uri="{FF2B5EF4-FFF2-40B4-BE49-F238E27FC236}">
                <a16:creationId xmlns:a16="http://schemas.microsoft.com/office/drawing/2014/main" id="{D65F12CC-E60C-1DBC-3206-071BA1A016F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63497" y="3479405"/>
            <a:ext cx="1024707" cy="947854"/>
          </a:xfrm>
          <a:prstGeom prst="rect">
            <a:avLst/>
          </a:prstGeom>
        </p:spPr>
      </p:pic>
      <p:sp>
        <p:nvSpPr>
          <p:cNvPr id="10" name="TextBox 9">
            <a:extLst>
              <a:ext uri="{FF2B5EF4-FFF2-40B4-BE49-F238E27FC236}">
                <a16:creationId xmlns:a16="http://schemas.microsoft.com/office/drawing/2014/main" id="{9416210E-443A-ED07-ED12-CF5BEB353223}"/>
              </a:ext>
            </a:extLst>
          </p:cNvPr>
          <p:cNvSpPr txBox="1"/>
          <p:nvPr/>
        </p:nvSpPr>
        <p:spPr>
          <a:xfrm>
            <a:off x="663497" y="2080814"/>
            <a:ext cx="3682318" cy="1068733"/>
          </a:xfrm>
          <a:prstGeom prst="wedgeRoundRectCallout">
            <a:avLst>
              <a:gd name="adj1" fmla="val -31432"/>
              <a:gd name="adj2" fmla="val 81281"/>
              <a:gd name="adj3" fmla="val 16667"/>
            </a:avLst>
          </a:prstGeom>
          <a:solidFill>
            <a:schemeClr val="accent1">
              <a:lumMod val="40000"/>
              <a:lumOff val="60000"/>
            </a:schemeClr>
          </a:solidFill>
          <a:ln>
            <a:solidFill>
              <a:srgbClr val="FFC000"/>
            </a:solidFill>
          </a:ln>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Hỏi</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mỗi</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cạnh</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bàn</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cờ</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gồm</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bao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nhiêu</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cạnh</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ô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vuông</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nhỏ</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69"/>
        <p:cNvGrpSpPr/>
        <p:nvPr/>
      </p:nvGrpSpPr>
      <p:grpSpPr>
        <a:xfrm>
          <a:off x="0" y="0"/>
          <a:ext cx="0" cy="0"/>
          <a:chOff x="0" y="0"/>
          <a:chExt cx="0" cy="0"/>
        </a:xfrm>
      </p:grpSpPr>
      <p:pic>
        <p:nvPicPr>
          <p:cNvPr id="9" name="Google Shape;3565;p52">
            <a:extLst>
              <a:ext uri="{FF2B5EF4-FFF2-40B4-BE49-F238E27FC236}">
                <a16:creationId xmlns:a16="http://schemas.microsoft.com/office/drawing/2014/main" id="{3FC17AB6-1A5A-983A-9FA0-00F6B6075D75}"/>
              </a:ext>
            </a:extLst>
          </p:cNvPr>
          <p:cNvPicPr preferRelativeResize="0"/>
          <p:nvPr/>
        </p:nvPicPr>
        <p:blipFill>
          <a:blip r:embed="rId3">
            <a:alphaModFix/>
          </a:blip>
          <a:stretch>
            <a:fillRect/>
          </a:stretch>
        </p:blipFill>
        <p:spPr>
          <a:xfrm>
            <a:off x="7700654" y="10713"/>
            <a:ext cx="1371600" cy="402908"/>
          </a:xfrm>
          <a:prstGeom prst="rect">
            <a:avLst/>
          </a:prstGeom>
          <a:noFill/>
          <a:ln>
            <a:noFill/>
          </a:ln>
          <a:effectLst>
            <a:outerShdw blurRad="114300" dist="76200" dir="2640000" algn="bl" rotWithShape="0">
              <a:schemeClr val="dk1">
                <a:alpha val="29000"/>
              </a:schemeClr>
            </a:outerShdw>
          </a:effectLst>
        </p:spPr>
      </p:pic>
      <p:sp>
        <p:nvSpPr>
          <p:cNvPr id="12" name="Google Shape;1913;p42">
            <a:extLst>
              <a:ext uri="{FF2B5EF4-FFF2-40B4-BE49-F238E27FC236}">
                <a16:creationId xmlns:a16="http://schemas.microsoft.com/office/drawing/2014/main" id="{AC1C33A7-425D-B1C1-50FF-4B6A6AAC514B}"/>
              </a:ext>
            </a:extLst>
          </p:cNvPr>
          <p:cNvSpPr/>
          <p:nvPr/>
        </p:nvSpPr>
        <p:spPr>
          <a:xfrm rot="2165">
            <a:off x="4074611" y="2572064"/>
            <a:ext cx="994776" cy="458265"/>
          </a:xfrm>
          <a:prstGeom prst="chevron">
            <a:avLst>
              <a:gd name="adj" fmla="val 33665"/>
            </a:avLst>
          </a:prstGeom>
          <a:solidFill>
            <a:srgbClr val="FFC000"/>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dirty="0">
                <a:solidFill>
                  <a:sysClr val="windowText" lastClr="000000"/>
                </a:solidFill>
              </a:rPr>
              <a:t>G</a:t>
            </a:r>
            <a:r>
              <a:rPr kumimoji="0" lang="en-US" sz="1900" b="1" i="1" u="none" strike="noStrike" kern="0" cap="none" spc="0" normalizeH="0" baseline="0" noProof="0" dirty="0" err="1">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E4B1751-7714-8346-5287-4F3A2F4B7351}"/>
                  </a:ext>
                </a:extLst>
              </p:cNvPr>
              <p:cNvSpPr txBox="1"/>
              <p:nvPr/>
            </p:nvSpPr>
            <p:spPr>
              <a:xfrm>
                <a:off x="416118" y="3086360"/>
                <a:ext cx="8311764" cy="1676293"/>
              </a:xfrm>
              <a:prstGeom prst="rect">
                <a:avLst/>
              </a:prstGeom>
              <a:noFill/>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Khi vật chạm đất thì quãng đường dịch chuyển được của vật đó là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80 </m:t>
                    </m:r>
                    <m:r>
                      <a:rPr lang="pt-BR" sz="2000" i="1" kern="100">
                        <a:latin typeface="Cambria Math" panose="02040503050406030204" pitchFamily="18" charset="0"/>
                        <a:ea typeface="Times New Roman" panose="02020603050405020304" pitchFamily="18" charset="0"/>
                        <a:cs typeface="Arial" panose="020B0604020202020204" pitchFamily="34" charset="0"/>
                      </a:rPr>
                      <m:t>𝑚</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Ta có: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80=5</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𝑡</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2</m:t>
                        </m:r>
                      </m:sup>
                    </m:sSup>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𝑡</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pt-BR" sz="2000" i="1" kern="100">
                        <a:latin typeface="Cambria Math" panose="02040503050406030204" pitchFamily="18" charset="0"/>
                        <a:ea typeface="Times New Roman" panose="02020603050405020304" pitchFamily="18" charset="0"/>
                        <a:cs typeface="Arial" panose="020B0604020202020204" pitchFamily="34" charset="0"/>
                      </a:rPr>
                      <m:t>=16</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Do đó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𝑡</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kern="100">
                            <a:latin typeface="Cambria Math" panose="02040503050406030204" pitchFamily="18" charset="0"/>
                            <a:ea typeface="Times New Roman" panose="02020603050405020304" pitchFamily="18" charset="0"/>
                            <a:cs typeface="Arial" panose="020B0604020202020204" pitchFamily="34" charset="0"/>
                          </a:rPr>
                          <m:t>16</m:t>
                        </m:r>
                      </m:e>
                    </m:rad>
                    <m:r>
                      <a:rPr lang="pt-BR" sz="2000" i="1" kern="100">
                        <a:latin typeface="Cambria Math" panose="02040503050406030204" pitchFamily="18" charset="0"/>
                        <a:ea typeface="Times New Roman" panose="02020603050405020304" pitchFamily="18" charset="0"/>
                        <a:cs typeface="Arial" panose="020B0604020202020204" pitchFamily="34" charset="0"/>
                      </a:rPr>
                      <m:t>=4</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hoặc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𝑡</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kern="100">
                            <a:latin typeface="Cambria Math" panose="02040503050406030204" pitchFamily="18" charset="0"/>
                            <a:ea typeface="Times New Roman" panose="02020603050405020304" pitchFamily="18" charset="0"/>
                            <a:cs typeface="Arial" panose="020B0604020202020204" pitchFamily="34" charset="0"/>
                          </a:rPr>
                          <m:t>16</m:t>
                        </m:r>
                      </m:e>
                    </m:rad>
                    <m:r>
                      <a:rPr lang="pt-BR" sz="2000" i="1" kern="100">
                        <a:latin typeface="Cambria Math" panose="02040503050406030204" pitchFamily="18" charset="0"/>
                        <a:ea typeface="Times New Roman" panose="02020603050405020304" pitchFamily="18" charset="0"/>
                        <a:cs typeface="Arial" panose="020B0604020202020204" pitchFamily="34" charset="0"/>
                      </a:rPr>
                      <m:t>=−4</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Vì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𝑡</m:t>
                    </m:r>
                    <m:r>
                      <a:rPr lang="pt-BR" sz="2000" i="1" kern="100">
                        <a:latin typeface="Cambria Math" panose="02040503050406030204" pitchFamily="18" charset="0"/>
                        <a:ea typeface="Times New Roman" panose="02020603050405020304" pitchFamily="18" charset="0"/>
                        <a:cs typeface="Arial" panose="020B0604020202020204" pitchFamily="34" charset="0"/>
                      </a:rPr>
                      <m:t>&gt;0</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𝑡</m:t>
                    </m:r>
                    <m:r>
                      <a:rPr lang="pt-BR" sz="2000" i="1" kern="100">
                        <a:latin typeface="Cambria Math" panose="02040503050406030204" pitchFamily="18" charset="0"/>
                        <a:ea typeface="Times New Roman" panose="02020603050405020304" pitchFamily="18" charset="0"/>
                        <a:cs typeface="Arial" panose="020B0604020202020204" pitchFamily="34" charset="0"/>
                      </a:rPr>
                      <m:t>=4</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Vậy sau 4 giây kể từ lúc rơi thì vật đó chạm đất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5E4B1751-7714-8346-5287-4F3A2F4B7351}"/>
                  </a:ext>
                </a:extLst>
              </p:cNvPr>
              <p:cNvSpPr txBox="1">
                <a:spLocks noRot="1" noChangeAspect="1" noMove="1" noResize="1" noEditPoints="1" noAdjustHandles="1" noChangeArrowheads="1" noChangeShapeType="1" noTextEdit="1"/>
              </p:cNvSpPr>
              <p:nvPr/>
            </p:nvSpPr>
            <p:spPr>
              <a:xfrm>
                <a:off x="416118" y="3086360"/>
                <a:ext cx="8311764" cy="1676293"/>
              </a:xfrm>
              <a:prstGeom prst="rect">
                <a:avLst/>
              </a:prstGeom>
              <a:blipFill>
                <a:blip r:embed="rId4"/>
                <a:stretch>
                  <a:fillRect l="-733" b="-5455"/>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323619EF-D02C-24E3-1D2F-7AB45B552DEF}"/>
              </a:ext>
            </a:extLst>
          </p:cNvPr>
          <p:cNvSpPr txBox="1"/>
          <p:nvPr/>
        </p:nvSpPr>
        <p:spPr>
          <a:xfrm>
            <a:off x="416118" y="380847"/>
            <a:ext cx="1129216" cy="400110"/>
          </a:xfrm>
          <a:prstGeom prst="rect">
            <a:avLst/>
          </a:prstGeom>
          <a:noFill/>
        </p:spPr>
        <p:txBody>
          <a:bodyPr wrap="square">
            <a:spAutoFit/>
          </a:bodyPr>
          <a:lstStyle/>
          <a:p>
            <a:r>
              <a:rPr lang="vi-VN" sz="2000" b="1" kern="0" dirty="0">
                <a:solidFill>
                  <a:srgbClr val="FFFFFF"/>
                </a:solidFill>
                <a:effectLst/>
                <a:highlight>
                  <a:srgbClr val="008080"/>
                </a:highlight>
                <a:latin typeface="Arial" panose="020B0604020202020204" pitchFamily="34" charset="0"/>
                <a:ea typeface="Times New Roman" panose="02020603050405020304" pitchFamily="18" charset="0"/>
              </a:rPr>
              <a:t>Ví dụ </a:t>
            </a:r>
            <a:r>
              <a:rPr lang="en-US" sz="2000" b="1" kern="0" dirty="0">
                <a:solidFill>
                  <a:srgbClr val="FFFFFF"/>
                </a:solidFill>
                <a:effectLst/>
                <a:highlight>
                  <a:srgbClr val="008080"/>
                </a:highlight>
                <a:latin typeface="Arial" panose="020B0604020202020204" pitchFamily="34" charset="0"/>
                <a:ea typeface="Times New Roman" panose="02020603050405020304" pitchFamily="18" charset="0"/>
              </a:rPr>
              <a:t>6</a:t>
            </a:r>
            <a:r>
              <a:rPr lang="vi-VN" sz="2000" b="1" kern="0" dirty="0">
                <a:solidFill>
                  <a:srgbClr val="FFFFFF"/>
                </a:solidFill>
                <a:effectLst/>
                <a:highlight>
                  <a:srgbClr val="008080"/>
                </a:highlight>
                <a:latin typeface="Arial" panose="020B0604020202020204" pitchFamily="34" charset="0"/>
                <a:ea typeface="Times New Roman" panose="02020603050405020304" pitchFamily="18" charset="0"/>
              </a:rPr>
              <a:t>:</a:t>
            </a:r>
            <a:r>
              <a:rPr lang="vi-VN" sz="2000" kern="0" dirty="0">
                <a:solidFill>
                  <a:srgbClr val="FFFFFF"/>
                </a:solidFill>
                <a:effectLst/>
                <a:highlight>
                  <a:srgbClr val="008080"/>
                </a:highlight>
                <a:latin typeface="Arial" panose="020B0604020202020204" pitchFamily="34" charset="0"/>
                <a:ea typeface="Times New Roman" panose="02020603050405020304" pitchFamily="18" charset="0"/>
              </a:rPr>
              <a:t> </a:t>
            </a:r>
            <a:endParaRPr lang="en-US" sz="2000" dirty="0">
              <a:solidFill>
                <a:srgbClr val="FFFFFF"/>
              </a:solidFill>
              <a:highlight>
                <a:srgbClr val="008080"/>
              </a:highlight>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72806D8-BB70-78BA-56F9-FE07A444B516}"/>
                  </a:ext>
                </a:extLst>
              </p:cNvPr>
              <p:cNvSpPr txBox="1"/>
              <p:nvPr/>
            </p:nvSpPr>
            <p:spPr>
              <a:xfrm>
                <a:off x="483723" y="279073"/>
                <a:ext cx="8244159" cy="2350965"/>
              </a:xfrm>
              <a:prstGeom prst="rect">
                <a:avLst/>
              </a:prstGeom>
              <a:noFill/>
            </p:spPr>
            <p:txBody>
              <a:bodyPr wrap="square">
                <a:spAutoFit/>
              </a:bodyPr>
              <a:lstStyle/>
              <a:p>
                <a:pPr algn="just">
                  <a:lnSpc>
                    <a:spcPct val="150000"/>
                  </a:lnSpc>
                  <a:spcAft>
                    <a:spcPts val="800"/>
                  </a:spcAft>
                </a:pPr>
                <a:r>
                  <a:rPr lang="pt-BR" sz="2000" dirty="0">
                    <a:effectLst/>
                    <a:latin typeface="Arial" panose="020B0604020202020204" pitchFamily="34" charset="0"/>
                    <a:ea typeface="Times New Roman" panose="02020603050405020304" pitchFamily="18" charset="0"/>
                  </a:rPr>
                  <a:t>	 Trong một thí nghiệm, một vật rơi tự do từ độ cao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80 </m:t>
                    </m:r>
                    <m:r>
                      <a:rPr lang="pt-BR" sz="2000" i="1">
                        <a:effectLst/>
                        <a:latin typeface="Cambria Math" panose="02040503050406030204" pitchFamily="18" charset="0"/>
                        <a:ea typeface="Times New Roman" panose="02020603050405020304" pitchFamily="18" charset="0"/>
                        <a:cs typeface="Arial" panose="020B0604020202020204" pitchFamily="34" charset="0"/>
                      </a:rPr>
                      <m:t>𝑚</m:t>
                    </m:r>
                  </m:oMath>
                </a14:m>
                <a:r>
                  <a:rPr lang="pt-BR" sz="2000" dirty="0">
                    <a:effectLst/>
                    <a:latin typeface="Arial" panose="020B0604020202020204" pitchFamily="34" charset="0"/>
                    <a:ea typeface="Times New Roman" panose="02020603050405020304" pitchFamily="18" charset="0"/>
                  </a:rPr>
                  <a:t> so với mặt đất. Biết quãng đường dịch chuyển được của vật đó tính theo đơn vị mét được cho bởi công thức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h</m:t>
                    </m:r>
                    <m:r>
                      <a:rPr lang="pt-BR" sz="2000" i="1">
                        <a:effectLst/>
                        <a:latin typeface="Cambria Math" panose="02040503050406030204" pitchFamily="18" charset="0"/>
                        <a:ea typeface="Times New Roman" panose="02020603050405020304" pitchFamily="18" charset="0"/>
                        <a:cs typeface="Arial" panose="020B0604020202020204" pitchFamily="34" charset="0"/>
                      </a:rPr>
                      <m:t>=5</m:t>
                    </m:r>
                    <m:sSup>
                      <m:sSup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pPr>
                      <m:e>
                        <m:r>
                          <a:rPr lang="pt-BR" sz="2000" i="1">
                            <a:effectLst/>
                            <a:latin typeface="Cambria Math" panose="02040503050406030204" pitchFamily="18" charset="0"/>
                            <a:ea typeface="Times New Roman" panose="02020603050405020304" pitchFamily="18" charset="0"/>
                            <a:cs typeface="Arial" panose="020B0604020202020204" pitchFamily="34" charset="0"/>
                          </a:rPr>
                          <m:t>𝑡</m:t>
                        </m:r>
                      </m:e>
                      <m:sup>
                        <m:r>
                          <a:rPr lang="pt-BR" sz="2000" i="1">
                            <a:effectLst/>
                            <a:latin typeface="Cambria Math" panose="02040503050406030204" pitchFamily="18" charset="0"/>
                            <a:ea typeface="Times New Roman" panose="02020603050405020304" pitchFamily="18" charset="0"/>
                            <a:cs typeface="Arial" panose="020B0604020202020204" pitchFamily="34" charset="0"/>
                          </a:rPr>
                          <m:t>2</m:t>
                        </m:r>
                      </m:sup>
                    </m:sSup>
                  </m:oMath>
                </a14:m>
                <a:r>
                  <a:rPr lang="pt-BR" sz="2000" dirty="0">
                    <a:effectLst/>
                    <a:latin typeface="Arial" panose="020B0604020202020204" pitchFamily="34" charset="0"/>
                    <a:ea typeface="Times New Roman" panose="02020603050405020304" pitchFamily="18" charset="0"/>
                  </a:rPr>
                  <a:t> với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𝑡</m:t>
                    </m:r>
                  </m:oMath>
                </a14:m>
                <a:r>
                  <a:rPr lang="pt-BR" sz="2000" dirty="0">
                    <a:effectLst/>
                    <a:latin typeface="Arial" panose="020B0604020202020204" pitchFamily="34" charset="0"/>
                    <a:ea typeface="Times New Roman" panose="02020603050405020304" pitchFamily="18" charset="0"/>
                  </a:rPr>
                  <a:t> là thời gian vật đó rơi, tính theo đơn vị giây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𝑡</m:t>
                    </m:r>
                    <m:r>
                      <a:rPr lang="pt-BR" sz="2000" i="1">
                        <a:effectLst/>
                        <a:latin typeface="Cambria Math" panose="02040503050406030204" pitchFamily="18" charset="0"/>
                        <a:ea typeface="Times New Roman" panose="02020603050405020304" pitchFamily="18" charset="0"/>
                        <a:cs typeface="Arial" panose="020B0604020202020204" pitchFamily="34" charset="0"/>
                      </a:rPr>
                      <m:t>&gt;0</m:t>
                    </m:r>
                  </m:oMath>
                </a14:m>
                <a:r>
                  <a:rPr lang="pt-BR" sz="2000" dirty="0">
                    <a:effectLst/>
                    <a:latin typeface="Arial" panose="020B0604020202020204" pitchFamily="34" charset="0"/>
                    <a:ea typeface="Times New Roman" panose="02020603050405020304" pitchFamily="18" charset="0"/>
                  </a:rPr>
                  <a:t>). Hỏi sau bao nhiêu lâu kể từ lúc rơi thì vật đó chạm đất?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72806D8-BB70-78BA-56F9-FE07A444B516}"/>
                  </a:ext>
                </a:extLst>
              </p:cNvPr>
              <p:cNvSpPr txBox="1">
                <a:spLocks noRot="1" noChangeAspect="1" noMove="1" noResize="1" noEditPoints="1" noAdjustHandles="1" noChangeArrowheads="1" noChangeShapeType="1" noTextEdit="1"/>
              </p:cNvSpPr>
              <p:nvPr/>
            </p:nvSpPr>
            <p:spPr>
              <a:xfrm>
                <a:off x="483723" y="279073"/>
                <a:ext cx="8244159" cy="2350965"/>
              </a:xfrm>
              <a:prstGeom prst="rect">
                <a:avLst/>
              </a:prstGeom>
              <a:blipFill>
                <a:blip r:embed="rId5"/>
                <a:stretch>
                  <a:fillRect l="-739" r="-739" b="-3636"/>
                </a:stretch>
              </a:blipFill>
            </p:spPr>
            <p:txBody>
              <a:bodyPr/>
              <a:lstStyle/>
              <a:p>
                <a:r>
                  <a:rPr lang="en-US">
                    <a:noFill/>
                  </a:rPr>
                  <a:t> </a:t>
                </a:r>
              </a:p>
            </p:txBody>
          </p:sp>
        </mc:Fallback>
      </mc:AlternateContent>
      <p:pic>
        <p:nvPicPr>
          <p:cNvPr id="14" name="Picture 26">
            <a:extLst>
              <a:ext uri="{FF2B5EF4-FFF2-40B4-BE49-F238E27FC236}">
                <a16:creationId xmlns:a16="http://schemas.microsoft.com/office/drawing/2014/main" id="{88C49AE0-4EAB-13B2-C064-A6ABF5EC23D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216216" y="4471498"/>
            <a:ext cx="856038" cy="6612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77"/>
        <p:cNvGrpSpPr/>
        <p:nvPr/>
      </p:nvGrpSpPr>
      <p:grpSpPr>
        <a:xfrm>
          <a:off x="0" y="0"/>
          <a:ext cx="0" cy="0"/>
          <a:chOff x="0" y="0"/>
          <a:chExt cx="0" cy="0"/>
        </a:xfrm>
      </p:grpSpPr>
      <p:pic>
        <p:nvPicPr>
          <p:cNvPr id="3578" name="Google Shape;3578;p54"/>
          <p:cNvPicPr preferRelativeResize="0"/>
          <p:nvPr/>
        </p:nvPicPr>
        <p:blipFill>
          <a:blip r:embed="rId3">
            <a:alphaModFix/>
          </a:blip>
          <a:stretch>
            <a:fillRect/>
          </a:stretch>
        </p:blipFill>
        <p:spPr>
          <a:xfrm>
            <a:off x="5956811" y="4248467"/>
            <a:ext cx="1965421" cy="530352"/>
          </a:xfrm>
          <a:prstGeom prst="rect">
            <a:avLst/>
          </a:prstGeom>
          <a:noFill/>
          <a:ln>
            <a:noFill/>
          </a:ln>
          <a:effectLst>
            <a:outerShdw blurRad="114300" dist="76200" dir="2640000" algn="bl" rotWithShape="0">
              <a:schemeClr val="dk1">
                <a:alpha val="29000"/>
              </a:schemeClr>
            </a:outerShdw>
          </a:effectLst>
        </p:spPr>
      </p:pic>
      <p:pic>
        <p:nvPicPr>
          <p:cNvPr id="3579" name="Google Shape;3579;p54"/>
          <p:cNvPicPr preferRelativeResize="0"/>
          <p:nvPr/>
        </p:nvPicPr>
        <p:blipFill>
          <a:blip r:embed="rId4">
            <a:alphaModFix/>
          </a:blip>
          <a:stretch>
            <a:fillRect/>
          </a:stretch>
        </p:blipFill>
        <p:spPr>
          <a:xfrm>
            <a:off x="408400" y="1260560"/>
            <a:ext cx="2346961" cy="640080"/>
          </a:xfrm>
          <a:prstGeom prst="rect">
            <a:avLst/>
          </a:prstGeom>
          <a:noFill/>
          <a:ln>
            <a:noFill/>
          </a:ln>
          <a:effectLst>
            <a:outerShdw blurRad="114300" dist="76200" dir="2640000" algn="bl" rotWithShape="0">
              <a:schemeClr val="dk1">
                <a:alpha val="29000"/>
              </a:schemeClr>
            </a:outerShdw>
          </a:effectLst>
        </p:spPr>
      </p:pic>
      <p:pic>
        <p:nvPicPr>
          <p:cNvPr id="3582" name="Google Shape;3582;p54"/>
          <p:cNvPicPr preferRelativeResize="0"/>
          <p:nvPr/>
        </p:nvPicPr>
        <p:blipFill>
          <a:blip r:embed="rId5">
            <a:alphaModFix/>
          </a:blip>
          <a:stretch>
            <a:fillRect/>
          </a:stretch>
        </p:blipFill>
        <p:spPr>
          <a:xfrm>
            <a:off x="50129" y="171820"/>
            <a:ext cx="2048828" cy="1371601"/>
          </a:xfrm>
          <a:prstGeom prst="rect">
            <a:avLst/>
          </a:prstGeom>
          <a:noFill/>
          <a:ln>
            <a:noFill/>
          </a:ln>
          <a:effectLst>
            <a:outerShdw blurRad="114300" dist="76200" dir="2640000" algn="bl" rotWithShape="0">
              <a:schemeClr val="dk1">
                <a:alpha val="29000"/>
              </a:schemeClr>
            </a:outerShdw>
          </a:effectLst>
        </p:spPr>
      </p:pic>
      <p:pic>
        <p:nvPicPr>
          <p:cNvPr id="3583" name="Google Shape;3583;p54"/>
          <p:cNvPicPr preferRelativeResize="0"/>
          <p:nvPr/>
        </p:nvPicPr>
        <p:blipFill>
          <a:blip r:embed="rId6">
            <a:alphaModFix/>
          </a:blip>
          <a:stretch>
            <a:fillRect/>
          </a:stretch>
        </p:blipFill>
        <p:spPr>
          <a:xfrm flipH="1">
            <a:off x="7193941" y="3683958"/>
            <a:ext cx="1843431" cy="1280160"/>
          </a:xfrm>
          <a:prstGeom prst="rect">
            <a:avLst/>
          </a:prstGeom>
          <a:noFill/>
          <a:ln>
            <a:noFill/>
          </a:ln>
          <a:effectLst>
            <a:outerShdw blurRad="114300" dist="76200" dir="2640000" algn="bl" rotWithShape="0">
              <a:schemeClr val="dk1">
                <a:alpha val="29000"/>
              </a:schemeClr>
            </a:outerShdw>
          </a:effectLst>
        </p:spPr>
      </p:pic>
      <p:sp>
        <p:nvSpPr>
          <p:cNvPr id="6" name="TextBox 5">
            <a:extLst>
              <a:ext uri="{FF2B5EF4-FFF2-40B4-BE49-F238E27FC236}">
                <a16:creationId xmlns:a16="http://schemas.microsoft.com/office/drawing/2014/main" id="{0D6FC48E-3292-4B4B-86F5-E2C6C5E54416}"/>
              </a:ext>
            </a:extLst>
          </p:cNvPr>
          <p:cNvSpPr txBox="1"/>
          <p:nvPr/>
        </p:nvSpPr>
        <p:spPr>
          <a:xfrm>
            <a:off x="2004431" y="2107930"/>
            <a:ext cx="5135137" cy="80041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3500" b="1" dirty="0">
                <a:solidFill>
                  <a:srgbClr val="191919"/>
                </a:solidFill>
                <a:latin typeface="Arial" panose="020B0604020202020204" pitchFamily="34" charset="0"/>
                <a:ea typeface="+mn-ea"/>
                <a:cs typeface="Arial" panose="020B0604020202020204" pitchFamily="34" charset="0"/>
              </a:rPr>
              <a:t>II. CĂN BẬC BA</a:t>
            </a:r>
            <a:endParaRPr kumimoji="0" lang="en-US" sz="3500" b="1" i="0" u="none" strike="noStrike" kern="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sym typeface="Arial"/>
            </a:endParaRPr>
          </a:p>
        </p:txBody>
      </p:sp>
    </p:spTree>
  </p:cSld>
  <p:clrMapOvr>
    <a:masterClrMapping/>
  </p:clrMapOvr>
  <p:transition spd="med">
    <p:wheel spokes="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87"/>
        <p:cNvGrpSpPr/>
        <p:nvPr/>
      </p:nvGrpSpPr>
      <p:grpSpPr>
        <a:xfrm>
          <a:off x="0" y="0"/>
          <a:ext cx="0" cy="0"/>
          <a:chOff x="0" y="0"/>
          <a:chExt cx="0" cy="0"/>
        </a:xfrm>
      </p:grpSpPr>
      <p:sp>
        <p:nvSpPr>
          <p:cNvPr id="14" name="Rounded Rectangle 8">
            <a:extLst>
              <a:ext uri="{FF2B5EF4-FFF2-40B4-BE49-F238E27FC236}">
                <a16:creationId xmlns:a16="http://schemas.microsoft.com/office/drawing/2014/main" id="{B481B73E-7931-C670-6FE5-54EE6813048B}"/>
              </a:ext>
            </a:extLst>
          </p:cNvPr>
          <p:cNvSpPr/>
          <p:nvPr/>
        </p:nvSpPr>
        <p:spPr>
          <a:xfrm>
            <a:off x="421576" y="492686"/>
            <a:ext cx="819366" cy="389615"/>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rgbClr val="00487E"/>
                </a:solidFill>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EE3B0E7-9893-EB9F-19F2-E184F5610FFD}"/>
                  </a:ext>
                </a:extLst>
              </p:cNvPr>
              <p:cNvSpPr txBox="1"/>
              <p:nvPr/>
            </p:nvSpPr>
            <p:spPr>
              <a:xfrm>
                <a:off x="421576" y="414259"/>
                <a:ext cx="8300848" cy="1427635"/>
              </a:xfrm>
              <a:prstGeom prst="rect">
                <a:avLst/>
              </a:prstGeom>
              <a:noFill/>
            </p:spPr>
            <p:txBody>
              <a:bodyPr wrap="square">
                <a:spAutoFit/>
              </a:bodyPr>
              <a:lstStyle/>
              <a:p>
                <a:pPr algn="just">
                  <a:lnSpc>
                    <a:spcPct val="150000"/>
                  </a:lnSpc>
                  <a:spcAft>
                    <a:spcPts val="800"/>
                  </a:spcAft>
                </a:pPr>
                <a:r>
                  <a:rPr lang="pt-BR" sz="2000" dirty="0">
                    <a:latin typeface="Arial" panose="020B0604020202020204" pitchFamily="34" charset="0"/>
                    <a:ea typeface="Times New Roman" panose="02020603050405020304" pitchFamily="18" charset="0"/>
                  </a:rPr>
                  <a:t>	Bạn Loan cần làm một chiếc hộp giấy có dạng hình lập phương với thể tích là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64 </m:t>
                    </m:r>
                    <m:r>
                      <a:rPr lang="pt-BR" sz="2000" i="1">
                        <a:latin typeface="Cambria Math" panose="02040503050406030204" pitchFamily="18" charset="0"/>
                        <a:ea typeface="Times New Roman" panose="02020603050405020304" pitchFamily="18" charset="0"/>
                        <a:cs typeface="Arial" panose="020B0604020202020204" pitchFamily="34" charset="0"/>
                      </a:rPr>
                      <m:t>𝑑</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𝑚</m:t>
                        </m:r>
                      </m:e>
                      <m:sup>
                        <m:r>
                          <a:rPr lang="pt-BR" sz="2000" i="1">
                            <a:latin typeface="Cambria Math" panose="02040503050406030204" pitchFamily="18" charset="0"/>
                            <a:ea typeface="Times New Roman" panose="02020603050405020304" pitchFamily="18" charset="0"/>
                            <a:cs typeface="Arial" panose="020B0604020202020204" pitchFamily="34" charset="0"/>
                          </a:rPr>
                          <m:t>3</m:t>
                        </m:r>
                      </m:sup>
                    </m:sSup>
                  </m:oMath>
                </a14:m>
                <a:r>
                  <a:rPr lang="pt-BR" sz="2000" dirty="0">
                    <a:latin typeface="Arial" panose="020B0604020202020204" pitchFamily="34" charset="0"/>
                    <a:ea typeface="Times New Roman" panose="02020603050405020304" pitchFamily="18" charset="0"/>
                  </a:rPr>
                  <a:t>. Hỏi cạnh của chiếc hộp giấy đó là bao nhiêu decimét? Biết rằng độ dày của tờ giấy để làm hộp là không đáng kể.</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FEE3B0E7-9893-EB9F-19F2-E184F5610FFD}"/>
                  </a:ext>
                </a:extLst>
              </p:cNvPr>
              <p:cNvSpPr txBox="1">
                <a:spLocks noRot="1" noChangeAspect="1" noMove="1" noResize="1" noEditPoints="1" noAdjustHandles="1" noChangeArrowheads="1" noChangeShapeType="1" noTextEdit="1"/>
              </p:cNvSpPr>
              <p:nvPr/>
            </p:nvSpPr>
            <p:spPr>
              <a:xfrm>
                <a:off x="421576" y="414259"/>
                <a:ext cx="8300848" cy="1427635"/>
              </a:xfrm>
              <a:prstGeom prst="rect">
                <a:avLst/>
              </a:prstGeom>
              <a:blipFill>
                <a:blip r:embed="rId3"/>
                <a:stretch>
                  <a:fillRect l="-734" r="-808" b="-6410"/>
                </a:stretch>
              </a:blipFill>
            </p:spPr>
            <p:txBody>
              <a:bodyPr/>
              <a:lstStyle/>
              <a:p>
                <a:r>
                  <a:rPr lang="en-US">
                    <a:noFill/>
                  </a:rPr>
                  <a:t> </a:t>
                </a:r>
              </a:p>
            </p:txBody>
          </p:sp>
        </mc:Fallback>
      </mc:AlternateContent>
      <p:sp>
        <p:nvSpPr>
          <p:cNvPr id="16" name="Google Shape;1913;p42">
            <a:extLst>
              <a:ext uri="{FF2B5EF4-FFF2-40B4-BE49-F238E27FC236}">
                <a16:creationId xmlns:a16="http://schemas.microsoft.com/office/drawing/2014/main" id="{61635E4E-5CAB-12A5-8748-2AC7230FED7C}"/>
              </a:ext>
            </a:extLst>
          </p:cNvPr>
          <p:cNvSpPr/>
          <p:nvPr/>
        </p:nvSpPr>
        <p:spPr>
          <a:xfrm rot="2165">
            <a:off x="4074612" y="2342617"/>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dirty="0">
                <a:solidFill>
                  <a:sysClr val="windowText" lastClr="000000"/>
                </a:solidFill>
              </a:rPr>
              <a:t>G</a:t>
            </a:r>
            <a:r>
              <a:rPr kumimoji="0" lang="en-US" sz="1900" b="1" i="1" u="none" strike="noStrike" kern="0" cap="none" spc="0" normalizeH="0" baseline="0" noProof="0" dirty="0" err="1">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8A66484-39B9-86E0-B835-010DB6564A5D}"/>
                  </a:ext>
                </a:extLst>
              </p:cNvPr>
              <p:cNvSpPr txBox="1"/>
              <p:nvPr/>
            </p:nvSpPr>
            <p:spPr>
              <a:xfrm>
                <a:off x="946618" y="3218026"/>
                <a:ext cx="3814954" cy="1036951"/>
              </a:xfrm>
              <a:prstGeom prst="rect">
                <a:avLst/>
              </a:prstGeom>
              <a:noFill/>
            </p:spPr>
            <p:txBody>
              <a:bodyPr wrap="square">
                <a:spAutoFit/>
              </a:bodyPr>
              <a:lstStyle/>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Do </a:t>
                </a:r>
                <a14:m>
                  <m:oMath xmlns:m="http://schemas.openxmlformats.org/officeDocument/2006/math">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pt-BR" sz="2000" i="1">
                            <a:latin typeface="Cambria Math" panose="02040503050406030204" pitchFamily="18" charset="0"/>
                            <a:ea typeface="Calibri" panose="020F0502020204030204" pitchFamily="34" charset="0"/>
                            <a:cs typeface="Arial" panose="020B0604020202020204" pitchFamily="34" charset="0"/>
                          </a:rPr>
                          <m:t>4</m:t>
                        </m:r>
                      </m:e>
                      <m:sup>
                        <m:r>
                          <a:rPr lang="pt-BR" sz="2000" i="1">
                            <a:latin typeface="Cambria Math" panose="02040503050406030204" pitchFamily="18" charset="0"/>
                            <a:ea typeface="Calibri" panose="020F0502020204030204" pitchFamily="34" charset="0"/>
                            <a:cs typeface="Arial" panose="020B0604020202020204" pitchFamily="34" charset="0"/>
                          </a:rPr>
                          <m:t>3</m:t>
                        </m:r>
                      </m:sup>
                    </m:sSup>
                    <m:r>
                      <a:rPr lang="pt-BR" sz="2000" i="1">
                        <a:latin typeface="Cambria Math" panose="02040503050406030204" pitchFamily="18" charset="0"/>
                        <a:ea typeface="Calibri" panose="020F0502020204030204" pitchFamily="34" charset="0"/>
                        <a:cs typeface="Arial" panose="020B0604020202020204" pitchFamily="34" charset="0"/>
                      </a:rPr>
                      <m:t>=64</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Vậy cạnh của hộp đó là 4 dm.</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E8A66484-39B9-86E0-B835-010DB6564A5D}"/>
                  </a:ext>
                </a:extLst>
              </p:cNvPr>
              <p:cNvSpPr txBox="1">
                <a:spLocks noRot="1" noChangeAspect="1" noMove="1" noResize="1" noEditPoints="1" noAdjustHandles="1" noChangeArrowheads="1" noChangeShapeType="1" noTextEdit="1"/>
              </p:cNvSpPr>
              <p:nvPr/>
            </p:nvSpPr>
            <p:spPr>
              <a:xfrm>
                <a:off x="946618" y="3218026"/>
                <a:ext cx="3814954" cy="1036951"/>
              </a:xfrm>
              <a:prstGeom prst="rect">
                <a:avLst/>
              </a:prstGeom>
              <a:blipFill>
                <a:blip r:embed="rId4"/>
                <a:stretch>
                  <a:fillRect l="-1597" b="-10000"/>
                </a:stretch>
              </a:blipFill>
            </p:spPr>
            <p:txBody>
              <a:bodyPr/>
              <a:lstStyle/>
              <a:p>
                <a:r>
                  <a:rPr lang="en-US">
                    <a:noFill/>
                  </a:rPr>
                  <a:t> </a:t>
                </a:r>
              </a:p>
            </p:txBody>
          </p:sp>
        </mc:Fallback>
      </mc:AlternateContent>
      <p:sp>
        <p:nvSpPr>
          <p:cNvPr id="18" name="Freeform 2">
            <a:extLst>
              <a:ext uri="{FF2B5EF4-FFF2-40B4-BE49-F238E27FC236}">
                <a16:creationId xmlns:a16="http://schemas.microsoft.com/office/drawing/2014/main" id="{5C3C75B9-0982-B6C9-09DE-8C31D9B0F497}"/>
              </a:ext>
            </a:extLst>
          </p:cNvPr>
          <p:cNvSpPr/>
          <p:nvPr/>
        </p:nvSpPr>
        <p:spPr>
          <a:xfrm>
            <a:off x="6894061" y="1923868"/>
            <a:ext cx="1739590" cy="2755475"/>
          </a:xfrm>
          <a:custGeom>
            <a:avLst/>
            <a:gdLst/>
            <a:ahLst/>
            <a:cxnLst/>
            <a:rect l="l" t="t" r="r" b="b"/>
            <a:pathLst>
              <a:path w="2139696" h="4114800">
                <a:moveTo>
                  <a:pt x="0" y="0"/>
                </a:moveTo>
                <a:lnTo>
                  <a:pt x="2139696" y="0"/>
                </a:lnTo>
                <a:lnTo>
                  <a:pt x="213969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87"/>
        <p:cNvGrpSpPr/>
        <p:nvPr/>
      </p:nvGrpSpPr>
      <p:grpSpPr>
        <a:xfrm>
          <a:off x="0" y="0"/>
          <a:ext cx="0" cy="0"/>
          <a:chOff x="0" y="0"/>
          <a:chExt cx="0" cy="0"/>
        </a:xfrm>
      </p:grpSpPr>
      <p:sp>
        <p:nvSpPr>
          <p:cNvPr id="14" name="Rounded Rectangle 8">
            <a:extLst>
              <a:ext uri="{FF2B5EF4-FFF2-40B4-BE49-F238E27FC236}">
                <a16:creationId xmlns:a16="http://schemas.microsoft.com/office/drawing/2014/main" id="{B481B73E-7931-C670-6FE5-54EE6813048B}"/>
              </a:ext>
            </a:extLst>
          </p:cNvPr>
          <p:cNvSpPr/>
          <p:nvPr/>
        </p:nvSpPr>
        <p:spPr>
          <a:xfrm>
            <a:off x="421576" y="492686"/>
            <a:ext cx="819366" cy="389615"/>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rgbClr val="00487E"/>
                </a:solidFill>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EE3B0E7-9893-EB9F-19F2-E184F5610FFD}"/>
                  </a:ext>
                </a:extLst>
              </p:cNvPr>
              <p:cNvSpPr txBox="1"/>
              <p:nvPr/>
            </p:nvSpPr>
            <p:spPr>
              <a:xfrm>
                <a:off x="421576" y="414259"/>
                <a:ext cx="8300848" cy="1427635"/>
              </a:xfrm>
              <a:prstGeom prst="rect">
                <a:avLst/>
              </a:prstGeom>
              <a:noFill/>
            </p:spPr>
            <p:txBody>
              <a:bodyPr wrap="square">
                <a:spAutoFit/>
              </a:bodyPr>
              <a:lstStyle/>
              <a:p>
                <a:pPr algn="just">
                  <a:lnSpc>
                    <a:spcPct val="150000"/>
                  </a:lnSpc>
                  <a:spcAft>
                    <a:spcPts val="800"/>
                  </a:spcAft>
                </a:pPr>
                <a:r>
                  <a:rPr lang="pt-BR" sz="2000" dirty="0">
                    <a:latin typeface="Arial" panose="020B0604020202020204" pitchFamily="34" charset="0"/>
                    <a:ea typeface="Times New Roman" panose="02020603050405020304" pitchFamily="18" charset="0"/>
                  </a:rPr>
                  <a:t>	Bạn Loan cần làm một chiếc hộp giấy có dạng hình lập phương với thể tích là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64 </m:t>
                    </m:r>
                    <m:r>
                      <a:rPr lang="pt-BR" sz="2000" i="1">
                        <a:latin typeface="Cambria Math" panose="02040503050406030204" pitchFamily="18" charset="0"/>
                        <a:ea typeface="Times New Roman" panose="02020603050405020304" pitchFamily="18" charset="0"/>
                        <a:cs typeface="Arial" panose="020B0604020202020204" pitchFamily="34" charset="0"/>
                      </a:rPr>
                      <m:t>𝑑</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𝑚</m:t>
                        </m:r>
                      </m:e>
                      <m:sup>
                        <m:r>
                          <a:rPr lang="pt-BR" sz="2000" i="1">
                            <a:latin typeface="Cambria Math" panose="02040503050406030204" pitchFamily="18" charset="0"/>
                            <a:ea typeface="Times New Roman" panose="02020603050405020304" pitchFamily="18" charset="0"/>
                            <a:cs typeface="Arial" panose="020B0604020202020204" pitchFamily="34" charset="0"/>
                          </a:rPr>
                          <m:t>3</m:t>
                        </m:r>
                      </m:sup>
                    </m:sSup>
                  </m:oMath>
                </a14:m>
                <a:r>
                  <a:rPr lang="pt-BR" sz="2000" dirty="0">
                    <a:latin typeface="Arial" panose="020B0604020202020204" pitchFamily="34" charset="0"/>
                    <a:ea typeface="Times New Roman" panose="02020603050405020304" pitchFamily="18" charset="0"/>
                  </a:rPr>
                  <a:t>. Hỏi cạnh của chiếc hộp giấy đó là bao nhiêu decimét? Biết rằng độ dày của tờ giấy để làm hộp là không đáng kể.</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FEE3B0E7-9893-EB9F-19F2-E184F5610FFD}"/>
                  </a:ext>
                </a:extLst>
              </p:cNvPr>
              <p:cNvSpPr txBox="1">
                <a:spLocks noRot="1" noChangeAspect="1" noMove="1" noResize="1" noEditPoints="1" noAdjustHandles="1" noChangeArrowheads="1" noChangeShapeType="1" noTextEdit="1"/>
              </p:cNvSpPr>
              <p:nvPr/>
            </p:nvSpPr>
            <p:spPr>
              <a:xfrm>
                <a:off x="421576" y="414259"/>
                <a:ext cx="8300848" cy="1427635"/>
              </a:xfrm>
              <a:prstGeom prst="rect">
                <a:avLst/>
              </a:prstGeom>
              <a:blipFill>
                <a:blip r:embed="rId3"/>
                <a:stretch>
                  <a:fillRect l="-734" r="-808" b="-6410"/>
                </a:stretch>
              </a:blipFill>
            </p:spPr>
            <p:txBody>
              <a:bodyPr/>
              <a:lstStyle/>
              <a:p>
                <a:r>
                  <a:rPr lang="en-US">
                    <a:noFill/>
                  </a:rPr>
                  <a:t> </a:t>
                </a:r>
              </a:p>
            </p:txBody>
          </p:sp>
        </mc:Fallback>
      </mc:AlternateContent>
      <p:sp>
        <p:nvSpPr>
          <p:cNvPr id="18" name="Freeform 2">
            <a:extLst>
              <a:ext uri="{FF2B5EF4-FFF2-40B4-BE49-F238E27FC236}">
                <a16:creationId xmlns:a16="http://schemas.microsoft.com/office/drawing/2014/main" id="{5C3C75B9-0982-B6C9-09DE-8C31D9B0F497}"/>
              </a:ext>
            </a:extLst>
          </p:cNvPr>
          <p:cNvSpPr/>
          <p:nvPr/>
        </p:nvSpPr>
        <p:spPr>
          <a:xfrm>
            <a:off x="6894061" y="1923868"/>
            <a:ext cx="1739590" cy="2755475"/>
          </a:xfrm>
          <a:custGeom>
            <a:avLst/>
            <a:gdLst/>
            <a:ahLst/>
            <a:cxnLst/>
            <a:rect l="l" t="t" r="r" b="b"/>
            <a:pathLst>
              <a:path w="2139696" h="4114800">
                <a:moveTo>
                  <a:pt x="0" y="0"/>
                </a:moveTo>
                <a:lnTo>
                  <a:pt x="2139696" y="0"/>
                </a:lnTo>
                <a:lnTo>
                  <a:pt x="213969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2" name="Group 1">
            <a:extLst>
              <a:ext uri="{FF2B5EF4-FFF2-40B4-BE49-F238E27FC236}">
                <a16:creationId xmlns:a16="http://schemas.microsoft.com/office/drawing/2014/main" id="{ABF10F1C-7A1B-FEDD-BDFA-7C4E401F5A09}"/>
              </a:ext>
            </a:extLst>
          </p:cNvPr>
          <p:cNvGrpSpPr/>
          <p:nvPr/>
        </p:nvGrpSpPr>
        <p:grpSpPr>
          <a:xfrm>
            <a:off x="523207" y="1923868"/>
            <a:ext cx="6178676" cy="2867681"/>
            <a:chOff x="523207" y="1923868"/>
            <a:chExt cx="6178676" cy="2867681"/>
          </a:xfrm>
        </p:grpSpPr>
        <p:pic>
          <p:nvPicPr>
            <p:cNvPr id="3" name="Picture 2">
              <a:extLst>
                <a:ext uri="{FF2B5EF4-FFF2-40B4-BE49-F238E27FC236}">
                  <a16:creationId xmlns:a16="http://schemas.microsoft.com/office/drawing/2014/main" id="{32AB90C1-79E4-0B86-7EAC-DCF2F3FB27FD}"/>
                </a:ext>
              </a:extLst>
            </p:cNvPr>
            <p:cNvPicPr>
              <a:picLocks noChangeAspect="1"/>
            </p:cNvPicPr>
            <p:nvPr/>
          </p:nvPicPr>
          <p:blipFill>
            <a:blip r:embed="rId6"/>
            <a:stretch>
              <a:fillRect/>
            </a:stretch>
          </p:blipFill>
          <p:spPr>
            <a:xfrm>
              <a:off x="523207" y="3683296"/>
              <a:ext cx="1108253" cy="1108253"/>
            </a:xfrm>
            <a:prstGeom prst="rect">
              <a:avLst/>
            </a:prstGeom>
          </p:spPr>
        </p:pic>
        <p:sp>
          <p:nvSpPr>
            <p:cNvPr id="4" name="Thought Bubble: Cloud 3">
              <a:extLst>
                <a:ext uri="{FF2B5EF4-FFF2-40B4-BE49-F238E27FC236}">
                  <a16:creationId xmlns:a16="http://schemas.microsoft.com/office/drawing/2014/main" id="{B3F92D46-7BC4-DFBF-DCC2-31AFEBDDF2BB}"/>
                </a:ext>
              </a:extLst>
            </p:cNvPr>
            <p:cNvSpPr/>
            <p:nvPr/>
          </p:nvSpPr>
          <p:spPr>
            <a:xfrm>
              <a:off x="1887162" y="1923868"/>
              <a:ext cx="4814721" cy="2084979"/>
            </a:xfrm>
            <a:prstGeom prst="cloudCallout">
              <a:avLst>
                <a:gd name="adj1" fmla="val -55704"/>
                <a:gd name="adj2" fmla="val 58695"/>
              </a:avLst>
            </a:prstGeom>
            <a:solidFill>
              <a:schemeClr val="accent1">
                <a:lumMod val="20000"/>
                <a:lumOff val="80000"/>
              </a:schemeClr>
            </a:solidFill>
            <a:ln>
              <a:solidFill>
                <a:schemeClr val="accent1">
                  <a:lumMod val="7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83BF1C9-84FF-0AA2-97BD-6ACF0CC79F87}"/>
                    </a:ext>
                  </a:extLst>
                </p:cNvPr>
                <p:cNvSpPr txBox="1"/>
                <p:nvPr/>
              </p:nvSpPr>
              <p:spPr>
                <a:xfrm>
                  <a:off x="2487248" y="2432076"/>
                  <a:ext cx="3614547" cy="1068562"/>
                </a:xfrm>
                <a:prstGeom prst="rect">
                  <a:avLst/>
                </a:prstGeom>
                <a:noFill/>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Ta có: </a:t>
                  </a:r>
                  <a14:m>
                    <m:oMath xmlns:m="http://schemas.openxmlformats.org/officeDocument/2006/math">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4</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3</m:t>
                          </m:r>
                        </m:sup>
                      </m:sSup>
                      <m:r>
                        <a:rPr lang="pt-BR" sz="2000" i="1" kern="100">
                          <a:latin typeface="Cambria Math" panose="02040503050406030204" pitchFamily="18" charset="0"/>
                          <a:ea typeface="Times New Roman" panose="02020603050405020304" pitchFamily="18" charset="0"/>
                          <a:cs typeface="Arial" panose="020B0604020202020204" pitchFamily="34" charset="0"/>
                        </a:rPr>
                        <m:t>=64</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Ta nói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4</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là căn bậc ba của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64</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A83BF1C9-84FF-0AA2-97BD-6ACF0CC79F87}"/>
                    </a:ext>
                  </a:extLst>
                </p:cNvPr>
                <p:cNvSpPr txBox="1">
                  <a:spLocks noRot="1" noChangeAspect="1" noMove="1" noResize="1" noEditPoints="1" noAdjustHandles="1" noChangeArrowheads="1" noChangeShapeType="1" noTextEdit="1"/>
                </p:cNvSpPr>
                <p:nvPr/>
              </p:nvSpPr>
              <p:spPr>
                <a:xfrm>
                  <a:off x="2487248" y="2432076"/>
                  <a:ext cx="3614547" cy="1068562"/>
                </a:xfrm>
                <a:prstGeom prst="rect">
                  <a:avLst/>
                </a:prstGeom>
                <a:blipFill>
                  <a:blip r:embed="rId7"/>
                  <a:stretch>
                    <a:fillRect l="-1686" b="-9143"/>
                  </a:stretch>
                </a:blipFill>
              </p:spPr>
              <p:txBody>
                <a:bodyPr/>
                <a:lstStyle/>
                <a:p>
                  <a:r>
                    <a:rPr lang="en-US">
                      <a:noFill/>
                    </a:rPr>
                    <a:t> </a:t>
                  </a:r>
                </a:p>
              </p:txBody>
            </p:sp>
          </mc:Fallback>
        </mc:AlternateContent>
      </p:grpSp>
      <p:pic>
        <p:nvPicPr>
          <p:cNvPr id="9" name="Google Shape;275;p5"/>
          <p:cNvPicPr preferRelativeResize="0"/>
          <p:nvPr/>
        </p:nvPicPr>
        <p:blipFill rotWithShape="1">
          <a:blip r:embed="rId8">
            <a:alphaModFix/>
          </a:blip>
          <a:srcRect/>
          <a:stretch/>
        </p:blipFill>
        <p:spPr>
          <a:xfrm>
            <a:off x="3733978" y="4679343"/>
            <a:ext cx="1870252" cy="371619"/>
          </a:xfrm>
          <a:prstGeom prst="rect">
            <a:avLst/>
          </a:prstGeom>
          <a:noFill/>
          <a:ln>
            <a:noFill/>
          </a:ln>
        </p:spPr>
      </p:pic>
    </p:spTree>
    <p:extLst>
      <p:ext uri="{BB962C8B-B14F-4D97-AF65-F5344CB8AC3E}">
        <p14:creationId xmlns:p14="http://schemas.microsoft.com/office/powerpoint/2010/main" val="33212309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41"/>
        <p:cNvGrpSpPr/>
        <p:nvPr/>
      </p:nvGrpSpPr>
      <p:grpSpPr>
        <a:xfrm>
          <a:off x="0" y="0"/>
          <a:ext cx="0" cy="0"/>
          <a:chOff x="0" y="0"/>
          <a:chExt cx="0" cy="0"/>
        </a:xfrm>
      </p:grpSpPr>
      <p:pic>
        <p:nvPicPr>
          <p:cNvPr id="3544" name="Google Shape;3544;p50"/>
          <p:cNvPicPr preferRelativeResize="0"/>
          <p:nvPr/>
        </p:nvPicPr>
        <p:blipFill>
          <a:blip r:embed="rId3">
            <a:alphaModFix/>
          </a:blip>
          <a:stretch>
            <a:fillRect/>
          </a:stretch>
        </p:blipFill>
        <p:spPr>
          <a:xfrm>
            <a:off x="7660888" y="3412274"/>
            <a:ext cx="1331595" cy="1598480"/>
          </a:xfrm>
          <a:prstGeom prst="rect">
            <a:avLst/>
          </a:prstGeom>
          <a:noFill/>
          <a:ln>
            <a:noFill/>
          </a:ln>
          <a:effectLst>
            <a:outerShdw blurRad="114300" dist="76200" dir="2640000" algn="bl" rotWithShape="0">
              <a:schemeClr val="dk1">
                <a:alpha val="29000"/>
              </a:schemeClr>
            </a:outerShdw>
          </a:effectLst>
        </p:spPr>
      </p:pic>
      <p:sp>
        <p:nvSpPr>
          <p:cNvPr id="4" name="Title 2">
            <a:extLst>
              <a:ext uri="{FF2B5EF4-FFF2-40B4-BE49-F238E27FC236}">
                <a16:creationId xmlns:a16="http://schemas.microsoft.com/office/drawing/2014/main" id="{C48317FC-99A9-E5C4-912E-443DDF30CF27}"/>
              </a:ext>
            </a:extLst>
          </p:cNvPr>
          <p:cNvSpPr>
            <a:spLocks noGrp="1"/>
          </p:cNvSpPr>
          <p:nvPr>
            <p:ph type="title"/>
          </p:nvPr>
        </p:nvSpPr>
        <p:spPr>
          <a:xfrm>
            <a:off x="3295730" y="561305"/>
            <a:ext cx="2552536" cy="1029656"/>
          </a:xfrm>
        </p:spPr>
        <p:txBody>
          <a:bodyPr/>
          <a:lstStyle/>
          <a:p>
            <a:pPr>
              <a:lnSpc>
                <a:spcPct val="150000"/>
              </a:lnSpc>
              <a:spcBef>
                <a:spcPts val="600"/>
              </a:spcBef>
              <a:spcAft>
                <a:spcPts val="600"/>
              </a:spcAft>
            </a:pPr>
            <a:r>
              <a:rPr lang="da-DK" sz="34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KHÁI NIỆM</a:t>
            </a:r>
            <a:endParaRPr lang="en-US" sz="3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CAA681A-F714-C225-747E-E11DC06A83AC}"/>
                  </a:ext>
                </a:extLst>
              </p:cNvPr>
              <p:cNvSpPr txBox="1"/>
              <p:nvPr/>
            </p:nvSpPr>
            <p:spPr>
              <a:xfrm>
                <a:off x="992094" y="1499934"/>
                <a:ext cx="7159808" cy="1581843"/>
              </a:xfrm>
              <a:prstGeom prst="rect">
                <a:avLst/>
              </a:prstGeom>
              <a:noFill/>
            </p:spPr>
            <p:txBody>
              <a:bodyPr wrap="square">
                <a:spAutoFit/>
              </a:bodyPr>
              <a:lstStyle/>
              <a:p>
                <a:pPr algn="just">
                  <a:lnSpc>
                    <a:spcPct val="250000"/>
                  </a:lnSpc>
                  <a:spcBef>
                    <a:spcPts val="300"/>
                  </a:spcBef>
                  <a:spcAft>
                    <a:spcPts val="300"/>
                  </a:spcAft>
                </a:pPr>
                <a:r>
                  <a:rPr lang="vi-VN" sz="2000" dirty="0">
                    <a:latin typeface="Arial" panose="020B0604020202020204" pitchFamily="34" charset="0"/>
                    <a:ea typeface="Calibri" panose="020F0502020204030204" pitchFamily="34" charset="0"/>
                    <a:cs typeface="Times New Roman" panose="02020603050405020304" pitchFamily="18" charset="0"/>
                  </a:rPr>
                  <a:t>Căn bậc ba của một số thực </a:t>
                </a:r>
                <a14:m>
                  <m:oMath xmlns:m="http://schemas.openxmlformats.org/officeDocument/2006/math">
                    <m:r>
                      <a:rPr lang="vi-VN" sz="2000" i="1">
                        <a:latin typeface="Cambria Math" panose="02040503050406030204" pitchFamily="18" charset="0"/>
                        <a:ea typeface="Calibri" panose="020F0502020204030204" pitchFamily="34" charset="0"/>
                        <a:cs typeface="Arial" panose="020B0604020202020204" pitchFamily="34" charset="0"/>
                      </a:rPr>
                      <m:t>𝑎</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là số thực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𝑥</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sao cho </a:t>
                </a:r>
                <a14:m>
                  <m:oMath xmlns:m="http://schemas.openxmlformats.org/officeDocument/2006/math">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vi-VN" sz="2000" i="1">
                            <a:latin typeface="Cambria Math" panose="02040503050406030204" pitchFamily="18" charset="0"/>
                            <a:ea typeface="Times New Roman" panose="02020603050405020304" pitchFamily="18" charset="0"/>
                            <a:cs typeface="Arial" panose="020B0604020202020204" pitchFamily="34" charset="0"/>
                          </a:rPr>
                          <m:t>𝑥</m:t>
                        </m:r>
                      </m:e>
                      <m:sup>
                        <m:r>
                          <a:rPr lang="vi-VN" sz="2000" i="1">
                            <a:latin typeface="Cambria Math" panose="02040503050406030204" pitchFamily="18" charset="0"/>
                            <a:ea typeface="Times New Roman" panose="02020603050405020304" pitchFamily="18" charset="0"/>
                            <a:cs typeface="Arial" panose="020B0604020202020204" pitchFamily="34" charset="0"/>
                          </a:rPr>
                          <m:t>3</m:t>
                        </m:r>
                      </m:sup>
                    </m:sSup>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𝑎</m:t>
                    </m:r>
                    <m:r>
                      <a:rPr lang="vi-VN" sz="2000" i="1">
                        <a:latin typeface="Cambria Math" panose="02040503050406030204" pitchFamily="18" charset="0"/>
                        <a:ea typeface="Times New Roman" panose="02020603050405020304" pitchFamily="18" charset="0"/>
                        <a:cs typeface="Arial" panose="020B0604020202020204" pitchFamily="34" charset="0"/>
                      </a:rPr>
                      <m:t> </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50000"/>
                  </a:lnSpc>
                  <a:spcBef>
                    <a:spcPts val="300"/>
                  </a:spcBef>
                  <a:spcAft>
                    <a:spcPts val="3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Căn bậc ba của số thực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𝑎</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được kí hiệu là </a:t>
                </a:r>
                <a14:m>
                  <m:oMath xmlns:m="http://schemas.openxmlformats.org/officeDocument/2006/math">
                    <m:rad>
                      <m:radPr>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r>
                          <a:rPr lang="vi-VN" sz="2000" i="1">
                            <a:latin typeface="Cambria Math" panose="02040503050406030204" pitchFamily="18" charset="0"/>
                            <a:ea typeface="Times New Roman" panose="02020603050405020304" pitchFamily="18" charset="0"/>
                            <a:cs typeface="Arial" panose="020B0604020202020204" pitchFamily="34" charset="0"/>
                          </a:rPr>
                          <m:t>3</m:t>
                        </m:r>
                      </m:deg>
                      <m:e>
                        <m:r>
                          <a:rPr lang="vi-VN" sz="2000" i="1">
                            <a:latin typeface="Cambria Math" panose="02040503050406030204" pitchFamily="18" charset="0"/>
                            <a:ea typeface="Times New Roman" panose="02020603050405020304" pitchFamily="18" charset="0"/>
                            <a:cs typeface="Arial" panose="020B0604020202020204" pitchFamily="34" charset="0"/>
                          </a:rPr>
                          <m:t>𝑎</m:t>
                        </m:r>
                      </m:e>
                    </m:rad>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2CAA681A-F714-C225-747E-E11DC06A83AC}"/>
                  </a:ext>
                </a:extLst>
              </p:cNvPr>
              <p:cNvSpPr txBox="1">
                <a:spLocks noRot="1" noChangeAspect="1" noMove="1" noResize="1" noEditPoints="1" noAdjustHandles="1" noChangeArrowheads="1" noChangeShapeType="1" noTextEdit="1"/>
              </p:cNvSpPr>
              <p:nvPr/>
            </p:nvSpPr>
            <p:spPr>
              <a:xfrm>
                <a:off x="992094" y="1499934"/>
                <a:ext cx="7159808" cy="1581843"/>
              </a:xfrm>
              <a:prstGeom prst="rect">
                <a:avLst/>
              </a:prstGeom>
              <a:blipFill>
                <a:blip r:embed="rId4"/>
                <a:stretch>
                  <a:fillRect l="-937" b="-5769"/>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0D5EBCA2-8E55-04AB-2779-9F71855E6AD9}"/>
              </a:ext>
            </a:extLst>
          </p:cNvPr>
          <p:cNvGrpSpPr/>
          <p:nvPr/>
        </p:nvGrpSpPr>
        <p:grpSpPr>
          <a:xfrm>
            <a:off x="2608460" y="3709517"/>
            <a:ext cx="3636222" cy="501997"/>
            <a:chOff x="701602" y="4222964"/>
            <a:chExt cx="3636222" cy="501997"/>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4109ED6-31C6-F768-118B-032A623E35BC}"/>
                    </a:ext>
                  </a:extLst>
                </p:cNvPr>
                <p:cNvSpPr txBox="1"/>
                <p:nvPr/>
              </p:nvSpPr>
              <p:spPr>
                <a:xfrm>
                  <a:off x="1708925" y="4222964"/>
                  <a:ext cx="2628899" cy="501997"/>
                </a:xfrm>
                <a:prstGeom prst="rect">
                  <a:avLst/>
                </a:prstGeom>
                <a:noFill/>
              </p:spPr>
              <p:txBody>
                <a:bodyPr wrap="square">
                  <a:spAutoFit/>
                </a:bodyPr>
                <a:lstStyle/>
                <a:p>
                  <a:pPr algn="just">
                    <a:lnSpc>
                      <a:spcPct val="150000"/>
                    </a:lnSpc>
                    <a:spcBef>
                      <a:spcPts val="300"/>
                    </a:spcBef>
                    <a:spcAft>
                      <a:spcPts val="300"/>
                    </a:spcAft>
                  </a:pPr>
                  <a:r>
                    <a:rPr lang="pt-BR" sz="2000" b="1" dirty="0">
                      <a:effectLst/>
                      <a:latin typeface="Arial" panose="020B0604020202020204" pitchFamily="34" charset="0"/>
                      <a:ea typeface="Times New Roman" panose="02020603050405020304" pitchFamily="18" charset="0"/>
                      <a:cs typeface="Times New Roman" panose="02020603050405020304" pitchFamily="18" charset="0"/>
                    </a:rPr>
                    <a:t>Ghi chú:</a:t>
                  </a:r>
                  <a:r>
                    <a:rPr lang="pt-BR"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ad>
                                <m:radPr>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r>
                                    <a:rPr lang="vi-VN" sz="2000" i="1">
                                      <a:latin typeface="Cambria Math" panose="02040503050406030204" pitchFamily="18" charset="0"/>
                                      <a:ea typeface="Times New Roman" panose="02020603050405020304" pitchFamily="18" charset="0"/>
                                      <a:cs typeface="Arial" panose="020B0604020202020204" pitchFamily="34" charset="0"/>
                                    </a:rPr>
                                    <m:t>3</m:t>
                                  </m:r>
                                </m:deg>
                                <m:e>
                                  <m:r>
                                    <a:rPr lang="vi-VN" sz="2000" i="1">
                                      <a:latin typeface="Cambria Math" panose="02040503050406030204" pitchFamily="18" charset="0"/>
                                      <a:ea typeface="Times New Roman" panose="02020603050405020304" pitchFamily="18" charset="0"/>
                                      <a:cs typeface="Arial" panose="020B0604020202020204" pitchFamily="34" charset="0"/>
                                    </a:rPr>
                                    <m:t>𝑎</m:t>
                                  </m:r>
                                </m:e>
                              </m:rad>
                            </m:e>
                          </m:d>
                        </m:e>
                        <m:sup>
                          <m:r>
                            <a:rPr lang="vi-VN" sz="2000" i="1">
                              <a:latin typeface="Cambria Math" panose="02040503050406030204" pitchFamily="18" charset="0"/>
                              <a:ea typeface="Times New Roman" panose="02020603050405020304" pitchFamily="18" charset="0"/>
                              <a:cs typeface="Arial" panose="020B0604020202020204" pitchFamily="34" charset="0"/>
                            </a:rPr>
                            <m:t>3</m:t>
                          </m:r>
                        </m:sup>
                      </m:sSup>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𝑎</m:t>
                      </m:r>
                    </m:oMath>
                  </a14:m>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24109ED6-31C6-F768-118B-032A623E35BC}"/>
                    </a:ext>
                  </a:extLst>
                </p:cNvPr>
                <p:cNvSpPr txBox="1">
                  <a:spLocks noRot="1" noChangeAspect="1" noMove="1" noResize="1" noEditPoints="1" noAdjustHandles="1" noChangeArrowheads="1" noChangeShapeType="1" noTextEdit="1"/>
                </p:cNvSpPr>
                <p:nvPr/>
              </p:nvSpPr>
              <p:spPr>
                <a:xfrm>
                  <a:off x="1708925" y="4222964"/>
                  <a:ext cx="2628899" cy="501997"/>
                </a:xfrm>
                <a:prstGeom prst="rect">
                  <a:avLst/>
                </a:prstGeom>
                <a:blipFill>
                  <a:blip r:embed="rId5"/>
                  <a:stretch>
                    <a:fillRect l="-2320" b="-21951"/>
                  </a:stretch>
                </a:blipFill>
              </p:spPr>
              <p:txBody>
                <a:bodyPr/>
                <a:lstStyle/>
                <a:p>
                  <a:r>
                    <a:rPr lang="en-US">
                      <a:noFill/>
                    </a:rPr>
                    <a:t> </a:t>
                  </a:r>
                </a:p>
              </p:txBody>
            </p:sp>
          </mc:Fallback>
        </mc:AlternateContent>
        <p:pic>
          <p:nvPicPr>
            <p:cNvPr id="8" name="Picture 19">
              <a:extLst>
                <a:ext uri="{FF2B5EF4-FFF2-40B4-BE49-F238E27FC236}">
                  <a16:creationId xmlns:a16="http://schemas.microsoft.com/office/drawing/2014/main" id="{E3F04667-C1D8-7792-7990-C038FA8774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01602" y="4250033"/>
              <a:ext cx="840581" cy="474928"/>
            </a:xfrm>
            <a:prstGeom prst="rect">
              <a:avLst/>
            </a:prstGeom>
          </p:spPr>
        </p:pic>
      </p:grpSp>
      <p:pic>
        <p:nvPicPr>
          <p:cNvPr id="10" name="Google Shape;3907;p71">
            <a:extLst>
              <a:ext uri="{FF2B5EF4-FFF2-40B4-BE49-F238E27FC236}">
                <a16:creationId xmlns:a16="http://schemas.microsoft.com/office/drawing/2014/main" id="{FE4C5C28-A041-E98A-09B0-0A48990759D2}"/>
              </a:ext>
            </a:extLst>
          </p:cNvPr>
          <p:cNvPicPr preferRelativeResize="0"/>
          <p:nvPr/>
        </p:nvPicPr>
        <p:blipFill>
          <a:blip r:embed="rId8">
            <a:alphaModFix/>
          </a:blip>
          <a:stretch>
            <a:fillRect/>
          </a:stretch>
        </p:blipFill>
        <p:spPr>
          <a:xfrm rot="19940566" flipH="1">
            <a:off x="53719" y="209690"/>
            <a:ext cx="1755747" cy="905450"/>
          </a:xfrm>
          <a:prstGeom prst="rect">
            <a:avLst/>
          </a:prstGeom>
          <a:noFill/>
          <a:ln>
            <a:noFill/>
          </a:ln>
          <a:effectLst>
            <a:outerShdw blurRad="114300" dist="76200" dir="2640000" algn="bl" rotWithShape="0">
              <a:schemeClr val="dk1">
                <a:alpha val="29000"/>
              </a:schemeClr>
            </a:outerShdw>
          </a:effectLst>
        </p:spPr>
      </p:pic>
      <p:pic>
        <p:nvPicPr>
          <p:cNvPr id="11" name="Google Shape;3934;p71">
            <a:extLst>
              <a:ext uri="{FF2B5EF4-FFF2-40B4-BE49-F238E27FC236}">
                <a16:creationId xmlns:a16="http://schemas.microsoft.com/office/drawing/2014/main" id="{633722A7-B5BF-6505-3218-940834B6F97C}"/>
              </a:ext>
            </a:extLst>
          </p:cNvPr>
          <p:cNvPicPr preferRelativeResize="0"/>
          <p:nvPr/>
        </p:nvPicPr>
        <p:blipFill>
          <a:blip r:embed="rId9">
            <a:alphaModFix/>
          </a:blip>
          <a:stretch>
            <a:fillRect/>
          </a:stretch>
        </p:blipFill>
        <p:spPr>
          <a:xfrm flipH="1">
            <a:off x="7790462" y="248698"/>
            <a:ext cx="1331596" cy="827435"/>
          </a:xfrm>
          <a:prstGeom prst="rect">
            <a:avLst/>
          </a:prstGeom>
          <a:noFill/>
          <a:ln>
            <a:noFill/>
          </a:ln>
          <a:effectLst>
            <a:outerShdw blurRad="114300" dist="76200" dir="2640000" algn="bl" rotWithShape="0">
              <a:schemeClr val="dk1">
                <a:alpha val="29000"/>
              </a:schemeClr>
            </a:outerShdw>
          </a:effectLst>
        </p:spPr>
      </p:pic>
    </p:spTree>
    <p:extLst>
      <p:ext uri="{BB962C8B-B14F-4D97-AF65-F5344CB8AC3E}">
        <p14:creationId xmlns:p14="http://schemas.microsoft.com/office/powerpoint/2010/main" val="2959478688"/>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06"/>
        <p:cNvGrpSpPr/>
        <p:nvPr/>
      </p:nvGrpSpPr>
      <p:grpSpPr>
        <a:xfrm>
          <a:off x="0" y="0"/>
          <a:ext cx="0" cy="0"/>
          <a:chOff x="0" y="0"/>
          <a:chExt cx="0" cy="0"/>
        </a:xfrm>
      </p:grpSpPr>
      <p:pic>
        <p:nvPicPr>
          <p:cNvPr id="3623" name="Google Shape;3623;p56"/>
          <p:cNvPicPr preferRelativeResize="0"/>
          <p:nvPr/>
        </p:nvPicPr>
        <p:blipFill>
          <a:blip r:embed="rId3">
            <a:alphaModFix/>
          </a:blip>
          <a:stretch>
            <a:fillRect/>
          </a:stretch>
        </p:blipFill>
        <p:spPr>
          <a:xfrm flipH="1">
            <a:off x="7753490" y="133650"/>
            <a:ext cx="1341121" cy="914400"/>
          </a:xfrm>
          <a:prstGeom prst="rect">
            <a:avLst/>
          </a:prstGeom>
          <a:noFill/>
          <a:ln>
            <a:noFill/>
          </a:ln>
          <a:effectLst>
            <a:outerShdw blurRad="114300" dist="76200" dir="2640000" algn="bl" rotWithShape="0">
              <a:schemeClr val="dk1">
                <a:alpha val="29000"/>
              </a:schemeClr>
            </a:outerShdw>
          </a:effectLst>
        </p:spPr>
      </p:pic>
      <p:sp>
        <p:nvSpPr>
          <p:cNvPr id="22" name="Google Shape;1913;p42">
            <a:extLst>
              <a:ext uri="{FF2B5EF4-FFF2-40B4-BE49-F238E27FC236}">
                <a16:creationId xmlns:a16="http://schemas.microsoft.com/office/drawing/2014/main" id="{21AFE073-3F39-CCC5-49ED-D18963DB9D23}"/>
              </a:ext>
            </a:extLst>
          </p:cNvPr>
          <p:cNvSpPr/>
          <p:nvPr/>
        </p:nvSpPr>
        <p:spPr>
          <a:xfrm rot="2165">
            <a:off x="396786" y="2134569"/>
            <a:ext cx="994776" cy="458265"/>
          </a:xfrm>
          <a:prstGeom prst="chevron">
            <a:avLst>
              <a:gd name="adj" fmla="val 33665"/>
            </a:avLst>
          </a:prstGeom>
          <a:solidFill>
            <a:schemeClr val="tx2">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FD515D2-B25C-ECBA-4E0E-49FC67F114D0}"/>
                  </a:ext>
                </a:extLst>
              </p:cNvPr>
              <p:cNvSpPr txBox="1"/>
              <p:nvPr/>
            </p:nvSpPr>
            <p:spPr>
              <a:xfrm>
                <a:off x="491150" y="2134255"/>
                <a:ext cx="8502818" cy="1632691"/>
              </a:xfrm>
              <a:prstGeom prst="rect">
                <a:avLst/>
              </a:prstGeom>
              <a:noFill/>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	  a) Ta thấy: </a:t>
                </a:r>
                <a14:m>
                  <m:oMath xmlns:m="http://schemas.openxmlformats.org/officeDocument/2006/math">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2</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3</m:t>
                        </m:r>
                      </m:sup>
                    </m:sSup>
                    <m:r>
                      <a:rPr lang="pt-BR" sz="2000" i="1" kern="100">
                        <a:latin typeface="Cambria Math" panose="02040503050406030204" pitchFamily="18" charset="0"/>
                        <a:ea typeface="Times New Roman" panose="02020603050405020304" pitchFamily="18" charset="0"/>
                        <a:cs typeface="Arial" panose="020B0604020202020204" pitchFamily="34" charset="0"/>
                      </a:rPr>
                      <m:t>=8</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nên số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2</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là căn bậc ba của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8</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b) Ta thấy: </a:t>
                </a:r>
                <a14:m>
                  <m:oMath xmlns:m="http://schemas.openxmlformats.org/officeDocument/2006/math">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(−5)</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3</m:t>
                        </m:r>
                      </m:sup>
                    </m:sSup>
                    <m:r>
                      <a:rPr lang="pt-BR" sz="2000" i="1" kern="100">
                        <a:latin typeface="Cambria Math" panose="02040503050406030204" pitchFamily="18" charset="0"/>
                        <a:ea typeface="Times New Roman" panose="02020603050405020304" pitchFamily="18" charset="0"/>
                        <a:cs typeface="Arial" panose="020B0604020202020204" pitchFamily="34" charset="0"/>
                      </a:rPr>
                      <m:t>=−125</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nên số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−5</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là căn bậc ba của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−125</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c) Vì </a:t>
                </a:r>
                <a14:m>
                  <m:oMath xmlns:m="http://schemas.openxmlformats.org/officeDocument/2006/math">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latin typeface="Cambria Math" panose="02040503050406030204" pitchFamily="18" charset="0"/>
                                <a:ea typeface="Times New Roman" panose="02020603050405020304" pitchFamily="18" charset="0"/>
                                <a:cs typeface="Arial" panose="020B0604020202020204" pitchFamily="34" charset="0"/>
                              </a:rPr>
                              <m:t>0,1</m:t>
                            </m:r>
                          </m:e>
                        </m:d>
                      </m:e>
                      <m:sup>
                        <m:r>
                          <a:rPr lang="pt-BR" sz="2000" i="1" kern="100">
                            <a:latin typeface="Cambria Math" panose="02040503050406030204" pitchFamily="18" charset="0"/>
                            <a:ea typeface="Times New Roman" panose="02020603050405020304" pitchFamily="18" charset="0"/>
                            <a:cs typeface="Arial" panose="020B0604020202020204" pitchFamily="34" charset="0"/>
                          </a:rPr>
                          <m:t>3</m:t>
                        </m:r>
                      </m:sup>
                    </m:sSup>
                    <m:r>
                      <a:rPr lang="pt-BR" sz="2000" i="1" kern="100">
                        <a:latin typeface="Cambria Math" panose="02040503050406030204" pitchFamily="18" charset="0"/>
                        <a:ea typeface="Times New Roman" panose="02020603050405020304" pitchFamily="18" charset="0"/>
                        <a:cs typeface="Arial" panose="020B0604020202020204" pitchFamily="34" charset="0"/>
                      </a:rPr>
                      <m:t>=0,001≠0,01</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nên số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0,1</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không phải là căn bậc ba của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0,01</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CFD515D2-B25C-ECBA-4E0E-49FC67F114D0}"/>
                  </a:ext>
                </a:extLst>
              </p:cNvPr>
              <p:cNvSpPr txBox="1">
                <a:spLocks noRot="1" noChangeAspect="1" noMove="1" noResize="1" noEditPoints="1" noAdjustHandles="1" noChangeArrowheads="1" noChangeShapeType="1" noTextEdit="1"/>
              </p:cNvSpPr>
              <p:nvPr/>
            </p:nvSpPr>
            <p:spPr>
              <a:xfrm>
                <a:off x="491150" y="2134255"/>
                <a:ext cx="8502818" cy="1632691"/>
              </a:xfrm>
              <a:prstGeom prst="rect">
                <a:avLst/>
              </a:prstGeom>
              <a:blipFill>
                <a:blip r:embed="rId4"/>
                <a:stretch>
                  <a:fillRect l="-789" b="-5597"/>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497718F1-C6E0-C1AC-B363-646DC1BD5929}"/>
              </a:ext>
            </a:extLst>
          </p:cNvPr>
          <p:cNvSpPr txBox="1"/>
          <p:nvPr/>
        </p:nvSpPr>
        <p:spPr>
          <a:xfrm>
            <a:off x="462427" y="388961"/>
            <a:ext cx="1129216" cy="400110"/>
          </a:xfrm>
          <a:prstGeom prst="rect">
            <a:avLst/>
          </a:prstGeom>
          <a:noFill/>
        </p:spPr>
        <p:txBody>
          <a:bodyPr wrap="square">
            <a:spAutoFit/>
          </a:bodyPr>
          <a:lstStyle/>
          <a:p>
            <a:r>
              <a:rPr lang="vi-VN" sz="2000" b="1" kern="0" dirty="0">
                <a:effectLst/>
                <a:highlight>
                  <a:srgbClr val="FFFF00"/>
                </a:highlight>
                <a:latin typeface="Arial" panose="020B0604020202020204" pitchFamily="34" charset="0"/>
                <a:ea typeface="Times New Roman" panose="02020603050405020304" pitchFamily="18" charset="0"/>
              </a:rPr>
              <a:t>Ví dụ </a:t>
            </a:r>
            <a:r>
              <a:rPr lang="en-US" sz="2000" b="1" kern="0" dirty="0">
                <a:effectLst/>
                <a:highlight>
                  <a:srgbClr val="FFFF00"/>
                </a:highlight>
                <a:latin typeface="Arial" panose="020B0604020202020204" pitchFamily="34" charset="0"/>
                <a:ea typeface="Times New Roman" panose="02020603050405020304" pitchFamily="18" charset="0"/>
              </a:rPr>
              <a:t>7</a:t>
            </a:r>
            <a:r>
              <a:rPr lang="vi-VN" sz="2000" b="1" kern="0" dirty="0">
                <a:effectLst/>
                <a:highlight>
                  <a:srgbClr val="FFFF00"/>
                </a:highlight>
                <a:latin typeface="Arial" panose="020B0604020202020204" pitchFamily="34" charset="0"/>
                <a:ea typeface="Times New Roman" panose="02020603050405020304" pitchFamily="18" charset="0"/>
              </a:rPr>
              <a:t>:</a:t>
            </a:r>
            <a:r>
              <a:rPr lang="vi-VN" sz="2000" kern="0" dirty="0">
                <a:effectLst/>
                <a:highlight>
                  <a:srgbClr val="FFFF00"/>
                </a:highlight>
                <a:latin typeface="Arial" panose="020B0604020202020204" pitchFamily="34" charset="0"/>
                <a:ea typeface="Times New Roman" panose="02020603050405020304" pitchFamily="18" charset="0"/>
              </a:rPr>
              <a:t> </a:t>
            </a:r>
            <a:endParaRPr lang="en-US" sz="2000" dirty="0">
              <a:highlight>
                <a:srgbClr val="FFFF00"/>
              </a:highlight>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9E66655-2E68-E023-FFEA-A1F523A9310E}"/>
                  </a:ext>
                </a:extLst>
              </p:cNvPr>
              <p:cNvSpPr txBox="1"/>
              <p:nvPr/>
            </p:nvSpPr>
            <p:spPr>
              <a:xfrm>
                <a:off x="1591643" y="270154"/>
                <a:ext cx="6301833" cy="1632819"/>
              </a:xfrm>
              <a:prstGeom prst="rect">
                <a:avLst/>
              </a:prstGeom>
              <a:noFill/>
            </p:spPr>
            <p:txBody>
              <a:bodyPr wrap="square">
                <a:spAutoFit/>
              </a:bodyPr>
              <a:lstStyle/>
              <a:p>
                <a:pPr algn="just">
                  <a:lnSpc>
                    <a:spcPct val="150000"/>
                  </a:lnSpc>
                  <a:spcAft>
                    <a:spcPts val="800"/>
                  </a:spcAft>
                </a:pPr>
                <a:r>
                  <a:rPr lang="pt-BR" sz="2000" kern="100">
                    <a:effectLst/>
                    <a:latin typeface="Arial" panose="020B0604020202020204" pitchFamily="34" charset="0"/>
                    <a:ea typeface="Times New Roman" panose="02020603050405020304" pitchFamily="18" charset="0"/>
                    <a:cs typeface="Times New Roman" panose="02020603050405020304" pitchFamily="18" charset="0"/>
                  </a:rPr>
                  <a:t>a) Số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oMath>
                </a14:m>
                <a:r>
                  <a:rPr lang="pt-BR" sz="2000" kern="100">
                    <a:effectLst/>
                    <a:latin typeface="Arial" panose="020B0604020202020204" pitchFamily="34" charset="0"/>
                    <a:ea typeface="Times New Roman" panose="02020603050405020304" pitchFamily="18" charset="0"/>
                    <a:cs typeface="Times New Roman" panose="02020603050405020304" pitchFamily="18" charset="0"/>
                  </a:rPr>
                  <a:t> có phải là căn bậc ba của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8</m:t>
                    </m:r>
                  </m:oMath>
                </a14:m>
                <a:r>
                  <a:rPr lang="pt-BR" sz="2000" kern="100">
                    <a:effectLst/>
                    <a:latin typeface="Arial" panose="020B0604020202020204" pitchFamily="34" charset="0"/>
                    <a:ea typeface="Times New Roman" panose="02020603050405020304" pitchFamily="18" charset="0"/>
                    <a:cs typeface="Times New Roman" panose="02020603050405020304" pitchFamily="18" charset="0"/>
                  </a:rPr>
                  <a:t> hay không?</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a:effectLst/>
                    <a:latin typeface="Arial" panose="020B0604020202020204" pitchFamily="34" charset="0"/>
                    <a:ea typeface="Times New Roman" panose="02020603050405020304" pitchFamily="18" charset="0"/>
                    <a:cs typeface="Times New Roman" panose="02020603050405020304" pitchFamily="18" charset="0"/>
                  </a:rPr>
                  <a:t>b) Số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−5</m:t>
                    </m:r>
                  </m:oMath>
                </a14:m>
                <a:r>
                  <a:rPr lang="pt-BR" sz="2000" kern="100">
                    <a:effectLst/>
                    <a:latin typeface="Arial" panose="020B0604020202020204" pitchFamily="34" charset="0"/>
                    <a:ea typeface="Times New Roman" panose="02020603050405020304" pitchFamily="18" charset="0"/>
                    <a:cs typeface="Times New Roman" panose="02020603050405020304" pitchFamily="18" charset="0"/>
                  </a:rPr>
                  <a:t> có phải là căn bậc ba của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−125</m:t>
                    </m:r>
                  </m:oMath>
                </a14:m>
                <a:r>
                  <a:rPr lang="pt-BR" sz="2000" kern="100">
                    <a:effectLst/>
                    <a:latin typeface="Arial" panose="020B0604020202020204" pitchFamily="34" charset="0"/>
                    <a:ea typeface="Times New Roman" panose="02020603050405020304" pitchFamily="18" charset="0"/>
                    <a:cs typeface="Times New Roman" panose="02020603050405020304" pitchFamily="18" charset="0"/>
                  </a:rPr>
                  <a:t> hay không?</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a:effectLst/>
                    <a:latin typeface="Arial" panose="020B0604020202020204" pitchFamily="34" charset="0"/>
                    <a:ea typeface="Times New Roman" panose="02020603050405020304" pitchFamily="18" charset="0"/>
                    <a:cs typeface="Times New Roman" panose="02020603050405020304" pitchFamily="18" charset="0"/>
                  </a:rPr>
                  <a:t>c) Số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0,1</m:t>
                    </m:r>
                  </m:oMath>
                </a14:m>
                <a:r>
                  <a:rPr lang="pt-BR" sz="2000" kern="100">
                    <a:effectLst/>
                    <a:latin typeface="Arial" panose="020B0604020202020204" pitchFamily="34" charset="0"/>
                    <a:ea typeface="Times New Roman" panose="02020603050405020304" pitchFamily="18" charset="0"/>
                    <a:cs typeface="Times New Roman" panose="02020603050405020304" pitchFamily="18" charset="0"/>
                  </a:rPr>
                  <a:t> có phải là căn bậc ba của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0,01</m:t>
                    </m:r>
                  </m:oMath>
                </a14:m>
                <a:r>
                  <a:rPr lang="pt-BR" sz="2000" kern="100">
                    <a:effectLst/>
                    <a:latin typeface="Arial" panose="020B0604020202020204" pitchFamily="34" charset="0"/>
                    <a:ea typeface="Times New Roman" panose="02020603050405020304" pitchFamily="18" charset="0"/>
                    <a:cs typeface="Times New Roman" panose="02020603050405020304" pitchFamily="18" charset="0"/>
                  </a:rPr>
                  <a:t> hay không?</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A9E66655-2E68-E023-FFEA-A1F523A9310E}"/>
                  </a:ext>
                </a:extLst>
              </p:cNvPr>
              <p:cNvSpPr txBox="1">
                <a:spLocks noRot="1" noChangeAspect="1" noMove="1" noResize="1" noEditPoints="1" noAdjustHandles="1" noChangeArrowheads="1" noChangeShapeType="1" noTextEdit="1"/>
              </p:cNvSpPr>
              <p:nvPr/>
            </p:nvSpPr>
            <p:spPr>
              <a:xfrm>
                <a:off x="1591643" y="270154"/>
                <a:ext cx="6301833" cy="1632819"/>
              </a:xfrm>
              <a:prstGeom prst="rect">
                <a:avLst/>
              </a:prstGeom>
              <a:blipFill>
                <a:blip r:embed="rId5"/>
                <a:stretch>
                  <a:fillRect l="-967" b="-5597"/>
                </a:stretch>
              </a:blipFill>
            </p:spPr>
            <p:txBody>
              <a:bodyPr/>
              <a:lstStyle/>
              <a:p>
                <a:r>
                  <a:rPr lang="en-US">
                    <a:noFill/>
                  </a:rPr>
                  <a:t> </a:t>
                </a:r>
              </a:p>
            </p:txBody>
          </p:sp>
        </mc:Fallback>
      </mc:AlternateContent>
      <p:grpSp>
        <p:nvGrpSpPr>
          <p:cNvPr id="29" name="Group 28">
            <a:extLst>
              <a:ext uri="{FF2B5EF4-FFF2-40B4-BE49-F238E27FC236}">
                <a16:creationId xmlns:a16="http://schemas.microsoft.com/office/drawing/2014/main" id="{C8B4A0A4-CFE5-ABB9-F016-9F7FBEE96A27}"/>
              </a:ext>
            </a:extLst>
          </p:cNvPr>
          <p:cNvGrpSpPr/>
          <p:nvPr/>
        </p:nvGrpSpPr>
        <p:grpSpPr>
          <a:xfrm>
            <a:off x="462427" y="3839347"/>
            <a:ext cx="8341809" cy="1036951"/>
            <a:chOff x="462427" y="3860457"/>
            <a:chExt cx="8341809" cy="1036951"/>
          </a:xfrm>
        </p:grpSpPr>
        <p:pic>
          <p:nvPicPr>
            <p:cNvPr id="26" name="Picture 2">
              <a:extLst>
                <a:ext uri="{FF2B5EF4-FFF2-40B4-BE49-F238E27FC236}">
                  <a16:creationId xmlns:a16="http://schemas.microsoft.com/office/drawing/2014/main" id="{41BE390F-58EF-2430-BFE0-DE746820F8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62427" y="4070534"/>
              <a:ext cx="485427" cy="719151"/>
            </a:xfrm>
            <a:prstGeom prst="rect">
              <a:avLst/>
            </a:prstGeom>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4A829F5-4446-2EDB-A722-E22B9C79C7A4}"/>
                    </a:ext>
                  </a:extLst>
                </p:cNvPr>
                <p:cNvSpPr txBox="1"/>
                <p:nvPr/>
              </p:nvSpPr>
              <p:spPr>
                <a:xfrm>
                  <a:off x="1186544" y="3860457"/>
                  <a:ext cx="7617692" cy="1036951"/>
                </a:xfrm>
                <a:prstGeom prst="rect">
                  <a:avLst/>
                </a:prstGeom>
                <a:noFill/>
              </p:spPr>
              <p:txBody>
                <a:bodyPr wrap="square">
                  <a:spAutoFit/>
                </a:bodyPr>
                <a:lstStyle/>
                <a:p>
                  <a:pPr algn="just">
                    <a:lnSpc>
                      <a:spcPct val="150000"/>
                    </a:lnSpc>
                    <a:spcBef>
                      <a:spcPts val="300"/>
                    </a:spcBef>
                    <a:spcAft>
                      <a:spcPts val="300"/>
                    </a:spcAft>
                  </a:pPr>
                  <a:r>
                    <a:rPr lang="vi-VN" sz="2000" b="1" dirty="0">
                      <a:effectLst/>
                      <a:latin typeface="Arial" panose="020B0604020202020204" pitchFamily="34" charset="0"/>
                      <a:ea typeface="Calibri" panose="020F0502020204030204" pitchFamily="34" charset="0"/>
                      <a:cs typeface="Times New Roman" panose="02020603050405020304" pitchFamily="18" charset="0"/>
                    </a:rPr>
                    <a:t>Chú ý:</a:t>
                  </a:r>
                  <a:r>
                    <a:rPr lang="vi-VN" sz="2000" dirty="0">
                      <a:effectLst/>
                      <a:latin typeface="Arial" panose="020B0604020202020204" pitchFamily="34" charset="0"/>
                      <a:ea typeface="Calibri" panose="020F0502020204030204" pitchFamily="34" charset="0"/>
                      <a:cs typeface="Times New Roman" panose="02020603050405020304" pitchFamily="18" charset="0"/>
                    </a:rPr>
                    <a:t> Người ta chứng minh được rằng: </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300"/>
                    </a:spcBef>
                    <a:spcAft>
                      <a:spcPts val="300"/>
                    </a:spcAft>
                  </a:pPr>
                  <a:r>
                    <a:rPr lang="vi-VN" sz="2000" dirty="0">
                      <a:effectLst/>
                      <a:latin typeface="Arial" panose="020B0604020202020204" pitchFamily="34" charset="0"/>
                      <a:ea typeface="Calibri" panose="020F0502020204030204" pitchFamily="34" charset="0"/>
                      <a:cs typeface="Times New Roman" panose="02020603050405020304" pitchFamily="18" charset="0"/>
                    </a:rPr>
                    <a:t>Mỗi số thực </a:t>
                  </a:r>
                  <a14:m>
                    <m:oMath xmlns:m="http://schemas.openxmlformats.org/officeDocument/2006/math">
                      <m:r>
                        <a:rPr lang="vi-VN" sz="2000" i="1">
                          <a:effectLst/>
                          <a:latin typeface="Cambria Math" panose="02040503050406030204" pitchFamily="18" charset="0"/>
                          <a:ea typeface="Calibri" panose="020F0502020204030204" pitchFamily="34" charset="0"/>
                          <a:cs typeface="Arial" panose="020B0604020202020204" pitchFamily="34" charset="0"/>
                        </a:rPr>
                        <m:t>𝑎</m:t>
                      </m:r>
                    </m:oMath>
                  </a14:m>
                  <a:r>
                    <a:rPr lang="vi-VN" sz="2000" dirty="0">
                      <a:effectLst/>
                      <a:latin typeface="Arial" panose="020B0604020202020204" pitchFamily="34" charset="0"/>
                      <a:ea typeface="Times New Roman" panose="02020603050405020304" pitchFamily="18" charset="0"/>
                      <a:cs typeface="Times New Roman" panose="02020603050405020304" pitchFamily="18" charset="0"/>
                    </a:rPr>
                    <a:t> đều có duy nhất một căn bậc ba.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24A829F5-4446-2EDB-A722-E22B9C79C7A4}"/>
                    </a:ext>
                  </a:extLst>
                </p:cNvPr>
                <p:cNvSpPr txBox="1">
                  <a:spLocks noRot="1" noChangeAspect="1" noMove="1" noResize="1" noEditPoints="1" noAdjustHandles="1" noChangeArrowheads="1" noChangeShapeType="1" noTextEdit="1"/>
                </p:cNvSpPr>
                <p:nvPr/>
              </p:nvSpPr>
              <p:spPr>
                <a:xfrm>
                  <a:off x="1186544" y="3860457"/>
                  <a:ext cx="7617692" cy="1036951"/>
                </a:xfrm>
                <a:prstGeom prst="rect">
                  <a:avLst/>
                </a:prstGeom>
                <a:blipFill>
                  <a:blip r:embed="rId8"/>
                  <a:stretch>
                    <a:fillRect l="-881" b="-10000"/>
                  </a:stretch>
                </a:blipFill>
              </p:spPr>
              <p:txBody>
                <a:bodyPr/>
                <a:lstStyle/>
                <a:p>
                  <a:r>
                    <a:rPr lang="en-US">
                      <a:noFill/>
                    </a:rPr>
                    <a:t> </a:t>
                  </a:r>
                </a:p>
              </p:txBody>
            </p:sp>
          </mc:Fallback>
        </mc:AlternateContent>
      </p:gr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circle(in)">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27"/>
        <p:cNvGrpSpPr/>
        <p:nvPr/>
      </p:nvGrpSpPr>
      <p:grpSpPr>
        <a:xfrm>
          <a:off x="0" y="0"/>
          <a:ext cx="0" cy="0"/>
          <a:chOff x="0" y="0"/>
          <a:chExt cx="0" cy="0"/>
        </a:xfrm>
      </p:grpSpPr>
      <p:sp>
        <p:nvSpPr>
          <p:cNvPr id="8" name="TextBox 7">
            <a:extLst>
              <a:ext uri="{FF2B5EF4-FFF2-40B4-BE49-F238E27FC236}">
                <a16:creationId xmlns:a16="http://schemas.microsoft.com/office/drawing/2014/main" id="{D434DC63-4A8D-6BDB-5FC9-881BC9C025CF}"/>
              </a:ext>
            </a:extLst>
          </p:cNvPr>
          <p:cNvSpPr txBox="1"/>
          <p:nvPr/>
        </p:nvSpPr>
        <p:spPr>
          <a:xfrm>
            <a:off x="436310" y="681219"/>
            <a:ext cx="1129216" cy="400110"/>
          </a:xfrm>
          <a:prstGeom prst="rect">
            <a:avLst/>
          </a:prstGeom>
          <a:noFill/>
        </p:spPr>
        <p:txBody>
          <a:bodyPr wrap="square">
            <a:spAutoFit/>
          </a:bodyPr>
          <a:lstStyle/>
          <a:p>
            <a:r>
              <a:rPr lang="vi-VN" sz="2000" b="1" kern="0" dirty="0">
                <a:solidFill>
                  <a:srgbClr val="FFFFFF"/>
                </a:solidFill>
                <a:effectLst/>
                <a:highlight>
                  <a:srgbClr val="008080"/>
                </a:highlight>
                <a:latin typeface="Arial" panose="020B0604020202020204" pitchFamily="34" charset="0"/>
                <a:ea typeface="Times New Roman" panose="02020603050405020304" pitchFamily="18" charset="0"/>
              </a:rPr>
              <a:t>Ví dụ </a:t>
            </a:r>
            <a:r>
              <a:rPr lang="en-US" sz="2000" b="1" dirty="0">
                <a:solidFill>
                  <a:srgbClr val="FFFFFF"/>
                </a:solidFill>
                <a:highlight>
                  <a:srgbClr val="008080"/>
                </a:highlight>
                <a:latin typeface="Arial" panose="020B0604020202020204" pitchFamily="34" charset="0"/>
                <a:ea typeface="Times New Roman" panose="02020603050405020304" pitchFamily="18" charset="0"/>
              </a:rPr>
              <a:t>8</a:t>
            </a:r>
            <a:r>
              <a:rPr lang="vi-VN" sz="2000" b="1" kern="0" dirty="0">
                <a:solidFill>
                  <a:srgbClr val="FFFFFF"/>
                </a:solidFill>
                <a:effectLst/>
                <a:highlight>
                  <a:srgbClr val="008080"/>
                </a:highlight>
                <a:latin typeface="Arial" panose="020B0604020202020204" pitchFamily="34" charset="0"/>
                <a:ea typeface="Times New Roman" panose="02020603050405020304" pitchFamily="18" charset="0"/>
              </a:rPr>
              <a:t>:</a:t>
            </a:r>
            <a:r>
              <a:rPr lang="vi-VN" sz="2000" kern="0" dirty="0">
                <a:solidFill>
                  <a:srgbClr val="FFFFFF"/>
                </a:solidFill>
                <a:effectLst/>
                <a:highlight>
                  <a:srgbClr val="008080"/>
                </a:highlight>
                <a:latin typeface="Arial" panose="020B0604020202020204" pitchFamily="34" charset="0"/>
                <a:ea typeface="Times New Roman" panose="02020603050405020304" pitchFamily="18" charset="0"/>
              </a:rPr>
              <a:t> </a:t>
            </a:r>
            <a:endParaRPr lang="en-US" sz="2000" dirty="0">
              <a:solidFill>
                <a:srgbClr val="FFFFFF"/>
              </a:solidFill>
              <a:highlight>
                <a:srgbClr val="008080"/>
              </a:highlight>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06C8C73-BC9D-DCA6-B7C3-FC76BF3A52DA}"/>
                  </a:ext>
                </a:extLst>
              </p:cNvPr>
              <p:cNvSpPr txBox="1"/>
              <p:nvPr/>
            </p:nvSpPr>
            <p:spPr>
              <a:xfrm>
                <a:off x="503916" y="382733"/>
                <a:ext cx="2774544" cy="4146456"/>
              </a:xfrm>
              <a:prstGeom prst="rect">
                <a:avLst/>
              </a:prstGeom>
              <a:noFill/>
            </p:spPr>
            <p:txBody>
              <a:bodyPr wrap="square">
                <a:spAutoFit/>
              </a:bodyPr>
              <a:lstStyle/>
              <a:p>
                <a:pPr algn="just">
                  <a:lnSpc>
                    <a:spcPct val="2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	 Tìm giá trị của</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ad>
                      <m:ra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r>
                          <a:rPr lang="pt-BR" sz="2000" i="1" kern="100">
                            <a:latin typeface="Cambria Math" panose="02040503050406030204" pitchFamily="18" charset="0"/>
                            <a:ea typeface="Times New Roman" panose="02020603050405020304" pitchFamily="18" charset="0"/>
                            <a:cs typeface="Arial" panose="020B0604020202020204" pitchFamily="34" charset="0"/>
                          </a:rPr>
                          <m:t>3</m:t>
                        </m:r>
                      </m:deg>
                      <m:e>
                        <m:r>
                          <a:rPr lang="pt-BR" sz="2000" i="1" kern="100">
                            <a:latin typeface="Cambria Math" panose="02040503050406030204" pitchFamily="18" charset="0"/>
                            <a:ea typeface="Times New Roman" panose="02020603050405020304" pitchFamily="18" charset="0"/>
                            <a:cs typeface="Arial" panose="020B0604020202020204" pitchFamily="34" charset="0"/>
                          </a:rPr>
                          <m:t>1 000</m:t>
                        </m:r>
                      </m:e>
                    </m:rad>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2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rad>
                      <m:ra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r>
                          <a:rPr lang="pt-BR" sz="2000" i="1" kern="100">
                            <a:latin typeface="Cambria Math" panose="02040503050406030204" pitchFamily="18" charset="0"/>
                            <a:ea typeface="Times New Roman" panose="02020603050405020304" pitchFamily="18" charset="0"/>
                            <a:cs typeface="Arial" panose="020B0604020202020204" pitchFamily="34" charset="0"/>
                          </a:rPr>
                          <m:t>3</m:t>
                        </m:r>
                      </m:deg>
                      <m:e>
                        <m:r>
                          <a:rPr lang="pt-BR" sz="2000" i="1" kern="100">
                            <a:latin typeface="Cambria Math" panose="02040503050406030204" pitchFamily="18" charset="0"/>
                            <a:ea typeface="Times New Roman" panose="02020603050405020304" pitchFamily="18" charset="0"/>
                            <a:cs typeface="Arial" panose="020B0604020202020204" pitchFamily="34" charset="0"/>
                          </a:rPr>
                          <m:t>−0,064</m:t>
                        </m:r>
                      </m:e>
                    </m:rad>
                  </m:oMath>
                </a14:m>
                <a:endParaRPr lang="pt-BR" sz="2000" kern="1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2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rad>
                      <m:ra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r>
                          <a:rPr lang="pt-BR" sz="2000" i="1" kern="100">
                            <a:latin typeface="Cambria Math" panose="02040503050406030204" pitchFamily="18" charset="0"/>
                            <a:ea typeface="Times New Roman" panose="02020603050405020304" pitchFamily="18" charset="0"/>
                            <a:cs typeface="Arial" panose="020B0604020202020204" pitchFamily="34" charset="0"/>
                          </a:rPr>
                          <m:t>3</m:t>
                        </m:r>
                      </m:deg>
                      <m:e>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1</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125</m:t>
                            </m:r>
                          </m:den>
                        </m:f>
                      </m:e>
                    </m:rad>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806C8C73-BC9D-DCA6-B7C3-FC76BF3A52DA}"/>
                  </a:ext>
                </a:extLst>
              </p:cNvPr>
              <p:cNvSpPr txBox="1">
                <a:spLocks noRot="1" noChangeAspect="1" noMove="1" noResize="1" noEditPoints="1" noAdjustHandles="1" noChangeArrowheads="1" noChangeShapeType="1" noTextEdit="1"/>
              </p:cNvSpPr>
              <p:nvPr/>
            </p:nvSpPr>
            <p:spPr>
              <a:xfrm>
                <a:off x="503916" y="382733"/>
                <a:ext cx="2774544" cy="4146456"/>
              </a:xfrm>
              <a:prstGeom prst="rect">
                <a:avLst/>
              </a:prstGeom>
              <a:blipFill>
                <a:blip r:embed="rId3"/>
                <a:stretch>
                  <a:fillRect l="-2418" r="-19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C41CE8C-A775-9B66-C891-E221794BA092}"/>
                  </a:ext>
                </a:extLst>
              </p:cNvPr>
              <p:cNvSpPr txBox="1"/>
              <p:nvPr/>
            </p:nvSpPr>
            <p:spPr>
              <a:xfrm>
                <a:off x="2143822" y="1656622"/>
                <a:ext cx="95621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pt-BR" sz="2000" b="1" i="1" u="none" strike="noStrike" kern="100" cap="none" spc="0" normalizeH="0" baseline="0" noProof="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m:t>
                      </m:r>
                      <m:r>
                        <a:rPr kumimoji="0" lang="pt-BR" sz="2000" b="1" i="1" u="none" strike="noStrike" kern="100" cap="none" spc="0" normalizeH="0" baseline="0" noProof="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𝟏𝟎</m:t>
                      </m:r>
                    </m:oMath>
                  </m:oMathPara>
                </a14:m>
                <a:endParaRPr lang="en-US" b="1" dirty="0">
                  <a:solidFill>
                    <a:srgbClr val="FF0000"/>
                  </a:solidFill>
                </a:endParaRPr>
              </a:p>
            </p:txBody>
          </p:sp>
        </mc:Choice>
        <mc:Fallback xmlns="">
          <p:sp>
            <p:nvSpPr>
              <p:cNvPr id="11" name="TextBox 10">
                <a:extLst>
                  <a:ext uri="{FF2B5EF4-FFF2-40B4-BE49-F238E27FC236}">
                    <a16:creationId xmlns:a16="http://schemas.microsoft.com/office/drawing/2014/main" id="{2C41CE8C-A775-9B66-C891-E221794BA092}"/>
                  </a:ext>
                </a:extLst>
              </p:cNvPr>
              <p:cNvSpPr txBox="1">
                <a:spLocks noRot="1" noChangeAspect="1" noMove="1" noResize="1" noEditPoints="1" noAdjustHandles="1" noChangeArrowheads="1" noChangeShapeType="1" noTextEdit="1"/>
              </p:cNvSpPr>
              <p:nvPr/>
            </p:nvSpPr>
            <p:spPr>
              <a:xfrm>
                <a:off x="2143822" y="1656622"/>
                <a:ext cx="956217"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A9F2B22-08A5-41B4-29DF-52D49ABD8F9F}"/>
                  </a:ext>
                </a:extLst>
              </p:cNvPr>
              <p:cNvSpPr txBox="1"/>
              <p:nvPr/>
            </p:nvSpPr>
            <p:spPr>
              <a:xfrm>
                <a:off x="2221879" y="2605204"/>
                <a:ext cx="95621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2000" b="1" i="1" kern="100"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r>
                        <a:rPr lang="pt-BR" sz="2000" b="1" i="1" kern="100"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m:t>𝟎</m:t>
                      </m:r>
                      <m:r>
                        <a:rPr lang="pt-BR" sz="2000" b="1" i="1" kern="100"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r>
                        <a:rPr lang="pt-BR" sz="2000" b="1" i="1" kern="100"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m:t>𝟒</m:t>
                      </m:r>
                    </m:oMath>
                  </m:oMathPara>
                </a14:m>
                <a:endParaRPr lang="en-US" b="1" dirty="0">
                  <a:solidFill>
                    <a:srgbClr val="FF0000"/>
                  </a:solidFill>
                </a:endParaRPr>
              </a:p>
            </p:txBody>
          </p:sp>
        </mc:Choice>
        <mc:Fallback xmlns="">
          <p:sp>
            <p:nvSpPr>
              <p:cNvPr id="12" name="TextBox 11">
                <a:extLst>
                  <a:ext uri="{FF2B5EF4-FFF2-40B4-BE49-F238E27FC236}">
                    <a16:creationId xmlns:a16="http://schemas.microsoft.com/office/drawing/2014/main" id="{1A9F2B22-08A5-41B4-29DF-52D49ABD8F9F}"/>
                  </a:ext>
                </a:extLst>
              </p:cNvPr>
              <p:cNvSpPr txBox="1">
                <a:spLocks noRot="1" noChangeAspect="1" noMove="1" noResize="1" noEditPoints="1" noAdjustHandles="1" noChangeArrowheads="1" noChangeShapeType="1" noTextEdit="1"/>
              </p:cNvSpPr>
              <p:nvPr/>
            </p:nvSpPr>
            <p:spPr>
              <a:xfrm>
                <a:off x="2221879" y="2605204"/>
                <a:ext cx="956217" cy="400110"/>
              </a:xfrm>
              <a:prstGeom prst="rect">
                <a:avLst/>
              </a:prstGeom>
              <a:blipFill>
                <a:blip r:embed="rId5"/>
                <a:stretch>
                  <a:fillRect r="-82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656484A-D24C-45B8-9246-CF36F7991DFF}"/>
                  </a:ext>
                </a:extLst>
              </p:cNvPr>
              <p:cNvSpPr txBox="1"/>
              <p:nvPr/>
            </p:nvSpPr>
            <p:spPr>
              <a:xfrm>
                <a:off x="2221879" y="3938284"/>
                <a:ext cx="632834" cy="536942"/>
              </a:xfrm>
              <a:prstGeom prst="rect">
                <a:avLst/>
              </a:prstGeom>
              <a:noFill/>
            </p:spPr>
            <p:txBody>
              <a:bodyPr wrap="square">
                <a:spAutoFit/>
              </a:bodyPr>
              <a:lstStyle/>
              <a:p>
                <a14:m>
                  <m:oMath xmlns:m="http://schemas.openxmlformats.org/officeDocument/2006/math">
                    <m:r>
                      <a:rPr lang="pt-BR" sz="2000" b="1" i="1" kern="100"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kern="100">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fPr>
                      <m:num>
                        <m:r>
                          <a:rPr lang="pt-BR" sz="2000" b="1" i="1" kern="100">
                            <a:solidFill>
                              <a:srgbClr val="FF0000"/>
                            </a:solidFill>
                            <a:latin typeface="Cambria Math" panose="02040503050406030204" pitchFamily="18" charset="0"/>
                            <a:ea typeface="Times New Roman" panose="02020603050405020304" pitchFamily="18" charset="0"/>
                            <a:cs typeface="Arial" panose="020B0604020202020204" pitchFamily="34" charset="0"/>
                          </a:rPr>
                          <m:t>𝟏</m:t>
                        </m:r>
                      </m:num>
                      <m:den>
                        <m:r>
                          <a:rPr lang="pt-BR" sz="2000" b="1" i="1" kern="100">
                            <a:solidFill>
                              <a:srgbClr val="FF0000"/>
                            </a:solidFill>
                            <a:latin typeface="Cambria Math" panose="02040503050406030204" pitchFamily="18" charset="0"/>
                            <a:ea typeface="Times New Roman" panose="02020603050405020304" pitchFamily="18" charset="0"/>
                            <a:cs typeface="Arial" panose="020B0604020202020204" pitchFamily="34" charset="0"/>
                          </a:rPr>
                          <m:t>𝟓</m:t>
                        </m:r>
                      </m:den>
                    </m:f>
                  </m:oMath>
                </a14:m>
                <a:r>
                  <a:rPr lang="en-US" b="1" dirty="0">
                    <a:solidFill>
                      <a:srgbClr val="FF0000"/>
                    </a:solidFill>
                  </a:rPr>
                  <a:t> </a:t>
                </a:r>
              </a:p>
            </p:txBody>
          </p:sp>
        </mc:Choice>
        <mc:Fallback xmlns="">
          <p:sp>
            <p:nvSpPr>
              <p:cNvPr id="13" name="TextBox 12">
                <a:extLst>
                  <a:ext uri="{FF2B5EF4-FFF2-40B4-BE49-F238E27FC236}">
                    <a16:creationId xmlns:a16="http://schemas.microsoft.com/office/drawing/2014/main" id="{5656484A-D24C-45B8-9246-CF36F7991DFF}"/>
                  </a:ext>
                </a:extLst>
              </p:cNvPr>
              <p:cNvSpPr txBox="1">
                <a:spLocks noRot="1" noChangeAspect="1" noMove="1" noResize="1" noEditPoints="1" noAdjustHandles="1" noChangeArrowheads="1" noChangeShapeType="1" noTextEdit="1"/>
              </p:cNvSpPr>
              <p:nvPr/>
            </p:nvSpPr>
            <p:spPr>
              <a:xfrm>
                <a:off x="2221879" y="3938284"/>
                <a:ext cx="632834" cy="536942"/>
              </a:xfrm>
              <a:prstGeom prst="rect">
                <a:avLst/>
              </a:prstGeom>
              <a:blipFill>
                <a:blip r:embed="rId6"/>
                <a:stretch>
                  <a:fillRect/>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182460B7-F2F4-D3E2-EA0C-BD4E1690DECF}"/>
              </a:ext>
            </a:extLst>
          </p:cNvPr>
          <p:cNvCxnSpPr/>
          <p:nvPr/>
        </p:nvCxnSpPr>
        <p:spPr>
          <a:xfrm>
            <a:off x="3490331" y="302477"/>
            <a:ext cx="0" cy="4605453"/>
          </a:xfrm>
          <a:prstGeom prst="line">
            <a:avLst/>
          </a:prstGeom>
          <a:ln w="19050">
            <a:solidFill>
              <a:srgbClr val="FFC000"/>
            </a:solidFill>
            <a:prstDash val="lgDash"/>
          </a:ln>
        </p:spPr>
        <p:style>
          <a:lnRef idx="1">
            <a:schemeClr val="accent1"/>
          </a:lnRef>
          <a:fillRef idx="0">
            <a:schemeClr val="accent1"/>
          </a:fillRef>
          <a:effectRef idx="0">
            <a:schemeClr val="accent1"/>
          </a:effectRef>
          <a:fontRef idx="minor">
            <a:schemeClr val="tx1"/>
          </a:fontRef>
        </p:style>
      </p:cxnSp>
      <p:sp>
        <p:nvSpPr>
          <p:cNvPr id="16" name="Rounded Rectangle 65">
            <a:extLst>
              <a:ext uri="{FF2B5EF4-FFF2-40B4-BE49-F238E27FC236}">
                <a16:creationId xmlns:a16="http://schemas.microsoft.com/office/drawing/2014/main" id="{4944344F-6775-F722-D515-3DC55E9FB740}"/>
              </a:ext>
            </a:extLst>
          </p:cNvPr>
          <p:cNvSpPr/>
          <p:nvPr/>
        </p:nvSpPr>
        <p:spPr>
          <a:xfrm>
            <a:off x="3799570" y="566979"/>
            <a:ext cx="2349793" cy="514350"/>
          </a:xfrm>
          <a:prstGeom prst="roundRect">
            <a:avLst/>
          </a:prstGeom>
          <a:solidFill>
            <a:srgbClr val="FFFFFF"/>
          </a:solidFill>
          <a:ln w="38100" cap="flat" cmpd="sng" algn="ctr">
            <a:solidFill>
              <a:srgbClr val="D97245"/>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err="1">
                <a:ln>
                  <a:noFill/>
                </a:ln>
                <a:solidFill>
                  <a:srgbClr val="D97245"/>
                </a:solidFill>
                <a:effectLst/>
                <a:uLnTx/>
                <a:uFillTx/>
                <a:latin typeface="Arial"/>
                <a:ea typeface="+mn-ea"/>
                <a:cs typeface="Arial" panose="020B0604020202020204" pitchFamily="34" charset="0"/>
              </a:rPr>
              <a:t>Luyện</a:t>
            </a:r>
            <a:r>
              <a:rPr kumimoji="0" lang="en-US" sz="2500" b="1" i="0" u="none" strike="noStrike" kern="1200" cap="none" spc="0" normalizeH="0" baseline="0" noProof="0" dirty="0">
                <a:ln>
                  <a:noFill/>
                </a:ln>
                <a:solidFill>
                  <a:srgbClr val="D97245"/>
                </a:solidFill>
                <a:effectLst/>
                <a:uLnTx/>
                <a:uFillTx/>
                <a:latin typeface="Arial"/>
                <a:ea typeface="+mn-ea"/>
                <a:cs typeface="Arial" panose="020B0604020202020204" pitchFamily="34" charset="0"/>
              </a:rPr>
              <a:t> </a:t>
            </a:r>
            <a:r>
              <a:rPr kumimoji="0" lang="en-US" sz="2500" b="1" i="0" u="none" strike="noStrike" kern="1200" cap="none" spc="0" normalizeH="0" baseline="0" noProof="0" dirty="0" err="1">
                <a:ln>
                  <a:noFill/>
                </a:ln>
                <a:solidFill>
                  <a:srgbClr val="D97245"/>
                </a:solidFill>
                <a:effectLst/>
                <a:uLnTx/>
                <a:uFillTx/>
                <a:latin typeface="Arial"/>
                <a:ea typeface="+mn-ea"/>
                <a:cs typeface="Arial" panose="020B0604020202020204" pitchFamily="34" charset="0"/>
              </a:rPr>
              <a:t>tập</a:t>
            </a:r>
            <a:r>
              <a:rPr kumimoji="0" lang="en-US" sz="2500" b="1" i="0" u="none" strike="noStrike" kern="1200" cap="none" spc="0" normalizeH="0" baseline="0" noProof="0" dirty="0">
                <a:ln>
                  <a:noFill/>
                </a:ln>
                <a:solidFill>
                  <a:srgbClr val="D97245"/>
                </a:solidFill>
                <a:effectLst/>
                <a:uLnTx/>
                <a:uFillTx/>
                <a:latin typeface="Arial"/>
                <a:ea typeface="+mn-ea"/>
                <a:cs typeface="Arial" panose="020B0604020202020204" pitchFamily="34" charset="0"/>
              </a:rPr>
              <a:t> 2</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1AFE643-E1B1-A856-E1B5-ED15937B90B3}"/>
                  </a:ext>
                </a:extLst>
              </p:cNvPr>
              <p:cNvSpPr txBox="1"/>
              <p:nvPr/>
            </p:nvSpPr>
            <p:spPr>
              <a:xfrm>
                <a:off x="3799570" y="213896"/>
                <a:ext cx="4840511" cy="4275209"/>
              </a:xfrm>
              <a:prstGeom prst="rect">
                <a:avLst/>
              </a:prstGeom>
              <a:noFill/>
            </p:spPr>
            <p:txBody>
              <a:bodyPr wrap="square">
                <a:spAutoFit/>
              </a:bodyPr>
              <a:lstStyle/>
              <a:p>
                <a:pPr algn="just">
                  <a:lnSpc>
                    <a:spcPct val="30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	 	          Tìm giá trị của</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30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ad>
                      <m:radPr>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r>
                          <a:rPr lang="pt-BR" sz="2000" i="1">
                            <a:latin typeface="Cambria Math" panose="02040503050406030204" pitchFamily="18" charset="0"/>
                            <a:ea typeface="Times New Roman" panose="02020603050405020304" pitchFamily="18" charset="0"/>
                            <a:cs typeface="Arial" panose="020B0604020202020204" pitchFamily="34" charset="0"/>
                          </a:rPr>
                          <m:t>3</m:t>
                        </m:r>
                      </m:deg>
                      <m:e>
                        <m:r>
                          <a:rPr lang="pt-BR" sz="2000" i="1">
                            <a:latin typeface="Cambria Math" panose="02040503050406030204" pitchFamily="18" charset="0"/>
                            <a:ea typeface="Times New Roman" panose="02020603050405020304" pitchFamily="18" charset="0"/>
                            <a:cs typeface="Arial" panose="020B0604020202020204" pitchFamily="34" charset="0"/>
                          </a:rPr>
                          <m:t>−8</m:t>
                        </m:r>
                      </m:e>
                    </m:rad>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30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rad>
                      <m:radPr>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r>
                          <a:rPr lang="en-US" sz="2000" i="1">
                            <a:latin typeface="Cambria Math" panose="02040503050406030204" pitchFamily="18" charset="0"/>
                            <a:ea typeface="Times New Roman" panose="02020603050405020304" pitchFamily="18" charset="0"/>
                            <a:cs typeface="Arial" panose="020B0604020202020204" pitchFamily="34" charset="0"/>
                          </a:rPr>
                          <m:t>3</m:t>
                        </m:r>
                      </m:deg>
                      <m:e>
                        <m:r>
                          <a:rPr lang="en-US" sz="2000" i="1">
                            <a:latin typeface="Cambria Math" panose="02040503050406030204" pitchFamily="18" charset="0"/>
                            <a:ea typeface="Times New Roman" panose="02020603050405020304" pitchFamily="18" charset="0"/>
                            <a:cs typeface="Arial" panose="020B0604020202020204" pitchFamily="34" charset="0"/>
                          </a:rPr>
                          <m:t>0,125</m:t>
                        </m:r>
                      </m:e>
                    </m:rad>
                  </m:oMath>
                </a14:m>
                <a:endParaRPr lang="pt-BR" sz="2000" kern="1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30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c)</a:t>
                </a:r>
                <a14:m>
                  <m:oMath xmlns:m="http://schemas.openxmlformats.org/officeDocument/2006/math">
                    <m:rad>
                      <m:radPr>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r>
                          <a:rPr lang="en-US" sz="2000" i="1">
                            <a:latin typeface="Cambria Math" panose="02040503050406030204" pitchFamily="18" charset="0"/>
                            <a:ea typeface="Times New Roman" panose="02020603050405020304" pitchFamily="18" charset="0"/>
                            <a:cs typeface="Arial" panose="020B0604020202020204" pitchFamily="34" charset="0"/>
                          </a:rPr>
                          <m:t>3</m:t>
                        </m:r>
                      </m:deg>
                      <m:e>
                        <m:r>
                          <a:rPr lang="en-US" sz="2000" i="1">
                            <a:latin typeface="Cambria Math" panose="02040503050406030204" pitchFamily="18" charset="0"/>
                            <a:ea typeface="Times New Roman" panose="02020603050405020304" pitchFamily="18" charset="0"/>
                            <a:cs typeface="Arial" panose="020B0604020202020204" pitchFamily="34" charset="0"/>
                          </a:rPr>
                          <m:t>0</m:t>
                        </m:r>
                      </m:e>
                    </m:rad>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21AFE643-E1B1-A856-E1B5-ED15937B90B3}"/>
                  </a:ext>
                </a:extLst>
              </p:cNvPr>
              <p:cNvSpPr txBox="1">
                <a:spLocks noRot="1" noChangeAspect="1" noMove="1" noResize="1" noEditPoints="1" noAdjustHandles="1" noChangeArrowheads="1" noChangeShapeType="1" noTextEdit="1"/>
              </p:cNvSpPr>
              <p:nvPr/>
            </p:nvSpPr>
            <p:spPr>
              <a:xfrm>
                <a:off x="3799570" y="213896"/>
                <a:ext cx="4840511" cy="4275209"/>
              </a:xfrm>
              <a:prstGeom prst="rect">
                <a:avLst/>
              </a:prstGeom>
              <a:blipFill>
                <a:blip r:embed="rId7"/>
                <a:stretch>
                  <a:fillRect l="-1259" b="-15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590900B-E38C-5F01-6CCA-60232B7D7D1F}"/>
                  </a:ext>
                </a:extLst>
              </p:cNvPr>
              <p:cNvSpPr txBox="1"/>
              <p:nvPr/>
            </p:nvSpPr>
            <p:spPr>
              <a:xfrm>
                <a:off x="5148538" y="1757917"/>
                <a:ext cx="95621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pt-BR" sz="2000" b="1" i="1" u="none" strike="noStrike" kern="100" cap="none" spc="0" normalizeH="0" baseline="0" noProof="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m:t>
                      </m:r>
                      <m:r>
                        <a:rPr kumimoji="0" lang="en-US" sz="2000" b="1" i="1" u="none" strike="noStrike" kern="100" cap="none" spc="0" normalizeH="0" baseline="0" noProof="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m:t>
                      </m:r>
                      <m:r>
                        <a:rPr kumimoji="0" lang="en-US" sz="2000" b="1" i="1" u="none" strike="noStrike" kern="100" cap="none" spc="0" normalizeH="0" baseline="0" noProof="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𝟐</m:t>
                      </m:r>
                    </m:oMath>
                  </m:oMathPara>
                </a14:m>
                <a:endParaRPr lang="en-US" b="1" dirty="0">
                  <a:solidFill>
                    <a:srgbClr val="FF0000"/>
                  </a:solidFill>
                </a:endParaRPr>
              </a:p>
            </p:txBody>
          </p:sp>
        </mc:Choice>
        <mc:Fallback xmlns="">
          <p:sp>
            <p:nvSpPr>
              <p:cNvPr id="18" name="TextBox 17">
                <a:extLst>
                  <a:ext uri="{FF2B5EF4-FFF2-40B4-BE49-F238E27FC236}">
                    <a16:creationId xmlns:a16="http://schemas.microsoft.com/office/drawing/2014/main" id="{1590900B-E38C-5F01-6CCA-60232B7D7D1F}"/>
                  </a:ext>
                </a:extLst>
              </p:cNvPr>
              <p:cNvSpPr txBox="1">
                <a:spLocks noRot="1" noChangeAspect="1" noMove="1" noResize="1" noEditPoints="1" noAdjustHandles="1" noChangeArrowheads="1" noChangeShapeType="1" noTextEdit="1"/>
              </p:cNvSpPr>
              <p:nvPr/>
            </p:nvSpPr>
            <p:spPr>
              <a:xfrm>
                <a:off x="5148538" y="1757917"/>
                <a:ext cx="956217" cy="4001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87056D3-F9D0-3D0C-68F9-3BDBF4074AD0}"/>
                  </a:ext>
                </a:extLst>
              </p:cNvPr>
              <p:cNvSpPr txBox="1"/>
              <p:nvPr/>
            </p:nvSpPr>
            <p:spPr>
              <a:xfrm>
                <a:off x="5226595" y="2923456"/>
                <a:ext cx="95621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2000" b="1" i="1" kern="100"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r>
                        <a:rPr lang="en-US" sz="2000" b="1" i="1" kern="100"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m:t>𝟎</m:t>
                      </m:r>
                      <m:r>
                        <a:rPr lang="en-US" sz="2000" b="1" i="1" kern="100"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r>
                        <a:rPr lang="en-US" sz="2000" b="1" i="1" kern="100"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m:t>𝟓</m:t>
                      </m:r>
                    </m:oMath>
                  </m:oMathPara>
                </a14:m>
                <a:endParaRPr lang="en-US" b="1" dirty="0">
                  <a:solidFill>
                    <a:srgbClr val="FF0000"/>
                  </a:solidFill>
                </a:endParaRPr>
              </a:p>
            </p:txBody>
          </p:sp>
        </mc:Choice>
        <mc:Fallback xmlns="">
          <p:sp>
            <p:nvSpPr>
              <p:cNvPr id="19" name="TextBox 18">
                <a:extLst>
                  <a:ext uri="{FF2B5EF4-FFF2-40B4-BE49-F238E27FC236}">
                    <a16:creationId xmlns:a16="http://schemas.microsoft.com/office/drawing/2014/main" id="{287056D3-F9D0-3D0C-68F9-3BDBF4074AD0}"/>
                  </a:ext>
                </a:extLst>
              </p:cNvPr>
              <p:cNvSpPr txBox="1">
                <a:spLocks noRot="1" noChangeAspect="1" noMove="1" noResize="1" noEditPoints="1" noAdjustHandles="1" noChangeArrowheads="1" noChangeShapeType="1" noTextEdit="1"/>
              </p:cNvSpPr>
              <p:nvPr/>
            </p:nvSpPr>
            <p:spPr>
              <a:xfrm>
                <a:off x="5226595" y="2923456"/>
                <a:ext cx="956217" cy="40011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CD7E3B3-CAFB-4ECB-377E-B696737AA974}"/>
                  </a:ext>
                </a:extLst>
              </p:cNvPr>
              <p:cNvSpPr txBox="1"/>
              <p:nvPr/>
            </p:nvSpPr>
            <p:spPr>
              <a:xfrm>
                <a:off x="5226595" y="4039579"/>
                <a:ext cx="632834" cy="392993"/>
              </a:xfrm>
              <a:prstGeom prst="rect">
                <a:avLst/>
              </a:prstGeom>
              <a:noFill/>
            </p:spPr>
            <p:txBody>
              <a:bodyPr wrap="square">
                <a:spAutoFit/>
              </a:bodyPr>
              <a:lstStyle/>
              <a:p>
                <a14:m>
                  <m:oMath xmlns:m="http://schemas.openxmlformats.org/officeDocument/2006/math">
                    <m:r>
                      <a:rPr lang="pt-BR" sz="2000" b="1" i="1" kern="100"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r>
                      <a:rPr lang="en-US" sz="2000" b="1" i="1" kern="100"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m:t>𝟎</m:t>
                    </m:r>
                  </m:oMath>
                </a14:m>
                <a:r>
                  <a:rPr lang="en-US" b="1" dirty="0">
                    <a:solidFill>
                      <a:srgbClr val="FF0000"/>
                    </a:solidFill>
                  </a:rPr>
                  <a:t> </a:t>
                </a:r>
              </a:p>
            </p:txBody>
          </p:sp>
        </mc:Choice>
        <mc:Fallback xmlns="">
          <p:sp>
            <p:nvSpPr>
              <p:cNvPr id="20" name="TextBox 19">
                <a:extLst>
                  <a:ext uri="{FF2B5EF4-FFF2-40B4-BE49-F238E27FC236}">
                    <a16:creationId xmlns:a16="http://schemas.microsoft.com/office/drawing/2014/main" id="{8CD7E3B3-CAFB-4ECB-377E-B696737AA974}"/>
                  </a:ext>
                </a:extLst>
              </p:cNvPr>
              <p:cNvSpPr txBox="1">
                <a:spLocks noRot="1" noChangeAspect="1" noMove="1" noResize="1" noEditPoints="1" noAdjustHandles="1" noChangeArrowheads="1" noChangeShapeType="1" noTextEdit="1"/>
              </p:cNvSpPr>
              <p:nvPr/>
            </p:nvSpPr>
            <p:spPr>
              <a:xfrm>
                <a:off x="5226595" y="4039579"/>
                <a:ext cx="632834" cy="392993"/>
              </a:xfrm>
              <a:prstGeom prst="rect">
                <a:avLst/>
              </a:prstGeom>
              <a:blipFill>
                <a:blip r:embed="rId10"/>
                <a:stretch>
                  <a:fillRect/>
                </a:stretch>
              </a:blipFill>
            </p:spPr>
            <p:txBody>
              <a:bodyPr/>
              <a:lstStyle/>
              <a:p>
                <a:r>
                  <a:rPr lang="en-US">
                    <a:noFill/>
                  </a:rPr>
                  <a:t> </a:t>
                </a:r>
              </a:p>
            </p:txBody>
          </p:sp>
        </mc:Fallback>
      </mc:AlternateContent>
      <p:pic>
        <p:nvPicPr>
          <p:cNvPr id="21" name="Picture 33">
            <a:extLst>
              <a:ext uri="{FF2B5EF4-FFF2-40B4-BE49-F238E27FC236}">
                <a16:creationId xmlns:a16="http://schemas.microsoft.com/office/drawing/2014/main" id="{62ECFFA4-EDAE-4674-A244-DA1BD395E7C9}"/>
              </a:ext>
            </a:extLst>
          </p:cNvPr>
          <p:cNvPicPr>
            <a:picLocks noChangeAspect="1"/>
          </p:cNvPicPr>
          <p:nvPr/>
        </p:nvPicPr>
        <p:blipFill>
          <a:blip r:embed="rId11"/>
          <a:srcRect/>
          <a:stretch>
            <a:fillRect/>
          </a:stretch>
        </p:blipFill>
        <p:spPr>
          <a:xfrm>
            <a:off x="7039674" y="2805259"/>
            <a:ext cx="1749780" cy="19605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randombar(horizontal)">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P spid="16" grpId="0" animBg="1"/>
      <p:bldP spid="17" grpId="0"/>
      <p:bldP spid="18" grpId="0"/>
      <p:bldP spid="19"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40"/>
        <p:cNvGrpSpPr/>
        <p:nvPr/>
      </p:nvGrpSpPr>
      <p:grpSpPr>
        <a:xfrm>
          <a:off x="0" y="0"/>
          <a:ext cx="0" cy="0"/>
          <a:chOff x="0" y="0"/>
          <a:chExt cx="0" cy="0"/>
        </a:xfrm>
      </p:grpSpPr>
      <p:pic>
        <p:nvPicPr>
          <p:cNvPr id="3647" name="Google Shape;3647;p58"/>
          <p:cNvPicPr preferRelativeResize="0"/>
          <p:nvPr/>
        </p:nvPicPr>
        <p:blipFill>
          <a:blip r:embed="rId3">
            <a:alphaModFix/>
          </a:blip>
          <a:stretch>
            <a:fillRect/>
          </a:stretch>
        </p:blipFill>
        <p:spPr>
          <a:xfrm flipH="1">
            <a:off x="130686" y="345042"/>
            <a:ext cx="1965421" cy="530352"/>
          </a:xfrm>
          <a:prstGeom prst="rect">
            <a:avLst/>
          </a:prstGeom>
          <a:noFill/>
          <a:ln>
            <a:noFill/>
          </a:ln>
          <a:effectLst>
            <a:outerShdw blurRad="114300" dist="76200" dir="2640000" algn="bl" rotWithShape="0">
              <a:schemeClr val="dk1">
                <a:alpha val="29000"/>
              </a:schemeClr>
            </a:outerShdw>
          </a:effectLst>
        </p:spPr>
      </p:pic>
      <p:sp>
        <p:nvSpPr>
          <p:cNvPr id="6" name="Google Shape;1913;p42">
            <a:extLst>
              <a:ext uri="{FF2B5EF4-FFF2-40B4-BE49-F238E27FC236}">
                <a16:creationId xmlns:a16="http://schemas.microsoft.com/office/drawing/2014/main" id="{A30C5413-2535-AB94-872F-457B17A3D037}"/>
              </a:ext>
            </a:extLst>
          </p:cNvPr>
          <p:cNvSpPr/>
          <p:nvPr/>
        </p:nvSpPr>
        <p:spPr>
          <a:xfrm rot="2165">
            <a:off x="396785" y="1995455"/>
            <a:ext cx="994776" cy="458265"/>
          </a:xfrm>
          <a:prstGeom prst="chevron">
            <a:avLst>
              <a:gd name="adj" fmla="val 33665"/>
            </a:avLst>
          </a:prstGeom>
          <a:solidFill>
            <a:schemeClr val="tx2">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371134E-E7DF-3CC2-301C-586DE339EFA4}"/>
                  </a:ext>
                </a:extLst>
              </p:cNvPr>
              <p:cNvSpPr txBox="1"/>
              <p:nvPr/>
            </p:nvSpPr>
            <p:spPr>
              <a:xfrm>
                <a:off x="677164" y="1955529"/>
                <a:ext cx="4385490" cy="2934008"/>
              </a:xfrm>
              <a:prstGeom prst="rect">
                <a:avLst/>
              </a:prstGeom>
              <a:noFill/>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	a) Do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−11,35&gt;−13,12</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nên </a:t>
                </a:r>
                <a14:m>
                  <m:oMath xmlns:m="http://schemas.openxmlformats.org/officeDocument/2006/math">
                    <m:rad>
                      <m:ra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r>
                          <a:rPr lang="pt-BR" sz="2000" i="1" kern="100">
                            <a:latin typeface="Cambria Math" panose="02040503050406030204" pitchFamily="18" charset="0"/>
                            <a:ea typeface="Times New Roman" panose="02020603050405020304" pitchFamily="18" charset="0"/>
                            <a:cs typeface="Arial" panose="020B0604020202020204" pitchFamily="34" charset="0"/>
                          </a:rPr>
                          <m:t>3</m:t>
                        </m:r>
                      </m:deg>
                      <m:e>
                        <m:r>
                          <a:rPr lang="pt-BR" sz="2000" i="1" kern="100">
                            <a:latin typeface="Cambria Math" panose="02040503050406030204" pitchFamily="18" charset="0"/>
                            <a:ea typeface="Times New Roman" panose="02020603050405020304" pitchFamily="18" charset="0"/>
                            <a:cs typeface="Arial" panose="020B0604020202020204" pitchFamily="34" charset="0"/>
                          </a:rPr>
                          <m:t>−11,35</m:t>
                        </m:r>
                      </m:e>
                    </m:rad>
                    <m:r>
                      <a:rPr lang="pt-BR" sz="2000" i="1" kern="100">
                        <a:latin typeface="Cambria Math" panose="02040503050406030204" pitchFamily="18" charset="0"/>
                        <a:ea typeface="Times New Roman" panose="02020603050405020304" pitchFamily="18" charset="0"/>
                        <a:cs typeface="Arial" panose="020B0604020202020204" pitchFamily="34" charset="0"/>
                      </a:rPr>
                      <m:t>&gt;</m:t>
                    </m:r>
                    <m:rad>
                      <m:ra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r>
                          <a:rPr lang="pt-BR" sz="2000" i="1" kern="100">
                            <a:latin typeface="Cambria Math" panose="02040503050406030204" pitchFamily="18" charset="0"/>
                            <a:ea typeface="Times New Roman" panose="02020603050405020304" pitchFamily="18" charset="0"/>
                            <a:cs typeface="Arial" panose="020B0604020202020204" pitchFamily="34" charset="0"/>
                          </a:rPr>
                          <m:t>3</m:t>
                        </m:r>
                      </m:deg>
                      <m:e>
                        <m:r>
                          <a:rPr lang="pt-BR" sz="2000" i="1" kern="100">
                            <a:latin typeface="Cambria Math" panose="02040503050406030204" pitchFamily="18" charset="0"/>
                            <a:ea typeface="Times New Roman" panose="02020603050405020304" pitchFamily="18" charset="0"/>
                            <a:cs typeface="Arial" panose="020B0604020202020204" pitchFamily="34" charset="0"/>
                          </a:rPr>
                          <m:t>−13,12</m:t>
                        </m:r>
                      </m:e>
                    </m:rad>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b) Ta có: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3=</m:t>
                    </m:r>
                    <m:rad>
                      <m:ra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r>
                          <a:rPr lang="pt-BR" sz="2000" i="1" kern="100">
                            <a:latin typeface="Cambria Math" panose="02040503050406030204" pitchFamily="18" charset="0"/>
                            <a:ea typeface="Times New Roman" panose="02020603050405020304" pitchFamily="18" charset="0"/>
                            <a:cs typeface="Arial" panose="020B0604020202020204" pitchFamily="34" charset="0"/>
                          </a:rPr>
                          <m:t>3</m:t>
                        </m:r>
                      </m:deg>
                      <m:e>
                        <m:r>
                          <a:rPr lang="pt-BR" sz="2000" i="1" kern="100">
                            <a:latin typeface="Cambria Math" panose="02040503050406030204" pitchFamily="18" charset="0"/>
                            <a:ea typeface="Times New Roman" panose="02020603050405020304" pitchFamily="18" charset="0"/>
                            <a:cs typeface="Arial" panose="020B0604020202020204" pitchFamily="34" charset="0"/>
                          </a:rPr>
                          <m:t>27</m:t>
                        </m:r>
                      </m:e>
                    </m:rad>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Do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27&lt;27</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1</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4</m:t>
                        </m:r>
                      </m:den>
                    </m:f>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nên </a:t>
                </a:r>
                <a14:m>
                  <m:oMath xmlns:m="http://schemas.openxmlformats.org/officeDocument/2006/math">
                    <m:rad>
                      <m:ra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r>
                          <a:rPr lang="pt-BR" sz="2000" i="1" kern="100">
                            <a:latin typeface="Cambria Math" panose="02040503050406030204" pitchFamily="18" charset="0"/>
                            <a:ea typeface="Times New Roman" panose="02020603050405020304" pitchFamily="18" charset="0"/>
                            <a:cs typeface="Arial" panose="020B0604020202020204" pitchFamily="34" charset="0"/>
                          </a:rPr>
                          <m:t>3</m:t>
                        </m:r>
                      </m:deg>
                      <m:e>
                        <m:r>
                          <a:rPr lang="pt-BR" sz="2000" i="1" kern="100">
                            <a:latin typeface="Cambria Math" panose="02040503050406030204" pitchFamily="18" charset="0"/>
                            <a:ea typeface="Times New Roman" panose="02020603050405020304" pitchFamily="18" charset="0"/>
                            <a:cs typeface="Arial" panose="020B0604020202020204" pitchFamily="34" charset="0"/>
                          </a:rPr>
                          <m:t>27</m:t>
                        </m:r>
                      </m:e>
                    </m:rad>
                    <m:r>
                      <a:rPr lang="pt-BR" sz="2000" i="1" kern="100">
                        <a:latin typeface="Cambria Math" panose="02040503050406030204" pitchFamily="18" charset="0"/>
                        <a:ea typeface="Times New Roman" panose="02020603050405020304" pitchFamily="18" charset="0"/>
                        <a:cs typeface="Arial" panose="020B0604020202020204" pitchFamily="34" charset="0"/>
                      </a:rPr>
                      <m:t>&lt;</m:t>
                    </m:r>
                    <m:rad>
                      <m:ra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r>
                          <a:rPr lang="pt-BR" sz="2000" i="1" kern="100">
                            <a:latin typeface="Cambria Math" panose="02040503050406030204" pitchFamily="18" charset="0"/>
                            <a:ea typeface="Times New Roman" panose="02020603050405020304" pitchFamily="18" charset="0"/>
                            <a:cs typeface="Arial" panose="020B0604020202020204" pitchFamily="34" charset="0"/>
                          </a:rPr>
                          <m:t>3</m:t>
                        </m:r>
                      </m:deg>
                      <m:e>
                        <m:r>
                          <a:rPr lang="pt-BR" sz="2000" i="1" kern="100">
                            <a:latin typeface="Cambria Math" panose="02040503050406030204" pitchFamily="18" charset="0"/>
                            <a:ea typeface="Times New Roman" panose="02020603050405020304" pitchFamily="18" charset="0"/>
                            <a:cs typeface="Arial" panose="020B0604020202020204" pitchFamily="34" charset="0"/>
                          </a:rPr>
                          <m:t>27</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1</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4</m:t>
                            </m:r>
                          </m:den>
                        </m:f>
                      </m:e>
                    </m:rad>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3&lt;</m:t>
                    </m:r>
                    <m:rad>
                      <m:ra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r>
                          <a:rPr lang="pt-BR" sz="2000" i="1" kern="100">
                            <a:latin typeface="Cambria Math" panose="02040503050406030204" pitchFamily="18" charset="0"/>
                            <a:ea typeface="Times New Roman" panose="02020603050405020304" pitchFamily="18" charset="0"/>
                            <a:cs typeface="Arial" panose="020B0604020202020204" pitchFamily="34" charset="0"/>
                          </a:rPr>
                          <m:t>3</m:t>
                        </m:r>
                      </m:deg>
                      <m:e>
                        <m:r>
                          <a:rPr lang="pt-BR" sz="2000" i="1" kern="100">
                            <a:latin typeface="Cambria Math" panose="02040503050406030204" pitchFamily="18" charset="0"/>
                            <a:ea typeface="Times New Roman" panose="02020603050405020304" pitchFamily="18" charset="0"/>
                            <a:cs typeface="Arial" panose="020B0604020202020204" pitchFamily="34" charset="0"/>
                          </a:rPr>
                          <m:t>27</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1</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4</m:t>
                            </m:r>
                          </m:den>
                        </m:f>
                      </m:e>
                    </m:rad>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0371134E-E7DF-3CC2-301C-586DE339EFA4}"/>
                  </a:ext>
                </a:extLst>
              </p:cNvPr>
              <p:cNvSpPr txBox="1">
                <a:spLocks noRot="1" noChangeAspect="1" noMove="1" noResize="1" noEditPoints="1" noAdjustHandles="1" noChangeArrowheads="1" noChangeShapeType="1" noTextEdit="1"/>
              </p:cNvSpPr>
              <p:nvPr/>
            </p:nvSpPr>
            <p:spPr>
              <a:xfrm>
                <a:off x="677164" y="1955529"/>
                <a:ext cx="4385490" cy="2934008"/>
              </a:xfrm>
              <a:prstGeom prst="rect">
                <a:avLst/>
              </a:prstGeom>
              <a:blipFill>
                <a:blip r:embed="rId4"/>
                <a:stretch>
                  <a:fillRect l="-139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F40E9421-8A99-4775-BDC5-6EC66FDF25E5}"/>
              </a:ext>
            </a:extLst>
          </p:cNvPr>
          <p:cNvSpPr txBox="1"/>
          <p:nvPr/>
        </p:nvSpPr>
        <p:spPr>
          <a:xfrm>
            <a:off x="1709919" y="812802"/>
            <a:ext cx="1129216" cy="400110"/>
          </a:xfrm>
          <a:prstGeom prst="rect">
            <a:avLst/>
          </a:prstGeom>
          <a:noFill/>
        </p:spPr>
        <p:txBody>
          <a:bodyPr wrap="square">
            <a:spAutoFit/>
          </a:bodyPr>
          <a:lstStyle/>
          <a:p>
            <a:r>
              <a:rPr lang="vi-VN" sz="2000" b="1" kern="0" dirty="0">
                <a:effectLst/>
                <a:highlight>
                  <a:srgbClr val="FFFF00"/>
                </a:highlight>
                <a:latin typeface="Arial" panose="020B0604020202020204" pitchFamily="34" charset="0"/>
                <a:ea typeface="Times New Roman" panose="02020603050405020304" pitchFamily="18" charset="0"/>
              </a:rPr>
              <a:t>Ví dụ </a:t>
            </a:r>
            <a:r>
              <a:rPr lang="en-US" sz="2000" b="1" dirty="0">
                <a:highlight>
                  <a:srgbClr val="FFFF00"/>
                </a:highlight>
                <a:latin typeface="Arial" panose="020B0604020202020204" pitchFamily="34" charset="0"/>
                <a:ea typeface="Times New Roman" panose="02020603050405020304" pitchFamily="18" charset="0"/>
              </a:rPr>
              <a:t>9</a:t>
            </a:r>
            <a:r>
              <a:rPr lang="vi-VN" sz="2000" b="1" kern="0" dirty="0">
                <a:effectLst/>
                <a:highlight>
                  <a:srgbClr val="FFFF00"/>
                </a:highlight>
                <a:latin typeface="Arial" panose="020B0604020202020204" pitchFamily="34" charset="0"/>
                <a:ea typeface="Times New Roman" panose="02020603050405020304" pitchFamily="18" charset="0"/>
              </a:rPr>
              <a:t>:</a:t>
            </a:r>
            <a:r>
              <a:rPr lang="vi-VN" sz="2000" kern="0" dirty="0">
                <a:effectLst/>
                <a:highlight>
                  <a:srgbClr val="FFFF00"/>
                </a:highlight>
                <a:latin typeface="Arial" panose="020B0604020202020204" pitchFamily="34" charset="0"/>
                <a:ea typeface="Times New Roman" panose="02020603050405020304" pitchFamily="18" charset="0"/>
              </a:rPr>
              <a:t> </a:t>
            </a:r>
            <a:endParaRPr lang="en-US" sz="2000" dirty="0">
              <a:highlight>
                <a:srgbClr val="FFFF00"/>
              </a:highlight>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A58E75F-09DA-8758-39A2-46CE504DC6F0}"/>
                  </a:ext>
                </a:extLst>
              </p:cNvPr>
              <p:cNvSpPr txBox="1"/>
              <p:nvPr/>
            </p:nvSpPr>
            <p:spPr>
              <a:xfrm>
                <a:off x="3308795" y="253963"/>
                <a:ext cx="5578727" cy="1517788"/>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So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sánh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ad>
                      <m:ra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r>
                          <a:rPr lang="pt-BR" sz="2000" i="1" kern="100">
                            <a:latin typeface="Cambria Math" panose="02040503050406030204" pitchFamily="18" charset="0"/>
                            <a:ea typeface="Times New Roman" panose="02020603050405020304" pitchFamily="18" charset="0"/>
                            <a:cs typeface="Arial" panose="020B0604020202020204" pitchFamily="34" charset="0"/>
                          </a:rPr>
                          <m:t>3</m:t>
                        </m:r>
                      </m:deg>
                      <m:e>
                        <m:r>
                          <a:rPr lang="pt-BR" sz="2000" i="1" kern="100">
                            <a:latin typeface="Cambria Math" panose="02040503050406030204" pitchFamily="18" charset="0"/>
                            <a:ea typeface="Times New Roman" panose="02020603050405020304" pitchFamily="18" charset="0"/>
                            <a:cs typeface="Arial" panose="020B0604020202020204" pitchFamily="34" charset="0"/>
                          </a:rPr>
                          <m:t>−11,35</m:t>
                        </m:r>
                      </m:e>
                    </m:rad>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ad>
                      <m:ra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r>
                          <a:rPr lang="pt-BR" sz="2000" i="1" kern="100">
                            <a:latin typeface="Cambria Math" panose="02040503050406030204" pitchFamily="18" charset="0"/>
                            <a:ea typeface="Times New Roman" panose="02020603050405020304" pitchFamily="18" charset="0"/>
                            <a:cs typeface="Arial" panose="020B0604020202020204" pitchFamily="34" charset="0"/>
                          </a:rPr>
                          <m:t>3</m:t>
                        </m:r>
                      </m:deg>
                      <m:e>
                        <m:r>
                          <a:rPr lang="pt-BR" sz="2000" i="1" kern="100">
                            <a:latin typeface="Cambria Math" panose="02040503050406030204" pitchFamily="18" charset="0"/>
                            <a:ea typeface="Times New Roman" panose="02020603050405020304" pitchFamily="18" charset="0"/>
                            <a:cs typeface="Arial" panose="020B0604020202020204" pitchFamily="34" charset="0"/>
                          </a:rPr>
                          <m:t>−13,12</m:t>
                        </m:r>
                      </m:e>
                    </m:rad>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3</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ad>
                      <m:ra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r>
                          <a:rPr lang="pt-BR" sz="2000" i="1" kern="100">
                            <a:latin typeface="Cambria Math" panose="02040503050406030204" pitchFamily="18" charset="0"/>
                            <a:ea typeface="Times New Roman" panose="02020603050405020304" pitchFamily="18" charset="0"/>
                            <a:cs typeface="Arial" panose="020B0604020202020204" pitchFamily="34" charset="0"/>
                          </a:rPr>
                          <m:t>3</m:t>
                        </m:r>
                      </m:deg>
                      <m:e>
                        <m:r>
                          <a:rPr lang="pt-BR" sz="2000" i="1" kern="100">
                            <a:latin typeface="Cambria Math" panose="02040503050406030204" pitchFamily="18" charset="0"/>
                            <a:ea typeface="Times New Roman" panose="02020603050405020304" pitchFamily="18" charset="0"/>
                            <a:cs typeface="Arial" panose="020B0604020202020204" pitchFamily="34" charset="0"/>
                          </a:rPr>
                          <m:t>27</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1</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4</m:t>
                            </m:r>
                          </m:den>
                        </m:f>
                      </m:e>
                    </m:rad>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2A58E75F-09DA-8758-39A2-46CE504DC6F0}"/>
                  </a:ext>
                </a:extLst>
              </p:cNvPr>
              <p:cNvSpPr txBox="1">
                <a:spLocks noRot="1" noChangeAspect="1" noMove="1" noResize="1" noEditPoints="1" noAdjustHandles="1" noChangeArrowheads="1" noChangeShapeType="1" noTextEdit="1"/>
              </p:cNvSpPr>
              <p:nvPr/>
            </p:nvSpPr>
            <p:spPr>
              <a:xfrm>
                <a:off x="3308795" y="253963"/>
                <a:ext cx="5578727" cy="1517788"/>
              </a:xfrm>
              <a:prstGeom prst="rect">
                <a:avLst/>
              </a:prstGeom>
              <a:blipFill>
                <a:blip r:embed="rId5"/>
                <a:stretch>
                  <a:fillRect l="-12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414DB5F-5C00-C1F9-F69A-BBEBDA652C53}"/>
                  </a:ext>
                </a:extLst>
              </p:cNvPr>
              <p:cNvSpPr txBox="1"/>
              <p:nvPr/>
            </p:nvSpPr>
            <p:spPr>
              <a:xfrm>
                <a:off x="5154650" y="2544510"/>
                <a:ext cx="3732871" cy="2198359"/>
              </a:xfrm>
              <a:prstGeom prst="rect">
                <a:avLst/>
              </a:prstGeom>
              <a:solidFill>
                <a:srgbClr val="FFFFCD"/>
              </a:solidFill>
              <a:ln>
                <a:solidFill>
                  <a:srgbClr val="FFC000"/>
                </a:solidFill>
              </a:ln>
            </p:spPr>
            <p:txBody>
              <a:bodyPr wrap="square">
                <a:spAutoFit/>
              </a:bodyPr>
              <a:lstStyle/>
              <a:p>
                <a:pPr algn="ctr">
                  <a:lnSpc>
                    <a:spcPct val="150000"/>
                  </a:lnSpc>
                  <a:spcBef>
                    <a:spcPts val="300"/>
                  </a:spcBef>
                  <a:spcAft>
                    <a:spcPts val="300"/>
                  </a:spcAft>
                </a:pPr>
                <a:r>
                  <a:rPr lang="pt-BR" sz="2000" b="1" dirty="0">
                    <a:effectLst/>
                    <a:latin typeface="Arial" panose="020B0604020202020204" pitchFamily="34" charset="0"/>
                    <a:ea typeface="Times New Roman" panose="02020603050405020304" pitchFamily="18" charset="0"/>
                    <a:cs typeface="Times New Roman" panose="02020603050405020304" pitchFamily="18" charset="0"/>
                  </a:rPr>
                  <a:t>Ghi chú</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Với hai số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a:effectLst/>
                        <a:latin typeface="Cambria Math" panose="02040503050406030204" pitchFamily="18" charset="0"/>
                        <a:ea typeface="Times New Roman" panose="02020603050405020304" pitchFamily="18" charset="0"/>
                        <a:cs typeface="Arial" panose="020B0604020202020204" pitchFamily="34" charset="0"/>
                      </a:rPr>
                      <m:t>, </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ta có:</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Bef>
                    <a:spcPts val="300"/>
                  </a:spcBef>
                  <a:spcAft>
                    <a:spcPts val="300"/>
                  </a:spcAft>
                  <a:buFont typeface="Symbol" panose="05050102010706020507" pitchFamily="18" charset="2"/>
                  <a:buChar char="+"/>
                </a:pP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Nếu</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&lt;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ad>
                      <m:radPr>
                        <m:ctrlPr>
                          <a:rPr lang="en-US" sz="2000" b="0" i="1" smtClean="0">
                            <a:effectLst/>
                            <a:latin typeface="Cambria Math" panose="02040503050406030204" pitchFamily="18" charset="0"/>
                            <a:ea typeface="Times New Roman" panose="02020603050405020304" pitchFamily="18" charset="0"/>
                            <a:cs typeface="Arial" panose="020B0604020202020204" pitchFamily="34" charset="0"/>
                          </a:rPr>
                        </m:ctrlPr>
                      </m:radPr>
                      <m:deg>
                        <m:r>
                          <a:rPr lang="en-US" sz="2000" b="0" smtClean="0">
                            <a:effectLst/>
                            <a:latin typeface="Cambria Math" panose="02040503050406030204" pitchFamily="18" charset="0"/>
                            <a:ea typeface="Times New Roman" panose="02020603050405020304" pitchFamily="18" charset="0"/>
                            <a:cs typeface="Arial" panose="020B0604020202020204" pitchFamily="34" charset="0"/>
                          </a:rPr>
                          <m:t>3</m:t>
                        </m:r>
                      </m:deg>
                      <m:e>
                        <m:r>
                          <a:rPr lang="en-US" sz="2000" b="0" i="1" smtClean="0">
                            <a:effectLst/>
                            <a:latin typeface="Cambria Math" panose="02040503050406030204" pitchFamily="18" charset="0"/>
                            <a:ea typeface="Times New Roman" panose="02020603050405020304" pitchFamily="18" charset="0"/>
                            <a:cs typeface="Arial" panose="020B0604020202020204" pitchFamily="34" charset="0"/>
                          </a:rPr>
                          <m:t>𝑎</m:t>
                        </m:r>
                      </m:e>
                    </m:rad>
                    <m:r>
                      <a:rPr lang="en-US" sz="2000" b="0" i="1" smtClean="0">
                        <a:effectLst/>
                        <a:latin typeface="Cambria Math" panose="02040503050406030204" pitchFamily="18" charset="0"/>
                        <a:ea typeface="Times New Roman" panose="02020603050405020304" pitchFamily="18" charset="0"/>
                        <a:cs typeface="Arial" panose="020B0604020202020204" pitchFamily="34" charset="0"/>
                      </a:rPr>
                      <m:t>&lt;</m:t>
                    </m:r>
                    <m:rad>
                      <m:radPr>
                        <m:ctrlPr>
                          <a:rPr lang="en-US" sz="2000" b="0" i="1" smtClean="0">
                            <a:effectLst/>
                            <a:latin typeface="Cambria Math" panose="02040503050406030204" pitchFamily="18" charset="0"/>
                            <a:ea typeface="Times New Roman" panose="02020603050405020304" pitchFamily="18" charset="0"/>
                            <a:cs typeface="Arial" panose="020B0604020202020204" pitchFamily="34" charset="0"/>
                          </a:rPr>
                        </m:ctrlPr>
                      </m:radPr>
                      <m:deg>
                        <m:r>
                          <a:rPr lang="en-US" sz="2000" b="0" smtClean="0">
                            <a:effectLst/>
                            <a:latin typeface="Cambria Math" panose="02040503050406030204" pitchFamily="18" charset="0"/>
                            <a:ea typeface="Times New Roman" panose="02020603050405020304" pitchFamily="18" charset="0"/>
                            <a:cs typeface="Arial" panose="020B0604020202020204" pitchFamily="34" charset="0"/>
                          </a:rPr>
                          <m:t>3</m:t>
                        </m:r>
                      </m:deg>
                      <m:e>
                        <m:r>
                          <a:rPr lang="en-US" sz="2000" b="0" i="1" smtClean="0">
                            <a:effectLst/>
                            <a:latin typeface="Cambria Math" panose="02040503050406030204" pitchFamily="18" charset="0"/>
                            <a:ea typeface="Times New Roman" panose="02020603050405020304" pitchFamily="18" charset="0"/>
                            <a:cs typeface="Arial" panose="020B0604020202020204" pitchFamily="34" charset="0"/>
                          </a:rPr>
                          <m:t>𝑏</m:t>
                        </m:r>
                      </m:e>
                    </m:rad>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Bef>
                    <a:spcPts val="300"/>
                  </a:spcBef>
                  <a:spcAft>
                    <a:spcPts val="300"/>
                  </a:spcAft>
                  <a:buFont typeface="Symbol" panose="05050102010706020507" pitchFamily="18" charset="2"/>
                  <a:buChar char="+"/>
                </a:pP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Nếu</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ad>
                      <m:radPr>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r>
                          <a:rPr lang="en-US" sz="2000">
                            <a:latin typeface="Cambria Math" panose="02040503050406030204" pitchFamily="18" charset="0"/>
                            <a:ea typeface="Times New Roman" panose="02020603050405020304" pitchFamily="18" charset="0"/>
                            <a:cs typeface="Arial" panose="020B0604020202020204" pitchFamily="34" charset="0"/>
                          </a:rPr>
                          <m:t>3</m:t>
                        </m:r>
                      </m:deg>
                      <m:e>
                        <m:r>
                          <a:rPr lang="en-US" sz="2000" i="1">
                            <a:latin typeface="Cambria Math" panose="02040503050406030204" pitchFamily="18" charset="0"/>
                            <a:ea typeface="Times New Roman" panose="02020603050405020304" pitchFamily="18" charset="0"/>
                            <a:cs typeface="Arial" panose="020B0604020202020204" pitchFamily="34" charset="0"/>
                          </a:rPr>
                          <m:t>𝑎</m:t>
                        </m:r>
                      </m:e>
                    </m:rad>
                    <m:r>
                      <a:rPr lang="en-US" sz="2000" i="1">
                        <a:latin typeface="Cambria Math" panose="02040503050406030204" pitchFamily="18" charset="0"/>
                        <a:ea typeface="Times New Roman" panose="02020603050405020304" pitchFamily="18" charset="0"/>
                        <a:cs typeface="Arial" panose="020B0604020202020204" pitchFamily="34" charset="0"/>
                      </a:rPr>
                      <m:t>&lt;</m:t>
                    </m:r>
                    <m:rad>
                      <m:radPr>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r>
                          <a:rPr lang="en-US" sz="2000">
                            <a:latin typeface="Cambria Math" panose="02040503050406030204" pitchFamily="18" charset="0"/>
                            <a:ea typeface="Times New Roman" panose="02020603050405020304" pitchFamily="18" charset="0"/>
                            <a:cs typeface="Arial" panose="020B0604020202020204" pitchFamily="34" charset="0"/>
                          </a:rPr>
                          <m:t>3</m:t>
                        </m:r>
                      </m:deg>
                      <m:e>
                        <m:r>
                          <a:rPr lang="en-US" sz="2000" i="1">
                            <a:latin typeface="Cambria Math" panose="02040503050406030204" pitchFamily="18" charset="0"/>
                            <a:ea typeface="Times New Roman" panose="02020603050405020304" pitchFamily="18" charset="0"/>
                            <a:cs typeface="Arial" panose="020B0604020202020204" pitchFamily="34" charset="0"/>
                          </a:rPr>
                          <m:t>𝑏</m:t>
                        </m:r>
                      </m:e>
                    </m:rad>
                    <m:r>
                      <a:rPr lang="en-US" sz="2000" i="1">
                        <a:latin typeface="Cambria Math" panose="02040503050406030204" pitchFamily="18" charset="0"/>
                        <a:ea typeface="Times New Roman" panose="02020603050405020304" pitchFamily="18" charset="0"/>
                        <a:cs typeface="Arial" panose="020B0604020202020204" pitchFamily="34" charset="0"/>
                      </a:rPr>
                      <m:t> </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thì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&lt;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1414DB5F-5C00-C1F9-F69A-BBEBDA652C53}"/>
                  </a:ext>
                </a:extLst>
              </p:cNvPr>
              <p:cNvSpPr txBox="1">
                <a:spLocks noRot="1" noChangeAspect="1" noMove="1" noResize="1" noEditPoints="1" noAdjustHandles="1" noChangeArrowheads="1" noChangeShapeType="1" noTextEdit="1"/>
              </p:cNvSpPr>
              <p:nvPr/>
            </p:nvSpPr>
            <p:spPr>
              <a:xfrm>
                <a:off x="5154650" y="2544510"/>
                <a:ext cx="3732871" cy="2198359"/>
              </a:xfrm>
              <a:prstGeom prst="rect">
                <a:avLst/>
              </a:prstGeom>
              <a:blipFill>
                <a:blip r:embed="rId6"/>
                <a:stretch>
                  <a:fillRect l="-1629" b="-3857"/>
                </a:stretch>
              </a:blipFill>
              <a:ln>
                <a:solidFill>
                  <a:srgbClr val="FFC000"/>
                </a:solidFill>
              </a:ln>
            </p:spPr>
            <p:txBody>
              <a:bodyPr/>
              <a:lstStyle/>
              <a:p>
                <a:r>
                  <a:rPr lang="en-US">
                    <a:noFill/>
                  </a:rPr>
                  <a:t> </a:t>
                </a:r>
              </a:p>
            </p:txBody>
          </p:sp>
        </mc:Fallback>
      </mc:AlternateContent>
      <p:pic>
        <p:nvPicPr>
          <p:cNvPr id="11" name="Picture 33">
            <a:extLst>
              <a:ext uri="{FF2B5EF4-FFF2-40B4-BE49-F238E27FC236}">
                <a16:creationId xmlns:a16="http://schemas.microsoft.com/office/drawing/2014/main" id="{72E12FC1-1977-ED60-D9DF-A108E489F93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436386">
            <a:off x="5499656" y="2147185"/>
            <a:ext cx="460075" cy="849132"/>
          </a:xfrm>
          <a:prstGeom prst="rect">
            <a:avLst/>
          </a:prstGeom>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40"/>
        <p:cNvGrpSpPr/>
        <p:nvPr/>
      </p:nvGrpSpPr>
      <p:grpSpPr>
        <a:xfrm>
          <a:off x="0" y="0"/>
          <a:ext cx="0" cy="0"/>
          <a:chOff x="0" y="0"/>
          <a:chExt cx="0" cy="0"/>
        </a:xfrm>
      </p:grpSpPr>
      <p:grpSp>
        <p:nvGrpSpPr>
          <p:cNvPr id="9" name="Group 8">
            <a:extLst>
              <a:ext uri="{FF2B5EF4-FFF2-40B4-BE49-F238E27FC236}">
                <a16:creationId xmlns:a16="http://schemas.microsoft.com/office/drawing/2014/main" id="{99608B4E-1F7A-80B2-4CEE-AE944EE2FE06}"/>
              </a:ext>
            </a:extLst>
          </p:cNvPr>
          <p:cNvGrpSpPr/>
          <p:nvPr/>
        </p:nvGrpSpPr>
        <p:grpSpPr>
          <a:xfrm>
            <a:off x="144331" y="2739543"/>
            <a:ext cx="2487357" cy="2403957"/>
            <a:chOff x="133180" y="932329"/>
            <a:chExt cx="3587632" cy="3474848"/>
          </a:xfrm>
        </p:grpSpPr>
        <p:pic>
          <p:nvPicPr>
            <p:cNvPr id="3844" name="Google Shape;3844;p66"/>
            <p:cNvPicPr preferRelativeResize="0"/>
            <p:nvPr/>
          </p:nvPicPr>
          <p:blipFill>
            <a:blip r:embed="rId3">
              <a:alphaModFix/>
            </a:blip>
            <a:stretch>
              <a:fillRect/>
            </a:stretch>
          </p:blipFill>
          <p:spPr>
            <a:xfrm rot="10800000">
              <a:off x="133180" y="3163362"/>
              <a:ext cx="3459038" cy="947907"/>
            </a:xfrm>
            <a:prstGeom prst="rect">
              <a:avLst/>
            </a:prstGeom>
            <a:noFill/>
            <a:ln>
              <a:noFill/>
            </a:ln>
            <a:effectLst>
              <a:outerShdw blurRad="114300" dist="76200" dir="2640000" algn="bl" rotWithShape="0">
                <a:schemeClr val="dk1">
                  <a:alpha val="29000"/>
                </a:schemeClr>
              </a:outerShdw>
            </a:effectLst>
          </p:spPr>
        </p:pic>
        <p:pic>
          <p:nvPicPr>
            <p:cNvPr id="3845" name="Google Shape;3845;p66"/>
            <p:cNvPicPr preferRelativeResize="0"/>
            <p:nvPr/>
          </p:nvPicPr>
          <p:blipFill>
            <a:blip r:embed="rId4">
              <a:alphaModFix/>
            </a:blip>
            <a:stretch>
              <a:fillRect/>
            </a:stretch>
          </p:blipFill>
          <p:spPr>
            <a:xfrm>
              <a:off x="195766" y="932329"/>
              <a:ext cx="2583949" cy="2723690"/>
            </a:xfrm>
            <a:prstGeom prst="rect">
              <a:avLst/>
            </a:prstGeom>
            <a:noFill/>
            <a:ln>
              <a:noFill/>
            </a:ln>
            <a:effectLst>
              <a:outerShdw blurRad="114300" dist="76200" dir="2640000" algn="bl" rotWithShape="0">
                <a:schemeClr val="dk1">
                  <a:alpha val="29000"/>
                </a:schemeClr>
              </a:outerShdw>
            </a:effectLst>
          </p:spPr>
        </p:pic>
        <p:pic>
          <p:nvPicPr>
            <p:cNvPr id="3846" name="Google Shape;3846;p66"/>
            <p:cNvPicPr preferRelativeResize="0"/>
            <p:nvPr/>
          </p:nvPicPr>
          <p:blipFill>
            <a:blip r:embed="rId5">
              <a:alphaModFix/>
            </a:blip>
            <a:stretch>
              <a:fillRect/>
            </a:stretch>
          </p:blipFill>
          <p:spPr>
            <a:xfrm>
              <a:off x="416332" y="3480600"/>
              <a:ext cx="910336" cy="731520"/>
            </a:xfrm>
            <a:prstGeom prst="rect">
              <a:avLst/>
            </a:prstGeom>
            <a:noFill/>
            <a:ln>
              <a:noFill/>
            </a:ln>
            <a:effectLst>
              <a:outerShdw blurRad="114300" dist="76200" dir="2640000" algn="bl" rotWithShape="0">
                <a:schemeClr val="dk1">
                  <a:alpha val="29000"/>
                </a:schemeClr>
              </a:outerShdw>
            </a:effectLst>
          </p:spPr>
        </p:pic>
        <p:pic>
          <p:nvPicPr>
            <p:cNvPr id="3847" name="Google Shape;3847;p66"/>
            <p:cNvPicPr preferRelativeResize="0"/>
            <p:nvPr/>
          </p:nvPicPr>
          <p:blipFill>
            <a:blip r:embed="rId6">
              <a:alphaModFix/>
            </a:blip>
            <a:stretch>
              <a:fillRect/>
            </a:stretch>
          </p:blipFill>
          <p:spPr>
            <a:xfrm flipH="1">
              <a:off x="2029171" y="3690877"/>
              <a:ext cx="1691641" cy="457200"/>
            </a:xfrm>
            <a:prstGeom prst="rect">
              <a:avLst/>
            </a:prstGeom>
            <a:noFill/>
            <a:ln>
              <a:noFill/>
            </a:ln>
            <a:effectLst>
              <a:outerShdw blurRad="114300" dist="76200" dir="2640000" algn="bl" rotWithShape="0">
                <a:schemeClr val="dk1">
                  <a:alpha val="29000"/>
                </a:schemeClr>
              </a:outerShdw>
            </a:effectLst>
          </p:spPr>
        </p:pic>
        <p:pic>
          <p:nvPicPr>
            <p:cNvPr id="3848" name="Google Shape;3848;p66"/>
            <p:cNvPicPr preferRelativeResize="0"/>
            <p:nvPr/>
          </p:nvPicPr>
          <p:blipFill>
            <a:blip r:embed="rId7">
              <a:alphaModFix/>
            </a:blip>
            <a:stretch>
              <a:fillRect/>
            </a:stretch>
          </p:blipFill>
          <p:spPr>
            <a:xfrm flipH="1">
              <a:off x="1368343" y="3767097"/>
              <a:ext cx="1352168" cy="640080"/>
            </a:xfrm>
            <a:prstGeom prst="rect">
              <a:avLst/>
            </a:prstGeom>
            <a:noFill/>
            <a:ln>
              <a:noFill/>
            </a:ln>
            <a:effectLst>
              <a:outerShdw blurRad="114300" dist="76200" dir="2640000" algn="bl" rotWithShape="0">
                <a:schemeClr val="dk1">
                  <a:alpha val="29000"/>
                </a:schemeClr>
              </a:outerShdw>
            </a:effectLst>
          </p:spPr>
        </p:pic>
      </p:grpSp>
      <p:sp>
        <p:nvSpPr>
          <p:cNvPr id="8" name="TextBox 7">
            <a:extLst>
              <a:ext uri="{FF2B5EF4-FFF2-40B4-BE49-F238E27FC236}">
                <a16:creationId xmlns:a16="http://schemas.microsoft.com/office/drawing/2014/main" id="{08123ABF-9CEE-B878-21E5-12D35C45E615}"/>
              </a:ext>
            </a:extLst>
          </p:cNvPr>
          <p:cNvSpPr txBox="1"/>
          <p:nvPr/>
        </p:nvSpPr>
        <p:spPr>
          <a:xfrm>
            <a:off x="1083467" y="1065087"/>
            <a:ext cx="7752108" cy="2719014"/>
          </a:xfrm>
          <a:prstGeom prst="rect">
            <a:avLst/>
          </a:prstGeom>
          <a:noFill/>
        </p:spPr>
        <p:txBody>
          <a:bodyPr wrap="square">
            <a:spAutoFit/>
          </a:bodyPr>
          <a:lstStyle/>
          <a:p>
            <a:pPr marL="0" marR="0" lvl="0" indent="0" algn="ctr" defTabSz="914400" rtl="0" eaLnBrk="1" fontAlgn="auto" latinLnBrk="0" hangingPunct="1">
              <a:lnSpc>
                <a:spcPct val="200000"/>
              </a:lnSpc>
              <a:spcBef>
                <a:spcPts val="0"/>
              </a:spcBef>
              <a:spcAft>
                <a:spcPts val="0"/>
              </a:spcAft>
              <a:buClr>
                <a:srgbClr val="000000"/>
              </a:buClr>
              <a:buSzTx/>
              <a:buFont typeface="Arial"/>
              <a:buNone/>
              <a:tabLst/>
              <a:defRPr/>
            </a:pPr>
            <a:r>
              <a:rPr kumimoji="0" lang="en-US" sz="3000" b="1" u="none" strike="noStrike" kern="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sym typeface="Arial"/>
              </a:rPr>
              <a:t>III. SỬ DỤNG MÁY TÍNH CẦM TAY ĐỂ TÌM CĂN BẬC HAI, CĂN BẬC BA CỦA </a:t>
            </a:r>
          </a:p>
          <a:p>
            <a:pPr marL="0" marR="0" lvl="0" indent="0" algn="ctr" defTabSz="914400" rtl="0" eaLnBrk="1" fontAlgn="auto" latinLnBrk="0" hangingPunct="1">
              <a:lnSpc>
                <a:spcPct val="200000"/>
              </a:lnSpc>
              <a:spcBef>
                <a:spcPts val="0"/>
              </a:spcBef>
              <a:spcAft>
                <a:spcPts val="0"/>
              </a:spcAft>
              <a:buClr>
                <a:srgbClr val="000000"/>
              </a:buClr>
              <a:buSzTx/>
              <a:buFont typeface="Arial"/>
              <a:buNone/>
              <a:tabLst/>
              <a:defRPr/>
            </a:pPr>
            <a:r>
              <a:rPr kumimoji="0" lang="en-US" sz="3000" b="1" u="none" strike="noStrike" kern="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sym typeface="Arial"/>
              </a:rPr>
              <a:t>MỘT SỐ HỮU TỈ</a:t>
            </a:r>
          </a:p>
        </p:txBody>
      </p:sp>
    </p:spTree>
  </p:cSld>
  <p:clrMapOvr>
    <a:masterClrMapping/>
  </p:clrMapOvr>
  <p:transition spd="med">
    <p:wheel spokes="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51"/>
        <p:cNvGrpSpPr/>
        <p:nvPr/>
      </p:nvGrpSpPr>
      <p:grpSpPr>
        <a:xfrm>
          <a:off x="0" y="0"/>
          <a:ext cx="0" cy="0"/>
          <a:chOff x="0" y="0"/>
          <a:chExt cx="0" cy="0"/>
        </a:xfrm>
      </p:grpSpPr>
      <p:pic>
        <p:nvPicPr>
          <p:cNvPr id="3659" name="Google Shape;3659;p59"/>
          <p:cNvPicPr preferRelativeResize="0"/>
          <p:nvPr/>
        </p:nvPicPr>
        <p:blipFill>
          <a:blip r:embed="rId3">
            <a:alphaModFix/>
          </a:blip>
          <a:stretch>
            <a:fillRect/>
          </a:stretch>
        </p:blipFill>
        <p:spPr>
          <a:xfrm flipH="1">
            <a:off x="7638787" y="4046220"/>
            <a:ext cx="1586837" cy="1097280"/>
          </a:xfrm>
          <a:prstGeom prst="rect">
            <a:avLst/>
          </a:prstGeom>
          <a:noFill/>
          <a:ln>
            <a:noFill/>
          </a:ln>
          <a:effectLst>
            <a:outerShdw blurRad="114300" dist="76200" dir="2640000" algn="bl" rotWithShape="0">
              <a:schemeClr val="dk1">
                <a:alpha val="29000"/>
              </a:schemeClr>
            </a:outerShdw>
          </a:effectLst>
        </p:spPr>
      </p:pic>
      <p:sp>
        <p:nvSpPr>
          <p:cNvPr id="6" name="Rounded Rectangle 8">
            <a:extLst>
              <a:ext uri="{FF2B5EF4-FFF2-40B4-BE49-F238E27FC236}">
                <a16:creationId xmlns:a16="http://schemas.microsoft.com/office/drawing/2014/main" id="{6E3C1C0C-ADDE-2DCC-4EC8-688C57AEE9D6}"/>
              </a:ext>
            </a:extLst>
          </p:cNvPr>
          <p:cNvSpPr/>
          <p:nvPr/>
        </p:nvSpPr>
        <p:spPr>
          <a:xfrm>
            <a:off x="4162317" y="510551"/>
            <a:ext cx="819366" cy="389615"/>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rgbClr val="00487E"/>
                </a:solidFill>
                <a:latin typeface="Arial" panose="020B0604020202020204" pitchFamily="34" charset="0"/>
                <a:cs typeface="Arial" panose="020B0604020202020204" pitchFamily="34" charset="0"/>
              </a:rPr>
              <a:t>HĐ3</a:t>
            </a:r>
          </a:p>
        </p:txBody>
      </p:sp>
      <p:grpSp>
        <p:nvGrpSpPr>
          <p:cNvPr id="5" name="Group 4">
            <a:extLst>
              <a:ext uri="{FF2B5EF4-FFF2-40B4-BE49-F238E27FC236}">
                <a16:creationId xmlns:a16="http://schemas.microsoft.com/office/drawing/2014/main" id="{EBF6CDC7-36DF-E5B0-E099-9A26B87DBEB0}"/>
              </a:ext>
            </a:extLst>
          </p:cNvPr>
          <p:cNvGrpSpPr/>
          <p:nvPr/>
        </p:nvGrpSpPr>
        <p:grpSpPr>
          <a:xfrm>
            <a:off x="311149" y="931947"/>
            <a:ext cx="8386802" cy="3576661"/>
            <a:chOff x="311149" y="931947"/>
            <a:chExt cx="8386802" cy="3576661"/>
          </a:xfrm>
        </p:grpSpPr>
        <p:sp>
          <p:nvSpPr>
            <p:cNvPr id="7" name="TextBox 6">
              <a:extLst>
                <a:ext uri="{FF2B5EF4-FFF2-40B4-BE49-F238E27FC236}">
                  <a16:creationId xmlns:a16="http://schemas.microsoft.com/office/drawing/2014/main" id="{5F85F2D0-25AE-4BB0-2C29-280962B91BB6}"/>
                </a:ext>
              </a:extLst>
            </p:cNvPr>
            <p:cNvSpPr txBox="1"/>
            <p:nvPr/>
          </p:nvSpPr>
          <p:spPr>
            <a:xfrm>
              <a:off x="311149" y="931947"/>
              <a:ext cx="8386802" cy="3146054"/>
            </a:xfrm>
            <a:prstGeom prst="rect">
              <a:avLst/>
            </a:prstGeom>
            <a:noFill/>
          </p:spPr>
          <p:txBody>
            <a:bodyPr wrap="square">
              <a:spAutoFit/>
            </a:bodyPr>
            <a:lstStyle/>
            <a:p>
              <a:pPr algn="just">
                <a:lnSpc>
                  <a:spcPct val="2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Ta có thể tính được giá trị (đúng hoặc gần đúng) căn bậc hai, căn bậc ba của một số hữu tỉ bằng máy tính cầm tay.</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50000"/>
                </a:lnSpc>
                <a:buFont typeface="Symbol" panose="05050102010706020507" pitchFamily="18" charset="2"/>
                <a:buChar char=""/>
              </a:pPr>
              <a:r>
                <a:rPr lang="pt-BR" sz="2000" kern="100" dirty="0">
                  <a:latin typeface="Arial" panose="020B0604020202020204" pitchFamily="34" charset="0"/>
                  <a:ea typeface="Times New Roman" panose="02020603050405020304" pitchFamily="18" charset="0"/>
                  <a:cs typeface="Times New Roman" panose="02020603050405020304" pitchFamily="18" charset="0"/>
                </a:rPr>
                <a:t>Để tính căn bậc hai của một số hữu tỉ dương, ta sử dụng phím</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50000"/>
                </a:lnSpc>
                <a:spcAft>
                  <a:spcPts val="800"/>
                </a:spcAft>
                <a:buFont typeface="Symbol" panose="05050102010706020507" pitchFamily="18" charset="2"/>
                <a:buChar char=""/>
              </a:pPr>
              <a:r>
                <a:rPr lang="pt-BR" sz="2000" kern="100" dirty="0">
                  <a:latin typeface="Arial" panose="020B0604020202020204" pitchFamily="34" charset="0"/>
                  <a:ea typeface="Times New Roman" panose="02020603050405020304" pitchFamily="18" charset="0"/>
                  <a:cs typeface="Times New Roman" panose="02020603050405020304" pitchFamily="18" charset="0"/>
                </a:rPr>
                <a:t>Để tính căn bậc ba của một số hữu tỉ, ta sử dụng liên tiếp hai phím</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F1B579C7-1EFA-3882-B685-DE60AA8E970C}"/>
                </a:ext>
              </a:extLst>
            </p:cNvPr>
            <p:cNvPicPr>
              <a:picLocks noChangeAspect="1"/>
            </p:cNvPicPr>
            <p:nvPr/>
          </p:nvPicPr>
          <p:blipFill rotWithShape="1">
            <a:blip r:embed="rId4"/>
            <a:srcRect l="23815" t="23645" r="71798" b="63582"/>
            <a:stretch/>
          </p:blipFill>
          <p:spPr>
            <a:xfrm>
              <a:off x="7861610" y="2854712"/>
              <a:ext cx="379141" cy="408305"/>
            </a:xfrm>
            <a:prstGeom prst="rect">
              <a:avLst/>
            </a:prstGeom>
          </p:spPr>
        </p:pic>
        <p:pic>
          <p:nvPicPr>
            <p:cNvPr id="3" name="Picture 2">
              <a:extLst>
                <a:ext uri="{FF2B5EF4-FFF2-40B4-BE49-F238E27FC236}">
                  <a16:creationId xmlns:a16="http://schemas.microsoft.com/office/drawing/2014/main" id="{95778011-F56D-7DF1-0129-26A27A144D51}"/>
                </a:ext>
              </a:extLst>
            </p:cNvPr>
            <p:cNvPicPr>
              <a:picLocks noChangeAspect="1"/>
            </p:cNvPicPr>
            <p:nvPr/>
          </p:nvPicPr>
          <p:blipFill rotWithShape="1">
            <a:blip r:embed="rId4"/>
            <a:srcRect l="23815" t="23645" r="71798" b="63582"/>
            <a:stretch/>
          </p:blipFill>
          <p:spPr>
            <a:xfrm>
              <a:off x="1594548" y="4100303"/>
              <a:ext cx="379141" cy="408305"/>
            </a:xfrm>
            <a:prstGeom prst="rect">
              <a:avLst/>
            </a:prstGeom>
          </p:spPr>
        </p:pic>
        <p:pic>
          <p:nvPicPr>
            <p:cNvPr id="4" name="Picture 3">
              <a:extLst>
                <a:ext uri="{FF2B5EF4-FFF2-40B4-BE49-F238E27FC236}">
                  <a16:creationId xmlns:a16="http://schemas.microsoft.com/office/drawing/2014/main" id="{532BF376-4A7B-CF3E-749A-90484A67B098}"/>
                </a:ext>
              </a:extLst>
            </p:cNvPr>
            <p:cNvPicPr>
              <a:picLocks noChangeAspect="1"/>
            </p:cNvPicPr>
            <p:nvPr/>
          </p:nvPicPr>
          <p:blipFill rotWithShape="1">
            <a:blip r:embed="rId4"/>
            <a:srcRect l="23582" t="61889" r="66096" b="25339"/>
            <a:stretch/>
          </p:blipFill>
          <p:spPr>
            <a:xfrm>
              <a:off x="628110" y="4078001"/>
              <a:ext cx="892097" cy="408305"/>
            </a:xfrm>
            <a:prstGeom prst="rect">
              <a:avLst/>
            </a:prstGeom>
          </p:spPr>
        </p:pic>
      </p:grpSp>
    </p:spTree>
    <p:extLst>
      <p:ext uri="{BB962C8B-B14F-4D97-AF65-F5344CB8AC3E}">
        <p14:creationId xmlns:p14="http://schemas.microsoft.com/office/powerpoint/2010/main" val="61328135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pic>
        <p:nvPicPr>
          <p:cNvPr id="3303" name="Google Shape;3303;p41"/>
          <p:cNvPicPr preferRelativeResize="0"/>
          <p:nvPr/>
        </p:nvPicPr>
        <p:blipFill>
          <a:blip r:embed="rId3">
            <a:alphaModFix/>
          </a:blip>
          <a:stretch>
            <a:fillRect/>
          </a:stretch>
        </p:blipFill>
        <p:spPr>
          <a:xfrm>
            <a:off x="0" y="2807078"/>
            <a:ext cx="1275587" cy="1700785"/>
          </a:xfrm>
          <a:prstGeom prst="rect">
            <a:avLst/>
          </a:prstGeom>
          <a:noFill/>
          <a:ln>
            <a:noFill/>
          </a:ln>
          <a:effectLst>
            <a:outerShdw blurRad="114300" dist="76200" dir="2640000" algn="bl" rotWithShape="0">
              <a:schemeClr val="dk1">
                <a:alpha val="29000"/>
              </a:schemeClr>
            </a:outerShdw>
          </a:effectLst>
        </p:spPr>
      </p:pic>
      <p:pic>
        <p:nvPicPr>
          <p:cNvPr id="3304" name="Google Shape;3304;p41"/>
          <p:cNvPicPr preferRelativeResize="0"/>
          <p:nvPr/>
        </p:nvPicPr>
        <p:blipFill>
          <a:blip r:embed="rId4">
            <a:alphaModFix/>
          </a:blip>
          <a:stretch>
            <a:fillRect/>
          </a:stretch>
        </p:blipFill>
        <p:spPr>
          <a:xfrm>
            <a:off x="670023" y="3863340"/>
            <a:ext cx="1843431" cy="1280160"/>
          </a:xfrm>
          <a:prstGeom prst="rect">
            <a:avLst/>
          </a:prstGeom>
          <a:noFill/>
          <a:ln>
            <a:noFill/>
          </a:ln>
          <a:effectLst>
            <a:outerShdw blurRad="114300" dist="76200" dir="2640000" algn="bl" rotWithShape="0">
              <a:schemeClr val="dk1">
                <a:alpha val="29000"/>
              </a:schemeClr>
            </a:outerShdw>
          </a:effectLst>
        </p:spPr>
      </p:pic>
      <p:pic>
        <p:nvPicPr>
          <p:cNvPr id="3305" name="Google Shape;3305;p41"/>
          <p:cNvPicPr preferRelativeResize="0"/>
          <p:nvPr/>
        </p:nvPicPr>
        <p:blipFill>
          <a:blip r:embed="rId5">
            <a:alphaModFix/>
          </a:blip>
          <a:stretch>
            <a:fillRect/>
          </a:stretch>
        </p:blipFill>
        <p:spPr>
          <a:xfrm flipH="1">
            <a:off x="7254850" y="87275"/>
            <a:ext cx="1755747" cy="905450"/>
          </a:xfrm>
          <a:prstGeom prst="rect">
            <a:avLst/>
          </a:prstGeom>
          <a:noFill/>
          <a:ln>
            <a:noFill/>
          </a:ln>
          <a:effectLst>
            <a:outerShdw blurRad="114300" dist="76200" dir="2640000" algn="bl" rotWithShape="0">
              <a:schemeClr val="dk1">
                <a:alpha val="29000"/>
              </a:schemeClr>
            </a:outerShdw>
          </a:effectLst>
        </p:spPr>
      </p:pic>
      <p:pic>
        <p:nvPicPr>
          <p:cNvPr id="3306" name="Google Shape;3306;p41"/>
          <p:cNvPicPr preferRelativeResize="0"/>
          <p:nvPr/>
        </p:nvPicPr>
        <p:blipFill>
          <a:blip r:embed="rId6">
            <a:alphaModFix/>
          </a:blip>
          <a:stretch>
            <a:fillRect/>
          </a:stretch>
        </p:blipFill>
        <p:spPr>
          <a:xfrm flipH="1">
            <a:off x="7751697" y="463794"/>
            <a:ext cx="1341121" cy="914400"/>
          </a:xfrm>
          <a:prstGeom prst="rect">
            <a:avLst/>
          </a:prstGeom>
          <a:noFill/>
          <a:ln>
            <a:noFill/>
          </a:ln>
          <a:effectLst>
            <a:outerShdw blurRad="114300" dist="76200" dir="2640000" algn="bl" rotWithShape="0">
              <a:schemeClr val="dk1">
                <a:alpha val="29000"/>
              </a:schemeClr>
            </a:outerShdw>
          </a:effectLst>
        </p:spPr>
      </p:pic>
      <p:sp>
        <p:nvSpPr>
          <p:cNvPr id="9" name="TextBox 8">
            <a:extLst>
              <a:ext uri="{FF2B5EF4-FFF2-40B4-BE49-F238E27FC236}">
                <a16:creationId xmlns:a16="http://schemas.microsoft.com/office/drawing/2014/main" id="{C46C2293-43AE-7CDC-D96B-489EEC205F98}"/>
              </a:ext>
            </a:extLst>
          </p:cNvPr>
          <p:cNvSpPr txBox="1"/>
          <p:nvPr/>
        </p:nvSpPr>
        <p:spPr>
          <a:xfrm>
            <a:off x="1410925" y="429312"/>
            <a:ext cx="6322146" cy="916276"/>
          </a:xfrm>
          <a:prstGeom prst="rect">
            <a:avLst/>
          </a:prstGeom>
          <a:noFill/>
        </p:spPr>
        <p:txBody>
          <a:bodyPr wrap="square">
            <a:spAutoFit/>
          </a:bodyPr>
          <a:lstStyle/>
          <a:p>
            <a:pPr algn="ctr">
              <a:lnSpc>
                <a:spcPct val="150000"/>
              </a:lnSpc>
              <a:spcBef>
                <a:spcPts val="300"/>
              </a:spcBef>
              <a:spcAft>
                <a:spcPts val="300"/>
              </a:spcAft>
              <a:tabLst>
                <a:tab pos="2514600" algn="l"/>
              </a:tabLst>
            </a:pPr>
            <a:r>
              <a:rPr lang="vi-VN" sz="4000" b="1" kern="0"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CHƯƠNG </a:t>
            </a:r>
            <a:r>
              <a:rPr lang="pt-BR" sz="4000" b="1" kern="0"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III. CĂN THỨC</a:t>
            </a:r>
            <a:endParaRPr lang="en-US" sz="40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E4AE46F-3C9A-E6D0-D158-CD5D036C02BC}"/>
              </a:ext>
            </a:extLst>
          </p:cNvPr>
          <p:cNvSpPr txBox="1"/>
          <p:nvPr/>
        </p:nvSpPr>
        <p:spPr>
          <a:xfrm>
            <a:off x="490652" y="1466456"/>
            <a:ext cx="8162693" cy="2041456"/>
          </a:xfrm>
          <a:prstGeom prst="rect">
            <a:avLst/>
          </a:prstGeom>
          <a:noFill/>
        </p:spPr>
        <p:txBody>
          <a:bodyPr wrap="square">
            <a:spAutoFit/>
          </a:bodyPr>
          <a:lstStyle/>
          <a:p>
            <a:pPr algn="ctr">
              <a:lnSpc>
                <a:spcPct val="150000"/>
              </a:lnSpc>
            </a:pPr>
            <a:r>
              <a:rPr lang="vi-VN" sz="4500" b="1" kern="0" dirty="0">
                <a:solidFill>
                  <a:srgbClr val="C00000"/>
                </a:solidFill>
                <a:effectLst/>
                <a:latin typeface="Arial" panose="020B0604020202020204" pitchFamily="34" charset="0"/>
                <a:ea typeface="Calibri" panose="020F0502020204030204" pitchFamily="34" charset="0"/>
              </a:rPr>
              <a:t>BÀI </a:t>
            </a:r>
            <a:r>
              <a:rPr lang="pt-BR" sz="4500" b="1" kern="0" dirty="0">
                <a:solidFill>
                  <a:srgbClr val="C00000"/>
                </a:solidFill>
                <a:effectLst/>
                <a:latin typeface="Arial" panose="020B0604020202020204" pitchFamily="34" charset="0"/>
                <a:ea typeface="Calibri" panose="020F0502020204030204" pitchFamily="34" charset="0"/>
              </a:rPr>
              <a:t>1</a:t>
            </a:r>
            <a:r>
              <a:rPr lang="vi-VN" sz="4500" b="1" kern="0" dirty="0">
                <a:solidFill>
                  <a:srgbClr val="C00000"/>
                </a:solidFill>
                <a:effectLst/>
                <a:latin typeface="Arial" panose="020B0604020202020204" pitchFamily="34" charset="0"/>
                <a:ea typeface="Calibri" panose="020F0502020204030204" pitchFamily="34" charset="0"/>
              </a:rPr>
              <a:t>. </a:t>
            </a:r>
            <a:r>
              <a:rPr lang="pt-BR" sz="4500" b="1" kern="0" dirty="0">
                <a:solidFill>
                  <a:srgbClr val="C00000"/>
                </a:solidFill>
                <a:effectLst/>
                <a:latin typeface="Arial" panose="020B0604020202020204" pitchFamily="34" charset="0"/>
                <a:ea typeface="Calibri" panose="020F0502020204030204" pitchFamily="34" charset="0"/>
              </a:rPr>
              <a:t> CĂN BẬC HAI VÀ </a:t>
            </a:r>
          </a:p>
          <a:p>
            <a:pPr algn="ctr">
              <a:lnSpc>
                <a:spcPct val="150000"/>
              </a:lnSpc>
            </a:pPr>
            <a:r>
              <a:rPr lang="pt-BR" sz="4500" b="1" kern="0" dirty="0">
                <a:solidFill>
                  <a:srgbClr val="C00000"/>
                </a:solidFill>
                <a:effectLst/>
                <a:latin typeface="Arial" panose="020B0604020202020204" pitchFamily="34" charset="0"/>
                <a:ea typeface="Calibri" panose="020F0502020204030204" pitchFamily="34" charset="0"/>
              </a:rPr>
              <a:t>CĂN BẬC BA CỦA SỐ THỰC </a:t>
            </a:r>
            <a:endParaRPr lang="en-US" sz="4500" dirty="0">
              <a:solidFill>
                <a:srgbClr val="C00000"/>
              </a:solidFill>
            </a:endParaRPr>
          </a:p>
        </p:txBody>
      </p:sp>
    </p:spTree>
  </p:cSld>
  <p:clrMapOvr>
    <a:masterClrMapping/>
  </p:clrMapOvr>
  <p:transition spd="med">
    <p:circl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1"/>
        <p:cNvGrpSpPr/>
        <p:nvPr/>
      </p:nvGrpSpPr>
      <p:grpSpPr>
        <a:xfrm>
          <a:off x="0" y="0"/>
          <a:ext cx="0" cy="0"/>
          <a:chOff x="0" y="0"/>
          <a:chExt cx="0" cy="0"/>
        </a:xfrm>
      </p:grpSpPr>
      <p:pic>
        <p:nvPicPr>
          <p:cNvPr id="3659" name="Google Shape;3659;p59"/>
          <p:cNvPicPr preferRelativeResize="0"/>
          <p:nvPr/>
        </p:nvPicPr>
        <p:blipFill>
          <a:blip r:embed="rId3">
            <a:alphaModFix/>
          </a:blip>
          <a:stretch>
            <a:fillRect/>
          </a:stretch>
        </p:blipFill>
        <p:spPr>
          <a:xfrm flipH="1">
            <a:off x="7817207" y="4057129"/>
            <a:ext cx="1586837" cy="1097280"/>
          </a:xfrm>
          <a:prstGeom prst="rect">
            <a:avLst/>
          </a:prstGeom>
          <a:noFill/>
          <a:ln>
            <a:noFill/>
          </a:ln>
          <a:effectLst>
            <a:outerShdw blurRad="114300" dist="76200" dir="2640000" algn="bl" rotWithShape="0">
              <a:schemeClr val="dk1">
                <a:alpha val="29000"/>
              </a:schemeClr>
            </a:outerShdw>
          </a:effectLst>
        </p:spPr>
      </p:pic>
      <p:sp>
        <p:nvSpPr>
          <p:cNvPr id="6" name="Rounded Rectangle 8">
            <a:extLst>
              <a:ext uri="{FF2B5EF4-FFF2-40B4-BE49-F238E27FC236}">
                <a16:creationId xmlns:a16="http://schemas.microsoft.com/office/drawing/2014/main" id="{6E3C1C0C-ADDE-2DCC-4EC8-688C57AEE9D6}"/>
              </a:ext>
            </a:extLst>
          </p:cNvPr>
          <p:cNvSpPr/>
          <p:nvPr/>
        </p:nvSpPr>
        <p:spPr>
          <a:xfrm>
            <a:off x="4162317" y="448081"/>
            <a:ext cx="819366" cy="389615"/>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rgbClr val="00487E"/>
                </a:solidFill>
                <a:latin typeface="Arial" panose="020B0604020202020204" pitchFamily="34" charset="0"/>
                <a:cs typeface="Arial" panose="020B0604020202020204" pitchFamily="34" charset="0"/>
              </a:rPr>
              <a:t>HĐ3</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F85F2D0-25AE-4BB0-2C29-280962B91BB6}"/>
                  </a:ext>
                </a:extLst>
              </p:cNvPr>
              <p:cNvSpPr txBox="1"/>
              <p:nvPr/>
            </p:nvSpPr>
            <p:spPr>
              <a:xfrm>
                <a:off x="907739" y="1086371"/>
                <a:ext cx="7328522" cy="540469"/>
              </a:xfrm>
              <a:prstGeom prst="rect">
                <a:avLst/>
              </a:prstGeom>
              <a:noFill/>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Chẳng hạn, để tính </a:t>
                </a:r>
                <a14:m>
                  <m:oMath xmlns:m="http://schemas.openxmlformats.org/officeDocument/2006/math">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kern="100">
                            <a:latin typeface="Cambria Math" panose="02040503050406030204" pitchFamily="18" charset="0"/>
                            <a:ea typeface="Times New Roman" panose="02020603050405020304" pitchFamily="18" charset="0"/>
                            <a:cs typeface="Arial" panose="020B0604020202020204" pitchFamily="34" charset="0"/>
                          </a:rPr>
                          <m:t>5</m:t>
                        </m:r>
                      </m:e>
                    </m:rad>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kern="100">
                            <a:latin typeface="Cambria Math" panose="02040503050406030204" pitchFamily="18" charset="0"/>
                            <a:ea typeface="Times New Roman" panose="02020603050405020304" pitchFamily="18" charset="0"/>
                            <a:cs typeface="Arial" panose="020B0604020202020204" pitchFamily="34" charset="0"/>
                          </a:rPr>
                          <m:t>11</m:t>
                        </m:r>
                      </m:e>
                    </m:rad>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ad>
                      <m:ra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r>
                          <a:rPr lang="pt-BR" sz="2000" i="1" kern="100">
                            <a:latin typeface="Cambria Math" panose="02040503050406030204" pitchFamily="18" charset="0"/>
                            <a:ea typeface="Times New Roman" panose="02020603050405020304" pitchFamily="18" charset="0"/>
                            <a:cs typeface="Arial" panose="020B0604020202020204" pitchFamily="34" charset="0"/>
                          </a:rPr>
                          <m:t>3</m:t>
                        </m:r>
                      </m:deg>
                      <m:e>
                        <m:r>
                          <a:rPr lang="pt-BR" sz="2000" i="1" kern="100">
                            <a:latin typeface="Cambria Math" panose="02040503050406030204" pitchFamily="18" charset="0"/>
                            <a:ea typeface="Times New Roman" panose="02020603050405020304" pitchFamily="18" charset="0"/>
                            <a:cs typeface="Arial" panose="020B0604020202020204" pitchFamily="34" charset="0"/>
                          </a:rPr>
                          <m:t>343</m:t>
                        </m:r>
                      </m:e>
                    </m:rad>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ad>
                      <m:ra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r>
                          <a:rPr lang="pt-BR" sz="2000" i="1" kern="100">
                            <a:latin typeface="Cambria Math" panose="02040503050406030204" pitchFamily="18" charset="0"/>
                            <a:ea typeface="Times New Roman" panose="02020603050405020304" pitchFamily="18" charset="0"/>
                            <a:cs typeface="Arial" panose="020B0604020202020204" pitchFamily="34" charset="0"/>
                          </a:rPr>
                          <m:t>3</m:t>
                        </m:r>
                      </m:deg>
                      <m:e>
                        <m:r>
                          <a:rPr lang="pt-BR" sz="2000" i="1" kern="100">
                            <a:latin typeface="Cambria Math" panose="02040503050406030204" pitchFamily="18" charset="0"/>
                            <a:ea typeface="Times New Roman" panose="02020603050405020304" pitchFamily="18" charset="0"/>
                            <a:cs typeface="Arial" panose="020B0604020202020204" pitchFamily="34" charset="0"/>
                          </a:rPr>
                          <m:t>−215</m:t>
                        </m:r>
                      </m:e>
                    </m:rad>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ta làm như sau:</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5F85F2D0-25AE-4BB0-2C29-280962B91BB6}"/>
                  </a:ext>
                </a:extLst>
              </p:cNvPr>
              <p:cNvSpPr txBox="1">
                <a:spLocks noRot="1" noChangeAspect="1" noMove="1" noResize="1" noEditPoints="1" noAdjustHandles="1" noChangeArrowheads="1" noChangeShapeType="1" noTextEdit="1"/>
              </p:cNvSpPr>
              <p:nvPr/>
            </p:nvSpPr>
            <p:spPr>
              <a:xfrm>
                <a:off x="907739" y="1086371"/>
                <a:ext cx="7328522" cy="540469"/>
              </a:xfrm>
              <a:prstGeom prst="rect">
                <a:avLst/>
              </a:prstGeom>
              <a:blipFill>
                <a:blip r:embed="rId4"/>
                <a:stretch>
                  <a:fillRect l="-915" b="-17978"/>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FDC3A5BC-1A81-5FBD-0C10-6D65E706E1F1}"/>
              </a:ext>
            </a:extLst>
          </p:cNvPr>
          <p:cNvPicPr>
            <a:picLocks noChangeAspect="1"/>
          </p:cNvPicPr>
          <p:nvPr/>
        </p:nvPicPr>
        <p:blipFill>
          <a:blip r:embed="rId5"/>
          <a:stretch>
            <a:fillRect/>
          </a:stretch>
        </p:blipFill>
        <p:spPr>
          <a:xfrm>
            <a:off x="1051671" y="1875515"/>
            <a:ext cx="7040657" cy="2604395"/>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63"/>
        <p:cNvGrpSpPr/>
        <p:nvPr/>
      </p:nvGrpSpPr>
      <p:grpSpPr>
        <a:xfrm>
          <a:off x="0" y="0"/>
          <a:ext cx="0" cy="0"/>
          <a:chOff x="0" y="0"/>
          <a:chExt cx="0" cy="0"/>
        </a:xfrm>
      </p:grpSpPr>
      <p:sp>
        <p:nvSpPr>
          <p:cNvPr id="4" name="TextBox 3">
            <a:extLst>
              <a:ext uri="{FF2B5EF4-FFF2-40B4-BE49-F238E27FC236}">
                <a16:creationId xmlns:a16="http://schemas.microsoft.com/office/drawing/2014/main" id="{0CB5FFEC-4AD4-D8BD-39E4-CD0DD4BD5603}"/>
              </a:ext>
            </a:extLst>
          </p:cNvPr>
          <p:cNvSpPr txBox="1"/>
          <p:nvPr/>
        </p:nvSpPr>
        <p:spPr>
          <a:xfrm>
            <a:off x="3921414" y="399092"/>
            <a:ext cx="1301170" cy="400110"/>
          </a:xfrm>
          <a:prstGeom prst="rect">
            <a:avLst/>
          </a:prstGeom>
          <a:noFill/>
        </p:spPr>
        <p:txBody>
          <a:bodyPr wrap="square">
            <a:spAutoFit/>
          </a:bodyPr>
          <a:lstStyle/>
          <a:p>
            <a:r>
              <a:rPr lang="vi-VN" sz="2000" b="1" kern="0" dirty="0">
                <a:solidFill>
                  <a:srgbClr val="FFFFFF"/>
                </a:solidFill>
                <a:effectLst/>
                <a:highlight>
                  <a:srgbClr val="008080"/>
                </a:highlight>
                <a:latin typeface="Arial" panose="020B0604020202020204" pitchFamily="34" charset="0"/>
                <a:ea typeface="Times New Roman" panose="02020603050405020304" pitchFamily="18" charset="0"/>
              </a:rPr>
              <a:t>Ví dụ </a:t>
            </a:r>
            <a:r>
              <a:rPr lang="en-US" sz="2000" b="1" kern="0" dirty="0">
                <a:solidFill>
                  <a:srgbClr val="FFFFFF"/>
                </a:solidFill>
                <a:effectLst/>
                <a:highlight>
                  <a:srgbClr val="008080"/>
                </a:highlight>
                <a:latin typeface="Arial" panose="020B0604020202020204" pitchFamily="34" charset="0"/>
                <a:ea typeface="Times New Roman" panose="02020603050405020304" pitchFamily="18" charset="0"/>
              </a:rPr>
              <a:t>10</a:t>
            </a:r>
            <a:r>
              <a:rPr lang="vi-VN" sz="2000" b="1" kern="0" dirty="0">
                <a:solidFill>
                  <a:srgbClr val="FFFFFF"/>
                </a:solidFill>
                <a:effectLst/>
                <a:highlight>
                  <a:srgbClr val="008080"/>
                </a:highlight>
                <a:latin typeface="Arial" panose="020B0604020202020204" pitchFamily="34" charset="0"/>
                <a:ea typeface="Times New Roman" panose="02020603050405020304" pitchFamily="18" charset="0"/>
              </a:rPr>
              <a:t>:</a:t>
            </a:r>
            <a:r>
              <a:rPr lang="vi-VN" sz="2000" kern="0" dirty="0">
                <a:solidFill>
                  <a:srgbClr val="FFFFFF"/>
                </a:solidFill>
                <a:effectLst/>
                <a:highlight>
                  <a:srgbClr val="008080"/>
                </a:highlight>
                <a:latin typeface="Arial" panose="020B0604020202020204" pitchFamily="34" charset="0"/>
                <a:ea typeface="Times New Roman" panose="02020603050405020304" pitchFamily="18" charset="0"/>
              </a:rPr>
              <a:t> </a:t>
            </a:r>
            <a:endParaRPr lang="en-US" sz="2000" dirty="0">
              <a:solidFill>
                <a:srgbClr val="FFFFFF"/>
              </a:solidFill>
              <a:highlight>
                <a:srgbClr val="008080"/>
              </a:highlight>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1488177-E773-6F20-CE43-761F1E5B4ABC}"/>
                  </a:ext>
                </a:extLst>
              </p:cNvPr>
              <p:cNvSpPr txBox="1"/>
              <p:nvPr/>
            </p:nvSpPr>
            <p:spPr>
              <a:xfrm>
                <a:off x="587200" y="830839"/>
                <a:ext cx="7969599" cy="1146211"/>
              </a:xfrm>
              <a:prstGeom prst="rect">
                <a:avLst/>
              </a:prstGeom>
              <a:noFill/>
            </p:spPr>
            <p:txBody>
              <a:bodyPr wrap="square">
                <a:spAutoFit/>
              </a:bodyPr>
              <a:lstStyle/>
              <a:p>
                <a:pPr algn="ctr">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Sử dụng máy tính cầm tay để tính giá trị (đúng hoặc gần đúng) của:</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0,35</m:t>
                        </m:r>
                      </m:e>
                    </m:rad>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ad>
                      <m:ra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deg>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−512</m:t>
                        </m:r>
                      </m:e>
                    </m:rad>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71488177-E773-6F20-CE43-761F1E5B4ABC}"/>
                  </a:ext>
                </a:extLst>
              </p:cNvPr>
              <p:cNvSpPr txBox="1">
                <a:spLocks noRot="1" noChangeAspect="1" noMove="1" noResize="1" noEditPoints="1" noAdjustHandles="1" noChangeArrowheads="1" noChangeShapeType="1" noTextEdit="1"/>
              </p:cNvSpPr>
              <p:nvPr/>
            </p:nvSpPr>
            <p:spPr>
              <a:xfrm>
                <a:off x="587200" y="830839"/>
                <a:ext cx="7969599" cy="1146211"/>
              </a:xfrm>
              <a:prstGeom prst="rect">
                <a:avLst/>
              </a:prstGeom>
              <a:blipFill>
                <a:blip r:embed="rId3"/>
                <a:stretch>
                  <a:fillRect b="-7979"/>
                </a:stretch>
              </a:blipFill>
            </p:spPr>
            <p:txBody>
              <a:bodyPr/>
              <a:lstStyle/>
              <a:p>
                <a:r>
                  <a:rPr lang="en-US">
                    <a:noFill/>
                  </a:rPr>
                  <a:t> </a:t>
                </a:r>
              </a:p>
            </p:txBody>
          </p:sp>
        </mc:Fallback>
      </mc:AlternateContent>
      <p:sp>
        <p:nvSpPr>
          <p:cNvPr id="6" name="Google Shape;1913;p42">
            <a:extLst>
              <a:ext uri="{FF2B5EF4-FFF2-40B4-BE49-F238E27FC236}">
                <a16:creationId xmlns:a16="http://schemas.microsoft.com/office/drawing/2014/main" id="{9526D108-016A-DA03-BE62-2D685A525722}"/>
              </a:ext>
            </a:extLst>
          </p:cNvPr>
          <p:cNvSpPr/>
          <p:nvPr/>
        </p:nvSpPr>
        <p:spPr>
          <a:xfrm rot="2165">
            <a:off x="483338" y="2342617"/>
            <a:ext cx="994776" cy="458265"/>
          </a:xfrm>
          <a:prstGeom prst="chevron">
            <a:avLst>
              <a:gd name="adj" fmla="val 33665"/>
            </a:avLst>
          </a:prstGeom>
          <a:solidFill>
            <a:srgbClr val="FFC000"/>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dirty="0">
                <a:solidFill>
                  <a:sysClr val="windowText" lastClr="000000"/>
                </a:solidFill>
              </a:rPr>
              <a:t>G</a:t>
            </a:r>
            <a:r>
              <a:rPr kumimoji="0" lang="en-US" sz="1900" b="1" i="1" u="none" strike="noStrike" kern="0" cap="none" spc="0" normalizeH="0" baseline="0" noProof="0" dirty="0" err="1">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
        <p:nvSpPr>
          <p:cNvPr id="7" name="TextBox 6">
            <a:extLst>
              <a:ext uri="{FF2B5EF4-FFF2-40B4-BE49-F238E27FC236}">
                <a16:creationId xmlns:a16="http://schemas.microsoft.com/office/drawing/2014/main" id="{923F2E6D-6D81-7F23-A95F-4CD58F7816E0}"/>
              </a:ext>
            </a:extLst>
          </p:cNvPr>
          <p:cNvSpPr txBox="1"/>
          <p:nvPr/>
        </p:nvSpPr>
        <p:spPr>
          <a:xfrm>
            <a:off x="1694405" y="2274426"/>
            <a:ext cx="995066" cy="504305"/>
          </a:xfrm>
          <a:prstGeom prst="rect">
            <a:avLst/>
          </a:prstGeom>
          <a:noFill/>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Ta có:</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77C05DA3-C51F-EC78-6B0F-8D56ECAD4444}"/>
              </a:ext>
            </a:extLst>
          </p:cNvPr>
          <p:cNvPicPr>
            <a:picLocks noChangeAspect="1"/>
          </p:cNvPicPr>
          <p:nvPr/>
        </p:nvPicPr>
        <p:blipFill>
          <a:blip r:embed="rId4"/>
          <a:stretch>
            <a:fillRect/>
          </a:stretch>
        </p:blipFill>
        <p:spPr>
          <a:xfrm>
            <a:off x="1643810" y="2895580"/>
            <a:ext cx="5856378" cy="1890077"/>
          </a:xfrm>
          <a:prstGeom prst="rect">
            <a:avLst/>
          </a:prstGeom>
        </p:spPr>
      </p:pic>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52"/>
        <p:cNvGrpSpPr/>
        <p:nvPr/>
      </p:nvGrpSpPr>
      <p:grpSpPr>
        <a:xfrm>
          <a:off x="0" y="0"/>
          <a:ext cx="0" cy="0"/>
          <a:chOff x="0" y="0"/>
          <a:chExt cx="0" cy="0"/>
        </a:xfrm>
      </p:grpSpPr>
      <p:sp>
        <p:nvSpPr>
          <p:cNvPr id="4" name="Rounded Rectangle 65">
            <a:extLst>
              <a:ext uri="{FF2B5EF4-FFF2-40B4-BE49-F238E27FC236}">
                <a16:creationId xmlns:a16="http://schemas.microsoft.com/office/drawing/2014/main" id="{20D9ADAF-3701-15D5-8092-E8D5EB46CB22}"/>
              </a:ext>
            </a:extLst>
          </p:cNvPr>
          <p:cNvSpPr/>
          <p:nvPr/>
        </p:nvSpPr>
        <p:spPr>
          <a:xfrm>
            <a:off x="465356" y="1110163"/>
            <a:ext cx="2349793" cy="514350"/>
          </a:xfrm>
          <a:prstGeom prst="roundRect">
            <a:avLst/>
          </a:prstGeom>
          <a:solidFill>
            <a:srgbClr val="FFFFFF"/>
          </a:solidFill>
          <a:ln w="38100" cap="flat" cmpd="sng" algn="ctr">
            <a:solidFill>
              <a:srgbClr val="D97245"/>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err="1">
                <a:ln>
                  <a:noFill/>
                </a:ln>
                <a:solidFill>
                  <a:srgbClr val="D97245"/>
                </a:solidFill>
                <a:effectLst/>
                <a:uLnTx/>
                <a:uFillTx/>
                <a:latin typeface="Arial"/>
                <a:ea typeface="+mn-ea"/>
                <a:cs typeface="Arial" panose="020B0604020202020204" pitchFamily="34" charset="0"/>
              </a:rPr>
              <a:t>Luyện</a:t>
            </a:r>
            <a:r>
              <a:rPr kumimoji="0" lang="en-US" sz="2500" b="1" i="0" u="none" strike="noStrike" kern="1200" cap="none" spc="0" normalizeH="0" baseline="0" noProof="0" dirty="0">
                <a:ln>
                  <a:noFill/>
                </a:ln>
                <a:solidFill>
                  <a:srgbClr val="D97245"/>
                </a:solidFill>
                <a:effectLst/>
                <a:uLnTx/>
                <a:uFillTx/>
                <a:latin typeface="Arial"/>
                <a:ea typeface="+mn-ea"/>
                <a:cs typeface="Arial" panose="020B0604020202020204" pitchFamily="34" charset="0"/>
              </a:rPr>
              <a:t> </a:t>
            </a:r>
            <a:r>
              <a:rPr kumimoji="0" lang="en-US" sz="2500" b="1" i="0" u="none" strike="noStrike" kern="1200" cap="none" spc="0" normalizeH="0" baseline="0" noProof="0" dirty="0" err="1">
                <a:ln>
                  <a:noFill/>
                </a:ln>
                <a:solidFill>
                  <a:srgbClr val="D97245"/>
                </a:solidFill>
                <a:effectLst/>
                <a:uLnTx/>
                <a:uFillTx/>
                <a:latin typeface="Arial"/>
                <a:ea typeface="+mn-ea"/>
                <a:cs typeface="Arial" panose="020B0604020202020204" pitchFamily="34" charset="0"/>
              </a:rPr>
              <a:t>tập</a:t>
            </a:r>
            <a:r>
              <a:rPr kumimoji="0" lang="en-US" sz="2500" b="1" i="0" u="none" strike="noStrike" kern="1200" cap="none" spc="0" normalizeH="0" baseline="0" noProof="0" dirty="0">
                <a:ln>
                  <a:noFill/>
                </a:ln>
                <a:solidFill>
                  <a:srgbClr val="D97245"/>
                </a:solidFill>
                <a:effectLst/>
                <a:uLnTx/>
                <a:uFillTx/>
                <a:latin typeface="Arial"/>
                <a:ea typeface="+mn-ea"/>
                <a:cs typeface="Arial" panose="020B0604020202020204" pitchFamily="34" charset="0"/>
              </a:rPr>
              <a:t> 3</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F078152-BEE8-373F-0FD1-609839B86953}"/>
                  </a:ext>
                </a:extLst>
              </p:cNvPr>
              <p:cNvSpPr txBox="1"/>
              <p:nvPr/>
            </p:nvSpPr>
            <p:spPr>
              <a:xfrm>
                <a:off x="3214338" y="377611"/>
                <a:ext cx="5238287" cy="1979453"/>
              </a:xfrm>
              <a:prstGeom prst="rect">
                <a:avLst/>
              </a:prstGeom>
              <a:noFill/>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Sử dụng máy tính cầm tay để tính giá trị (đúng hoặc gần đúng) của:</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kern="100">
                            <a:latin typeface="Cambria Math" panose="02040503050406030204" pitchFamily="18" charset="0"/>
                            <a:ea typeface="Times New Roman" panose="02020603050405020304" pitchFamily="18" charset="0"/>
                            <a:cs typeface="Arial" panose="020B0604020202020204" pitchFamily="34" charset="0"/>
                          </a:rPr>
                          <m:t>2,37</m:t>
                        </m:r>
                      </m:e>
                    </m:rad>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ad>
                      <m:ra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r>
                          <a:rPr lang="pt-BR" sz="2000" i="1" kern="100">
                            <a:latin typeface="Cambria Math" panose="02040503050406030204" pitchFamily="18" charset="0"/>
                            <a:ea typeface="Times New Roman" panose="02020603050405020304" pitchFamily="18" charset="0"/>
                            <a:cs typeface="Arial" panose="020B0604020202020204" pitchFamily="34" charset="0"/>
                          </a:rPr>
                          <m:t>3</m:t>
                        </m:r>
                      </m:deg>
                      <m:e>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−7</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11</m:t>
                            </m:r>
                          </m:den>
                        </m:f>
                      </m:e>
                    </m:rad>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4F078152-BEE8-373F-0FD1-609839B86953}"/>
                  </a:ext>
                </a:extLst>
              </p:cNvPr>
              <p:cNvSpPr txBox="1">
                <a:spLocks noRot="1" noChangeAspect="1" noMove="1" noResize="1" noEditPoints="1" noAdjustHandles="1" noChangeArrowheads="1" noChangeShapeType="1" noTextEdit="1"/>
              </p:cNvSpPr>
              <p:nvPr/>
            </p:nvSpPr>
            <p:spPr>
              <a:xfrm>
                <a:off x="3214338" y="377611"/>
                <a:ext cx="5238287" cy="1979453"/>
              </a:xfrm>
              <a:prstGeom prst="rect">
                <a:avLst/>
              </a:prstGeom>
              <a:blipFill>
                <a:blip r:embed="rId3"/>
                <a:stretch>
                  <a:fillRect l="-1163" r="-1163"/>
                </a:stretch>
              </a:blipFill>
            </p:spPr>
            <p:txBody>
              <a:bodyPr/>
              <a:lstStyle/>
              <a:p>
                <a:r>
                  <a:rPr lang="en-US">
                    <a:noFill/>
                  </a:rPr>
                  <a:t> </a:t>
                </a:r>
              </a:p>
            </p:txBody>
          </p:sp>
        </mc:Fallback>
      </mc:AlternateContent>
      <p:sp>
        <p:nvSpPr>
          <p:cNvPr id="6" name="Google Shape;1913;p42">
            <a:extLst>
              <a:ext uri="{FF2B5EF4-FFF2-40B4-BE49-F238E27FC236}">
                <a16:creationId xmlns:a16="http://schemas.microsoft.com/office/drawing/2014/main" id="{F82F2E4E-D2B5-8897-7F1A-EF8A65E325B3}"/>
              </a:ext>
            </a:extLst>
          </p:cNvPr>
          <p:cNvSpPr/>
          <p:nvPr/>
        </p:nvSpPr>
        <p:spPr>
          <a:xfrm rot="2165">
            <a:off x="383559" y="3076224"/>
            <a:ext cx="994776" cy="458265"/>
          </a:xfrm>
          <a:prstGeom prst="chevron">
            <a:avLst>
              <a:gd name="adj" fmla="val 33665"/>
            </a:avLst>
          </a:prstGeom>
          <a:solidFill>
            <a:schemeClr val="accent1">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dirty="0">
                <a:solidFill>
                  <a:sysClr val="windowText" lastClr="000000"/>
                </a:solidFill>
              </a:rPr>
              <a:t>G</a:t>
            </a:r>
            <a:r>
              <a:rPr kumimoji="0" lang="en-US" sz="1900" b="1" i="1" u="none" strike="noStrike" kern="0" cap="none" spc="0" normalizeH="0" baseline="0" noProof="0" dirty="0" err="1">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
        <p:nvSpPr>
          <p:cNvPr id="7" name="TextBox 6">
            <a:extLst>
              <a:ext uri="{FF2B5EF4-FFF2-40B4-BE49-F238E27FC236}">
                <a16:creationId xmlns:a16="http://schemas.microsoft.com/office/drawing/2014/main" id="{140470BC-09F4-D27C-C11A-DFE824AAF28E}"/>
              </a:ext>
            </a:extLst>
          </p:cNvPr>
          <p:cNvSpPr txBox="1"/>
          <p:nvPr/>
        </p:nvSpPr>
        <p:spPr>
          <a:xfrm>
            <a:off x="1561168" y="2921045"/>
            <a:ext cx="535261" cy="613758"/>
          </a:xfrm>
          <a:prstGeom prst="rect">
            <a:avLst/>
          </a:prstGeom>
          <a:noFill/>
        </p:spPr>
        <p:txBody>
          <a:bodyPr wrap="square">
            <a:spAutoFit/>
          </a:bodyPr>
          <a:lstStyle/>
          <a:p>
            <a:pPr algn="just">
              <a:lnSpc>
                <a:spcPct val="200000"/>
              </a:lnSpc>
              <a:spcBef>
                <a:spcPts val="300"/>
              </a:spcBef>
              <a:spcAft>
                <a:spcPts val="30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a)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14DC7E5E-DE2E-FAB3-7430-1C75EEDD45B7}"/>
              </a:ext>
            </a:extLst>
          </p:cNvPr>
          <p:cNvPicPr>
            <a:picLocks noChangeAspect="1"/>
          </p:cNvPicPr>
          <p:nvPr/>
        </p:nvPicPr>
        <p:blipFill>
          <a:blip r:embed="rId4"/>
          <a:stretch>
            <a:fillRect/>
          </a:stretch>
        </p:blipFill>
        <p:spPr>
          <a:xfrm>
            <a:off x="1561168" y="3708614"/>
            <a:ext cx="2800350" cy="1057275"/>
          </a:xfrm>
          <a:prstGeom prst="rect">
            <a:avLst/>
          </a:prstGeom>
        </p:spPr>
      </p:pic>
      <p:sp>
        <p:nvSpPr>
          <p:cNvPr id="9" name="TextBox 8">
            <a:extLst>
              <a:ext uri="{FF2B5EF4-FFF2-40B4-BE49-F238E27FC236}">
                <a16:creationId xmlns:a16="http://schemas.microsoft.com/office/drawing/2014/main" id="{0347F019-9884-F3FB-6C78-3B761D5AF68D}"/>
              </a:ext>
            </a:extLst>
          </p:cNvPr>
          <p:cNvSpPr txBox="1"/>
          <p:nvPr/>
        </p:nvSpPr>
        <p:spPr>
          <a:xfrm>
            <a:off x="4828372" y="2921045"/>
            <a:ext cx="535261" cy="613758"/>
          </a:xfrm>
          <a:prstGeom prst="rect">
            <a:avLst/>
          </a:prstGeom>
          <a:noFill/>
        </p:spPr>
        <p:txBody>
          <a:bodyPr wrap="square">
            <a:spAutoFit/>
          </a:bodyPr>
          <a:lstStyle/>
          <a:p>
            <a:pPr algn="just">
              <a:lnSpc>
                <a:spcPct val="200000"/>
              </a:lnSpc>
              <a:spcBef>
                <a:spcPts val="300"/>
              </a:spcBef>
              <a:spcAft>
                <a:spcPts val="3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b</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9D655E9A-5FA1-D2A3-C138-F180BC5D1FF3}"/>
              </a:ext>
            </a:extLst>
          </p:cNvPr>
          <p:cNvPicPr>
            <a:picLocks noChangeAspect="1"/>
          </p:cNvPicPr>
          <p:nvPr/>
        </p:nvPicPr>
        <p:blipFill>
          <a:blip r:embed="rId5"/>
          <a:stretch>
            <a:fillRect/>
          </a:stretch>
        </p:blipFill>
        <p:spPr>
          <a:xfrm>
            <a:off x="5363633" y="3696318"/>
            <a:ext cx="2800350" cy="1057275"/>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par>
                                <p:cTn id="33" presetID="22" presetClass="entr" presetSubtype="1"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30"/>
        <p:cNvGrpSpPr/>
        <p:nvPr/>
      </p:nvGrpSpPr>
      <p:grpSpPr>
        <a:xfrm>
          <a:off x="0" y="0"/>
          <a:ext cx="0" cy="0"/>
          <a:chOff x="0" y="0"/>
          <a:chExt cx="0" cy="0"/>
        </a:xfrm>
      </p:grpSpPr>
      <p:sp>
        <p:nvSpPr>
          <p:cNvPr id="6" name="TextBox 5">
            <a:extLst>
              <a:ext uri="{FF2B5EF4-FFF2-40B4-BE49-F238E27FC236}">
                <a16:creationId xmlns:a16="http://schemas.microsoft.com/office/drawing/2014/main" id="{F756C264-9199-D687-9195-404E729728D8}"/>
              </a:ext>
            </a:extLst>
          </p:cNvPr>
          <p:cNvSpPr txBox="1"/>
          <p:nvPr/>
        </p:nvSpPr>
        <p:spPr>
          <a:xfrm>
            <a:off x="362499" y="307166"/>
            <a:ext cx="1300910" cy="369332"/>
          </a:xfrm>
          <a:prstGeom prst="rect">
            <a:avLst/>
          </a:prstGeom>
          <a:noFill/>
        </p:spPr>
        <p:txBody>
          <a:bodyPr wrap="square">
            <a:spAutoFit/>
          </a:bodyPr>
          <a:lstStyle/>
          <a:p>
            <a:r>
              <a:rPr lang="vi-VN" sz="1800" b="1" kern="0" dirty="0">
                <a:effectLst/>
                <a:highlight>
                  <a:srgbClr val="FFFF00"/>
                </a:highlight>
                <a:latin typeface="Arial" panose="020B0604020202020204" pitchFamily="34" charset="0"/>
                <a:ea typeface="Times New Roman" panose="02020603050405020304" pitchFamily="18" charset="0"/>
              </a:rPr>
              <a:t>Ví dụ </a:t>
            </a:r>
            <a:r>
              <a:rPr lang="en-US" sz="1800" b="1" kern="0" dirty="0">
                <a:effectLst/>
                <a:highlight>
                  <a:srgbClr val="FFFF00"/>
                </a:highlight>
                <a:latin typeface="Arial" panose="020B0604020202020204" pitchFamily="34" charset="0"/>
                <a:ea typeface="Times New Roman" panose="02020603050405020304" pitchFamily="18" charset="0"/>
              </a:rPr>
              <a:t>11</a:t>
            </a:r>
            <a:r>
              <a:rPr lang="vi-VN" sz="1800" b="1" kern="0" dirty="0">
                <a:effectLst/>
                <a:highlight>
                  <a:srgbClr val="FFFF00"/>
                </a:highlight>
                <a:latin typeface="Arial" panose="020B0604020202020204" pitchFamily="34" charset="0"/>
                <a:ea typeface="Times New Roman" panose="02020603050405020304" pitchFamily="18" charset="0"/>
              </a:rPr>
              <a:t>:</a:t>
            </a:r>
            <a:r>
              <a:rPr lang="vi-VN" sz="1800" kern="0" dirty="0">
                <a:effectLst/>
                <a:highlight>
                  <a:srgbClr val="FFFF00"/>
                </a:highlight>
                <a:latin typeface="Arial" panose="020B0604020202020204" pitchFamily="34" charset="0"/>
                <a:ea typeface="Times New Roman" panose="02020603050405020304" pitchFamily="18" charset="0"/>
              </a:rPr>
              <a:t> </a:t>
            </a:r>
            <a:endParaRPr lang="en-US" sz="1800" dirty="0">
              <a:highlight>
                <a:srgbClr val="FFFF00"/>
              </a:highlight>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7F1861D-5971-9C49-1184-668AE119EF5C}"/>
                  </a:ext>
                </a:extLst>
              </p:cNvPr>
              <p:cNvSpPr txBox="1"/>
              <p:nvPr/>
            </p:nvSpPr>
            <p:spPr>
              <a:xfrm>
                <a:off x="351349" y="233705"/>
                <a:ext cx="8430152" cy="2179443"/>
              </a:xfrm>
              <a:prstGeom prst="rect">
                <a:avLst/>
              </a:prstGeom>
              <a:noFill/>
            </p:spPr>
            <p:txBody>
              <a:bodyPr wrap="square">
                <a:spAutoFit/>
              </a:bodyPr>
              <a:lstStyle/>
              <a:p>
                <a:pPr algn="just">
                  <a:lnSpc>
                    <a:spcPct val="150000"/>
                  </a:lnSpc>
                  <a:spcAft>
                    <a:spcPts val="800"/>
                  </a:spcAft>
                </a:pPr>
                <a:r>
                  <a:rPr lang="pt-BR" sz="1800" dirty="0">
                    <a:effectLst/>
                    <a:latin typeface="Arial" panose="020B0604020202020204" pitchFamily="34" charset="0"/>
                    <a:ea typeface="Times New Roman" panose="02020603050405020304" pitchFamily="18" charset="0"/>
                  </a:rPr>
                  <a:t>	     Định luật thứ ba của Kepler về sự chuyển động của các hành tinh trong hệ Mặt Trời cho biết khoảng cách trung bình </a:t>
                </a:r>
                <a14:m>
                  <m:oMath xmlns:m="http://schemas.openxmlformats.org/officeDocument/2006/math">
                    <m:r>
                      <a:rPr lang="pt-BR" sz="1800" i="1">
                        <a:effectLst/>
                        <a:latin typeface="Cambria Math" panose="02040503050406030204" pitchFamily="18" charset="0"/>
                        <a:ea typeface="Times New Roman" panose="02020603050405020304" pitchFamily="18" charset="0"/>
                        <a:cs typeface="Arial" panose="020B0604020202020204" pitchFamily="34" charset="0"/>
                      </a:rPr>
                      <m:t>𝑑</m:t>
                    </m:r>
                  </m:oMath>
                </a14:m>
                <a:r>
                  <a:rPr lang="pt-BR" sz="1800" dirty="0">
                    <a:effectLst/>
                    <a:latin typeface="Arial" panose="020B0604020202020204" pitchFamily="34" charset="0"/>
                    <a:ea typeface="Times New Roman" panose="02020603050405020304" pitchFamily="18" charset="0"/>
                  </a:rPr>
                  <a:t> (triệu dặm) từ một hành tinh quay xung quanh Mặt Trời đến Mặt Trời được tính bởi công thức: </a:t>
                </a:r>
                <a14:m>
                  <m:oMath xmlns:m="http://schemas.openxmlformats.org/officeDocument/2006/math">
                    <m:r>
                      <a:rPr lang="pt-BR" sz="1800" i="1">
                        <a:effectLst/>
                        <a:latin typeface="Cambria Math" panose="02040503050406030204" pitchFamily="18" charset="0"/>
                        <a:ea typeface="Times New Roman" panose="02020603050405020304" pitchFamily="18" charset="0"/>
                        <a:cs typeface="Arial" panose="020B0604020202020204" pitchFamily="34" charset="0"/>
                      </a:rPr>
                      <m:t>𝑑</m:t>
                    </m:r>
                    <m:r>
                      <a:rPr lang="pt-BR" sz="1800" i="1">
                        <a:effectLst/>
                        <a:latin typeface="Cambria Math" panose="02040503050406030204" pitchFamily="18" charset="0"/>
                        <a:ea typeface="Times New Roman" panose="02020603050405020304" pitchFamily="18" charset="0"/>
                        <a:cs typeface="Arial" panose="020B0604020202020204" pitchFamily="34" charset="0"/>
                      </a:rPr>
                      <m:t>=</m:t>
                    </m:r>
                    <m:rad>
                      <m:rad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radPr>
                      <m:deg>
                        <m:r>
                          <a:rPr lang="pt-BR" sz="1800" i="1">
                            <a:effectLst/>
                            <a:latin typeface="Cambria Math" panose="02040503050406030204" pitchFamily="18" charset="0"/>
                            <a:ea typeface="Times New Roman" panose="02020603050405020304" pitchFamily="18" charset="0"/>
                            <a:cs typeface="Arial" panose="020B0604020202020204" pitchFamily="34" charset="0"/>
                          </a:rPr>
                          <m:t>3</m:t>
                        </m:r>
                      </m:deg>
                      <m:e>
                        <m:r>
                          <a:rPr lang="pt-BR" sz="1800" i="1">
                            <a:effectLst/>
                            <a:latin typeface="Cambria Math" panose="02040503050406030204" pitchFamily="18" charset="0"/>
                            <a:ea typeface="Times New Roman" panose="02020603050405020304" pitchFamily="18" charset="0"/>
                            <a:cs typeface="Arial" panose="020B0604020202020204" pitchFamily="34" charset="0"/>
                          </a:rPr>
                          <m:t>6</m:t>
                        </m:r>
                        <m:sSup>
                          <m:sSup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sSupPr>
                          <m:e>
                            <m:r>
                              <a:rPr lang="pt-BR" sz="1800" i="1">
                                <a:effectLst/>
                                <a:latin typeface="Cambria Math" panose="02040503050406030204" pitchFamily="18" charset="0"/>
                                <a:ea typeface="Times New Roman" panose="02020603050405020304" pitchFamily="18" charset="0"/>
                                <a:cs typeface="Arial" panose="020B0604020202020204" pitchFamily="34" charset="0"/>
                              </a:rPr>
                              <m:t>𝑡</m:t>
                            </m:r>
                          </m:e>
                          <m:sup>
                            <m:r>
                              <a:rPr lang="pt-BR" sz="1800" i="1">
                                <a:effectLst/>
                                <a:latin typeface="Cambria Math" panose="02040503050406030204" pitchFamily="18" charset="0"/>
                                <a:ea typeface="Times New Roman" panose="02020603050405020304" pitchFamily="18" charset="0"/>
                                <a:cs typeface="Arial" panose="020B0604020202020204" pitchFamily="34" charset="0"/>
                              </a:rPr>
                              <m:t>2</m:t>
                            </m:r>
                          </m:sup>
                        </m:sSup>
                      </m:e>
                    </m:rad>
                  </m:oMath>
                </a14:m>
                <a:r>
                  <a:rPr lang="pt-BR" sz="1800" dirty="0">
                    <a:effectLst/>
                    <a:latin typeface="Arial" panose="020B0604020202020204" pitchFamily="34" charset="0"/>
                    <a:ea typeface="Times New Roman" panose="02020603050405020304" pitchFamily="18" charset="0"/>
                  </a:rPr>
                  <a:t> với </a:t>
                </a:r>
                <a14:m>
                  <m:oMath xmlns:m="http://schemas.openxmlformats.org/officeDocument/2006/math">
                    <m:r>
                      <a:rPr lang="pt-BR" sz="1800" i="1">
                        <a:effectLst/>
                        <a:latin typeface="Cambria Math" panose="02040503050406030204" pitchFamily="18" charset="0"/>
                        <a:ea typeface="Times New Roman" panose="02020603050405020304" pitchFamily="18" charset="0"/>
                        <a:cs typeface="Arial" panose="020B0604020202020204" pitchFamily="34" charset="0"/>
                      </a:rPr>
                      <m:t>𝑡</m:t>
                    </m:r>
                  </m:oMath>
                </a14:m>
                <a:r>
                  <a:rPr lang="pt-BR" sz="1800" dirty="0">
                    <a:effectLst/>
                    <a:latin typeface="Arial" panose="020B0604020202020204" pitchFamily="34" charset="0"/>
                    <a:ea typeface="Times New Roman" panose="02020603050405020304" pitchFamily="18" charset="0"/>
                  </a:rPr>
                  <a:t> (ngày Trái Đất) là thời gian hành tinh đó quay quanh Mặt Trời đúng một vòng (Nguồn: </a:t>
                </a:r>
                <a:r>
                  <a:rPr lang="pt-BR" sz="1800" u="sng" dirty="0">
                    <a:solidFill>
                      <a:srgbClr val="0563C1"/>
                    </a:solidFill>
                    <a:effectLst/>
                    <a:latin typeface="Arial" panose="020B0604020202020204" pitchFamily="34" charset="0"/>
                    <a:ea typeface="Times New Roman" panose="02020603050405020304" pitchFamily="18" charset="0"/>
                    <a:hlinkClick r:id="rId3"/>
                  </a:rPr>
                  <a:t>https://vi.wikipedia.org</a:t>
                </a:r>
                <a:r>
                  <a:rPr lang="pt-BR" sz="1800" dirty="0">
                    <a:effectLst/>
                    <a:latin typeface="Arial" panose="020B0604020202020204" pitchFamily="34" charset="0"/>
                    <a:ea typeface="Times New Roman" panose="02020603050405020304" pitchFamily="18" charset="0"/>
                  </a:rPr>
                  <a:t>)</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07F1861D-5971-9C49-1184-668AE119EF5C}"/>
                  </a:ext>
                </a:extLst>
              </p:cNvPr>
              <p:cNvSpPr txBox="1">
                <a:spLocks noRot="1" noChangeAspect="1" noMove="1" noResize="1" noEditPoints="1" noAdjustHandles="1" noChangeArrowheads="1" noChangeShapeType="1" noTextEdit="1"/>
              </p:cNvSpPr>
              <p:nvPr/>
            </p:nvSpPr>
            <p:spPr>
              <a:xfrm>
                <a:off x="351349" y="233705"/>
                <a:ext cx="8430152" cy="2179443"/>
              </a:xfrm>
              <a:prstGeom prst="rect">
                <a:avLst/>
              </a:prstGeom>
              <a:blipFill>
                <a:blip r:embed="rId4"/>
                <a:stretch>
                  <a:fillRect l="-651" r="-578" b="-3073"/>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09BB09E0-6914-639D-FC43-A9F8B3772B0B}"/>
              </a:ext>
            </a:extLst>
          </p:cNvPr>
          <p:cNvPicPr>
            <a:picLocks noChangeAspect="1"/>
          </p:cNvPicPr>
          <p:nvPr/>
        </p:nvPicPr>
        <p:blipFill>
          <a:blip r:embed="rId5"/>
          <a:stretch>
            <a:fillRect/>
          </a:stretch>
        </p:blipFill>
        <p:spPr>
          <a:xfrm>
            <a:off x="4951141" y="2413148"/>
            <a:ext cx="3863981" cy="2366808"/>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2F5FEEA-3A53-C231-E146-0A4CF46446B9}"/>
                  </a:ext>
                </a:extLst>
              </p:cNvPr>
              <p:cNvSpPr txBox="1"/>
              <p:nvPr/>
            </p:nvSpPr>
            <p:spPr>
              <a:xfrm>
                <a:off x="351349" y="2339035"/>
                <a:ext cx="4599792" cy="2643159"/>
              </a:xfrm>
              <a:prstGeom prst="rect">
                <a:avLst/>
              </a:prstGeom>
              <a:noFill/>
            </p:spPr>
            <p:txBody>
              <a:bodyPr wrap="square">
                <a:spAutoFit/>
              </a:bodyPr>
              <a:lstStyle/>
              <a:p>
                <a:pPr algn="just">
                  <a:lnSpc>
                    <a:spcPct val="150000"/>
                  </a:lnSpc>
                  <a:spcAft>
                    <a:spcPts val="800"/>
                  </a:spcAft>
                </a:pPr>
                <a:r>
                  <a:rPr lang="pt-BR" sz="1800" kern="100" dirty="0">
                    <a:effectLst/>
                    <a:latin typeface="Arial" panose="020B0604020202020204" pitchFamily="34" charset="0"/>
                    <a:ea typeface="Times New Roman" panose="02020603050405020304" pitchFamily="18" charset="0"/>
                    <a:cs typeface="Times New Roman" panose="02020603050405020304" pitchFamily="18" charset="0"/>
                  </a:rPr>
                  <a:t>a) Trái Đất quay một vòng quanh Mặt Trời trong khoảng 365 ngày Trái Đất. Hỏi khoảng cách trung bình giữa Trái Đất và Mặt Trời là bao nhiêu triệu kilômét (làm tròn kết quả đến hàng phần mười)? </a:t>
                </a:r>
              </a:p>
              <a:p>
                <a:pPr algn="just">
                  <a:lnSpc>
                    <a:spcPct val="150000"/>
                  </a:lnSpc>
                  <a:spcAft>
                    <a:spcPts val="800"/>
                  </a:spcAft>
                </a:pPr>
                <a:r>
                  <a:rPr lang="pt-BR" sz="1800" kern="100" dirty="0">
                    <a:effectLst/>
                    <a:latin typeface="Arial" panose="020B0604020202020204" pitchFamily="34" charset="0"/>
                    <a:ea typeface="Times New Roman" panose="02020603050405020304" pitchFamily="18" charset="0"/>
                    <a:cs typeface="Times New Roman" panose="02020603050405020304" pitchFamily="18" charset="0"/>
                  </a:rPr>
                  <a:t>Biết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1</m:t>
                    </m:r>
                  </m:oMath>
                </a14:m>
                <a:r>
                  <a:rPr lang="pt-BR" sz="1800" kern="100" dirty="0">
                    <a:effectLst/>
                    <a:latin typeface="Arial" panose="020B0604020202020204" pitchFamily="34" charset="0"/>
                    <a:ea typeface="Times New Roman" panose="02020603050405020304" pitchFamily="18" charset="0"/>
                    <a:cs typeface="Times New Roman" panose="02020603050405020304" pitchFamily="18" charset="0"/>
                  </a:rPr>
                  <a:t> dặm =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1,609344 </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𝑘𝑚</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A2F5FEEA-3A53-C231-E146-0A4CF46446B9}"/>
                  </a:ext>
                </a:extLst>
              </p:cNvPr>
              <p:cNvSpPr txBox="1">
                <a:spLocks noRot="1" noChangeAspect="1" noMove="1" noResize="1" noEditPoints="1" noAdjustHandles="1" noChangeArrowheads="1" noChangeShapeType="1" noTextEdit="1"/>
              </p:cNvSpPr>
              <p:nvPr/>
            </p:nvSpPr>
            <p:spPr>
              <a:xfrm>
                <a:off x="351349" y="2339035"/>
                <a:ext cx="4599792" cy="2643159"/>
              </a:xfrm>
              <a:prstGeom prst="rect">
                <a:avLst/>
              </a:prstGeom>
              <a:blipFill>
                <a:blip r:embed="rId6"/>
                <a:stretch>
                  <a:fillRect l="-1194" r="-1061" b="-2771"/>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30"/>
        <p:cNvGrpSpPr/>
        <p:nvPr/>
      </p:nvGrpSpPr>
      <p:grpSpPr>
        <a:xfrm>
          <a:off x="0" y="0"/>
          <a:ext cx="0" cy="0"/>
          <a:chOff x="0" y="0"/>
          <a:chExt cx="0" cy="0"/>
        </a:xfrm>
      </p:grpSpPr>
      <p:sp>
        <p:nvSpPr>
          <p:cNvPr id="6" name="TextBox 5">
            <a:extLst>
              <a:ext uri="{FF2B5EF4-FFF2-40B4-BE49-F238E27FC236}">
                <a16:creationId xmlns:a16="http://schemas.microsoft.com/office/drawing/2014/main" id="{F756C264-9199-D687-9195-404E729728D8}"/>
              </a:ext>
            </a:extLst>
          </p:cNvPr>
          <p:cNvSpPr txBox="1"/>
          <p:nvPr/>
        </p:nvSpPr>
        <p:spPr>
          <a:xfrm>
            <a:off x="362499" y="307166"/>
            <a:ext cx="1300910" cy="369332"/>
          </a:xfrm>
          <a:prstGeom prst="rect">
            <a:avLst/>
          </a:prstGeom>
          <a:noFill/>
        </p:spPr>
        <p:txBody>
          <a:bodyPr wrap="square">
            <a:spAutoFit/>
          </a:bodyPr>
          <a:lstStyle/>
          <a:p>
            <a:r>
              <a:rPr lang="vi-VN" sz="1800" b="1" kern="0" dirty="0">
                <a:effectLst/>
                <a:highlight>
                  <a:srgbClr val="FFFF00"/>
                </a:highlight>
                <a:latin typeface="Arial" panose="020B0604020202020204" pitchFamily="34" charset="0"/>
                <a:ea typeface="Times New Roman" panose="02020603050405020304" pitchFamily="18" charset="0"/>
              </a:rPr>
              <a:t>Ví dụ </a:t>
            </a:r>
            <a:r>
              <a:rPr lang="en-US" sz="1800" b="1" kern="0" dirty="0">
                <a:effectLst/>
                <a:highlight>
                  <a:srgbClr val="FFFF00"/>
                </a:highlight>
                <a:latin typeface="Arial" panose="020B0604020202020204" pitchFamily="34" charset="0"/>
                <a:ea typeface="Times New Roman" panose="02020603050405020304" pitchFamily="18" charset="0"/>
              </a:rPr>
              <a:t>11</a:t>
            </a:r>
            <a:r>
              <a:rPr lang="vi-VN" sz="1800" b="1" kern="0" dirty="0">
                <a:effectLst/>
                <a:highlight>
                  <a:srgbClr val="FFFF00"/>
                </a:highlight>
                <a:latin typeface="Arial" panose="020B0604020202020204" pitchFamily="34" charset="0"/>
                <a:ea typeface="Times New Roman" panose="02020603050405020304" pitchFamily="18" charset="0"/>
              </a:rPr>
              <a:t>:</a:t>
            </a:r>
            <a:r>
              <a:rPr lang="vi-VN" sz="1800" kern="0" dirty="0">
                <a:effectLst/>
                <a:highlight>
                  <a:srgbClr val="FFFF00"/>
                </a:highlight>
                <a:latin typeface="Arial" panose="020B0604020202020204" pitchFamily="34" charset="0"/>
                <a:ea typeface="Times New Roman" panose="02020603050405020304" pitchFamily="18" charset="0"/>
              </a:rPr>
              <a:t> </a:t>
            </a:r>
            <a:endParaRPr lang="en-US" sz="1800" dirty="0">
              <a:highlight>
                <a:srgbClr val="FFFF00"/>
              </a:highlight>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7F1861D-5971-9C49-1184-668AE119EF5C}"/>
                  </a:ext>
                </a:extLst>
              </p:cNvPr>
              <p:cNvSpPr txBox="1"/>
              <p:nvPr/>
            </p:nvSpPr>
            <p:spPr>
              <a:xfrm>
                <a:off x="351349" y="233705"/>
                <a:ext cx="8430152" cy="2179443"/>
              </a:xfrm>
              <a:prstGeom prst="rect">
                <a:avLst/>
              </a:prstGeom>
              <a:noFill/>
            </p:spPr>
            <p:txBody>
              <a:bodyPr wrap="square">
                <a:spAutoFit/>
              </a:bodyPr>
              <a:lstStyle/>
              <a:p>
                <a:pPr algn="just">
                  <a:lnSpc>
                    <a:spcPct val="150000"/>
                  </a:lnSpc>
                  <a:spcAft>
                    <a:spcPts val="800"/>
                  </a:spcAft>
                </a:pPr>
                <a:r>
                  <a:rPr lang="pt-BR" sz="1800" dirty="0">
                    <a:effectLst/>
                    <a:latin typeface="Arial" panose="020B0604020202020204" pitchFamily="34" charset="0"/>
                    <a:ea typeface="Times New Roman" panose="02020603050405020304" pitchFamily="18" charset="0"/>
                  </a:rPr>
                  <a:t>	     Định luật thứ ba của Kepler về sự chuyển động của các hành tinh trong hệ Mặt Trời cho biết khoảng cách trung bình </a:t>
                </a:r>
                <a14:m>
                  <m:oMath xmlns:m="http://schemas.openxmlformats.org/officeDocument/2006/math">
                    <m:r>
                      <a:rPr lang="pt-BR" sz="1800" i="1">
                        <a:effectLst/>
                        <a:latin typeface="Cambria Math" panose="02040503050406030204" pitchFamily="18" charset="0"/>
                        <a:ea typeface="Times New Roman" panose="02020603050405020304" pitchFamily="18" charset="0"/>
                        <a:cs typeface="Arial" panose="020B0604020202020204" pitchFamily="34" charset="0"/>
                      </a:rPr>
                      <m:t>𝑑</m:t>
                    </m:r>
                  </m:oMath>
                </a14:m>
                <a:r>
                  <a:rPr lang="pt-BR" sz="1800" dirty="0">
                    <a:effectLst/>
                    <a:latin typeface="Arial" panose="020B0604020202020204" pitchFamily="34" charset="0"/>
                    <a:ea typeface="Times New Roman" panose="02020603050405020304" pitchFamily="18" charset="0"/>
                  </a:rPr>
                  <a:t> (triệu dặm) từ một hành tinh quay xung quanh Mặt Trời đến Mặt Trời được tính bởi công thức: </a:t>
                </a:r>
                <a14:m>
                  <m:oMath xmlns:m="http://schemas.openxmlformats.org/officeDocument/2006/math">
                    <m:r>
                      <a:rPr lang="pt-BR" sz="1800" i="1">
                        <a:effectLst/>
                        <a:latin typeface="Cambria Math" panose="02040503050406030204" pitchFamily="18" charset="0"/>
                        <a:ea typeface="Times New Roman" panose="02020603050405020304" pitchFamily="18" charset="0"/>
                        <a:cs typeface="Arial" panose="020B0604020202020204" pitchFamily="34" charset="0"/>
                      </a:rPr>
                      <m:t>𝑑</m:t>
                    </m:r>
                    <m:r>
                      <a:rPr lang="pt-BR" sz="1800" i="1">
                        <a:effectLst/>
                        <a:latin typeface="Cambria Math" panose="02040503050406030204" pitchFamily="18" charset="0"/>
                        <a:ea typeface="Times New Roman" panose="02020603050405020304" pitchFamily="18" charset="0"/>
                        <a:cs typeface="Arial" panose="020B0604020202020204" pitchFamily="34" charset="0"/>
                      </a:rPr>
                      <m:t>=</m:t>
                    </m:r>
                    <m:rad>
                      <m:rad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radPr>
                      <m:deg>
                        <m:r>
                          <a:rPr lang="pt-BR" sz="1800" i="1">
                            <a:effectLst/>
                            <a:latin typeface="Cambria Math" panose="02040503050406030204" pitchFamily="18" charset="0"/>
                            <a:ea typeface="Times New Roman" panose="02020603050405020304" pitchFamily="18" charset="0"/>
                            <a:cs typeface="Arial" panose="020B0604020202020204" pitchFamily="34" charset="0"/>
                          </a:rPr>
                          <m:t>3</m:t>
                        </m:r>
                      </m:deg>
                      <m:e>
                        <m:r>
                          <a:rPr lang="pt-BR" sz="1800" i="1">
                            <a:effectLst/>
                            <a:latin typeface="Cambria Math" panose="02040503050406030204" pitchFamily="18" charset="0"/>
                            <a:ea typeface="Times New Roman" panose="02020603050405020304" pitchFamily="18" charset="0"/>
                            <a:cs typeface="Arial" panose="020B0604020202020204" pitchFamily="34" charset="0"/>
                          </a:rPr>
                          <m:t>6</m:t>
                        </m:r>
                        <m:sSup>
                          <m:sSup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sSupPr>
                          <m:e>
                            <m:r>
                              <a:rPr lang="pt-BR" sz="1800" i="1">
                                <a:effectLst/>
                                <a:latin typeface="Cambria Math" panose="02040503050406030204" pitchFamily="18" charset="0"/>
                                <a:ea typeface="Times New Roman" panose="02020603050405020304" pitchFamily="18" charset="0"/>
                                <a:cs typeface="Arial" panose="020B0604020202020204" pitchFamily="34" charset="0"/>
                              </a:rPr>
                              <m:t>𝑡</m:t>
                            </m:r>
                          </m:e>
                          <m:sup>
                            <m:r>
                              <a:rPr lang="pt-BR" sz="1800" i="1">
                                <a:effectLst/>
                                <a:latin typeface="Cambria Math" panose="02040503050406030204" pitchFamily="18" charset="0"/>
                                <a:ea typeface="Times New Roman" panose="02020603050405020304" pitchFamily="18" charset="0"/>
                                <a:cs typeface="Arial" panose="020B0604020202020204" pitchFamily="34" charset="0"/>
                              </a:rPr>
                              <m:t>2</m:t>
                            </m:r>
                          </m:sup>
                        </m:sSup>
                      </m:e>
                    </m:rad>
                  </m:oMath>
                </a14:m>
                <a:r>
                  <a:rPr lang="pt-BR" sz="1800" dirty="0">
                    <a:effectLst/>
                    <a:latin typeface="Arial" panose="020B0604020202020204" pitchFamily="34" charset="0"/>
                    <a:ea typeface="Times New Roman" panose="02020603050405020304" pitchFamily="18" charset="0"/>
                  </a:rPr>
                  <a:t> với </a:t>
                </a:r>
                <a14:m>
                  <m:oMath xmlns:m="http://schemas.openxmlformats.org/officeDocument/2006/math">
                    <m:r>
                      <a:rPr lang="pt-BR" sz="1800" i="1">
                        <a:effectLst/>
                        <a:latin typeface="Cambria Math" panose="02040503050406030204" pitchFamily="18" charset="0"/>
                        <a:ea typeface="Times New Roman" panose="02020603050405020304" pitchFamily="18" charset="0"/>
                        <a:cs typeface="Arial" panose="020B0604020202020204" pitchFamily="34" charset="0"/>
                      </a:rPr>
                      <m:t>𝑡</m:t>
                    </m:r>
                  </m:oMath>
                </a14:m>
                <a:r>
                  <a:rPr lang="pt-BR" sz="1800" dirty="0">
                    <a:effectLst/>
                    <a:latin typeface="Arial" panose="020B0604020202020204" pitchFamily="34" charset="0"/>
                    <a:ea typeface="Times New Roman" panose="02020603050405020304" pitchFamily="18" charset="0"/>
                  </a:rPr>
                  <a:t> (ngày Trái Đất) là thời gian hành tinh đó quay quanh Mặt Trời đúng một vòng (Nguồn: </a:t>
                </a:r>
                <a:r>
                  <a:rPr lang="pt-BR" sz="1800" u="sng" dirty="0">
                    <a:solidFill>
                      <a:srgbClr val="0563C1"/>
                    </a:solidFill>
                    <a:effectLst/>
                    <a:latin typeface="Arial" panose="020B0604020202020204" pitchFamily="34" charset="0"/>
                    <a:ea typeface="Times New Roman" panose="02020603050405020304" pitchFamily="18" charset="0"/>
                    <a:hlinkClick r:id="rId3"/>
                  </a:rPr>
                  <a:t>https://vi.wikipedia.org</a:t>
                </a:r>
                <a:r>
                  <a:rPr lang="pt-BR" sz="1800" dirty="0">
                    <a:effectLst/>
                    <a:latin typeface="Arial" panose="020B0604020202020204" pitchFamily="34" charset="0"/>
                    <a:ea typeface="Times New Roman" panose="02020603050405020304" pitchFamily="18" charset="0"/>
                  </a:rPr>
                  <a:t>)</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07F1861D-5971-9C49-1184-668AE119EF5C}"/>
                  </a:ext>
                </a:extLst>
              </p:cNvPr>
              <p:cNvSpPr txBox="1">
                <a:spLocks noRot="1" noChangeAspect="1" noMove="1" noResize="1" noEditPoints="1" noAdjustHandles="1" noChangeArrowheads="1" noChangeShapeType="1" noTextEdit="1"/>
              </p:cNvSpPr>
              <p:nvPr/>
            </p:nvSpPr>
            <p:spPr>
              <a:xfrm>
                <a:off x="351349" y="233705"/>
                <a:ext cx="8430152" cy="2179443"/>
              </a:xfrm>
              <a:prstGeom prst="rect">
                <a:avLst/>
              </a:prstGeom>
              <a:blipFill>
                <a:blip r:embed="rId4"/>
                <a:stretch>
                  <a:fillRect l="-651" r="-578" b="-3073"/>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09BB09E0-6914-639D-FC43-A9F8B3772B0B}"/>
              </a:ext>
            </a:extLst>
          </p:cNvPr>
          <p:cNvPicPr>
            <a:picLocks noChangeAspect="1"/>
          </p:cNvPicPr>
          <p:nvPr/>
        </p:nvPicPr>
        <p:blipFill>
          <a:blip r:embed="rId5"/>
          <a:stretch>
            <a:fillRect/>
          </a:stretch>
        </p:blipFill>
        <p:spPr>
          <a:xfrm>
            <a:off x="5429138" y="2571749"/>
            <a:ext cx="3392986" cy="2078309"/>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2F5FEEA-3A53-C231-E146-0A4CF46446B9}"/>
                  </a:ext>
                </a:extLst>
              </p:cNvPr>
              <p:cNvSpPr txBox="1"/>
              <p:nvPr/>
            </p:nvSpPr>
            <p:spPr>
              <a:xfrm>
                <a:off x="328878" y="2405569"/>
                <a:ext cx="5034690" cy="2540567"/>
              </a:xfrm>
              <a:prstGeom prst="rect">
                <a:avLst/>
              </a:prstGeom>
              <a:noFill/>
            </p:spPr>
            <p:txBody>
              <a:bodyPr wrap="square">
                <a:spAutoFit/>
              </a:bodyPr>
              <a:lstStyle/>
              <a:p>
                <a:pPr algn="just">
                  <a:lnSpc>
                    <a:spcPct val="150000"/>
                  </a:lnSpc>
                  <a:spcAft>
                    <a:spcPts val="800"/>
                  </a:spcAft>
                </a:pPr>
                <a:r>
                  <a:rPr lang="pt-BR" sz="1800" kern="100" dirty="0">
                    <a:effectLst/>
                    <a:latin typeface="Arial" panose="020B0604020202020204" pitchFamily="34" charset="0"/>
                    <a:ea typeface="Times New Roman" panose="02020603050405020304" pitchFamily="18" charset="0"/>
                    <a:cs typeface="Times New Roman" panose="02020603050405020304" pitchFamily="18" charset="0"/>
                  </a:rPr>
                  <a:t>b) Một năm Sao Hỏa dài bằng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687</m:t>
                    </m:r>
                  </m:oMath>
                </a14:m>
                <a:r>
                  <a:rPr lang="pt-BR" sz="1800" kern="100" dirty="0">
                    <a:effectLst/>
                    <a:latin typeface="Arial" panose="020B0604020202020204" pitchFamily="34" charset="0"/>
                    <a:ea typeface="Times New Roman" panose="02020603050405020304" pitchFamily="18" charset="0"/>
                    <a:cs typeface="Times New Roman" panose="02020603050405020304" pitchFamily="18" charset="0"/>
                  </a:rPr>
                  <a:t> ngày trên Trái Đất, nghĩa là Sao Hỏa quay xung quanh Mặt Trời đúng một vòng với thời gian bằng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687</m:t>
                    </m:r>
                  </m:oMath>
                </a14:m>
                <a:r>
                  <a:rPr lang="pt-BR" sz="1800" kern="100" dirty="0">
                    <a:effectLst/>
                    <a:latin typeface="Arial" panose="020B0604020202020204" pitchFamily="34" charset="0"/>
                    <a:ea typeface="Times New Roman" panose="02020603050405020304" pitchFamily="18" charset="0"/>
                    <a:cs typeface="Times New Roman" panose="02020603050405020304" pitchFamily="18" charset="0"/>
                  </a:rPr>
                  <a:t> ngày Trái Đất. Hỏi khoảng cách trung bình giữa Sao Hỏa và Mặt Trời là bao nhiêu triệu kilômét (làm tròn kết quả đến hàng phần mười)?</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A2F5FEEA-3A53-C231-E146-0A4CF46446B9}"/>
                  </a:ext>
                </a:extLst>
              </p:cNvPr>
              <p:cNvSpPr txBox="1">
                <a:spLocks noRot="1" noChangeAspect="1" noMove="1" noResize="1" noEditPoints="1" noAdjustHandles="1" noChangeArrowheads="1" noChangeShapeType="1" noTextEdit="1"/>
              </p:cNvSpPr>
              <p:nvPr/>
            </p:nvSpPr>
            <p:spPr>
              <a:xfrm>
                <a:off x="328878" y="2405569"/>
                <a:ext cx="5034690" cy="2540567"/>
              </a:xfrm>
              <a:prstGeom prst="rect">
                <a:avLst/>
              </a:prstGeom>
              <a:blipFill>
                <a:blip r:embed="rId6"/>
                <a:stretch>
                  <a:fillRect l="-1090" r="-969" b="-2885"/>
                </a:stretch>
              </a:blipFill>
            </p:spPr>
            <p:txBody>
              <a:bodyPr/>
              <a:lstStyle/>
              <a:p>
                <a:r>
                  <a:rPr lang="en-US">
                    <a:noFill/>
                  </a:rPr>
                  <a:t> </a:t>
                </a:r>
              </a:p>
            </p:txBody>
          </p:sp>
        </mc:Fallback>
      </mc:AlternateContent>
    </p:spTree>
    <p:extLst>
      <p:ext uri="{BB962C8B-B14F-4D97-AF65-F5344CB8AC3E}">
        <p14:creationId xmlns:p14="http://schemas.microsoft.com/office/powerpoint/2010/main" val="39643889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30"/>
        <p:cNvGrpSpPr/>
        <p:nvPr/>
      </p:nvGrpSpPr>
      <p:grpSpPr>
        <a:xfrm>
          <a:off x="0" y="0"/>
          <a:ext cx="0" cy="0"/>
          <a:chOff x="0" y="0"/>
          <a:chExt cx="0" cy="0"/>
        </a:xfrm>
      </p:grpSpPr>
      <p:sp>
        <p:nvSpPr>
          <p:cNvPr id="4" name="Google Shape;1913;p42">
            <a:extLst>
              <a:ext uri="{FF2B5EF4-FFF2-40B4-BE49-F238E27FC236}">
                <a16:creationId xmlns:a16="http://schemas.microsoft.com/office/drawing/2014/main" id="{C867926B-E253-3E4A-663A-D561CBD9542E}"/>
              </a:ext>
            </a:extLst>
          </p:cNvPr>
          <p:cNvSpPr/>
          <p:nvPr/>
        </p:nvSpPr>
        <p:spPr>
          <a:xfrm rot="2165">
            <a:off x="419087" y="411982"/>
            <a:ext cx="994776" cy="458265"/>
          </a:xfrm>
          <a:prstGeom prst="chevron">
            <a:avLst>
              <a:gd name="adj" fmla="val 33665"/>
            </a:avLst>
          </a:prstGeom>
          <a:solidFill>
            <a:schemeClr val="tx2">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BC7FA6F-2D65-A25E-B948-31213DBA3475}"/>
                  </a:ext>
                </a:extLst>
              </p:cNvPr>
              <p:cNvSpPr txBox="1"/>
              <p:nvPr/>
            </p:nvSpPr>
            <p:spPr>
              <a:xfrm>
                <a:off x="418942" y="411668"/>
                <a:ext cx="8285356" cy="4307077"/>
              </a:xfrm>
              <a:prstGeom prst="rect">
                <a:avLst/>
              </a:prstGeom>
              <a:noFill/>
            </p:spPr>
            <p:txBody>
              <a:bodyPr wrap="square">
                <a:spAutoFit/>
              </a:bodyPr>
              <a:lstStyle/>
              <a:p>
                <a:pPr algn="just">
                  <a:lnSpc>
                    <a:spcPct val="150000"/>
                  </a:lnSpc>
                  <a:spcAft>
                    <a:spcPts val="800"/>
                  </a:spcAft>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Thay</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𝑡</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=365</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công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thức</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𝑑</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rad>
                      <m:rad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radPr>
                      <m:deg>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deg>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6</m:t>
                        </m:r>
                        <m:sSup>
                          <m:sSup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𝑡</m:t>
                            </m:r>
                          </m:e>
                          <m:sup>
                            <m:r>
                              <a:rPr lang="en-US" sz="1800" i="1" kern="100">
                                <a:effectLst/>
                                <a:latin typeface="Cambria Math" panose="02040503050406030204" pitchFamily="18" charset="0"/>
                                <a:ea typeface="Times New Roman" panose="02020603050405020304" pitchFamily="18" charset="0"/>
                                <a:cs typeface="Arial" panose="020B0604020202020204" pitchFamily="34" charset="0"/>
                              </a:rPr>
                              <m:t>2</m:t>
                            </m:r>
                          </m:sup>
                        </m:sSup>
                      </m:e>
                    </m:rad>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𝑑</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rad>
                      <m:rad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radPr>
                      <m:deg>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deg>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6 .  </m:t>
                        </m:r>
                        <m:sSup>
                          <m:sSup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365</m:t>
                            </m:r>
                          </m:e>
                          <m:sup>
                            <m:r>
                              <a:rPr lang="en-US" sz="1800" i="1" kern="100">
                                <a:effectLst/>
                                <a:latin typeface="Cambria Math" panose="02040503050406030204" pitchFamily="18" charset="0"/>
                                <a:ea typeface="Times New Roman" panose="02020603050405020304" pitchFamily="18" charset="0"/>
                                <a:cs typeface="Arial" panose="020B0604020202020204" pitchFamily="34" charset="0"/>
                              </a:rPr>
                              <m:t>2</m:t>
                            </m:r>
                          </m:sup>
                        </m:sSup>
                      </m:e>
                    </m:rad>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rad>
                      <m:rad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radPr>
                      <m:deg>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deg>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799 350</m:t>
                        </m:r>
                      </m:e>
                    </m:rad>
                    <m:r>
                      <a:rPr lang="en-US" sz="1800" i="1" kern="100">
                        <a:effectLst/>
                        <a:latin typeface="Cambria Math" panose="02040503050406030204" pitchFamily="18" charset="0"/>
                        <a:ea typeface="Times New Roman" panose="02020603050405020304" pitchFamily="18" charset="0"/>
                        <a:cs typeface="Arial" panose="020B0604020202020204" pitchFamily="34" charset="0"/>
                      </a:rPr>
                      <m:t>≈92,807</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triệu</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dặm</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Đổi</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92,807</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triệu</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dặm</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149,4</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triệu</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𝑘𝑚</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khoảng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cách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bình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giữa</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Trái</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Đất</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Mặt</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Trời</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khoảng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149,4</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triệu</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𝑘𝑚</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b)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Thay</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𝑡</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=687</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công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thức</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𝑑</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rad>
                      <m:rad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radPr>
                      <m:deg>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deg>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6</m:t>
                        </m:r>
                        <m:sSup>
                          <m:sSup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𝑡</m:t>
                            </m:r>
                          </m:e>
                          <m:sup>
                            <m:r>
                              <a:rPr lang="en-US" sz="1800" i="1" kern="100">
                                <a:effectLst/>
                                <a:latin typeface="Cambria Math" panose="02040503050406030204" pitchFamily="18" charset="0"/>
                                <a:ea typeface="Times New Roman" panose="02020603050405020304" pitchFamily="18" charset="0"/>
                                <a:cs typeface="Arial" panose="020B0604020202020204" pitchFamily="34" charset="0"/>
                              </a:rPr>
                              <m:t>2</m:t>
                            </m:r>
                          </m:sup>
                        </m:sSup>
                      </m:e>
                    </m:rad>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𝑑</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rad>
                      <m:rad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radPr>
                      <m:deg>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deg>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6 .  </m:t>
                        </m:r>
                        <m:sSup>
                          <m:sSup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687</m:t>
                            </m:r>
                          </m:e>
                          <m:sup>
                            <m:r>
                              <a:rPr lang="en-US" sz="1800" i="1" kern="100">
                                <a:effectLst/>
                                <a:latin typeface="Cambria Math" panose="02040503050406030204" pitchFamily="18" charset="0"/>
                                <a:ea typeface="Times New Roman" panose="02020603050405020304" pitchFamily="18" charset="0"/>
                                <a:cs typeface="Arial" panose="020B0604020202020204" pitchFamily="34" charset="0"/>
                              </a:rPr>
                              <m:t>2</m:t>
                            </m:r>
                          </m:sup>
                        </m:sSup>
                      </m:e>
                    </m:rad>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rad>
                      <m:rad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radPr>
                      <m:deg>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deg>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2 831 814</m:t>
                        </m:r>
                      </m:e>
                    </m:rad>
                    <m:r>
                      <a:rPr lang="en-US" sz="1800" i="1" kern="100">
                        <a:effectLst/>
                        <a:latin typeface="Cambria Math" panose="02040503050406030204" pitchFamily="18" charset="0"/>
                        <a:ea typeface="Times New Roman" panose="02020603050405020304" pitchFamily="18" charset="0"/>
                        <a:cs typeface="Arial" panose="020B0604020202020204" pitchFamily="34" charset="0"/>
                      </a:rPr>
                      <m:t>≈141,478</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triệu</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dặm</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Đổi</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141,478</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triệu</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dặm</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227,7</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triệu</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𝑘𝑚</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khoảng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cách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bình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giữa</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Sao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Hỏa</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Mặt</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Trời</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khoảng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227,7</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triệu</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𝑘𝑚</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EBC7FA6F-2D65-A25E-B948-31213DBA3475}"/>
                  </a:ext>
                </a:extLst>
              </p:cNvPr>
              <p:cNvSpPr txBox="1">
                <a:spLocks noRot="1" noChangeAspect="1" noMove="1" noResize="1" noEditPoints="1" noAdjustHandles="1" noChangeArrowheads="1" noChangeShapeType="1" noTextEdit="1"/>
              </p:cNvSpPr>
              <p:nvPr/>
            </p:nvSpPr>
            <p:spPr>
              <a:xfrm>
                <a:off x="418942" y="411668"/>
                <a:ext cx="8285356" cy="4307077"/>
              </a:xfrm>
              <a:prstGeom prst="rect">
                <a:avLst/>
              </a:prstGeom>
              <a:blipFill>
                <a:blip r:embed="rId3"/>
                <a:stretch>
                  <a:fillRect l="-662" b="-1275"/>
                </a:stretch>
              </a:blipFill>
            </p:spPr>
            <p:txBody>
              <a:bodyPr/>
              <a:lstStyle/>
              <a:p>
                <a:r>
                  <a:rPr lang="en-US">
                    <a:noFill/>
                  </a:rPr>
                  <a:t> </a:t>
                </a:r>
              </a:p>
            </p:txBody>
          </p:sp>
        </mc:Fallback>
      </mc:AlternateContent>
      <p:pic>
        <p:nvPicPr>
          <p:cNvPr id="8" name="Google Shape;4283;p73">
            <a:extLst>
              <a:ext uri="{FF2B5EF4-FFF2-40B4-BE49-F238E27FC236}">
                <a16:creationId xmlns:a16="http://schemas.microsoft.com/office/drawing/2014/main" id="{5640984C-2F2A-AE73-A8DD-3F6211ECB536}"/>
              </a:ext>
            </a:extLst>
          </p:cNvPr>
          <p:cNvPicPr preferRelativeResize="0"/>
          <p:nvPr/>
        </p:nvPicPr>
        <p:blipFill>
          <a:blip r:embed="rId4">
            <a:alphaModFix/>
          </a:blip>
          <a:stretch>
            <a:fillRect/>
          </a:stretch>
        </p:blipFill>
        <p:spPr>
          <a:xfrm>
            <a:off x="7786663" y="476883"/>
            <a:ext cx="893136" cy="1110326"/>
          </a:xfrm>
          <a:prstGeom prst="rect">
            <a:avLst/>
          </a:prstGeom>
          <a:noFill/>
          <a:ln>
            <a:noFill/>
          </a:ln>
          <a:effectLst>
            <a:outerShdw blurRad="128588" dist="85725" dir="2640000" algn="bl" rotWithShape="0">
              <a:srgbClr val="000000">
                <a:alpha val="24000"/>
              </a:srgbClr>
            </a:outerShdw>
          </a:effectLst>
        </p:spPr>
      </p:pic>
    </p:spTree>
    <p:extLst>
      <p:ext uri="{BB962C8B-B14F-4D97-AF65-F5344CB8AC3E}">
        <p14:creationId xmlns:p14="http://schemas.microsoft.com/office/powerpoint/2010/main" val="26108614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50"/>
        <p:cNvGrpSpPr/>
        <p:nvPr/>
      </p:nvGrpSpPr>
      <p:grpSpPr>
        <a:xfrm>
          <a:off x="0" y="0"/>
          <a:ext cx="0" cy="0"/>
          <a:chOff x="0" y="0"/>
          <a:chExt cx="0" cy="0"/>
        </a:xfrm>
      </p:grpSpPr>
      <p:sp>
        <p:nvSpPr>
          <p:cNvPr id="3453" name="Google Shape;3453;p47"/>
          <p:cNvSpPr txBox="1">
            <a:spLocks noGrp="1"/>
          </p:cNvSpPr>
          <p:nvPr>
            <p:ph type="title" idx="2"/>
          </p:nvPr>
        </p:nvSpPr>
        <p:spPr>
          <a:xfrm>
            <a:off x="1420090" y="1903350"/>
            <a:ext cx="3138322" cy="133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b="1" dirty="0">
                <a:solidFill>
                  <a:schemeClr val="bg1">
                    <a:lumMod val="10000"/>
                  </a:schemeClr>
                </a:solidFill>
                <a:latin typeface="+mj-lt"/>
              </a:rPr>
              <a:t>LUYỆN TẬP</a:t>
            </a:r>
            <a:endParaRPr sz="4000" b="1" dirty="0">
              <a:solidFill>
                <a:schemeClr val="bg1">
                  <a:lumMod val="10000"/>
                </a:schemeClr>
              </a:solidFill>
              <a:latin typeface="+mj-lt"/>
            </a:endParaRPr>
          </a:p>
        </p:txBody>
      </p:sp>
      <p:grpSp>
        <p:nvGrpSpPr>
          <p:cNvPr id="3454" name="Google Shape;3454;p47"/>
          <p:cNvGrpSpPr/>
          <p:nvPr/>
        </p:nvGrpSpPr>
        <p:grpSpPr>
          <a:xfrm>
            <a:off x="5392048" y="1665342"/>
            <a:ext cx="3675721" cy="1825118"/>
            <a:chOff x="5392048" y="1665342"/>
            <a:chExt cx="3675721" cy="1825118"/>
          </a:xfrm>
        </p:grpSpPr>
        <p:pic>
          <p:nvPicPr>
            <p:cNvPr id="3455" name="Google Shape;3455;p47"/>
            <p:cNvPicPr preferRelativeResize="0"/>
            <p:nvPr/>
          </p:nvPicPr>
          <p:blipFill>
            <a:blip r:embed="rId3">
              <a:alphaModFix/>
            </a:blip>
            <a:stretch>
              <a:fillRect/>
            </a:stretch>
          </p:blipFill>
          <p:spPr>
            <a:xfrm>
              <a:off x="6230349" y="1728743"/>
              <a:ext cx="2837419" cy="1621374"/>
            </a:xfrm>
            <a:prstGeom prst="rect">
              <a:avLst/>
            </a:prstGeom>
            <a:noFill/>
            <a:ln>
              <a:noFill/>
            </a:ln>
            <a:effectLst>
              <a:outerShdw blurRad="114300" dist="76200" dir="2640000" algn="bl" rotWithShape="0">
                <a:schemeClr val="dk1">
                  <a:alpha val="29000"/>
                </a:schemeClr>
              </a:outerShdw>
            </a:effectLst>
          </p:spPr>
        </p:pic>
        <p:pic>
          <p:nvPicPr>
            <p:cNvPr id="3456" name="Google Shape;3456;p47"/>
            <p:cNvPicPr preferRelativeResize="0"/>
            <p:nvPr/>
          </p:nvPicPr>
          <p:blipFill>
            <a:blip r:embed="rId4">
              <a:alphaModFix/>
            </a:blip>
            <a:stretch>
              <a:fillRect/>
            </a:stretch>
          </p:blipFill>
          <p:spPr>
            <a:xfrm>
              <a:off x="6024797" y="2501312"/>
              <a:ext cx="1341121" cy="914400"/>
            </a:xfrm>
            <a:prstGeom prst="rect">
              <a:avLst/>
            </a:prstGeom>
            <a:noFill/>
            <a:ln>
              <a:noFill/>
            </a:ln>
            <a:effectLst>
              <a:outerShdw blurRad="114300" dist="76200" dir="2640000" algn="bl" rotWithShape="0">
                <a:schemeClr val="dk1">
                  <a:alpha val="29000"/>
                </a:schemeClr>
              </a:outerShdw>
            </a:effectLst>
          </p:spPr>
        </p:pic>
        <p:pic>
          <p:nvPicPr>
            <p:cNvPr id="3457" name="Google Shape;3457;p47"/>
            <p:cNvPicPr preferRelativeResize="0"/>
            <p:nvPr/>
          </p:nvPicPr>
          <p:blipFill>
            <a:blip r:embed="rId5">
              <a:alphaModFix/>
            </a:blip>
            <a:stretch>
              <a:fillRect/>
            </a:stretch>
          </p:blipFill>
          <p:spPr>
            <a:xfrm>
              <a:off x="7546424" y="3049943"/>
              <a:ext cx="944117" cy="282049"/>
            </a:xfrm>
            <a:prstGeom prst="rect">
              <a:avLst/>
            </a:prstGeom>
            <a:noFill/>
            <a:ln>
              <a:noFill/>
            </a:ln>
            <a:effectLst>
              <a:outerShdw blurRad="114300" dist="76200" dir="2640000" algn="bl" rotWithShape="0">
                <a:schemeClr val="dk1">
                  <a:alpha val="29000"/>
                </a:schemeClr>
              </a:outerShdw>
            </a:effectLst>
          </p:spPr>
        </p:pic>
        <p:pic>
          <p:nvPicPr>
            <p:cNvPr id="3458" name="Google Shape;3458;p47"/>
            <p:cNvPicPr preferRelativeResize="0"/>
            <p:nvPr/>
          </p:nvPicPr>
          <p:blipFill>
            <a:blip r:embed="rId6">
              <a:alphaModFix/>
            </a:blip>
            <a:stretch>
              <a:fillRect/>
            </a:stretch>
          </p:blipFill>
          <p:spPr>
            <a:xfrm>
              <a:off x="7147793" y="3155218"/>
              <a:ext cx="355561" cy="335241"/>
            </a:xfrm>
            <a:prstGeom prst="rect">
              <a:avLst/>
            </a:prstGeom>
            <a:noFill/>
            <a:ln>
              <a:noFill/>
            </a:ln>
            <a:effectLst>
              <a:outerShdw blurRad="114300" dist="76200" dir="2640000" algn="bl" rotWithShape="0">
                <a:schemeClr val="dk1">
                  <a:alpha val="29000"/>
                </a:schemeClr>
              </a:outerShdw>
            </a:effectLst>
          </p:spPr>
        </p:pic>
        <p:pic>
          <p:nvPicPr>
            <p:cNvPr id="3459" name="Google Shape;3459;p47"/>
            <p:cNvPicPr preferRelativeResize="0"/>
            <p:nvPr/>
          </p:nvPicPr>
          <p:blipFill>
            <a:blip r:embed="rId7">
              <a:alphaModFix/>
            </a:blip>
            <a:stretch>
              <a:fillRect/>
            </a:stretch>
          </p:blipFill>
          <p:spPr>
            <a:xfrm flipH="1">
              <a:off x="5392048" y="1695518"/>
              <a:ext cx="1755747" cy="905450"/>
            </a:xfrm>
            <a:prstGeom prst="rect">
              <a:avLst/>
            </a:prstGeom>
            <a:noFill/>
            <a:ln>
              <a:noFill/>
            </a:ln>
            <a:effectLst>
              <a:outerShdw blurRad="114300" dist="76200" dir="2640000" algn="bl" rotWithShape="0">
                <a:schemeClr val="dk1">
                  <a:alpha val="29000"/>
                </a:schemeClr>
              </a:outerShdw>
            </a:effectLst>
          </p:spPr>
        </p:pic>
        <p:pic>
          <p:nvPicPr>
            <p:cNvPr id="3460" name="Google Shape;3460;p47"/>
            <p:cNvPicPr preferRelativeResize="0"/>
            <p:nvPr/>
          </p:nvPicPr>
          <p:blipFill>
            <a:blip r:embed="rId8">
              <a:alphaModFix/>
            </a:blip>
            <a:stretch>
              <a:fillRect/>
            </a:stretch>
          </p:blipFill>
          <p:spPr>
            <a:xfrm flipH="1">
              <a:off x="6865211" y="1665342"/>
              <a:ext cx="1625348" cy="441825"/>
            </a:xfrm>
            <a:prstGeom prst="rect">
              <a:avLst/>
            </a:prstGeom>
            <a:noFill/>
            <a:ln>
              <a:noFill/>
            </a:ln>
            <a:effectLst>
              <a:outerShdw blurRad="114300" dist="76200" dir="2640000" algn="bl" rotWithShape="0">
                <a:schemeClr val="dk1">
                  <a:alpha val="29000"/>
                </a:schemeClr>
              </a:outerShdw>
            </a:effectLst>
          </p:spPr>
        </p:pic>
      </p:grpSp>
    </p:spTree>
  </p:cSld>
  <p:clrMapOvr>
    <a:masterClrMapping/>
  </p:clrMapOvr>
  <p:transition spd="med">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p:sp>
        <p:nvSpPr>
          <p:cNvPr id="75" name="TextBox 74"/>
          <p:cNvSpPr txBox="1"/>
          <p:nvPr/>
        </p:nvSpPr>
        <p:spPr>
          <a:xfrm>
            <a:off x="1092820" y="771935"/>
            <a:ext cx="730404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Arial"/>
                <a:cs typeface="Arial"/>
                <a:sym typeface="Arial"/>
              </a:rPr>
              <a:t>TRÒ CHƠI</a:t>
            </a:r>
            <a:endParaRPr kumimoji="0" lang="en-US" sz="2400" b="1" i="1" u="none" strike="noStrike" kern="0" cap="none" spc="0" normalizeH="0" baseline="0" noProof="0">
              <a:ln>
                <a:noFill/>
              </a:ln>
              <a:solidFill>
                <a:srgbClr val="000000"/>
              </a:solidFill>
              <a:effectLst/>
              <a:uLnTx/>
              <a:uFillTx/>
              <a:latin typeface="Arial"/>
              <a:cs typeface="Arial"/>
              <a:sym typeface="Arial"/>
            </a:endParaRPr>
          </a:p>
        </p:txBody>
      </p:sp>
      <p:sp>
        <p:nvSpPr>
          <p:cNvPr id="76" name="TextBox 75"/>
          <p:cNvSpPr txBox="1"/>
          <p:nvPr/>
        </p:nvSpPr>
        <p:spPr>
          <a:xfrm>
            <a:off x="1092820" y="1319418"/>
            <a:ext cx="730404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7030A0"/>
                </a:solidFill>
                <a:effectLst/>
                <a:uLnTx/>
                <a:uFillTx/>
                <a:latin typeface="Arial"/>
                <a:cs typeface="Arial"/>
                <a:sym typeface="Arial"/>
              </a:rPr>
              <a:t>NHỮNG NHÂN VẬT HOẠT HÌNH</a:t>
            </a:r>
            <a:endParaRPr kumimoji="0" lang="en-US" sz="2400" b="1" i="1" u="none" strike="noStrike" kern="0" cap="none" spc="0" normalizeH="0" baseline="0" noProof="0">
              <a:ln>
                <a:noFill/>
              </a:ln>
              <a:solidFill>
                <a:srgbClr val="7030A0"/>
              </a:solidFill>
              <a:effectLst/>
              <a:uLnTx/>
              <a:uFillTx/>
              <a:latin typeface="Arial"/>
              <a:cs typeface="Arial"/>
              <a:sym typeface="Arial"/>
            </a:endParaRPr>
          </a:p>
        </p:txBody>
      </p:sp>
      <p:pic>
        <p:nvPicPr>
          <p:cNvPr id="4" name="Picture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044" y="2040671"/>
            <a:ext cx="1225271" cy="1225271"/>
          </a:xfrm>
          <a:prstGeom prst="rect">
            <a:avLst/>
          </a:prstGeom>
        </p:spPr>
      </p:pic>
      <p:pic>
        <p:nvPicPr>
          <p:cNvPr id="5" name="Picture 4">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3489" y="2336542"/>
            <a:ext cx="943360" cy="1858800"/>
          </a:xfrm>
          <a:prstGeom prst="rect">
            <a:avLst/>
          </a:prstGeom>
        </p:spPr>
      </p:pic>
      <p:pic>
        <p:nvPicPr>
          <p:cNvPr id="8196" name="Picture 4" descr="https://static.wikia.nocookie.net/p__/images/6/6e/Winnie_The_Pooh.png/revision/latest?cb=20190922201041&amp;path-prefix=protagonist">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9131" y="2397431"/>
            <a:ext cx="1003084" cy="173702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static.wikia.nocookie.net/despicableme/images/4/47/MTROG_Stuart.png/revision/latest/thumbnail/width/360/height/450?cb=20220101205245">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00666" y="1995690"/>
            <a:ext cx="1270251" cy="12702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05023" y="2196412"/>
            <a:ext cx="2035932" cy="1527831"/>
          </a:xfrm>
          <a:prstGeom prst="rect">
            <a:avLst/>
          </a:prstGeom>
        </p:spPr>
      </p:pic>
      <p:pic>
        <p:nvPicPr>
          <p:cNvPr id="83" name="Picture 6" descr="https://cdn-icons-png.flaticon.com/128/391/391123.png">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8084370" y="254361"/>
            <a:ext cx="803151" cy="803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61887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6"/>
                                        </p:tgtEl>
                                        <p:attrNameLst>
                                          <p:attrName>r</p:attrName>
                                        </p:attrNameLst>
                                      </p:cBhvr>
                                    </p:animRot>
                                    <p:animRot by="-240000">
                                      <p:cBhvr>
                                        <p:cTn id="19" dur="200" fill="hold">
                                          <p:stCondLst>
                                            <p:cond delay="200"/>
                                          </p:stCondLst>
                                        </p:cTn>
                                        <p:tgtEl>
                                          <p:spTgt spid="6"/>
                                        </p:tgtEl>
                                        <p:attrNameLst>
                                          <p:attrName>r</p:attrName>
                                        </p:attrNameLst>
                                      </p:cBhvr>
                                    </p:animRot>
                                    <p:animRot by="240000">
                                      <p:cBhvr>
                                        <p:cTn id="20" dur="200" fill="hold">
                                          <p:stCondLst>
                                            <p:cond delay="400"/>
                                          </p:stCondLst>
                                        </p:cTn>
                                        <p:tgtEl>
                                          <p:spTgt spid="6"/>
                                        </p:tgtEl>
                                        <p:attrNameLst>
                                          <p:attrName>r</p:attrName>
                                        </p:attrNameLst>
                                      </p:cBhvr>
                                    </p:animRot>
                                    <p:animRot by="-240000">
                                      <p:cBhvr>
                                        <p:cTn id="21" dur="200" fill="hold">
                                          <p:stCondLst>
                                            <p:cond delay="600"/>
                                          </p:stCondLst>
                                        </p:cTn>
                                        <p:tgtEl>
                                          <p:spTgt spid="6"/>
                                        </p:tgtEl>
                                        <p:attrNameLst>
                                          <p:attrName>r</p:attrName>
                                        </p:attrNameLst>
                                      </p:cBhvr>
                                    </p:animRot>
                                    <p:animRot by="120000">
                                      <p:cBhvr>
                                        <p:cTn id="22" dur="200" fill="hold">
                                          <p:stCondLst>
                                            <p:cond delay="800"/>
                                          </p:stCondLst>
                                        </p:cTn>
                                        <p:tgtEl>
                                          <p:spTgt spid="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8196"/>
                                        </p:tgtEl>
                                        <p:attrNameLst>
                                          <p:attrName>r</p:attrName>
                                        </p:attrNameLst>
                                      </p:cBhvr>
                                    </p:animRot>
                                    <p:animRot by="-240000">
                                      <p:cBhvr>
                                        <p:cTn id="25" dur="200" fill="hold">
                                          <p:stCondLst>
                                            <p:cond delay="200"/>
                                          </p:stCondLst>
                                        </p:cTn>
                                        <p:tgtEl>
                                          <p:spTgt spid="8196"/>
                                        </p:tgtEl>
                                        <p:attrNameLst>
                                          <p:attrName>r</p:attrName>
                                        </p:attrNameLst>
                                      </p:cBhvr>
                                    </p:animRot>
                                    <p:animRot by="240000">
                                      <p:cBhvr>
                                        <p:cTn id="26" dur="200" fill="hold">
                                          <p:stCondLst>
                                            <p:cond delay="400"/>
                                          </p:stCondLst>
                                        </p:cTn>
                                        <p:tgtEl>
                                          <p:spTgt spid="8196"/>
                                        </p:tgtEl>
                                        <p:attrNameLst>
                                          <p:attrName>r</p:attrName>
                                        </p:attrNameLst>
                                      </p:cBhvr>
                                    </p:animRot>
                                    <p:animRot by="-240000">
                                      <p:cBhvr>
                                        <p:cTn id="27" dur="200" fill="hold">
                                          <p:stCondLst>
                                            <p:cond delay="600"/>
                                          </p:stCondLst>
                                        </p:cTn>
                                        <p:tgtEl>
                                          <p:spTgt spid="8196"/>
                                        </p:tgtEl>
                                        <p:attrNameLst>
                                          <p:attrName>r</p:attrName>
                                        </p:attrNameLst>
                                      </p:cBhvr>
                                    </p:animRot>
                                    <p:animRot by="120000">
                                      <p:cBhvr>
                                        <p:cTn id="28" dur="200" fill="hold">
                                          <p:stCondLst>
                                            <p:cond delay="800"/>
                                          </p:stCondLst>
                                        </p:cTn>
                                        <p:tgtEl>
                                          <p:spTgt spid="8196"/>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8198"/>
                                        </p:tgtEl>
                                        <p:attrNameLst>
                                          <p:attrName>r</p:attrName>
                                        </p:attrNameLst>
                                      </p:cBhvr>
                                    </p:animRot>
                                    <p:animRot by="-240000">
                                      <p:cBhvr>
                                        <p:cTn id="31" dur="200" fill="hold">
                                          <p:stCondLst>
                                            <p:cond delay="200"/>
                                          </p:stCondLst>
                                        </p:cTn>
                                        <p:tgtEl>
                                          <p:spTgt spid="8198"/>
                                        </p:tgtEl>
                                        <p:attrNameLst>
                                          <p:attrName>r</p:attrName>
                                        </p:attrNameLst>
                                      </p:cBhvr>
                                    </p:animRot>
                                    <p:animRot by="240000">
                                      <p:cBhvr>
                                        <p:cTn id="32" dur="200" fill="hold">
                                          <p:stCondLst>
                                            <p:cond delay="400"/>
                                          </p:stCondLst>
                                        </p:cTn>
                                        <p:tgtEl>
                                          <p:spTgt spid="8198"/>
                                        </p:tgtEl>
                                        <p:attrNameLst>
                                          <p:attrName>r</p:attrName>
                                        </p:attrNameLst>
                                      </p:cBhvr>
                                    </p:animRot>
                                    <p:animRot by="-240000">
                                      <p:cBhvr>
                                        <p:cTn id="33" dur="200" fill="hold">
                                          <p:stCondLst>
                                            <p:cond delay="600"/>
                                          </p:stCondLst>
                                        </p:cTn>
                                        <p:tgtEl>
                                          <p:spTgt spid="8198"/>
                                        </p:tgtEl>
                                        <p:attrNameLst>
                                          <p:attrName>r</p:attrName>
                                        </p:attrNameLst>
                                      </p:cBhvr>
                                    </p:animRot>
                                    <p:animRot by="120000">
                                      <p:cBhvr>
                                        <p:cTn id="34" dur="200" fill="hold">
                                          <p:stCondLst>
                                            <p:cond delay="800"/>
                                          </p:stCondLst>
                                        </p:cTn>
                                        <p:tgtEl>
                                          <p:spTgt spid="81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4"/>
                    </p:tgtEl>
                  </p:cond>
                </p:stCondLst>
                <p:endSync evt="end" delay="0">
                  <p:rtn val="all"/>
                </p:endSync>
                <p:childTnLst>
                  <p:par>
                    <p:cTn id="36" fill="hold">
                      <p:stCondLst>
                        <p:cond delay="0"/>
                      </p:stCondLst>
                      <p:childTnLst>
                        <p:par>
                          <p:cTn id="37" fill="hold">
                            <p:stCondLst>
                              <p:cond delay="0"/>
                            </p:stCondLst>
                            <p:childTnLst>
                              <p:par>
                                <p:cTn id="38" presetID="23" presetClass="exit" presetSubtype="32" fill="hold" nodeType="clickEffect">
                                  <p:stCondLst>
                                    <p:cond delay="0"/>
                                  </p:stCondLst>
                                  <p:childTnLst>
                                    <p:anim calcmode="lin" valueType="num">
                                      <p:cBhvr>
                                        <p:cTn id="39" dur="500"/>
                                        <p:tgtEl>
                                          <p:spTgt spid="4"/>
                                        </p:tgtEl>
                                        <p:attrNameLst>
                                          <p:attrName>ppt_w</p:attrName>
                                        </p:attrNameLst>
                                      </p:cBhvr>
                                      <p:tavLst>
                                        <p:tav tm="0">
                                          <p:val>
                                            <p:strVal val="ppt_w"/>
                                          </p:val>
                                        </p:tav>
                                        <p:tav tm="100000">
                                          <p:val>
                                            <p:fltVal val="0"/>
                                          </p:val>
                                        </p:tav>
                                      </p:tavLst>
                                    </p:anim>
                                    <p:anim calcmode="lin" valueType="num">
                                      <p:cBhvr>
                                        <p:cTn id="40" dur="500"/>
                                        <p:tgtEl>
                                          <p:spTgt spid="4"/>
                                        </p:tgtEl>
                                        <p:attrNameLst>
                                          <p:attrName>ppt_h</p:attrName>
                                        </p:attrNameLst>
                                      </p:cBhvr>
                                      <p:tavLst>
                                        <p:tav tm="0">
                                          <p:val>
                                            <p:strVal val="ppt_h"/>
                                          </p:val>
                                        </p:tav>
                                        <p:tav tm="100000">
                                          <p:val>
                                            <p:fltVal val="0"/>
                                          </p:val>
                                        </p:tav>
                                      </p:tavLst>
                                    </p:anim>
                                    <p:set>
                                      <p:cBhvr>
                                        <p:cTn id="4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2" restart="whenNotActive" fill="hold" evtFilter="cancelBubble" nodeType="interactiveSeq">
                <p:stCondLst>
                  <p:cond evt="onClick" delay="0">
                    <p:tgtEl>
                      <p:spTgt spid="5"/>
                    </p:tgtEl>
                  </p:cond>
                </p:stCondLst>
                <p:endSync evt="end" delay="0">
                  <p:rtn val="all"/>
                </p:endSync>
                <p:childTnLst>
                  <p:par>
                    <p:cTn id="43" fill="hold">
                      <p:stCondLst>
                        <p:cond delay="0"/>
                      </p:stCondLst>
                      <p:childTnLst>
                        <p:par>
                          <p:cTn id="44" fill="hold">
                            <p:stCondLst>
                              <p:cond delay="0"/>
                            </p:stCondLst>
                            <p:childTnLst>
                              <p:par>
                                <p:cTn id="45" presetID="23" presetClass="exit" presetSubtype="32" fill="hold" nodeType="clickEffect">
                                  <p:stCondLst>
                                    <p:cond delay="0"/>
                                  </p:stCondLst>
                                  <p:childTnLst>
                                    <p:anim calcmode="lin" valueType="num">
                                      <p:cBhvr>
                                        <p:cTn id="46" dur="500"/>
                                        <p:tgtEl>
                                          <p:spTgt spid="5"/>
                                        </p:tgtEl>
                                        <p:attrNameLst>
                                          <p:attrName>ppt_w</p:attrName>
                                        </p:attrNameLst>
                                      </p:cBhvr>
                                      <p:tavLst>
                                        <p:tav tm="0">
                                          <p:val>
                                            <p:strVal val="ppt_w"/>
                                          </p:val>
                                        </p:tav>
                                        <p:tav tm="100000">
                                          <p:val>
                                            <p:fltVal val="0"/>
                                          </p:val>
                                        </p:tav>
                                      </p:tavLst>
                                    </p:anim>
                                    <p:anim calcmode="lin" valueType="num">
                                      <p:cBhvr>
                                        <p:cTn id="47" dur="500"/>
                                        <p:tgtEl>
                                          <p:spTgt spid="5"/>
                                        </p:tgtEl>
                                        <p:attrNameLst>
                                          <p:attrName>ppt_h</p:attrName>
                                        </p:attrNameLst>
                                      </p:cBhvr>
                                      <p:tavLst>
                                        <p:tav tm="0">
                                          <p:val>
                                            <p:strVal val="ppt_h"/>
                                          </p:val>
                                        </p:tav>
                                        <p:tav tm="100000">
                                          <p:val>
                                            <p:fltVal val="0"/>
                                          </p:val>
                                        </p:tav>
                                      </p:tavLst>
                                    </p:anim>
                                    <p:set>
                                      <p:cBhvr>
                                        <p:cTn id="4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49" restart="whenNotActive" fill="hold" evtFilter="cancelBubble" nodeType="interactiveSeq">
                <p:stCondLst>
                  <p:cond evt="onClick" delay="0">
                    <p:tgtEl>
                      <p:spTgt spid="6"/>
                    </p:tgtEl>
                  </p:cond>
                </p:stCondLst>
                <p:endSync evt="end" delay="0">
                  <p:rtn val="all"/>
                </p:endSync>
                <p:childTnLst>
                  <p:par>
                    <p:cTn id="50" fill="hold">
                      <p:stCondLst>
                        <p:cond delay="0"/>
                      </p:stCondLst>
                      <p:childTnLst>
                        <p:par>
                          <p:cTn id="51" fill="hold">
                            <p:stCondLst>
                              <p:cond delay="0"/>
                            </p:stCondLst>
                            <p:childTnLst>
                              <p:par>
                                <p:cTn id="52" presetID="23" presetClass="exit" presetSubtype="32" fill="hold" nodeType="clickEffect">
                                  <p:stCondLst>
                                    <p:cond delay="0"/>
                                  </p:stCondLst>
                                  <p:childTnLst>
                                    <p:anim calcmode="lin" valueType="num">
                                      <p:cBhvr>
                                        <p:cTn id="53" dur="500"/>
                                        <p:tgtEl>
                                          <p:spTgt spid="6"/>
                                        </p:tgtEl>
                                        <p:attrNameLst>
                                          <p:attrName>ppt_w</p:attrName>
                                        </p:attrNameLst>
                                      </p:cBhvr>
                                      <p:tavLst>
                                        <p:tav tm="0">
                                          <p:val>
                                            <p:strVal val="ppt_w"/>
                                          </p:val>
                                        </p:tav>
                                        <p:tav tm="100000">
                                          <p:val>
                                            <p:fltVal val="0"/>
                                          </p:val>
                                        </p:tav>
                                      </p:tavLst>
                                    </p:anim>
                                    <p:anim calcmode="lin" valueType="num">
                                      <p:cBhvr>
                                        <p:cTn id="54" dur="500"/>
                                        <p:tgtEl>
                                          <p:spTgt spid="6"/>
                                        </p:tgtEl>
                                        <p:attrNameLst>
                                          <p:attrName>ppt_h</p:attrName>
                                        </p:attrNameLst>
                                      </p:cBhvr>
                                      <p:tavLst>
                                        <p:tav tm="0">
                                          <p:val>
                                            <p:strVal val="ppt_h"/>
                                          </p:val>
                                        </p:tav>
                                        <p:tav tm="100000">
                                          <p:val>
                                            <p:fltVal val="0"/>
                                          </p:val>
                                        </p:tav>
                                      </p:tavLst>
                                    </p:anim>
                                    <p:set>
                                      <p:cBhvr>
                                        <p:cTn id="5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56" restart="whenNotActive" fill="hold" evtFilter="cancelBubble" nodeType="interactiveSeq">
                <p:stCondLst>
                  <p:cond evt="onClick" delay="0">
                    <p:tgtEl>
                      <p:spTgt spid="8196"/>
                    </p:tgtEl>
                  </p:cond>
                </p:stCondLst>
                <p:endSync evt="end" delay="0">
                  <p:rtn val="all"/>
                </p:endSync>
                <p:childTnLst>
                  <p:par>
                    <p:cTn id="57" fill="hold">
                      <p:stCondLst>
                        <p:cond delay="0"/>
                      </p:stCondLst>
                      <p:childTnLst>
                        <p:par>
                          <p:cTn id="58" fill="hold">
                            <p:stCondLst>
                              <p:cond delay="0"/>
                            </p:stCondLst>
                            <p:childTnLst>
                              <p:par>
                                <p:cTn id="59" presetID="23" presetClass="exit" presetSubtype="32" fill="hold" nodeType="clickEffect">
                                  <p:stCondLst>
                                    <p:cond delay="0"/>
                                  </p:stCondLst>
                                  <p:childTnLst>
                                    <p:anim calcmode="lin" valueType="num">
                                      <p:cBhvr>
                                        <p:cTn id="60" dur="500"/>
                                        <p:tgtEl>
                                          <p:spTgt spid="8196"/>
                                        </p:tgtEl>
                                        <p:attrNameLst>
                                          <p:attrName>ppt_w</p:attrName>
                                        </p:attrNameLst>
                                      </p:cBhvr>
                                      <p:tavLst>
                                        <p:tav tm="0">
                                          <p:val>
                                            <p:strVal val="ppt_w"/>
                                          </p:val>
                                        </p:tav>
                                        <p:tav tm="100000">
                                          <p:val>
                                            <p:fltVal val="0"/>
                                          </p:val>
                                        </p:tav>
                                      </p:tavLst>
                                    </p:anim>
                                    <p:anim calcmode="lin" valueType="num">
                                      <p:cBhvr>
                                        <p:cTn id="61" dur="500"/>
                                        <p:tgtEl>
                                          <p:spTgt spid="8196"/>
                                        </p:tgtEl>
                                        <p:attrNameLst>
                                          <p:attrName>ppt_h</p:attrName>
                                        </p:attrNameLst>
                                      </p:cBhvr>
                                      <p:tavLst>
                                        <p:tav tm="0">
                                          <p:val>
                                            <p:strVal val="ppt_h"/>
                                          </p:val>
                                        </p:tav>
                                        <p:tav tm="100000">
                                          <p:val>
                                            <p:fltVal val="0"/>
                                          </p:val>
                                        </p:tav>
                                      </p:tavLst>
                                    </p:anim>
                                    <p:set>
                                      <p:cBhvr>
                                        <p:cTn id="62" dur="1" fill="hold">
                                          <p:stCondLst>
                                            <p:cond delay="499"/>
                                          </p:stCondLst>
                                        </p:cTn>
                                        <p:tgtEl>
                                          <p:spTgt spid="8196"/>
                                        </p:tgtEl>
                                        <p:attrNameLst>
                                          <p:attrName>style.visibility</p:attrName>
                                        </p:attrNameLst>
                                      </p:cBhvr>
                                      <p:to>
                                        <p:strVal val="hidden"/>
                                      </p:to>
                                    </p:set>
                                  </p:childTnLst>
                                </p:cTn>
                              </p:par>
                            </p:childTnLst>
                          </p:cTn>
                        </p:par>
                      </p:childTnLst>
                    </p:cTn>
                  </p:par>
                </p:childTnLst>
              </p:cTn>
              <p:nextCondLst>
                <p:cond evt="onClick" delay="0">
                  <p:tgtEl>
                    <p:spTgt spid="8196"/>
                  </p:tgtEl>
                </p:cond>
              </p:nextCondLst>
            </p:seq>
            <p:seq concurrent="1" nextAc="seek">
              <p:cTn id="63" restart="whenNotActive" fill="hold" evtFilter="cancelBubble" nodeType="interactiveSeq">
                <p:stCondLst>
                  <p:cond evt="onClick" delay="0">
                    <p:tgtEl>
                      <p:spTgt spid="8198"/>
                    </p:tgtEl>
                  </p:cond>
                </p:stCondLst>
                <p:endSync evt="end" delay="0">
                  <p:rtn val="all"/>
                </p:endSync>
                <p:childTnLst>
                  <p:par>
                    <p:cTn id="64" fill="hold">
                      <p:stCondLst>
                        <p:cond delay="0"/>
                      </p:stCondLst>
                      <p:childTnLst>
                        <p:par>
                          <p:cTn id="65" fill="hold">
                            <p:stCondLst>
                              <p:cond delay="0"/>
                            </p:stCondLst>
                            <p:childTnLst>
                              <p:par>
                                <p:cTn id="66" presetID="23" presetClass="exit" presetSubtype="32" fill="hold" nodeType="clickEffect">
                                  <p:stCondLst>
                                    <p:cond delay="0"/>
                                  </p:stCondLst>
                                  <p:childTnLst>
                                    <p:anim calcmode="lin" valueType="num">
                                      <p:cBhvr>
                                        <p:cTn id="67" dur="500"/>
                                        <p:tgtEl>
                                          <p:spTgt spid="8198"/>
                                        </p:tgtEl>
                                        <p:attrNameLst>
                                          <p:attrName>ppt_w</p:attrName>
                                        </p:attrNameLst>
                                      </p:cBhvr>
                                      <p:tavLst>
                                        <p:tav tm="0">
                                          <p:val>
                                            <p:strVal val="ppt_w"/>
                                          </p:val>
                                        </p:tav>
                                        <p:tav tm="100000">
                                          <p:val>
                                            <p:fltVal val="0"/>
                                          </p:val>
                                        </p:tav>
                                      </p:tavLst>
                                    </p:anim>
                                    <p:anim calcmode="lin" valueType="num">
                                      <p:cBhvr>
                                        <p:cTn id="68" dur="500"/>
                                        <p:tgtEl>
                                          <p:spTgt spid="8198"/>
                                        </p:tgtEl>
                                        <p:attrNameLst>
                                          <p:attrName>ppt_h</p:attrName>
                                        </p:attrNameLst>
                                      </p:cBhvr>
                                      <p:tavLst>
                                        <p:tav tm="0">
                                          <p:val>
                                            <p:strVal val="ppt_h"/>
                                          </p:val>
                                        </p:tav>
                                        <p:tav tm="100000">
                                          <p:val>
                                            <p:fltVal val="0"/>
                                          </p:val>
                                        </p:tav>
                                      </p:tavLst>
                                    </p:anim>
                                    <p:set>
                                      <p:cBhvr>
                                        <p:cTn id="69" dur="1" fill="hold">
                                          <p:stCondLst>
                                            <p:cond delay="499"/>
                                          </p:stCondLst>
                                        </p:cTn>
                                        <p:tgtEl>
                                          <p:spTgt spid="8198"/>
                                        </p:tgtEl>
                                        <p:attrNameLst>
                                          <p:attrName>style.visibility</p:attrName>
                                        </p:attrNameLst>
                                      </p:cBhvr>
                                      <p:to>
                                        <p:strVal val="hidden"/>
                                      </p:to>
                                    </p:set>
                                  </p:childTnLst>
                                </p:cTn>
                              </p:par>
                            </p:childTnLst>
                          </p:cTn>
                        </p:par>
                      </p:childTnLst>
                    </p:cTn>
                  </p:par>
                </p:childTnLst>
              </p:cTn>
              <p:nextCondLst>
                <p:cond evt="onClick" delay="0">
                  <p:tgtEl>
                    <p:spTgt spid="8198"/>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Google Shape;284;p3"/>
              <p:cNvSpPr/>
              <p:nvPr/>
            </p:nvSpPr>
            <p:spPr>
              <a:xfrm>
                <a:off x="1232747" y="2097206"/>
                <a:ext cx="3415453" cy="1025732"/>
              </a:xfrm>
              <a:prstGeom prst="roundRect">
                <a:avLst>
                  <a:gd name="adj" fmla="val 11727"/>
                </a:avLst>
              </a:prstGeom>
              <a:solidFill>
                <a:schemeClr val="bg1"/>
              </a:solidFill>
              <a:ln w="9525">
                <a:solidFill>
                  <a:srgbClr val="000000"/>
                </a:solidFill>
              </a:ln>
            </p:spPr>
            <p:txBody>
              <a:bodyPr spcFirstLastPara="1" wrap="square" lIns="68569" tIns="34275" rIns="68569" bIns="34275" anchor="ctr" anchorCtr="0">
                <a:noAutofit/>
              </a:bodyPr>
              <a:lstStyle/>
              <a:p>
                <a:pPr marR="30480" algn="just"/>
                <a:r>
                  <a:rPr lang="pt-BR" sz="2000" dirty="0">
                    <a:latin typeface="Arial" panose="020B0604020202020204" pitchFamily="34" charset="0"/>
                    <a:ea typeface="Times New Roman" panose="02020603050405020304" pitchFamily="18" charset="0"/>
                  </a:rPr>
                  <a:t>A. số thực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𝑥</m:t>
                    </m:r>
                  </m:oMath>
                </a14:m>
                <a:r>
                  <a:rPr lang="pt-BR" sz="2000" dirty="0">
                    <a:latin typeface="Arial" panose="020B0604020202020204" pitchFamily="34" charset="0"/>
                    <a:ea typeface="Times New Roman" panose="02020603050405020304" pitchFamily="18" charset="0"/>
                  </a:rPr>
                  <a:t> sao cho </a:t>
                </a:r>
                <a14:m>
                  <m:oMath xmlns:m="http://schemas.openxmlformats.org/officeDocument/2006/math">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𝑥</m:t>
                        </m:r>
                      </m:e>
                      <m:sup>
                        <m:r>
                          <a:rPr lang="pt-BR" sz="2000" i="1">
                            <a:latin typeface="Cambria Math" panose="02040503050406030204" pitchFamily="18" charset="0"/>
                            <a:ea typeface="Times New Roman" panose="02020603050405020304" pitchFamily="18" charset="0"/>
                            <a:cs typeface="Arial" panose="020B0604020202020204" pitchFamily="34" charset="0"/>
                          </a:rPr>
                          <m:t>2</m:t>
                        </m:r>
                      </m:sup>
                    </m:sSup>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endParaRPr lang="en-US" sz="1800" dirty="0">
                  <a:latin typeface="Times New Roman" panose="02020603050405020304" pitchFamily="18" charset="0"/>
                  <a:ea typeface="Times New Roman" panose="02020603050405020304" pitchFamily="18" charset="0"/>
                </a:endParaRPr>
              </a:p>
            </p:txBody>
          </p:sp>
        </mc:Choice>
        <mc:Fallback xmlns="">
          <p:sp>
            <p:nvSpPr>
              <p:cNvPr id="12" name="Google Shape;284;p3"/>
              <p:cNvSpPr>
                <a:spLocks noRot="1" noChangeAspect="1" noMove="1" noResize="1" noEditPoints="1" noAdjustHandles="1" noChangeArrowheads="1" noChangeShapeType="1" noTextEdit="1"/>
              </p:cNvSpPr>
              <p:nvPr/>
            </p:nvSpPr>
            <p:spPr>
              <a:xfrm>
                <a:off x="1232747" y="2097206"/>
                <a:ext cx="3415453" cy="1025732"/>
              </a:xfrm>
              <a:prstGeom prst="roundRect">
                <a:avLst>
                  <a:gd name="adj" fmla="val 11727"/>
                </a:avLst>
              </a:prstGeom>
              <a:blipFill>
                <a:blip r:embed="rId3"/>
                <a:stretch>
                  <a:fillRect l="-1243"/>
                </a:stretch>
              </a:blipFill>
              <a:ln w="9525">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Google Shape;283;p3"/>
              <p:cNvSpPr/>
              <p:nvPr/>
            </p:nvSpPr>
            <p:spPr>
              <a:xfrm>
                <a:off x="1232747" y="808202"/>
                <a:ext cx="7035344" cy="1123584"/>
              </a:xfrm>
              <a:prstGeom prst="roundRect">
                <a:avLst>
                  <a:gd name="adj" fmla="val 13025"/>
                </a:avLst>
              </a:prstGeom>
              <a:solidFill>
                <a:schemeClr val="bg1"/>
              </a:solidFill>
              <a:ln w="9525">
                <a:solidFill>
                  <a:srgbClr val="000000"/>
                </a:solidFill>
              </a:ln>
            </p:spPr>
            <p:txBody>
              <a:bodyPr spcFirstLastPara="1" wrap="square" lIns="68569" tIns="34275" rIns="68569" bIns="34275" anchor="ctr" anchorCtr="0">
                <a:noAutofit/>
              </a:bodyPr>
              <a:lstStyle/>
              <a:p>
                <a:pPr marR="30480" algn="ctr">
                  <a:spcAft>
                    <a:spcPts val="500"/>
                  </a:spcAft>
                </a:pPr>
                <a:r>
                  <a:rPr lang="fr-FR" sz="2000" b="1">
                    <a:latin typeface="Arial" panose="020B0604020202020204" pitchFamily="34" charset="0"/>
                    <a:ea typeface="Times New Roman" panose="02020603050405020304" pitchFamily="18" charset="0"/>
                  </a:rPr>
                  <a:t>Câu 1.</a:t>
                </a:r>
                <a:r>
                  <a:rPr lang="fr-FR" sz="2000">
                    <a:latin typeface="Arial" panose="020B0604020202020204" pitchFamily="34" charset="0"/>
                    <a:ea typeface="Times New Roman" panose="02020603050405020304" pitchFamily="18" charset="0"/>
                  </a:rPr>
                  <a:t> Căn bậc hai của một số thực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fr-FR" sz="2000">
                    <a:latin typeface="Arial" panose="020B0604020202020204" pitchFamily="34" charset="0"/>
                    <a:ea typeface="Times New Roman" panose="02020603050405020304" pitchFamily="18" charset="0"/>
                  </a:rPr>
                  <a:t> không âm là:</a:t>
                </a:r>
                <a:endParaRPr lang="en-US" sz="1800">
                  <a:latin typeface="Times New Roman" panose="02020603050405020304" pitchFamily="18" charset="0"/>
                  <a:ea typeface="Times New Roman" panose="02020603050405020304" pitchFamily="18" charset="0"/>
                </a:endParaRPr>
              </a:p>
            </p:txBody>
          </p:sp>
        </mc:Choice>
        <mc:Fallback xmlns="">
          <p:sp>
            <p:nvSpPr>
              <p:cNvPr id="11" name="Google Shape;283;p3"/>
              <p:cNvSpPr>
                <a:spLocks noRot="1" noChangeAspect="1" noMove="1" noResize="1" noEditPoints="1" noAdjustHandles="1" noChangeArrowheads="1" noChangeShapeType="1" noTextEdit="1"/>
              </p:cNvSpPr>
              <p:nvPr/>
            </p:nvSpPr>
            <p:spPr>
              <a:xfrm>
                <a:off x="1232747" y="808202"/>
                <a:ext cx="7035344" cy="1123584"/>
              </a:xfrm>
              <a:prstGeom prst="roundRect">
                <a:avLst>
                  <a:gd name="adj" fmla="val 13025"/>
                </a:avLst>
              </a:prstGeom>
              <a:blipFill>
                <a:blip r:embed="rId4"/>
                <a:stretch>
                  <a:fillRect/>
                </a:stretch>
              </a:blipFill>
              <a:ln w="9525">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Google Shape;284;p3"/>
              <p:cNvSpPr/>
              <p:nvPr/>
            </p:nvSpPr>
            <p:spPr>
              <a:xfrm>
                <a:off x="4852638" y="2097206"/>
                <a:ext cx="3415453" cy="1025732"/>
              </a:xfrm>
              <a:prstGeom prst="roundRect">
                <a:avLst>
                  <a:gd name="adj" fmla="val 11727"/>
                </a:avLst>
              </a:prstGeom>
              <a:solidFill>
                <a:schemeClr val="bg1"/>
              </a:solidFill>
              <a:ln w="9525">
                <a:solidFill>
                  <a:srgbClr val="000000"/>
                </a:solidFill>
              </a:ln>
            </p:spPr>
            <p:txBody>
              <a:bodyPr spcFirstLastPara="1" wrap="square" lIns="68569" tIns="34275" rIns="68569" bIns="34275" anchor="ctr" anchorCtr="0">
                <a:noAutofit/>
              </a:bodyPr>
              <a:lstStyle/>
              <a:p>
                <a:pPr marR="30480" algn="just"/>
                <a:r>
                  <a:rPr lang="pt-BR" sz="2000">
                    <a:latin typeface="Arial" panose="020B0604020202020204" pitchFamily="34" charset="0"/>
                    <a:ea typeface="Times New Roman" panose="02020603050405020304" pitchFamily="18" charset="0"/>
                  </a:rPr>
                  <a:t>B. số thực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𝑥</m:t>
                    </m:r>
                  </m:oMath>
                </a14:m>
                <a:r>
                  <a:rPr lang="pt-BR" sz="2000">
                    <a:latin typeface="Arial" panose="020B0604020202020204" pitchFamily="34" charset="0"/>
                    <a:ea typeface="Times New Roman" panose="02020603050405020304" pitchFamily="18" charset="0"/>
                  </a:rPr>
                  <a:t> sao cho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𝑥</m:t>
                    </m:r>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𝑎</m:t>
                        </m:r>
                      </m:e>
                      <m:sup>
                        <m:r>
                          <a:rPr lang="pt-BR" sz="2000" i="1">
                            <a:latin typeface="Cambria Math" panose="02040503050406030204" pitchFamily="18" charset="0"/>
                            <a:ea typeface="Times New Roman" panose="02020603050405020304" pitchFamily="18" charset="0"/>
                            <a:cs typeface="Arial" panose="020B0604020202020204" pitchFamily="34" charset="0"/>
                          </a:rPr>
                          <m:t>2</m:t>
                        </m:r>
                      </m:sup>
                    </m:sSup>
                  </m:oMath>
                </a14:m>
                <a:endParaRPr lang="en-US" sz="1800">
                  <a:latin typeface="Times New Roman" panose="02020603050405020304" pitchFamily="18" charset="0"/>
                  <a:ea typeface="Times New Roman" panose="02020603050405020304" pitchFamily="18" charset="0"/>
                </a:endParaRPr>
              </a:p>
            </p:txBody>
          </p:sp>
        </mc:Choice>
        <mc:Fallback xmlns="">
          <p:sp>
            <p:nvSpPr>
              <p:cNvPr id="19" name="Google Shape;284;p3"/>
              <p:cNvSpPr>
                <a:spLocks noRot="1" noChangeAspect="1" noMove="1" noResize="1" noEditPoints="1" noAdjustHandles="1" noChangeArrowheads="1" noChangeShapeType="1" noTextEdit="1"/>
              </p:cNvSpPr>
              <p:nvPr/>
            </p:nvSpPr>
            <p:spPr>
              <a:xfrm>
                <a:off x="4852638" y="2097206"/>
                <a:ext cx="3415453" cy="1025732"/>
              </a:xfrm>
              <a:prstGeom prst="roundRect">
                <a:avLst>
                  <a:gd name="adj" fmla="val 11727"/>
                </a:avLst>
              </a:prstGeom>
              <a:blipFill>
                <a:blip r:embed="rId5"/>
                <a:stretch>
                  <a:fillRect l="-1246"/>
                </a:stretch>
              </a:blipFill>
              <a:ln w="9525">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Google Shape;284;p3"/>
              <p:cNvSpPr/>
              <p:nvPr/>
            </p:nvSpPr>
            <p:spPr>
              <a:xfrm>
                <a:off x="1232747" y="3288358"/>
                <a:ext cx="3415453" cy="1025732"/>
              </a:xfrm>
              <a:prstGeom prst="roundRect">
                <a:avLst>
                  <a:gd name="adj" fmla="val 11727"/>
                </a:avLst>
              </a:prstGeom>
              <a:solidFill>
                <a:schemeClr val="bg1"/>
              </a:solidFill>
              <a:ln w="9525">
                <a:solidFill>
                  <a:srgbClr val="000000"/>
                </a:solidFill>
              </a:ln>
            </p:spPr>
            <p:txBody>
              <a:bodyPr spcFirstLastPara="1" wrap="square" lIns="68569" tIns="34275" rIns="68569" bIns="34275" anchor="ctr" anchorCtr="0">
                <a:noAutofit/>
              </a:bodyPr>
              <a:lstStyle/>
              <a:p>
                <a:pPr marR="30480" algn="just"/>
                <a:r>
                  <a:rPr lang="pt-BR" sz="2000">
                    <a:latin typeface="Arial" panose="020B0604020202020204" pitchFamily="34" charset="0"/>
                    <a:ea typeface="Times New Roman" panose="02020603050405020304" pitchFamily="18" charset="0"/>
                  </a:rPr>
                  <a:t>C. số thực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pt-BR" sz="2000">
                    <a:latin typeface="Arial" panose="020B0604020202020204" pitchFamily="34" charset="0"/>
                    <a:ea typeface="Times New Roman" panose="02020603050405020304" pitchFamily="18" charset="0"/>
                  </a:rPr>
                  <a:t> sao cho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𝑥</m:t>
                        </m:r>
                      </m:e>
                      <m:sup>
                        <m:r>
                          <a:rPr lang="pt-BR" sz="2000" i="1">
                            <a:latin typeface="Cambria Math" panose="02040503050406030204" pitchFamily="18" charset="0"/>
                            <a:ea typeface="Times New Roman" panose="02020603050405020304" pitchFamily="18" charset="0"/>
                            <a:cs typeface="Arial" panose="020B0604020202020204" pitchFamily="34" charset="0"/>
                          </a:rPr>
                          <m:t>2</m:t>
                        </m:r>
                      </m:sup>
                    </m:sSup>
                  </m:oMath>
                </a14:m>
                <a:endParaRPr lang="en-US" sz="1800">
                  <a:latin typeface="Times New Roman" panose="02020603050405020304" pitchFamily="18" charset="0"/>
                  <a:ea typeface="Times New Roman" panose="02020603050405020304" pitchFamily="18" charset="0"/>
                </a:endParaRPr>
              </a:p>
            </p:txBody>
          </p:sp>
        </mc:Choice>
        <mc:Fallback xmlns="">
          <p:sp>
            <p:nvSpPr>
              <p:cNvPr id="20" name="Google Shape;284;p3"/>
              <p:cNvSpPr>
                <a:spLocks noRot="1" noChangeAspect="1" noMove="1" noResize="1" noEditPoints="1" noAdjustHandles="1" noChangeArrowheads="1" noChangeShapeType="1" noTextEdit="1"/>
              </p:cNvSpPr>
              <p:nvPr/>
            </p:nvSpPr>
            <p:spPr>
              <a:xfrm>
                <a:off x="1232747" y="3288358"/>
                <a:ext cx="3415453" cy="1025732"/>
              </a:xfrm>
              <a:prstGeom prst="roundRect">
                <a:avLst>
                  <a:gd name="adj" fmla="val 11727"/>
                </a:avLst>
              </a:prstGeom>
              <a:blipFill>
                <a:blip r:embed="rId6"/>
                <a:stretch>
                  <a:fillRect l="-1243"/>
                </a:stretch>
              </a:blipFill>
              <a:ln w="9525">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Google Shape;284;p3"/>
              <p:cNvSpPr/>
              <p:nvPr/>
            </p:nvSpPr>
            <p:spPr>
              <a:xfrm>
                <a:off x="4852638" y="3288358"/>
                <a:ext cx="3415453" cy="1025732"/>
              </a:xfrm>
              <a:prstGeom prst="roundRect">
                <a:avLst>
                  <a:gd name="adj" fmla="val 11727"/>
                </a:avLst>
              </a:prstGeom>
              <a:solidFill>
                <a:schemeClr val="bg1"/>
              </a:solidFill>
              <a:ln w="9525">
                <a:solidFill>
                  <a:srgbClr val="000000"/>
                </a:solidFill>
              </a:ln>
            </p:spPr>
            <p:txBody>
              <a:bodyPr spcFirstLastPara="1" wrap="square" lIns="68569" tIns="34275" rIns="68569" bIns="34275" anchor="ctr" anchorCtr="0">
                <a:noAutofit/>
              </a:bodyPr>
              <a:lstStyle/>
              <a:p>
                <a:pPr marR="30480" algn="just"/>
                <a:r>
                  <a:rPr lang="pt-BR" sz="2000">
                    <a:latin typeface="Arial" panose="020B0604020202020204" pitchFamily="34" charset="0"/>
                    <a:ea typeface="Times New Roman" panose="02020603050405020304" pitchFamily="18" charset="0"/>
                  </a:rPr>
                  <a:t>D. số thực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pt-BR" sz="2000">
                    <a:latin typeface="Arial" panose="020B0604020202020204" pitchFamily="34" charset="0"/>
                    <a:ea typeface="Times New Roman" panose="02020603050405020304" pitchFamily="18" charset="0"/>
                  </a:rPr>
                  <a:t> sao cho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𝑥</m:t>
                    </m:r>
                  </m:oMath>
                </a14:m>
                <a:endParaRPr lang="en-US" sz="1800">
                  <a:latin typeface="Times New Roman" panose="02020603050405020304" pitchFamily="18" charset="0"/>
                  <a:ea typeface="Times New Roman" panose="02020603050405020304" pitchFamily="18" charset="0"/>
                </a:endParaRPr>
              </a:p>
            </p:txBody>
          </p:sp>
        </mc:Choice>
        <mc:Fallback xmlns="">
          <p:sp>
            <p:nvSpPr>
              <p:cNvPr id="21" name="Google Shape;284;p3"/>
              <p:cNvSpPr>
                <a:spLocks noRot="1" noChangeAspect="1" noMove="1" noResize="1" noEditPoints="1" noAdjustHandles="1" noChangeArrowheads="1" noChangeShapeType="1" noTextEdit="1"/>
              </p:cNvSpPr>
              <p:nvPr/>
            </p:nvSpPr>
            <p:spPr>
              <a:xfrm>
                <a:off x="4852638" y="3288358"/>
                <a:ext cx="3415453" cy="1025732"/>
              </a:xfrm>
              <a:prstGeom prst="roundRect">
                <a:avLst>
                  <a:gd name="adj" fmla="val 11727"/>
                </a:avLst>
              </a:prstGeom>
              <a:blipFill>
                <a:blip r:embed="rId7"/>
                <a:stretch>
                  <a:fillRect l="-1246"/>
                </a:stretch>
              </a:blipFill>
              <a:ln w="9525">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Google Shape;284;p3"/>
              <p:cNvSpPr/>
              <p:nvPr/>
            </p:nvSpPr>
            <p:spPr>
              <a:xfrm>
                <a:off x="1232747" y="2097206"/>
                <a:ext cx="3415453" cy="1025732"/>
              </a:xfrm>
              <a:prstGeom prst="roundRect">
                <a:avLst>
                  <a:gd name="adj" fmla="val 11727"/>
                </a:avLst>
              </a:prstGeom>
              <a:solidFill>
                <a:srgbClr val="189B75"/>
              </a:solidFill>
              <a:ln w="9525">
                <a:solidFill>
                  <a:srgbClr val="000000"/>
                </a:solidFill>
              </a:ln>
            </p:spPr>
            <p:txBody>
              <a:bodyPr spcFirstLastPara="1" wrap="square" lIns="68569" tIns="34275" rIns="68569" bIns="34275" anchor="ctr" anchorCtr="0">
                <a:noAutofit/>
              </a:bodyPr>
              <a:lstStyle/>
              <a:p>
                <a:pPr marR="30480" lvl="0" algn="just"/>
                <a:r>
                  <a:rPr lang="pt-BR" sz="2000" dirty="0">
                    <a:solidFill>
                      <a:schemeClr val="bg1"/>
                    </a:solidFill>
                    <a:latin typeface="Arial" panose="020B0604020202020204" pitchFamily="34" charset="0"/>
                    <a:ea typeface="Times New Roman" panose="02020603050405020304" pitchFamily="18" charset="0"/>
                  </a:rPr>
                  <a:t>A. số thực </a:t>
                </a:r>
                <a14:m>
                  <m:oMath xmlns:m="http://schemas.openxmlformats.org/officeDocument/2006/math">
                    <m:r>
                      <a:rPr lang="en-US" sz="2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oMath>
                </a14:m>
                <a:r>
                  <a:rPr lang="pt-BR" sz="2000" dirty="0">
                    <a:solidFill>
                      <a:schemeClr val="bg1"/>
                    </a:solidFill>
                    <a:latin typeface="Arial" panose="020B0604020202020204" pitchFamily="34" charset="0"/>
                    <a:ea typeface="Times New Roman" panose="02020603050405020304" pitchFamily="18" charset="0"/>
                  </a:rPr>
                  <a:t> sao cho </a:t>
                </a:r>
                <a14:m>
                  <m:oMath xmlns:m="http://schemas.openxmlformats.org/officeDocument/2006/math">
                    <m:sSup>
                      <m:sSupPr>
                        <m:ctrlPr>
                          <a:rPr lang="en-US" sz="2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n-US" sz="2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e>
                      <m:sup>
                        <m:r>
                          <a:rPr lang="pt-BR" sz="2000" i="1">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sup>
                    </m:sSup>
                    <m:r>
                      <a:rPr lang="pt-BR" sz="2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en-US" sz="2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𝑎</m:t>
                    </m:r>
                  </m:oMath>
                </a14:m>
                <a:endParaRPr lang="en-US" sz="1800" dirty="0">
                  <a:solidFill>
                    <a:schemeClr val="bg1"/>
                  </a:solidFill>
                  <a:latin typeface="Times New Roman" panose="02020603050405020304" pitchFamily="18" charset="0"/>
                  <a:ea typeface="Times New Roman" panose="02020603050405020304" pitchFamily="18" charset="0"/>
                </a:endParaRPr>
              </a:p>
            </p:txBody>
          </p:sp>
        </mc:Choice>
        <mc:Fallback xmlns="">
          <p:sp>
            <p:nvSpPr>
              <p:cNvPr id="17" name="Google Shape;284;p3"/>
              <p:cNvSpPr>
                <a:spLocks noRot="1" noChangeAspect="1" noMove="1" noResize="1" noEditPoints="1" noAdjustHandles="1" noChangeArrowheads="1" noChangeShapeType="1" noTextEdit="1"/>
              </p:cNvSpPr>
              <p:nvPr/>
            </p:nvSpPr>
            <p:spPr>
              <a:xfrm>
                <a:off x="1232747" y="2097206"/>
                <a:ext cx="3415453" cy="1025732"/>
              </a:xfrm>
              <a:prstGeom prst="roundRect">
                <a:avLst>
                  <a:gd name="adj" fmla="val 11727"/>
                </a:avLst>
              </a:prstGeom>
              <a:blipFill>
                <a:blip r:embed="rId8"/>
                <a:stretch>
                  <a:fillRect l="-1243"/>
                </a:stretch>
              </a:blipFill>
              <a:ln w="9525">
                <a:solidFill>
                  <a:srgbClr val="000000"/>
                </a:solidFill>
              </a:ln>
            </p:spPr>
            <p:txBody>
              <a:bodyPr/>
              <a:lstStyle/>
              <a:p>
                <a:r>
                  <a:rPr lang="en-US">
                    <a:noFill/>
                  </a:rPr>
                  <a:t> </a:t>
                </a:r>
              </a:p>
            </p:txBody>
          </p:sp>
        </mc:Fallback>
      </mc:AlternateContent>
      <p:pic>
        <p:nvPicPr>
          <p:cNvPr id="23" name="Picture 4" descr="https://cdn-icons-png.flaticon.com/128/14791/14791384.p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91488" y="264602"/>
            <a:ext cx="783779" cy="783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4392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9" grpId="0" animBg="1"/>
      <p:bldP spid="20" grpId="0" animBg="1"/>
      <p:bldP spid="21"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Google Shape;284;p3"/>
              <p:cNvSpPr/>
              <p:nvPr/>
            </p:nvSpPr>
            <p:spPr>
              <a:xfrm>
                <a:off x="1232747" y="2097206"/>
                <a:ext cx="3415453" cy="1025732"/>
              </a:xfrm>
              <a:prstGeom prst="roundRect">
                <a:avLst>
                  <a:gd name="adj" fmla="val 11727"/>
                </a:avLst>
              </a:prstGeom>
              <a:solidFill>
                <a:schemeClr val="bg1"/>
              </a:solidFill>
              <a:ln w="9525">
                <a:solidFill>
                  <a:srgbClr val="000000"/>
                </a:solidFill>
              </a:ln>
            </p:spPr>
            <p:txBody>
              <a:bodyPr spcFirstLastPara="1" wrap="square" lIns="68569" tIns="34275" rIns="68569" bIns="34275" anchor="ctr" anchorCtr="0">
                <a:noAutofit/>
              </a:bodyPr>
              <a:lstStyle/>
              <a:p>
                <a:pPr marR="30480" algn="ctr"/>
                <a:r>
                  <a:rPr lang="pt-BR" sz="2000">
                    <a:latin typeface="Arial" panose="020B0604020202020204" pitchFamily="34" charset="0"/>
                    <a:ea typeface="Times New Roman" panose="02020603050405020304" pitchFamily="18" charset="0"/>
                  </a:rPr>
                  <a:t>A.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𝑎</m:t>
                        </m:r>
                      </m:e>
                    </m:rad>
                  </m:oMath>
                </a14:m>
                <a:endParaRPr lang="en-US" sz="1800">
                  <a:latin typeface="Times New Roman" panose="02020603050405020304" pitchFamily="18" charset="0"/>
                  <a:ea typeface="Times New Roman" panose="02020603050405020304" pitchFamily="18" charset="0"/>
                </a:endParaRPr>
              </a:p>
            </p:txBody>
          </p:sp>
        </mc:Choice>
        <mc:Fallback xmlns="">
          <p:sp>
            <p:nvSpPr>
              <p:cNvPr id="9" name="Google Shape;284;p3"/>
              <p:cNvSpPr>
                <a:spLocks noRot="1" noChangeAspect="1" noMove="1" noResize="1" noEditPoints="1" noAdjustHandles="1" noChangeArrowheads="1" noChangeShapeType="1" noTextEdit="1"/>
              </p:cNvSpPr>
              <p:nvPr/>
            </p:nvSpPr>
            <p:spPr>
              <a:xfrm>
                <a:off x="1232747" y="2097206"/>
                <a:ext cx="3415453" cy="1025732"/>
              </a:xfrm>
              <a:prstGeom prst="roundRect">
                <a:avLst>
                  <a:gd name="adj" fmla="val 11727"/>
                </a:avLst>
              </a:prstGeom>
              <a:blipFill>
                <a:blip r:embed="rId3"/>
                <a:stretch>
                  <a:fillRect/>
                </a:stretch>
              </a:blipFill>
              <a:ln w="9525">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Google Shape;283;p3"/>
              <p:cNvSpPr/>
              <p:nvPr/>
            </p:nvSpPr>
            <p:spPr>
              <a:xfrm>
                <a:off x="1232747" y="808202"/>
                <a:ext cx="7035344" cy="1123584"/>
              </a:xfrm>
              <a:prstGeom prst="roundRect">
                <a:avLst>
                  <a:gd name="adj" fmla="val 13025"/>
                </a:avLst>
              </a:prstGeom>
              <a:solidFill>
                <a:schemeClr val="bg1"/>
              </a:solidFill>
              <a:ln w="9525">
                <a:solidFill>
                  <a:srgbClr val="000000"/>
                </a:solidFill>
              </a:ln>
            </p:spPr>
            <p:txBody>
              <a:bodyPr spcFirstLastPara="1" wrap="square" lIns="68569" tIns="34275" rIns="68569" bIns="34275" anchor="ctr" anchorCtr="0">
                <a:noAutofit/>
              </a:bodyPr>
              <a:lstStyle/>
              <a:p>
                <a:pPr marR="30480" algn="ctr"/>
                <a:r>
                  <a:rPr lang="fr-FR" sz="2000" b="1">
                    <a:latin typeface="Arial" panose="020B0604020202020204" pitchFamily="34" charset="0"/>
                    <a:ea typeface="Times New Roman" panose="02020603050405020304" pitchFamily="18" charset="0"/>
                  </a:rPr>
                  <a:t>Câu 2</a:t>
                </a:r>
                <a:r>
                  <a:rPr lang="fr-FR" sz="2000">
                    <a:latin typeface="Arial" panose="020B0604020202020204" pitchFamily="34" charset="0"/>
                    <a:ea typeface="Times New Roman" panose="02020603050405020304" pitchFamily="18" charset="0"/>
                  </a:rPr>
                  <a:t>. </a:t>
                </a:r>
                <a:r>
                  <a:rPr lang="pt-BR" sz="2000">
                    <a:latin typeface="Arial" panose="020B0604020202020204" pitchFamily="34" charset="0"/>
                    <a:ea typeface="Times New Roman" panose="02020603050405020304" pitchFamily="18" charset="0"/>
                  </a:rPr>
                  <a:t>Với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≥0</m:t>
                    </m:r>
                  </m:oMath>
                </a14:m>
                <a:r>
                  <a:rPr lang="pt-BR" sz="2000">
                    <a:latin typeface="Arial" panose="020B0604020202020204" pitchFamily="34" charset="0"/>
                    <a:ea typeface="Times New Roman" panose="02020603050405020304" pitchFamily="18" charset="0"/>
                  </a:rPr>
                  <a:t>. Khẳng định nào sau đây là đúng?</a:t>
                </a:r>
                <a:endParaRPr lang="en-US" sz="1800">
                  <a:latin typeface="Times New Roman" panose="02020603050405020304" pitchFamily="18" charset="0"/>
                  <a:ea typeface="Times New Roman" panose="02020603050405020304" pitchFamily="18" charset="0"/>
                </a:endParaRPr>
              </a:p>
            </p:txBody>
          </p:sp>
        </mc:Choice>
        <mc:Fallback xmlns="">
          <p:sp>
            <p:nvSpPr>
              <p:cNvPr id="10" name="Google Shape;283;p3"/>
              <p:cNvSpPr>
                <a:spLocks noRot="1" noChangeAspect="1" noMove="1" noResize="1" noEditPoints="1" noAdjustHandles="1" noChangeArrowheads="1" noChangeShapeType="1" noTextEdit="1"/>
              </p:cNvSpPr>
              <p:nvPr/>
            </p:nvSpPr>
            <p:spPr>
              <a:xfrm>
                <a:off x="1232747" y="808202"/>
                <a:ext cx="7035344" cy="1123584"/>
              </a:xfrm>
              <a:prstGeom prst="roundRect">
                <a:avLst>
                  <a:gd name="adj" fmla="val 13025"/>
                </a:avLst>
              </a:prstGeom>
              <a:blipFill>
                <a:blip r:embed="rId4"/>
                <a:stretch>
                  <a:fillRect/>
                </a:stretch>
              </a:blipFill>
              <a:ln w="9525">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Google Shape;284;p3"/>
              <p:cNvSpPr/>
              <p:nvPr/>
            </p:nvSpPr>
            <p:spPr>
              <a:xfrm>
                <a:off x="4852638" y="2097206"/>
                <a:ext cx="3415453" cy="1025732"/>
              </a:xfrm>
              <a:prstGeom prst="roundRect">
                <a:avLst>
                  <a:gd name="adj" fmla="val 11727"/>
                </a:avLst>
              </a:prstGeom>
              <a:solidFill>
                <a:schemeClr val="bg1"/>
              </a:solidFill>
              <a:ln w="9525">
                <a:solidFill>
                  <a:srgbClr val="000000"/>
                </a:solidFill>
              </a:ln>
            </p:spPr>
            <p:txBody>
              <a:bodyPr spcFirstLastPara="1" wrap="square" lIns="68569" tIns="34275" rIns="68569" bIns="34275" anchor="ctr" anchorCtr="0">
                <a:noAutofit/>
              </a:bodyPr>
              <a:lstStyle/>
              <a:p>
                <a:pPr marR="30480" algn="ctr"/>
                <a:r>
                  <a:rPr lang="pt-BR" sz="2000" dirty="0">
                    <a:latin typeface="Arial" panose="020B0604020202020204" pitchFamily="34" charset="0"/>
                    <a:ea typeface="Times New Roman" panose="02020603050405020304" pitchFamily="18" charset="0"/>
                  </a:rPr>
                  <a:t>B. </a:t>
                </a:r>
                <a14:m>
                  <m:oMath xmlns:m="http://schemas.openxmlformats.org/officeDocument/2006/math">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𝑎</m:t>
                                </m:r>
                              </m:e>
                            </m:rad>
                          </m:e>
                        </m:d>
                      </m:e>
                      <m:sup>
                        <m:r>
                          <a:rPr lang="pt-BR" sz="2000" i="1">
                            <a:latin typeface="Cambria Math" panose="02040503050406030204" pitchFamily="18" charset="0"/>
                            <a:ea typeface="Times New Roman" panose="02020603050405020304" pitchFamily="18" charset="0"/>
                            <a:cs typeface="Arial" panose="020B0604020202020204" pitchFamily="34" charset="0"/>
                          </a:rPr>
                          <m:t>2</m:t>
                        </m:r>
                      </m:sup>
                    </m:sSup>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endParaRPr lang="en-US" sz="1800" dirty="0">
                  <a:latin typeface="Times New Roman" panose="02020603050405020304" pitchFamily="18" charset="0"/>
                  <a:ea typeface="Times New Roman" panose="02020603050405020304" pitchFamily="18" charset="0"/>
                </a:endParaRPr>
              </a:p>
            </p:txBody>
          </p:sp>
        </mc:Choice>
        <mc:Fallback xmlns="">
          <p:sp>
            <p:nvSpPr>
              <p:cNvPr id="13" name="Google Shape;284;p3"/>
              <p:cNvSpPr>
                <a:spLocks noRot="1" noChangeAspect="1" noMove="1" noResize="1" noEditPoints="1" noAdjustHandles="1" noChangeArrowheads="1" noChangeShapeType="1" noTextEdit="1"/>
              </p:cNvSpPr>
              <p:nvPr/>
            </p:nvSpPr>
            <p:spPr>
              <a:xfrm>
                <a:off x="4852638" y="2097206"/>
                <a:ext cx="3415453" cy="1025732"/>
              </a:xfrm>
              <a:prstGeom prst="roundRect">
                <a:avLst>
                  <a:gd name="adj" fmla="val 11727"/>
                </a:avLst>
              </a:prstGeom>
              <a:blipFill>
                <a:blip r:embed="rId5"/>
                <a:stretch>
                  <a:fillRect/>
                </a:stretch>
              </a:blipFill>
              <a:ln w="9525">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Google Shape;284;p3"/>
              <p:cNvSpPr/>
              <p:nvPr/>
            </p:nvSpPr>
            <p:spPr>
              <a:xfrm>
                <a:off x="1232747" y="3288358"/>
                <a:ext cx="3415453" cy="1025732"/>
              </a:xfrm>
              <a:prstGeom prst="roundRect">
                <a:avLst>
                  <a:gd name="adj" fmla="val 11727"/>
                </a:avLst>
              </a:prstGeom>
              <a:solidFill>
                <a:schemeClr val="bg1"/>
              </a:solidFill>
              <a:ln w="9525">
                <a:solidFill>
                  <a:srgbClr val="000000"/>
                </a:solidFill>
              </a:ln>
            </p:spPr>
            <p:txBody>
              <a:bodyPr spcFirstLastPara="1" wrap="square" lIns="68569" tIns="34275" rIns="68569" bIns="34275" anchor="ctr" anchorCtr="0">
                <a:noAutofit/>
              </a:bodyPr>
              <a:lstStyle/>
              <a:p>
                <a:pPr marR="30480" algn="ctr"/>
                <a:r>
                  <a:rPr lang="pt-BR" sz="2000">
                    <a:latin typeface="Arial" panose="020B0604020202020204" pitchFamily="34" charset="0"/>
                    <a:ea typeface="Times New Roman" panose="02020603050405020304" pitchFamily="18" charset="0"/>
                  </a:rPr>
                  <a:t>C. </a:t>
                </a:r>
                <a14:m>
                  <m:oMath xmlns:m="http://schemas.openxmlformats.org/officeDocument/2006/math">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𝑎</m:t>
                        </m:r>
                      </m:e>
                      <m:sup>
                        <m:r>
                          <a:rPr lang="pt-BR" sz="2000" i="1">
                            <a:latin typeface="Cambria Math" panose="02040503050406030204" pitchFamily="18" charset="0"/>
                            <a:ea typeface="Times New Roman" panose="02020603050405020304" pitchFamily="18" charset="0"/>
                            <a:cs typeface="Arial" panose="020B0604020202020204" pitchFamily="34" charset="0"/>
                          </a:rPr>
                          <m:t>2</m:t>
                        </m:r>
                      </m:sup>
                    </m:sSup>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endParaRPr lang="en-US" sz="1800">
                  <a:latin typeface="Times New Roman" panose="02020603050405020304" pitchFamily="18" charset="0"/>
                  <a:ea typeface="Times New Roman" panose="02020603050405020304" pitchFamily="18" charset="0"/>
                </a:endParaRPr>
              </a:p>
            </p:txBody>
          </p:sp>
        </mc:Choice>
        <mc:Fallback xmlns="">
          <p:sp>
            <p:nvSpPr>
              <p:cNvPr id="14" name="Google Shape;284;p3"/>
              <p:cNvSpPr>
                <a:spLocks noRot="1" noChangeAspect="1" noMove="1" noResize="1" noEditPoints="1" noAdjustHandles="1" noChangeArrowheads="1" noChangeShapeType="1" noTextEdit="1"/>
              </p:cNvSpPr>
              <p:nvPr/>
            </p:nvSpPr>
            <p:spPr>
              <a:xfrm>
                <a:off x="1232747" y="3288358"/>
                <a:ext cx="3415453" cy="1025732"/>
              </a:xfrm>
              <a:prstGeom prst="roundRect">
                <a:avLst>
                  <a:gd name="adj" fmla="val 11727"/>
                </a:avLst>
              </a:prstGeom>
              <a:blipFill>
                <a:blip r:embed="rId6"/>
                <a:stretch>
                  <a:fillRect/>
                </a:stretch>
              </a:blipFill>
              <a:ln w="9525">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Google Shape;284;p3"/>
              <p:cNvSpPr/>
              <p:nvPr/>
            </p:nvSpPr>
            <p:spPr>
              <a:xfrm>
                <a:off x="4852638" y="3288358"/>
                <a:ext cx="3415453" cy="1025732"/>
              </a:xfrm>
              <a:prstGeom prst="roundRect">
                <a:avLst>
                  <a:gd name="adj" fmla="val 11727"/>
                </a:avLst>
              </a:prstGeom>
              <a:solidFill>
                <a:schemeClr val="bg1"/>
              </a:solidFill>
              <a:ln w="9525">
                <a:solidFill>
                  <a:srgbClr val="000000"/>
                </a:solidFill>
              </a:ln>
            </p:spPr>
            <p:txBody>
              <a:bodyPr spcFirstLastPara="1" wrap="square" lIns="68569" tIns="34275" rIns="68569" bIns="34275" anchor="ctr" anchorCtr="0">
                <a:noAutofit/>
              </a:bodyPr>
              <a:lstStyle/>
              <a:p>
                <a:pPr marR="30480" algn="ctr"/>
                <a:r>
                  <a:rPr lang="pt-BR" sz="2000">
                    <a:latin typeface="Arial" panose="020B0604020202020204" pitchFamily="34" charset="0"/>
                    <a:ea typeface="Times New Roman" panose="02020603050405020304" pitchFamily="18" charset="0"/>
                  </a:rPr>
                  <a:t>D. </a:t>
                </a:r>
                <a14:m>
                  <m:oMath xmlns:m="http://schemas.openxmlformats.org/officeDocument/2006/math">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𝑎</m:t>
                        </m:r>
                      </m:e>
                    </m:rad>
                    <m:r>
                      <a:rPr lang="pt-BR" sz="2000" i="1">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𝑎</m:t>
                        </m:r>
                      </m:e>
                    </m:rad>
                  </m:oMath>
                </a14:m>
                <a:endParaRPr lang="en-US" sz="1800">
                  <a:latin typeface="Times New Roman" panose="02020603050405020304" pitchFamily="18" charset="0"/>
                  <a:ea typeface="Times New Roman" panose="02020603050405020304" pitchFamily="18" charset="0"/>
                </a:endParaRPr>
              </a:p>
            </p:txBody>
          </p:sp>
        </mc:Choice>
        <mc:Fallback xmlns="">
          <p:sp>
            <p:nvSpPr>
              <p:cNvPr id="15" name="Google Shape;284;p3"/>
              <p:cNvSpPr>
                <a:spLocks noRot="1" noChangeAspect="1" noMove="1" noResize="1" noEditPoints="1" noAdjustHandles="1" noChangeArrowheads="1" noChangeShapeType="1" noTextEdit="1"/>
              </p:cNvSpPr>
              <p:nvPr/>
            </p:nvSpPr>
            <p:spPr>
              <a:xfrm>
                <a:off x="4852638" y="3288358"/>
                <a:ext cx="3415453" cy="1025732"/>
              </a:xfrm>
              <a:prstGeom prst="roundRect">
                <a:avLst>
                  <a:gd name="adj" fmla="val 11727"/>
                </a:avLst>
              </a:prstGeom>
              <a:blipFill>
                <a:blip r:embed="rId7"/>
                <a:stretch>
                  <a:fillRect/>
                </a:stretch>
              </a:blipFill>
              <a:ln w="9525">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Google Shape;284;p3"/>
              <p:cNvSpPr/>
              <p:nvPr/>
            </p:nvSpPr>
            <p:spPr>
              <a:xfrm>
                <a:off x="4852638" y="2097206"/>
                <a:ext cx="3415453" cy="1025732"/>
              </a:xfrm>
              <a:prstGeom prst="roundRect">
                <a:avLst>
                  <a:gd name="adj" fmla="val 11727"/>
                </a:avLst>
              </a:prstGeom>
              <a:solidFill>
                <a:srgbClr val="189B75"/>
              </a:solidFill>
              <a:ln w="9525">
                <a:solidFill>
                  <a:srgbClr val="000000"/>
                </a:solidFill>
              </a:ln>
            </p:spPr>
            <p:txBody>
              <a:bodyPr spcFirstLastPara="1" wrap="square" lIns="68569" tIns="34275" rIns="68569" bIns="34275" anchor="ctr" anchorCtr="0">
                <a:noAutofit/>
              </a:bodyPr>
              <a:lstStyle/>
              <a:p>
                <a:pPr marR="30480" lvl="0" algn="ctr"/>
                <a:r>
                  <a:rPr lang="pt-BR" sz="2000" dirty="0">
                    <a:solidFill>
                      <a:schemeClr val="bg1"/>
                    </a:solidFill>
                    <a:latin typeface="Arial" panose="020B0604020202020204" pitchFamily="34" charset="0"/>
                    <a:ea typeface="Times New Roman" panose="02020603050405020304" pitchFamily="18" charset="0"/>
                  </a:rPr>
                  <a:t>B. </a:t>
                </a:r>
                <a14:m>
                  <m:oMath xmlns:m="http://schemas.openxmlformats.org/officeDocument/2006/math">
                    <m:sSup>
                      <m:sSupPr>
                        <m:ctrlPr>
                          <a:rPr lang="en-US" sz="2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dPr>
                          <m:e>
                            <m:rad>
                              <m:radPr>
                                <m:degHide m:val="on"/>
                                <m:ctrlPr>
                                  <a:rPr lang="en-US" sz="2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𝑎</m:t>
                                </m:r>
                              </m:e>
                            </m:rad>
                          </m:e>
                        </m:d>
                      </m:e>
                      <m:sup>
                        <m:r>
                          <a:rPr lang="pt-BR" sz="2000" i="1">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sup>
                    </m:sSup>
                    <m:r>
                      <a:rPr lang="pt-BR" sz="2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en-US" sz="2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𝑎</m:t>
                    </m:r>
                  </m:oMath>
                </a14:m>
                <a:endParaRPr lang="en-US" sz="1800" dirty="0">
                  <a:solidFill>
                    <a:schemeClr val="bg1"/>
                  </a:solidFill>
                  <a:latin typeface="Times New Roman" panose="02020603050405020304" pitchFamily="18" charset="0"/>
                  <a:ea typeface="Times New Roman" panose="02020603050405020304" pitchFamily="18" charset="0"/>
                </a:endParaRPr>
              </a:p>
            </p:txBody>
          </p:sp>
        </mc:Choice>
        <mc:Fallback xmlns="">
          <p:sp>
            <p:nvSpPr>
              <p:cNvPr id="16" name="Google Shape;284;p3"/>
              <p:cNvSpPr>
                <a:spLocks noRot="1" noChangeAspect="1" noMove="1" noResize="1" noEditPoints="1" noAdjustHandles="1" noChangeArrowheads="1" noChangeShapeType="1" noTextEdit="1"/>
              </p:cNvSpPr>
              <p:nvPr/>
            </p:nvSpPr>
            <p:spPr>
              <a:xfrm>
                <a:off x="4852638" y="2097206"/>
                <a:ext cx="3415453" cy="1025732"/>
              </a:xfrm>
              <a:prstGeom prst="roundRect">
                <a:avLst>
                  <a:gd name="adj" fmla="val 11727"/>
                </a:avLst>
              </a:prstGeom>
              <a:blipFill>
                <a:blip r:embed="rId8"/>
                <a:stretch>
                  <a:fillRect/>
                </a:stretch>
              </a:blipFill>
              <a:ln w="9525">
                <a:solidFill>
                  <a:srgbClr val="000000"/>
                </a:solidFill>
              </a:ln>
            </p:spPr>
            <p:txBody>
              <a:bodyPr/>
              <a:lstStyle/>
              <a:p>
                <a:r>
                  <a:rPr lang="en-US">
                    <a:noFill/>
                  </a:rPr>
                  <a:t> </a:t>
                </a:r>
              </a:p>
            </p:txBody>
          </p:sp>
        </mc:Fallback>
      </mc:AlternateContent>
      <p:pic>
        <p:nvPicPr>
          <p:cNvPr id="23" name="Picture 4" descr="https://cdn-icons-png.flaticon.com/128/14791/14791384.p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91488" y="264602"/>
            <a:ext cx="783779" cy="783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096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70"/>
        <p:cNvGrpSpPr/>
        <p:nvPr/>
      </p:nvGrpSpPr>
      <p:grpSpPr>
        <a:xfrm>
          <a:off x="0" y="0"/>
          <a:ext cx="0" cy="0"/>
          <a:chOff x="0" y="0"/>
          <a:chExt cx="0" cy="0"/>
        </a:xfrm>
      </p:grpSpPr>
      <p:sp>
        <p:nvSpPr>
          <p:cNvPr id="10" name="Rounded Rectangle 4">
            <a:extLst>
              <a:ext uri="{FF2B5EF4-FFF2-40B4-BE49-F238E27FC236}">
                <a16:creationId xmlns:a16="http://schemas.microsoft.com/office/drawing/2014/main" id="{6EEB2C84-7E32-1478-B94D-2CBD84B8A5BC}"/>
              </a:ext>
            </a:extLst>
          </p:cNvPr>
          <p:cNvSpPr/>
          <p:nvPr/>
        </p:nvSpPr>
        <p:spPr>
          <a:xfrm>
            <a:off x="2368183" y="454196"/>
            <a:ext cx="4407634" cy="640918"/>
          </a:xfrm>
          <a:prstGeom prst="round2DiagRect">
            <a:avLst>
              <a:gd name="adj1" fmla="val 50000"/>
              <a:gd name="adj2" fmla="val 0"/>
            </a:avLst>
          </a:prstGeom>
          <a:solidFill>
            <a:srgbClr val="DDF6FF"/>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Arial" panose="020B0604020202020204" pitchFamily="34" charset="0"/>
                <a:cs typeface="Arial" panose="020B0604020202020204" pitchFamily="34" charset="0"/>
              </a:rPr>
              <a:t>NỘI DUNG BÀI HỌC</a:t>
            </a:r>
            <a:endParaRPr lang="vi-VN" sz="3000" b="1" dirty="0">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90E57042-F3A5-0402-5C41-9B0388477C0D}"/>
              </a:ext>
            </a:extLst>
          </p:cNvPr>
          <p:cNvSpPr txBox="1"/>
          <p:nvPr/>
        </p:nvSpPr>
        <p:spPr>
          <a:xfrm>
            <a:off x="2133601" y="1611552"/>
            <a:ext cx="5294042"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u="none" strike="noStrike" kern="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sym typeface="Arial"/>
              </a:rPr>
              <a:t>CĂN BẬC HAI CỦA SỐ THỰC KHÔNG ÂM</a:t>
            </a:r>
          </a:p>
        </p:txBody>
      </p:sp>
      <p:sp>
        <p:nvSpPr>
          <p:cNvPr id="16" name="TextBox 15">
            <a:extLst>
              <a:ext uri="{FF2B5EF4-FFF2-40B4-BE49-F238E27FC236}">
                <a16:creationId xmlns:a16="http://schemas.microsoft.com/office/drawing/2014/main" id="{5D9BD935-B414-3EC9-7519-62D86BD89D06}"/>
              </a:ext>
            </a:extLst>
          </p:cNvPr>
          <p:cNvSpPr txBox="1"/>
          <p:nvPr/>
        </p:nvSpPr>
        <p:spPr>
          <a:xfrm>
            <a:off x="1453376" y="1659995"/>
            <a:ext cx="680225" cy="400110"/>
          </a:xfrm>
          <a:prstGeom prst="homePlate">
            <a:avLst/>
          </a:prstGeom>
          <a:solidFill>
            <a:srgbClr val="FFC000"/>
          </a:solidFill>
          <a:ln>
            <a:solidFill>
              <a:srgbClr val="FFFF00"/>
            </a:solidFill>
          </a:ln>
        </p:spPr>
        <p:txBody>
          <a:bodyPr wrap="square">
            <a:spAutoFit/>
          </a:bodyPr>
          <a:lstStyle/>
          <a:p>
            <a:pPr algn="ctr"/>
            <a:r>
              <a:rPr kumimoji="0" lang="en-US" sz="2000" b="1" u="none" strike="noStrike" kern="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sym typeface="Arial"/>
              </a:rPr>
              <a:t>I</a:t>
            </a:r>
            <a:endParaRPr lang="en-US" b="1" dirty="0"/>
          </a:p>
        </p:txBody>
      </p:sp>
      <p:sp>
        <p:nvSpPr>
          <p:cNvPr id="17" name="TextBox 16">
            <a:extLst>
              <a:ext uri="{FF2B5EF4-FFF2-40B4-BE49-F238E27FC236}">
                <a16:creationId xmlns:a16="http://schemas.microsoft.com/office/drawing/2014/main" id="{100FE95B-8450-C195-8346-B4B2DA808361}"/>
              </a:ext>
            </a:extLst>
          </p:cNvPr>
          <p:cNvSpPr txBox="1"/>
          <p:nvPr/>
        </p:nvSpPr>
        <p:spPr>
          <a:xfrm>
            <a:off x="2133601" y="2624986"/>
            <a:ext cx="1874334"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u="none" strike="noStrike" kern="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sym typeface="Arial"/>
              </a:rPr>
              <a:t>CĂN BẬC BA</a:t>
            </a:r>
          </a:p>
        </p:txBody>
      </p:sp>
      <p:sp>
        <p:nvSpPr>
          <p:cNvPr id="18" name="TextBox 17">
            <a:extLst>
              <a:ext uri="{FF2B5EF4-FFF2-40B4-BE49-F238E27FC236}">
                <a16:creationId xmlns:a16="http://schemas.microsoft.com/office/drawing/2014/main" id="{C97F786D-6512-D054-7C96-6F0B7DE87F12}"/>
              </a:ext>
            </a:extLst>
          </p:cNvPr>
          <p:cNvSpPr txBox="1"/>
          <p:nvPr/>
        </p:nvSpPr>
        <p:spPr>
          <a:xfrm>
            <a:off x="1453376" y="2673429"/>
            <a:ext cx="680225" cy="400110"/>
          </a:xfrm>
          <a:prstGeom prst="homePlate">
            <a:avLst/>
          </a:prstGeom>
          <a:solidFill>
            <a:srgbClr val="FFC000"/>
          </a:solidFill>
          <a:ln>
            <a:solidFill>
              <a:srgbClr val="FFFF00"/>
            </a:solidFill>
          </a:ln>
        </p:spPr>
        <p:txBody>
          <a:bodyPr wrap="square">
            <a:spAutoFit/>
          </a:bodyPr>
          <a:lstStyle/>
          <a:p>
            <a:pPr algn="ctr"/>
            <a:r>
              <a:rPr kumimoji="0" lang="en-US" sz="2000" b="1" u="none" strike="noStrike" kern="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sym typeface="Arial"/>
              </a:rPr>
              <a:t>II</a:t>
            </a:r>
            <a:endParaRPr lang="en-US" b="1" dirty="0"/>
          </a:p>
        </p:txBody>
      </p:sp>
      <p:sp>
        <p:nvSpPr>
          <p:cNvPr id="19" name="TextBox 18">
            <a:extLst>
              <a:ext uri="{FF2B5EF4-FFF2-40B4-BE49-F238E27FC236}">
                <a16:creationId xmlns:a16="http://schemas.microsoft.com/office/drawing/2014/main" id="{9FBA90BD-336B-54F5-7245-9EABDE3D38D6}"/>
              </a:ext>
            </a:extLst>
          </p:cNvPr>
          <p:cNvSpPr txBox="1"/>
          <p:nvPr/>
        </p:nvSpPr>
        <p:spPr>
          <a:xfrm>
            <a:off x="2133601" y="3638421"/>
            <a:ext cx="6657277" cy="95866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u="none" strike="noStrike" kern="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sym typeface="Arial"/>
              </a:rPr>
              <a:t>SỬ DỤNG MÁY TÍNH CẦM TAY ĐỂ TÌM CĂN BẬC HAI, CĂN BẬC BA CỦA MỘT SỐ HỮU TỈ</a:t>
            </a:r>
          </a:p>
        </p:txBody>
      </p:sp>
      <p:sp>
        <p:nvSpPr>
          <p:cNvPr id="20" name="TextBox 19">
            <a:extLst>
              <a:ext uri="{FF2B5EF4-FFF2-40B4-BE49-F238E27FC236}">
                <a16:creationId xmlns:a16="http://schemas.microsoft.com/office/drawing/2014/main" id="{5B1D9E50-8A0E-F010-B7D7-3DAA223FE1BA}"/>
              </a:ext>
            </a:extLst>
          </p:cNvPr>
          <p:cNvSpPr txBox="1"/>
          <p:nvPr/>
        </p:nvSpPr>
        <p:spPr>
          <a:xfrm>
            <a:off x="1453376" y="3717641"/>
            <a:ext cx="680225" cy="400110"/>
          </a:xfrm>
          <a:prstGeom prst="homePlate">
            <a:avLst/>
          </a:prstGeom>
          <a:solidFill>
            <a:srgbClr val="FFC000"/>
          </a:solidFill>
          <a:ln>
            <a:solidFill>
              <a:srgbClr val="FFFF00"/>
            </a:solidFill>
          </a:ln>
        </p:spPr>
        <p:txBody>
          <a:bodyPr wrap="square">
            <a:spAutoFit/>
          </a:bodyPr>
          <a:lstStyle/>
          <a:p>
            <a:pPr algn="ctr"/>
            <a:r>
              <a:rPr kumimoji="0" lang="en-US" sz="2000" b="1" u="none" strike="noStrike" kern="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sym typeface="Arial"/>
              </a:rPr>
              <a:t>I</a:t>
            </a:r>
            <a:r>
              <a:rPr lang="en-US" sz="2000" b="1" dirty="0">
                <a:solidFill>
                  <a:srgbClr val="191919"/>
                </a:solidFill>
                <a:latin typeface="Arial" panose="020B0604020202020204" pitchFamily="34" charset="0"/>
                <a:ea typeface="+mn-ea"/>
                <a:cs typeface="Arial" panose="020B0604020202020204" pitchFamily="34" charset="0"/>
              </a:rPr>
              <a:t>II</a:t>
            </a:r>
            <a:endParaRPr lang="en-US" b="1" dirty="0"/>
          </a:p>
        </p:txBody>
      </p:sp>
      <p:pic>
        <p:nvPicPr>
          <p:cNvPr id="21" name="Google Shape;3284;p39">
            <a:extLst>
              <a:ext uri="{FF2B5EF4-FFF2-40B4-BE49-F238E27FC236}">
                <a16:creationId xmlns:a16="http://schemas.microsoft.com/office/drawing/2014/main" id="{A64EA577-0B8F-4468-D077-5D3AFA4E4C17}"/>
              </a:ext>
            </a:extLst>
          </p:cNvPr>
          <p:cNvPicPr preferRelativeResize="0"/>
          <p:nvPr/>
        </p:nvPicPr>
        <p:blipFill>
          <a:blip r:embed="rId3">
            <a:alphaModFix/>
          </a:blip>
          <a:stretch>
            <a:fillRect/>
          </a:stretch>
        </p:blipFill>
        <p:spPr>
          <a:xfrm>
            <a:off x="211873" y="3141908"/>
            <a:ext cx="1036135" cy="1951686"/>
          </a:xfrm>
          <a:prstGeom prst="rect">
            <a:avLst/>
          </a:prstGeom>
          <a:noFill/>
          <a:ln>
            <a:noFill/>
          </a:ln>
          <a:effectLst>
            <a:outerShdw blurRad="114300" dist="76200" dir="2640000" algn="bl" rotWithShape="0">
              <a:schemeClr val="dk1">
                <a:alpha val="29000"/>
              </a:schemeClr>
            </a:outerShdw>
          </a:effectLst>
        </p:spPr>
      </p:pic>
    </p:spTree>
    <p:extLst>
      <p:ext uri="{BB962C8B-B14F-4D97-AF65-F5344CB8AC3E}">
        <p14:creationId xmlns:p14="http://schemas.microsoft.com/office/powerpoint/2010/main" val="184012466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6" grpId="0" animBg="1"/>
      <p:bldP spid="17" grpId="0"/>
      <p:bldP spid="18" grpId="0" animBg="1"/>
      <p:bldP spid="19" grpId="0"/>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Google Shape;284;p3"/>
              <p:cNvSpPr/>
              <p:nvPr/>
            </p:nvSpPr>
            <p:spPr>
              <a:xfrm>
                <a:off x="1232747" y="2097206"/>
                <a:ext cx="3415453" cy="1025732"/>
              </a:xfrm>
              <a:prstGeom prst="roundRect">
                <a:avLst>
                  <a:gd name="adj" fmla="val 11727"/>
                </a:avLst>
              </a:prstGeom>
              <a:solidFill>
                <a:schemeClr val="bg1"/>
              </a:solidFill>
              <a:ln w="9525">
                <a:solidFill>
                  <a:srgbClr val="000000"/>
                </a:solidFill>
              </a:ln>
            </p:spPr>
            <p:txBody>
              <a:bodyPr spcFirstLastPara="1" wrap="square" lIns="68569" tIns="34275" rIns="68569" bIns="34275" anchor="ctr" anchorCtr="0">
                <a:noAutofit/>
              </a:bodyPr>
              <a:lstStyle/>
              <a:p>
                <a:pPr marR="30480" algn="ctr"/>
                <a:r>
                  <a:rPr lang="pt-BR" sz="2000" dirty="0">
                    <a:latin typeface="Arial" panose="020B0604020202020204" pitchFamily="34" charset="0"/>
                    <a:ea typeface="Times New Roman" panose="02020603050405020304" pitchFamily="18" charset="0"/>
                  </a:rPr>
                  <a:t>A. Nếu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&gt;</m:t>
                    </m:r>
                    <m:r>
                      <a:rPr lang="en-US" sz="2000" i="1">
                        <a:latin typeface="Cambria Math" panose="02040503050406030204" pitchFamily="18" charset="0"/>
                        <a:ea typeface="Times New Roman" panose="02020603050405020304" pitchFamily="18" charset="0"/>
                        <a:cs typeface="Arial" panose="020B0604020202020204" pitchFamily="34" charset="0"/>
                      </a:rPr>
                      <m:t>𝑏</m:t>
                    </m:r>
                  </m:oMath>
                </a14:m>
                <a:r>
                  <a:rPr lang="pt-BR" sz="2000" dirty="0">
                    <a:latin typeface="Arial" panose="020B0604020202020204" pitchFamily="34" charset="0"/>
                    <a:ea typeface="Times New Roman" panose="02020603050405020304" pitchFamily="18" charset="0"/>
                  </a:rPr>
                  <a:t> thì </a:t>
                </a:r>
                <a14:m>
                  <m:oMath xmlns:m="http://schemas.openxmlformats.org/officeDocument/2006/math">
                    <m:rad>
                      <m:radPr>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r>
                          <a:rPr lang="pt-BR" sz="2000" i="1">
                            <a:latin typeface="Cambria Math" panose="02040503050406030204" pitchFamily="18" charset="0"/>
                            <a:ea typeface="Times New Roman" panose="02020603050405020304" pitchFamily="18" charset="0"/>
                            <a:cs typeface="Arial" panose="020B0604020202020204" pitchFamily="34" charset="0"/>
                          </a:rPr>
                          <m:t>3</m:t>
                        </m:r>
                      </m:deg>
                      <m:e>
                        <m:r>
                          <a:rPr lang="en-US" sz="2000" i="1">
                            <a:latin typeface="Cambria Math" panose="02040503050406030204" pitchFamily="18" charset="0"/>
                            <a:ea typeface="Times New Roman" panose="02020603050405020304" pitchFamily="18" charset="0"/>
                            <a:cs typeface="Arial" panose="020B0604020202020204" pitchFamily="34" charset="0"/>
                          </a:rPr>
                          <m:t>𝑎</m:t>
                        </m:r>
                      </m:e>
                    </m:rad>
                    <m:r>
                      <a:rPr lang="pt-BR" sz="2000" i="1">
                        <a:latin typeface="Cambria Math" panose="02040503050406030204" pitchFamily="18" charset="0"/>
                        <a:ea typeface="Times New Roman" panose="02020603050405020304" pitchFamily="18" charset="0"/>
                        <a:cs typeface="Arial" panose="020B0604020202020204" pitchFamily="34" charset="0"/>
                      </a:rPr>
                      <m:t>&lt;</m:t>
                    </m:r>
                    <m:rad>
                      <m:radPr>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r>
                          <a:rPr lang="pt-BR" sz="2000" i="1">
                            <a:latin typeface="Cambria Math" panose="02040503050406030204" pitchFamily="18" charset="0"/>
                            <a:ea typeface="Times New Roman" panose="02020603050405020304" pitchFamily="18" charset="0"/>
                            <a:cs typeface="Arial" panose="020B0604020202020204" pitchFamily="34" charset="0"/>
                          </a:rPr>
                          <m:t>3</m:t>
                        </m:r>
                      </m:deg>
                      <m:e>
                        <m:r>
                          <a:rPr lang="en-US" sz="2000" i="1">
                            <a:latin typeface="Cambria Math" panose="02040503050406030204" pitchFamily="18" charset="0"/>
                            <a:ea typeface="Times New Roman" panose="02020603050405020304" pitchFamily="18" charset="0"/>
                            <a:cs typeface="Arial" panose="020B0604020202020204" pitchFamily="34" charset="0"/>
                          </a:rPr>
                          <m:t>𝑏</m:t>
                        </m:r>
                      </m:e>
                    </m:rad>
                  </m:oMath>
                </a14:m>
                <a:endParaRPr lang="en-US" sz="1800" dirty="0">
                  <a:latin typeface="Times New Roman" panose="02020603050405020304" pitchFamily="18" charset="0"/>
                  <a:ea typeface="Times New Roman" panose="02020603050405020304" pitchFamily="18" charset="0"/>
                </a:endParaRPr>
              </a:p>
            </p:txBody>
          </p:sp>
        </mc:Choice>
        <mc:Fallback xmlns="">
          <p:sp>
            <p:nvSpPr>
              <p:cNvPr id="9" name="Google Shape;284;p3"/>
              <p:cNvSpPr>
                <a:spLocks noRot="1" noChangeAspect="1" noMove="1" noResize="1" noEditPoints="1" noAdjustHandles="1" noChangeArrowheads="1" noChangeShapeType="1" noTextEdit="1"/>
              </p:cNvSpPr>
              <p:nvPr/>
            </p:nvSpPr>
            <p:spPr>
              <a:xfrm>
                <a:off x="1232747" y="2097206"/>
                <a:ext cx="3415453" cy="1025732"/>
              </a:xfrm>
              <a:prstGeom prst="roundRect">
                <a:avLst>
                  <a:gd name="adj" fmla="val 11727"/>
                </a:avLst>
              </a:prstGeom>
              <a:blipFill>
                <a:blip r:embed="rId3"/>
                <a:stretch>
                  <a:fillRect/>
                </a:stretch>
              </a:blipFill>
              <a:ln w="9525">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Google Shape;283;p3"/>
              <p:cNvSpPr/>
              <p:nvPr/>
            </p:nvSpPr>
            <p:spPr>
              <a:xfrm>
                <a:off x="1232747" y="808202"/>
                <a:ext cx="7035344" cy="1123584"/>
              </a:xfrm>
              <a:prstGeom prst="roundRect">
                <a:avLst>
                  <a:gd name="adj" fmla="val 13025"/>
                </a:avLst>
              </a:prstGeom>
              <a:solidFill>
                <a:schemeClr val="bg1"/>
              </a:solidFill>
              <a:ln w="9525">
                <a:solidFill>
                  <a:srgbClr val="000000"/>
                </a:solidFill>
              </a:ln>
            </p:spPr>
            <p:txBody>
              <a:bodyPr spcFirstLastPara="1" wrap="square" lIns="68569" tIns="34275" rIns="68569" bIns="34275" anchor="ctr" anchorCtr="0">
                <a:noAutofit/>
              </a:bodyPr>
              <a:lstStyle/>
              <a:p>
                <a:pPr marR="30480" algn="ctr"/>
                <a:r>
                  <a:rPr lang="fr-FR" sz="2000" b="1">
                    <a:latin typeface="Arial" panose="020B0604020202020204" pitchFamily="34" charset="0"/>
                    <a:ea typeface="Times New Roman" panose="02020603050405020304" pitchFamily="18" charset="0"/>
                  </a:rPr>
                  <a:t>Câu 3.</a:t>
                </a:r>
                <a:r>
                  <a:rPr lang="fr-FR" sz="2000">
                    <a:latin typeface="Arial" panose="020B0604020202020204" pitchFamily="34" charset="0"/>
                    <a:ea typeface="Times New Roman" panose="02020603050405020304" pitchFamily="18" charset="0"/>
                  </a:rPr>
                  <a:t> </a:t>
                </a:r>
                <a:r>
                  <a:rPr lang="pt-BR" sz="2000">
                    <a:latin typeface="Arial" panose="020B0604020202020204" pitchFamily="34" charset="0"/>
                    <a:ea typeface="Times New Roman" panose="02020603050405020304" pitchFamily="18" charset="0"/>
                  </a:rPr>
                  <a:t>Với hai số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𝑏</m:t>
                    </m:r>
                  </m:oMath>
                </a14:m>
                <a:r>
                  <a:rPr lang="pt-BR" sz="2000">
                    <a:latin typeface="Arial" panose="020B0604020202020204" pitchFamily="34" charset="0"/>
                    <a:ea typeface="Times New Roman" panose="02020603050405020304" pitchFamily="18" charset="0"/>
                  </a:rPr>
                  <a:t>. Chọn khẳng định đúng</a:t>
                </a:r>
                <a:endParaRPr lang="en-US" sz="1800">
                  <a:latin typeface="Times New Roman" panose="02020603050405020304" pitchFamily="18" charset="0"/>
                  <a:ea typeface="Times New Roman" panose="02020603050405020304" pitchFamily="18" charset="0"/>
                </a:endParaRPr>
              </a:p>
            </p:txBody>
          </p:sp>
        </mc:Choice>
        <mc:Fallback xmlns="">
          <p:sp>
            <p:nvSpPr>
              <p:cNvPr id="10" name="Google Shape;283;p3"/>
              <p:cNvSpPr>
                <a:spLocks noRot="1" noChangeAspect="1" noMove="1" noResize="1" noEditPoints="1" noAdjustHandles="1" noChangeArrowheads="1" noChangeShapeType="1" noTextEdit="1"/>
              </p:cNvSpPr>
              <p:nvPr/>
            </p:nvSpPr>
            <p:spPr>
              <a:xfrm>
                <a:off x="1232747" y="808202"/>
                <a:ext cx="7035344" cy="1123584"/>
              </a:xfrm>
              <a:prstGeom prst="roundRect">
                <a:avLst>
                  <a:gd name="adj" fmla="val 13025"/>
                </a:avLst>
              </a:prstGeom>
              <a:blipFill>
                <a:blip r:embed="rId4"/>
                <a:stretch>
                  <a:fillRect/>
                </a:stretch>
              </a:blipFill>
              <a:ln w="9525">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Google Shape;284;p3"/>
              <p:cNvSpPr/>
              <p:nvPr/>
            </p:nvSpPr>
            <p:spPr>
              <a:xfrm>
                <a:off x="4852638" y="2097206"/>
                <a:ext cx="3415453" cy="1025732"/>
              </a:xfrm>
              <a:prstGeom prst="roundRect">
                <a:avLst>
                  <a:gd name="adj" fmla="val 11727"/>
                </a:avLst>
              </a:prstGeom>
              <a:solidFill>
                <a:schemeClr val="bg1"/>
              </a:solidFill>
              <a:ln w="9525">
                <a:solidFill>
                  <a:srgbClr val="000000"/>
                </a:solidFill>
              </a:ln>
            </p:spPr>
            <p:txBody>
              <a:bodyPr spcFirstLastPara="1" wrap="square" lIns="68569" tIns="34275" rIns="68569" bIns="34275" anchor="ctr" anchorCtr="0">
                <a:noAutofit/>
              </a:bodyPr>
              <a:lstStyle/>
              <a:p>
                <a:pPr marR="30480" algn="ctr"/>
                <a:r>
                  <a:rPr lang="en-US" sz="2000" dirty="0">
                    <a:latin typeface="Arial" panose="020B0604020202020204" pitchFamily="34" charset="0"/>
                    <a:ea typeface="Times New Roman" panose="02020603050405020304" pitchFamily="18" charset="0"/>
                  </a:rPr>
                  <a:t>B. </a:t>
                </a:r>
                <a:r>
                  <a:rPr lang="en-US" sz="2000" dirty="0" err="1">
                    <a:latin typeface="Arial" panose="020B0604020202020204" pitchFamily="34" charset="0"/>
                    <a:ea typeface="Times New Roman" panose="02020603050405020304" pitchFamily="18" charset="0"/>
                  </a:rPr>
                  <a:t>Nếu</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&lt;</m:t>
                    </m:r>
                    <m:r>
                      <a:rPr lang="en-US" sz="2000" i="1">
                        <a:latin typeface="Cambria Math" panose="02040503050406030204" pitchFamily="18" charset="0"/>
                        <a:ea typeface="Times New Roman" panose="02020603050405020304" pitchFamily="18" charset="0"/>
                        <a:cs typeface="Arial" panose="020B0604020202020204" pitchFamily="34" charset="0"/>
                      </a:rPr>
                      <m:t>𝑏</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thì</a:t>
                </a:r>
                <a:r>
                  <a:rPr lang="en-US" sz="2000" dirty="0">
                    <a:latin typeface="Arial" panose="020B0604020202020204" pitchFamily="34" charset="0"/>
                    <a:ea typeface="Times New Roman" panose="02020603050405020304" pitchFamily="18" charset="0"/>
                  </a:rPr>
                  <a:t> </a:t>
                </a:r>
                <a14:m>
                  <m:oMath xmlns:m="http://schemas.openxmlformats.org/officeDocument/2006/math">
                    <m:rad>
                      <m:radPr>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r>
                          <a:rPr lang="en-US" sz="2000" i="1">
                            <a:latin typeface="Cambria Math" panose="02040503050406030204" pitchFamily="18" charset="0"/>
                            <a:ea typeface="Times New Roman" panose="02020603050405020304" pitchFamily="18" charset="0"/>
                            <a:cs typeface="Arial" panose="020B0604020202020204" pitchFamily="34" charset="0"/>
                          </a:rPr>
                          <m:t>3</m:t>
                        </m:r>
                      </m:deg>
                      <m:e>
                        <m:r>
                          <a:rPr lang="en-US" sz="2000" i="1">
                            <a:latin typeface="Cambria Math" panose="02040503050406030204" pitchFamily="18" charset="0"/>
                            <a:ea typeface="Times New Roman" panose="02020603050405020304" pitchFamily="18" charset="0"/>
                            <a:cs typeface="Arial" panose="020B0604020202020204" pitchFamily="34" charset="0"/>
                          </a:rPr>
                          <m:t>𝑎</m:t>
                        </m:r>
                      </m:e>
                    </m:rad>
                    <m:r>
                      <a:rPr lang="en-US" sz="2000" i="1">
                        <a:latin typeface="Cambria Math" panose="02040503050406030204" pitchFamily="18" charset="0"/>
                        <a:ea typeface="Times New Roman" panose="02020603050405020304" pitchFamily="18" charset="0"/>
                        <a:cs typeface="Arial" panose="020B0604020202020204" pitchFamily="34" charset="0"/>
                      </a:rPr>
                      <m:t>&lt;</m:t>
                    </m:r>
                    <m:rad>
                      <m:radPr>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r>
                          <a:rPr lang="en-US" sz="2000" i="1">
                            <a:latin typeface="Cambria Math" panose="02040503050406030204" pitchFamily="18" charset="0"/>
                            <a:ea typeface="Times New Roman" panose="02020603050405020304" pitchFamily="18" charset="0"/>
                            <a:cs typeface="Arial" panose="020B0604020202020204" pitchFamily="34" charset="0"/>
                          </a:rPr>
                          <m:t>3</m:t>
                        </m:r>
                      </m:deg>
                      <m:e>
                        <m:r>
                          <a:rPr lang="en-US" sz="2000" i="1">
                            <a:latin typeface="Cambria Math" panose="02040503050406030204" pitchFamily="18" charset="0"/>
                            <a:ea typeface="Times New Roman" panose="02020603050405020304" pitchFamily="18" charset="0"/>
                            <a:cs typeface="Arial" panose="020B0604020202020204" pitchFamily="34" charset="0"/>
                          </a:rPr>
                          <m:t>𝑏</m:t>
                        </m:r>
                      </m:e>
                    </m:rad>
                  </m:oMath>
                </a14:m>
                <a:endParaRPr lang="en-US" sz="1800" dirty="0">
                  <a:latin typeface="Times New Roman" panose="02020603050405020304" pitchFamily="18" charset="0"/>
                  <a:ea typeface="Times New Roman" panose="02020603050405020304" pitchFamily="18" charset="0"/>
                </a:endParaRPr>
              </a:p>
            </p:txBody>
          </p:sp>
        </mc:Choice>
        <mc:Fallback xmlns="">
          <p:sp>
            <p:nvSpPr>
              <p:cNvPr id="13" name="Google Shape;284;p3"/>
              <p:cNvSpPr>
                <a:spLocks noRot="1" noChangeAspect="1" noMove="1" noResize="1" noEditPoints="1" noAdjustHandles="1" noChangeArrowheads="1" noChangeShapeType="1" noTextEdit="1"/>
              </p:cNvSpPr>
              <p:nvPr/>
            </p:nvSpPr>
            <p:spPr>
              <a:xfrm>
                <a:off x="4852638" y="2097206"/>
                <a:ext cx="3415453" cy="1025732"/>
              </a:xfrm>
              <a:prstGeom prst="roundRect">
                <a:avLst>
                  <a:gd name="adj" fmla="val 11727"/>
                </a:avLst>
              </a:prstGeom>
              <a:blipFill>
                <a:blip r:embed="rId5"/>
                <a:stretch>
                  <a:fillRect/>
                </a:stretch>
              </a:blipFill>
              <a:ln w="9525">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Google Shape;284;p3"/>
              <p:cNvSpPr/>
              <p:nvPr/>
            </p:nvSpPr>
            <p:spPr>
              <a:xfrm>
                <a:off x="1232747" y="3288358"/>
                <a:ext cx="3415453" cy="1025732"/>
              </a:xfrm>
              <a:prstGeom prst="roundRect">
                <a:avLst>
                  <a:gd name="adj" fmla="val 11727"/>
                </a:avLst>
              </a:prstGeom>
              <a:solidFill>
                <a:schemeClr val="bg1"/>
              </a:solidFill>
              <a:ln w="9525">
                <a:solidFill>
                  <a:srgbClr val="000000"/>
                </a:solidFill>
              </a:ln>
            </p:spPr>
            <p:txBody>
              <a:bodyPr spcFirstLastPara="1" wrap="square" lIns="68569" tIns="34275" rIns="68569" bIns="34275" anchor="ctr" anchorCtr="0">
                <a:noAutofit/>
              </a:bodyPr>
              <a:lstStyle/>
              <a:p>
                <a:pPr marR="30480" algn="ctr"/>
                <a:r>
                  <a:rPr lang="en-US" sz="2000">
                    <a:latin typeface="Arial" panose="020B0604020202020204" pitchFamily="34" charset="0"/>
                    <a:ea typeface="Times New Roman" panose="02020603050405020304" pitchFamily="18" charset="0"/>
                  </a:rPr>
                  <a:t>C. Nếu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𝑏</m:t>
                    </m:r>
                  </m:oMath>
                </a14:m>
                <a:r>
                  <a:rPr lang="en-US" sz="2000">
                    <a:latin typeface="Arial" panose="020B0604020202020204" pitchFamily="34" charset="0"/>
                    <a:ea typeface="Times New Roman" panose="02020603050405020304" pitchFamily="18" charset="0"/>
                  </a:rPr>
                  <a:t> thì </a:t>
                </a:r>
                <a14:m>
                  <m:oMath xmlns:m="http://schemas.openxmlformats.org/officeDocument/2006/math">
                    <m:rad>
                      <m:radPr>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r>
                          <a:rPr lang="en-US" sz="2000" i="1">
                            <a:latin typeface="Cambria Math" panose="02040503050406030204" pitchFamily="18" charset="0"/>
                            <a:ea typeface="Times New Roman" panose="02020603050405020304" pitchFamily="18" charset="0"/>
                            <a:cs typeface="Arial" panose="020B0604020202020204" pitchFamily="34" charset="0"/>
                          </a:rPr>
                          <m:t>3</m:t>
                        </m:r>
                      </m:deg>
                      <m:e>
                        <m:r>
                          <a:rPr lang="en-US" sz="2000" i="1">
                            <a:latin typeface="Cambria Math" panose="02040503050406030204" pitchFamily="18" charset="0"/>
                            <a:ea typeface="Times New Roman" panose="02020603050405020304" pitchFamily="18" charset="0"/>
                            <a:cs typeface="Arial" panose="020B0604020202020204" pitchFamily="34" charset="0"/>
                          </a:rPr>
                          <m:t>𝑎</m:t>
                        </m:r>
                      </m:e>
                    </m:rad>
                    <m:r>
                      <a:rPr lang="en-US" sz="2000" i="1">
                        <a:latin typeface="Cambria Math" panose="02040503050406030204" pitchFamily="18" charset="0"/>
                        <a:ea typeface="Times New Roman" panose="02020603050405020304" pitchFamily="18" charset="0"/>
                        <a:cs typeface="Arial" panose="020B0604020202020204" pitchFamily="34" charset="0"/>
                      </a:rPr>
                      <m:t>&lt;</m:t>
                    </m:r>
                    <m:rad>
                      <m:radPr>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r>
                          <a:rPr lang="en-US" sz="2000" i="1">
                            <a:latin typeface="Cambria Math" panose="02040503050406030204" pitchFamily="18" charset="0"/>
                            <a:ea typeface="Times New Roman" panose="02020603050405020304" pitchFamily="18" charset="0"/>
                            <a:cs typeface="Arial" panose="020B0604020202020204" pitchFamily="34" charset="0"/>
                          </a:rPr>
                          <m:t>3</m:t>
                        </m:r>
                      </m:deg>
                      <m:e>
                        <m:r>
                          <a:rPr lang="en-US" sz="2000" i="1">
                            <a:latin typeface="Cambria Math" panose="02040503050406030204" pitchFamily="18" charset="0"/>
                            <a:ea typeface="Times New Roman" panose="02020603050405020304" pitchFamily="18" charset="0"/>
                            <a:cs typeface="Arial" panose="020B0604020202020204" pitchFamily="34" charset="0"/>
                          </a:rPr>
                          <m:t>𝑏</m:t>
                        </m:r>
                      </m:e>
                    </m:rad>
                  </m:oMath>
                </a14:m>
                <a:endParaRPr lang="en-US" sz="1800">
                  <a:latin typeface="Times New Roman" panose="02020603050405020304" pitchFamily="18" charset="0"/>
                  <a:ea typeface="Times New Roman" panose="02020603050405020304" pitchFamily="18" charset="0"/>
                </a:endParaRPr>
              </a:p>
            </p:txBody>
          </p:sp>
        </mc:Choice>
        <mc:Fallback xmlns="">
          <p:sp>
            <p:nvSpPr>
              <p:cNvPr id="14" name="Google Shape;284;p3"/>
              <p:cNvSpPr>
                <a:spLocks noRot="1" noChangeAspect="1" noMove="1" noResize="1" noEditPoints="1" noAdjustHandles="1" noChangeArrowheads="1" noChangeShapeType="1" noTextEdit="1"/>
              </p:cNvSpPr>
              <p:nvPr/>
            </p:nvSpPr>
            <p:spPr>
              <a:xfrm>
                <a:off x="1232747" y="3288358"/>
                <a:ext cx="3415453" cy="1025732"/>
              </a:xfrm>
              <a:prstGeom prst="roundRect">
                <a:avLst>
                  <a:gd name="adj" fmla="val 11727"/>
                </a:avLst>
              </a:prstGeom>
              <a:blipFill>
                <a:blip r:embed="rId6"/>
                <a:stretch>
                  <a:fillRect/>
                </a:stretch>
              </a:blipFill>
              <a:ln w="9525">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Google Shape;284;p3"/>
              <p:cNvSpPr/>
              <p:nvPr/>
            </p:nvSpPr>
            <p:spPr>
              <a:xfrm>
                <a:off x="4852638" y="3288358"/>
                <a:ext cx="3415453" cy="1025732"/>
              </a:xfrm>
              <a:prstGeom prst="roundRect">
                <a:avLst>
                  <a:gd name="adj" fmla="val 11727"/>
                </a:avLst>
              </a:prstGeom>
              <a:solidFill>
                <a:schemeClr val="bg1"/>
              </a:solidFill>
              <a:ln w="9525">
                <a:solidFill>
                  <a:srgbClr val="000000"/>
                </a:solidFill>
              </a:ln>
            </p:spPr>
            <p:txBody>
              <a:bodyPr spcFirstLastPara="1" wrap="square" lIns="68569" tIns="34275" rIns="68569" bIns="34275" anchor="ctr" anchorCtr="0">
                <a:noAutofit/>
              </a:bodyPr>
              <a:lstStyle/>
              <a:p>
                <a:pPr marR="30480" algn="ctr"/>
                <a:r>
                  <a:rPr lang="en-US" sz="2000">
                    <a:latin typeface="Arial" panose="020B0604020202020204" pitchFamily="34" charset="0"/>
                    <a:ea typeface="Times New Roman" panose="02020603050405020304" pitchFamily="18" charset="0"/>
                  </a:rPr>
                  <a:t>D. Nếu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𝑏</m:t>
                    </m:r>
                  </m:oMath>
                </a14:m>
                <a:r>
                  <a:rPr lang="en-US" sz="2000">
                    <a:latin typeface="Arial" panose="020B0604020202020204" pitchFamily="34" charset="0"/>
                    <a:ea typeface="Times New Roman" panose="02020603050405020304" pitchFamily="18" charset="0"/>
                  </a:rPr>
                  <a:t> thì </a:t>
                </a:r>
                <a14:m>
                  <m:oMath xmlns:m="http://schemas.openxmlformats.org/officeDocument/2006/math">
                    <m:rad>
                      <m:radPr>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r>
                          <a:rPr lang="en-US" sz="2000" i="1">
                            <a:latin typeface="Cambria Math" panose="02040503050406030204" pitchFamily="18" charset="0"/>
                            <a:ea typeface="Times New Roman" panose="02020603050405020304" pitchFamily="18" charset="0"/>
                            <a:cs typeface="Arial" panose="020B0604020202020204" pitchFamily="34" charset="0"/>
                          </a:rPr>
                          <m:t>3</m:t>
                        </m:r>
                      </m:deg>
                      <m:e>
                        <m:r>
                          <a:rPr lang="en-US" sz="2000" i="1">
                            <a:latin typeface="Cambria Math" panose="02040503050406030204" pitchFamily="18" charset="0"/>
                            <a:ea typeface="Times New Roman" panose="02020603050405020304" pitchFamily="18" charset="0"/>
                            <a:cs typeface="Arial" panose="020B0604020202020204" pitchFamily="34" charset="0"/>
                          </a:rPr>
                          <m:t>𝑎</m:t>
                        </m:r>
                      </m:e>
                    </m:rad>
                    <m:r>
                      <a:rPr lang="en-US" sz="2000" i="1">
                        <a:latin typeface="Cambria Math" panose="02040503050406030204" pitchFamily="18" charset="0"/>
                        <a:ea typeface="Times New Roman" panose="02020603050405020304" pitchFamily="18" charset="0"/>
                        <a:cs typeface="Arial" panose="020B0604020202020204" pitchFamily="34" charset="0"/>
                      </a:rPr>
                      <m:t>&lt;</m:t>
                    </m:r>
                    <m:rad>
                      <m:radPr>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r>
                          <a:rPr lang="en-US" sz="2000" i="1">
                            <a:latin typeface="Cambria Math" panose="02040503050406030204" pitchFamily="18" charset="0"/>
                            <a:ea typeface="Times New Roman" panose="02020603050405020304" pitchFamily="18" charset="0"/>
                            <a:cs typeface="Arial" panose="020B0604020202020204" pitchFamily="34" charset="0"/>
                          </a:rPr>
                          <m:t>3</m:t>
                        </m:r>
                      </m:deg>
                      <m:e>
                        <m:r>
                          <a:rPr lang="en-US" sz="2000" i="1">
                            <a:latin typeface="Cambria Math" panose="02040503050406030204" pitchFamily="18" charset="0"/>
                            <a:ea typeface="Times New Roman" panose="02020603050405020304" pitchFamily="18" charset="0"/>
                            <a:cs typeface="Arial" panose="020B0604020202020204" pitchFamily="34" charset="0"/>
                          </a:rPr>
                          <m:t>𝑏</m:t>
                        </m:r>
                      </m:e>
                    </m:rad>
                  </m:oMath>
                </a14:m>
                <a:endParaRPr lang="en-US" sz="1800">
                  <a:latin typeface="Times New Roman" panose="02020603050405020304" pitchFamily="18" charset="0"/>
                  <a:ea typeface="Times New Roman" panose="02020603050405020304" pitchFamily="18" charset="0"/>
                </a:endParaRPr>
              </a:p>
            </p:txBody>
          </p:sp>
        </mc:Choice>
        <mc:Fallback xmlns="">
          <p:sp>
            <p:nvSpPr>
              <p:cNvPr id="15" name="Google Shape;284;p3"/>
              <p:cNvSpPr>
                <a:spLocks noRot="1" noChangeAspect="1" noMove="1" noResize="1" noEditPoints="1" noAdjustHandles="1" noChangeArrowheads="1" noChangeShapeType="1" noTextEdit="1"/>
              </p:cNvSpPr>
              <p:nvPr/>
            </p:nvSpPr>
            <p:spPr>
              <a:xfrm>
                <a:off x="4852638" y="3288358"/>
                <a:ext cx="3415453" cy="1025732"/>
              </a:xfrm>
              <a:prstGeom prst="roundRect">
                <a:avLst>
                  <a:gd name="adj" fmla="val 11727"/>
                </a:avLst>
              </a:prstGeom>
              <a:blipFill>
                <a:blip r:embed="rId7"/>
                <a:stretch>
                  <a:fillRect/>
                </a:stretch>
              </a:blipFill>
              <a:ln w="9525">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Google Shape;284;p3"/>
              <p:cNvSpPr/>
              <p:nvPr/>
            </p:nvSpPr>
            <p:spPr>
              <a:xfrm>
                <a:off x="4852638" y="2097206"/>
                <a:ext cx="3415453" cy="1025732"/>
              </a:xfrm>
              <a:prstGeom prst="roundRect">
                <a:avLst>
                  <a:gd name="adj" fmla="val 11727"/>
                </a:avLst>
              </a:prstGeom>
              <a:solidFill>
                <a:srgbClr val="189B75"/>
              </a:solidFill>
              <a:ln w="9525">
                <a:solidFill>
                  <a:srgbClr val="000000"/>
                </a:solidFill>
              </a:ln>
            </p:spPr>
            <p:txBody>
              <a:bodyPr spcFirstLastPara="1" wrap="square" lIns="68569" tIns="34275" rIns="68569" bIns="34275" anchor="ctr" anchorCtr="0">
                <a:noAutofit/>
              </a:bodyPr>
              <a:lstStyle/>
              <a:p>
                <a:pPr marR="30480" lvl="0" algn="ctr"/>
                <a:r>
                  <a:rPr lang="en-US" sz="2000" dirty="0">
                    <a:solidFill>
                      <a:schemeClr val="bg1"/>
                    </a:solidFill>
                    <a:latin typeface="Arial" panose="020B0604020202020204" pitchFamily="34" charset="0"/>
                    <a:ea typeface="Times New Roman" panose="02020603050405020304" pitchFamily="18" charset="0"/>
                  </a:rPr>
                  <a:t>B. </a:t>
                </a:r>
                <a:r>
                  <a:rPr lang="en-US" sz="2000" dirty="0" err="1">
                    <a:solidFill>
                      <a:schemeClr val="bg1"/>
                    </a:solidFill>
                    <a:latin typeface="Arial" panose="020B0604020202020204" pitchFamily="34" charset="0"/>
                    <a:ea typeface="Times New Roman" panose="02020603050405020304" pitchFamily="18" charset="0"/>
                  </a:rPr>
                  <a:t>Nếu</a:t>
                </a:r>
                <a:r>
                  <a:rPr lang="en-US" sz="2000" dirty="0">
                    <a:solidFill>
                      <a:schemeClr val="bg1"/>
                    </a:solidFill>
                    <a:latin typeface="Arial" panose="020B0604020202020204" pitchFamily="34" charset="0"/>
                    <a:ea typeface="Times New Roman" panose="02020603050405020304" pitchFamily="18" charset="0"/>
                  </a:rPr>
                  <a:t> </a:t>
                </a:r>
                <a14:m>
                  <m:oMath xmlns:m="http://schemas.openxmlformats.org/officeDocument/2006/math">
                    <m:r>
                      <a:rPr lang="en-US" sz="2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𝑎</m:t>
                    </m:r>
                    <m:r>
                      <a:rPr lang="en-US" sz="2000" i="1">
                        <a:solidFill>
                          <a:schemeClr val="bg1"/>
                        </a:solidFill>
                        <a:latin typeface="Cambria Math" panose="02040503050406030204" pitchFamily="18" charset="0"/>
                        <a:ea typeface="Times New Roman" panose="02020603050405020304" pitchFamily="18" charset="0"/>
                        <a:cs typeface="Arial" panose="020B0604020202020204" pitchFamily="34" charset="0"/>
                      </a:rPr>
                      <m:t>&lt;</m:t>
                    </m:r>
                    <m:r>
                      <a:rPr lang="en-US" sz="2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𝑏</m:t>
                    </m:r>
                  </m:oMath>
                </a14:m>
                <a:r>
                  <a:rPr lang="en-US" sz="2000" dirty="0">
                    <a:solidFill>
                      <a:schemeClr val="bg1"/>
                    </a:solidFill>
                    <a:latin typeface="Arial" panose="020B0604020202020204" pitchFamily="34" charset="0"/>
                    <a:ea typeface="Times New Roman" panose="02020603050405020304" pitchFamily="18" charset="0"/>
                  </a:rPr>
                  <a:t> </a:t>
                </a:r>
                <a:r>
                  <a:rPr lang="en-US" sz="2000" dirty="0" err="1">
                    <a:solidFill>
                      <a:schemeClr val="bg1"/>
                    </a:solidFill>
                    <a:latin typeface="Arial" panose="020B0604020202020204" pitchFamily="34" charset="0"/>
                    <a:ea typeface="Times New Roman" panose="02020603050405020304" pitchFamily="18" charset="0"/>
                  </a:rPr>
                  <a:t>thì</a:t>
                </a:r>
                <a:r>
                  <a:rPr lang="en-US" sz="2000" dirty="0">
                    <a:solidFill>
                      <a:schemeClr val="bg1"/>
                    </a:solidFill>
                    <a:latin typeface="Arial" panose="020B0604020202020204" pitchFamily="34" charset="0"/>
                    <a:ea typeface="Times New Roman" panose="02020603050405020304" pitchFamily="18" charset="0"/>
                  </a:rPr>
                  <a:t> </a:t>
                </a:r>
                <a14:m>
                  <m:oMath xmlns:m="http://schemas.openxmlformats.org/officeDocument/2006/math">
                    <m:rad>
                      <m:radPr>
                        <m:ctrlPr>
                          <a:rPr lang="en-US" sz="2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radPr>
                      <m:deg>
                        <m:r>
                          <a:rPr lang="en-US" sz="2000" i="1">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deg>
                      <m:e>
                        <m:r>
                          <a:rPr lang="en-US" sz="2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𝑎</m:t>
                        </m:r>
                      </m:e>
                    </m:rad>
                    <m:r>
                      <a:rPr lang="en-US" sz="2000" i="1">
                        <a:solidFill>
                          <a:schemeClr val="bg1"/>
                        </a:solidFill>
                        <a:latin typeface="Cambria Math" panose="02040503050406030204" pitchFamily="18" charset="0"/>
                        <a:ea typeface="Times New Roman" panose="02020603050405020304" pitchFamily="18" charset="0"/>
                        <a:cs typeface="Arial" panose="020B0604020202020204" pitchFamily="34" charset="0"/>
                      </a:rPr>
                      <m:t>&lt;</m:t>
                    </m:r>
                    <m:rad>
                      <m:radPr>
                        <m:ctrlPr>
                          <a:rPr lang="en-US" sz="2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radPr>
                      <m:deg>
                        <m:r>
                          <a:rPr lang="en-US" sz="2000" i="1">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deg>
                      <m:e>
                        <m:r>
                          <a:rPr lang="en-US" sz="2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𝑏</m:t>
                        </m:r>
                      </m:e>
                    </m:rad>
                  </m:oMath>
                </a14:m>
                <a:endParaRPr lang="en-US" sz="1800" dirty="0">
                  <a:solidFill>
                    <a:schemeClr val="bg1"/>
                  </a:solidFill>
                  <a:latin typeface="Times New Roman" panose="02020603050405020304" pitchFamily="18" charset="0"/>
                  <a:ea typeface="Times New Roman" panose="02020603050405020304" pitchFamily="18" charset="0"/>
                </a:endParaRPr>
              </a:p>
            </p:txBody>
          </p:sp>
        </mc:Choice>
        <mc:Fallback xmlns="">
          <p:sp>
            <p:nvSpPr>
              <p:cNvPr id="16" name="Google Shape;284;p3"/>
              <p:cNvSpPr>
                <a:spLocks noRot="1" noChangeAspect="1" noMove="1" noResize="1" noEditPoints="1" noAdjustHandles="1" noChangeArrowheads="1" noChangeShapeType="1" noTextEdit="1"/>
              </p:cNvSpPr>
              <p:nvPr/>
            </p:nvSpPr>
            <p:spPr>
              <a:xfrm>
                <a:off x="4852638" y="2097206"/>
                <a:ext cx="3415453" cy="1025732"/>
              </a:xfrm>
              <a:prstGeom prst="roundRect">
                <a:avLst>
                  <a:gd name="adj" fmla="val 11727"/>
                </a:avLst>
              </a:prstGeom>
              <a:blipFill>
                <a:blip r:embed="rId8"/>
                <a:stretch>
                  <a:fillRect/>
                </a:stretch>
              </a:blipFill>
              <a:ln w="9525">
                <a:solidFill>
                  <a:srgbClr val="000000"/>
                </a:solidFill>
              </a:ln>
            </p:spPr>
            <p:txBody>
              <a:bodyPr/>
              <a:lstStyle/>
              <a:p>
                <a:r>
                  <a:rPr lang="en-US">
                    <a:noFill/>
                  </a:rPr>
                  <a:t> </a:t>
                </a:r>
              </a:p>
            </p:txBody>
          </p:sp>
        </mc:Fallback>
      </mc:AlternateContent>
      <p:pic>
        <p:nvPicPr>
          <p:cNvPr id="23" name="Picture 4" descr="https://cdn-icons-png.flaticon.com/128/14791/14791384.p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91488" y="264602"/>
            <a:ext cx="783779" cy="783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99484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P spid="15" grpId="0" animBg="1"/>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Google Shape;284;p3"/>
              <p:cNvSpPr/>
              <p:nvPr/>
            </p:nvSpPr>
            <p:spPr>
              <a:xfrm>
                <a:off x="1232747" y="2097206"/>
                <a:ext cx="3415453" cy="1025732"/>
              </a:xfrm>
              <a:prstGeom prst="roundRect">
                <a:avLst>
                  <a:gd name="adj" fmla="val 11727"/>
                </a:avLst>
              </a:prstGeom>
              <a:solidFill>
                <a:schemeClr val="bg1"/>
              </a:solidFill>
              <a:ln w="9525">
                <a:solidFill>
                  <a:srgbClr val="000000"/>
                </a:solidFill>
              </a:ln>
            </p:spPr>
            <p:txBody>
              <a:bodyPr spcFirstLastPara="1" wrap="square" lIns="68569" tIns="34275" rIns="68569" bIns="34275" anchor="ctr" anchorCtr="0">
                <a:noAutofit/>
              </a:bodyPr>
              <a:lstStyle/>
              <a:p>
                <a:pPr marR="30480" algn="ctr"/>
                <a:r>
                  <a:rPr lang="en-US" sz="2000">
                    <a:latin typeface="Arial" panose="020B0604020202020204" pitchFamily="34" charset="0"/>
                    <a:ea typeface="Times New Roman" panose="02020603050405020304" pitchFamily="18" charset="0"/>
                  </a:rPr>
                  <a:t>A.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−5</m:t>
                    </m:r>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endParaRPr lang="en-US" sz="1800">
                  <a:latin typeface="Times New Roman" panose="02020603050405020304" pitchFamily="18" charset="0"/>
                  <a:ea typeface="Times New Roman" panose="02020603050405020304" pitchFamily="18" charset="0"/>
                </a:endParaRPr>
              </a:p>
            </p:txBody>
          </p:sp>
        </mc:Choice>
        <mc:Fallback xmlns="">
          <p:sp>
            <p:nvSpPr>
              <p:cNvPr id="9" name="Google Shape;284;p3"/>
              <p:cNvSpPr>
                <a:spLocks noRot="1" noChangeAspect="1" noMove="1" noResize="1" noEditPoints="1" noAdjustHandles="1" noChangeArrowheads="1" noChangeShapeType="1" noTextEdit="1"/>
              </p:cNvSpPr>
              <p:nvPr/>
            </p:nvSpPr>
            <p:spPr>
              <a:xfrm>
                <a:off x="1232747" y="2097206"/>
                <a:ext cx="3415453" cy="1025732"/>
              </a:xfrm>
              <a:prstGeom prst="roundRect">
                <a:avLst>
                  <a:gd name="adj" fmla="val 11727"/>
                </a:avLst>
              </a:prstGeom>
              <a:blipFill>
                <a:blip r:embed="rId3"/>
                <a:stretch>
                  <a:fillRect/>
                </a:stretch>
              </a:blipFill>
              <a:ln w="9525">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Google Shape;283;p3"/>
              <p:cNvSpPr/>
              <p:nvPr/>
            </p:nvSpPr>
            <p:spPr>
              <a:xfrm>
                <a:off x="1232747" y="808202"/>
                <a:ext cx="7035344" cy="1123584"/>
              </a:xfrm>
              <a:prstGeom prst="roundRect">
                <a:avLst>
                  <a:gd name="adj" fmla="val 13025"/>
                </a:avLst>
              </a:prstGeom>
              <a:solidFill>
                <a:schemeClr val="bg1"/>
              </a:solidFill>
              <a:ln w="9525">
                <a:solidFill>
                  <a:srgbClr val="000000"/>
                </a:solidFill>
              </a:ln>
            </p:spPr>
            <p:txBody>
              <a:bodyPr spcFirstLastPara="1" wrap="square" lIns="68569" tIns="34275" rIns="68569" bIns="34275" anchor="ctr" anchorCtr="0">
                <a:noAutofit/>
              </a:bodyPr>
              <a:lstStyle/>
              <a:p>
                <a:pPr marR="30480" algn="ctr"/>
                <a:r>
                  <a:rPr lang="fr-FR" sz="2000" b="1">
                    <a:latin typeface="Arial" panose="020B0604020202020204" pitchFamily="34" charset="0"/>
                    <a:ea typeface="Times New Roman" panose="02020603050405020304" pitchFamily="18" charset="0"/>
                  </a:rPr>
                  <a:t>Câu 4.</a:t>
                </a:r>
                <a:r>
                  <a:rPr lang="fr-FR" sz="2000">
                    <a:latin typeface="Arial" panose="020B0604020202020204" pitchFamily="34" charset="0"/>
                    <a:ea typeface="Times New Roman" panose="02020603050405020304" pitchFamily="18" charset="0"/>
                  </a:rPr>
                  <a:t> </a:t>
                </a:r>
                <a:r>
                  <a:rPr lang="en-US" sz="2000">
                    <a:latin typeface="Arial" panose="020B0604020202020204" pitchFamily="34" charset="0"/>
                    <a:ea typeface="Times New Roman" panose="02020603050405020304" pitchFamily="18" charset="0"/>
                  </a:rPr>
                  <a:t>Tính </a:t>
                </a:r>
                <a14:m>
                  <m:oMath xmlns:m="http://schemas.openxmlformats.org/officeDocument/2006/math">
                    <m:rad>
                      <m:radPr>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r>
                          <a:rPr lang="en-US" sz="2000" i="1">
                            <a:latin typeface="Cambria Math" panose="02040503050406030204" pitchFamily="18" charset="0"/>
                            <a:ea typeface="Times New Roman" panose="02020603050405020304" pitchFamily="18" charset="0"/>
                            <a:cs typeface="Arial" panose="020B0604020202020204" pitchFamily="34" charset="0"/>
                          </a:rPr>
                          <m:t>3</m:t>
                        </m:r>
                      </m:deg>
                      <m:e>
                        <m:r>
                          <a:rPr lang="en-US" sz="2000" i="1">
                            <a:latin typeface="Cambria Math" panose="02040503050406030204" pitchFamily="18" charset="0"/>
                            <a:ea typeface="Times New Roman" panose="02020603050405020304" pitchFamily="18" charset="0"/>
                            <a:cs typeface="Arial" panose="020B0604020202020204" pitchFamily="34" charset="0"/>
                          </a:rPr>
                          <m:t>125</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𝑎</m:t>
                            </m:r>
                          </m:e>
                          <m:sup>
                            <m:r>
                              <a:rPr lang="en-US" sz="2000" i="1">
                                <a:latin typeface="Cambria Math" panose="02040503050406030204" pitchFamily="18" charset="0"/>
                                <a:ea typeface="Times New Roman" panose="02020603050405020304" pitchFamily="18" charset="0"/>
                                <a:cs typeface="Arial" panose="020B0604020202020204" pitchFamily="34" charset="0"/>
                              </a:rPr>
                              <m:t>3</m:t>
                            </m:r>
                          </m:sup>
                        </m:sSup>
                      </m:e>
                    </m:rad>
                  </m:oMath>
                </a14:m>
                <a:r>
                  <a:rPr lang="en-US" sz="2000">
                    <a:latin typeface="Arial" panose="020B0604020202020204" pitchFamily="34" charset="0"/>
                    <a:ea typeface="Times New Roman" panose="02020603050405020304" pitchFamily="18" charset="0"/>
                  </a:rPr>
                  <a:t> ta được</a:t>
                </a:r>
                <a:endParaRPr lang="en-US" sz="1800">
                  <a:latin typeface="Times New Roman" panose="02020603050405020304" pitchFamily="18" charset="0"/>
                  <a:ea typeface="Times New Roman" panose="02020603050405020304" pitchFamily="18" charset="0"/>
                </a:endParaRPr>
              </a:p>
            </p:txBody>
          </p:sp>
        </mc:Choice>
        <mc:Fallback xmlns="">
          <p:sp>
            <p:nvSpPr>
              <p:cNvPr id="10" name="Google Shape;283;p3"/>
              <p:cNvSpPr>
                <a:spLocks noRot="1" noChangeAspect="1" noMove="1" noResize="1" noEditPoints="1" noAdjustHandles="1" noChangeArrowheads="1" noChangeShapeType="1" noTextEdit="1"/>
              </p:cNvSpPr>
              <p:nvPr/>
            </p:nvSpPr>
            <p:spPr>
              <a:xfrm>
                <a:off x="1232747" y="808202"/>
                <a:ext cx="7035344" cy="1123584"/>
              </a:xfrm>
              <a:prstGeom prst="roundRect">
                <a:avLst>
                  <a:gd name="adj" fmla="val 13025"/>
                </a:avLst>
              </a:prstGeom>
              <a:blipFill>
                <a:blip r:embed="rId4"/>
                <a:stretch>
                  <a:fillRect/>
                </a:stretch>
              </a:blipFill>
              <a:ln w="9525">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Google Shape;284;p3"/>
              <p:cNvSpPr/>
              <p:nvPr/>
            </p:nvSpPr>
            <p:spPr>
              <a:xfrm>
                <a:off x="4852638" y="2097206"/>
                <a:ext cx="3415453" cy="1025732"/>
              </a:xfrm>
              <a:prstGeom prst="roundRect">
                <a:avLst>
                  <a:gd name="adj" fmla="val 11727"/>
                </a:avLst>
              </a:prstGeom>
              <a:solidFill>
                <a:schemeClr val="bg1"/>
              </a:solidFill>
              <a:ln w="9525">
                <a:solidFill>
                  <a:srgbClr val="000000"/>
                </a:solidFill>
              </a:ln>
            </p:spPr>
            <p:txBody>
              <a:bodyPr spcFirstLastPara="1" wrap="square" lIns="68569" tIns="34275" rIns="68569" bIns="34275" anchor="ctr" anchorCtr="0">
                <a:noAutofit/>
              </a:bodyPr>
              <a:lstStyle/>
              <a:p>
                <a:pPr marR="30480" algn="ctr"/>
                <a:r>
                  <a:rPr lang="en-US" sz="2000" dirty="0">
                    <a:latin typeface="Arial" panose="020B0604020202020204" pitchFamily="34" charset="0"/>
                    <a:ea typeface="Times New Roman" panose="02020603050405020304" pitchFamily="18" charset="0"/>
                  </a:rPr>
                  <a:t>B.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5</m:t>
                    </m:r>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endParaRPr lang="en-US" sz="1800" dirty="0">
                  <a:latin typeface="Times New Roman" panose="02020603050405020304" pitchFamily="18" charset="0"/>
                  <a:ea typeface="Times New Roman" panose="02020603050405020304" pitchFamily="18" charset="0"/>
                </a:endParaRPr>
              </a:p>
            </p:txBody>
          </p:sp>
        </mc:Choice>
        <mc:Fallback xmlns="">
          <p:sp>
            <p:nvSpPr>
              <p:cNvPr id="13" name="Google Shape;284;p3"/>
              <p:cNvSpPr>
                <a:spLocks noRot="1" noChangeAspect="1" noMove="1" noResize="1" noEditPoints="1" noAdjustHandles="1" noChangeArrowheads="1" noChangeShapeType="1" noTextEdit="1"/>
              </p:cNvSpPr>
              <p:nvPr/>
            </p:nvSpPr>
            <p:spPr>
              <a:xfrm>
                <a:off x="4852638" y="2097206"/>
                <a:ext cx="3415453" cy="1025732"/>
              </a:xfrm>
              <a:prstGeom prst="roundRect">
                <a:avLst>
                  <a:gd name="adj" fmla="val 11727"/>
                </a:avLst>
              </a:prstGeom>
              <a:blipFill>
                <a:blip r:embed="rId5"/>
                <a:stretch>
                  <a:fillRect/>
                </a:stretch>
              </a:blipFill>
              <a:ln w="9525">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Google Shape;284;p3"/>
              <p:cNvSpPr/>
              <p:nvPr/>
            </p:nvSpPr>
            <p:spPr>
              <a:xfrm>
                <a:off x="1232747" y="3288358"/>
                <a:ext cx="3415453" cy="1025732"/>
              </a:xfrm>
              <a:prstGeom prst="roundRect">
                <a:avLst>
                  <a:gd name="adj" fmla="val 11727"/>
                </a:avLst>
              </a:prstGeom>
              <a:solidFill>
                <a:schemeClr val="bg1"/>
              </a:solidFill>
              <a:ln w="9525">
                <a:solidFill>
                  <a:srgbClr val="000000"/>
                </a:solidFill>
              </a:ln>
            </p:spPr>
            <p:txBody>
              <a:bodyPr spcFirstLastPara="1" wrap="square" lIns="68569" tIns="34275" rIns="68569" bIns="34275" anchor="ctr" anchorCtr="0">
                <a:noAutofit/>
              </a:bodyPr>
              <a:lstStyle/>
              <a:p>
                <a:pPr marR="30480" algn="ctr"/>
                <a:r>
                  <a:rPr lang="en-US" sz="2000">
                    <a:latin typeface="Arial" panose="020B0604020202020204" pitchFamily="34" charset="0"/>
                    <a:ea typeface="Times New Roman" panose="02020603050405020304" pitchFamily="18" charset="0"/>
                  </a:rPr>
                  <a:t>C.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15</m:t>
                    </m:r>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endParaRPr lang="en-US" sz="1800">
                  <a:latin typeface="Times New Roman" panose="02020603050405020304" pitchFamily="18" charset="0"/>
                  <a:ea typeface="Times New Roman" panose="02020603050405020304" pitchFamily="18" charset="0"/>
                </a:endParaRPr>
              </a:p>
            </p:txBody>
          </p:sp>
        </mc:Choice>
        <mc:Fallback xmlns="">
          <p:sp>
            <p:nvSpPr>
              <p:cNvPr id="14" name="Google Shape;284;p3"/>
              <p:cNvSpPr>
                <a:spLocks noRot="1" noChangeAspect="1" noMove="1" noResize="1" noEditPoints="1" noAdjustHandles="1" noChangeArrowheads="1" noChangeShapeType="1" noTextEdit="1"/>
              </p:cNvSpPr>
              <p:nvPr/>
            </p:nvSpPr>
            <p:spPr>
              <a:xfrm>
                <a:off x="1232747" y="3288358"/>
                <a:ext cx="3415453" cy="1025732"/>
              </a:xfrm>
              <a:prstGeom prst="roundRect">
                <a:avLst>
                  <a:gd name="adj" fmla="val 11727"/>
                </a:avLst>
              </a:prstGeom>
              <a:blipFill>
                <a:blip r:embed="rId6"/>
                <a:stretch>
                  <a:fillRect/>
                </a:stretch>
              </a:blipFill>
              <a:ln w="9525">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Google Shape;284;p3"/>
              <p:cNvSpPr/>
              <p:nvPr/>
            </p:nvSpPr>
            <p:spPr>
              <a:xfrm>
                <a:off x="4852638" y="3288358"/>
                <a:ext cx="3415453" cy="1025732"/>
              </a:xfrm>
              <a:prstGeom prst="roundRect">
                <a:avLst>
                  <a:gd name="adj" fmla="val 11727"/>
                </a:avLst>
              </a:prstGeom>
              <a:solidFill>
                <a:schemeClr val="bg1"/>
              </a:solidFill>
              <a:ln w="9525">
                <a:solidFill>
                  <a:srgbClr val="000000"/>
                </a:solidFill>
              </a:ln>
            </p:spPr>
            <p:txBody>
              <a:bodyPr spcFirstLastPara="1" wrap="square" lIns="68569" tIns="34275" rIns="68569" bIns="34275" anchor="ctr" anchorCtr="0">
                <a:noAutofit/>
              </a:bodyPr>
              <a:lstStyle/>
              <a:p>
                <a:pPr marR="30480" algn="ctr"/>
                <a:r>
                  <a:rPr lang="en-US" sz="2000">
                    <a:latin typeface="Arial" panose="020B0604020202020204" pitchFamily="34" charset="0"/>
                    <a:ea typeface="Times New Roman" panose="02020603050405020304" pitchFamily="18" charset="0"/>
                  </a:rPr>
                  <a:t>D.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15</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𝑎</m:t>
                        </m:r>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oMath>
                </a14:m>
                <a:endParaRPr lang="en-US" sz="1800">
                  <a:latin typeface="Times New Roman" panose="02020603050405020304" pitchFamily="18" charset="0"/>
                  <a:ea typeface="Times New Roman" panose="02020603050405020304" pitchFamily="18" charset="0"/>
                </a:endParaRPr>
              </a:p>
            </p:txBody>
          </p:sp>
        </mc:Choice>
        <mc:Fallback xmlns="">
          <p:sp>
            <p:nvSpPr>
              <p:cNvPr id="15" name="Google Shape;284;p3"/>
              <p:cNvSpPr>
                <a:spLocks noRot="1" noChangeAspect="1" noMove="1" noResize="1" noEditPoints="1" noAdjustHandles="1" noChangeArrowheads="1" noChangeShapeType="1" noTextEdit="1"/>
              </p:cNvSpPr>
              <p:nvPr/>
            </p:nvSpPr>
            <p:spPr>
              <a:xfrm>
                <a:off x="4852638" y="3288358"/>
                <a:ext cx="3415453" cy="1025732"/>
              </a:xfrm>
              <a:prstGeom prst="roundRect">
                <a:avLst>
                  <a:gd name="adj" fmla="val 11727"/>
                </a:avLst>
              </a:prstGeom>
              <a:blipFill>
                <a:blip r:embed="rId7"/>
                <a:stretch>
                  <a:fillRect/>
                </a:stretch>
              </a:blipFill>
              <a:ln w="9525">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Google Shape;284;p3"/>
              <p:cNvSpPr/>
              <p:nvPr/>
            </p:nvSpPr>
            <p:spPr>
              <a:xfrm>
                <a:off x="4852638" y="2097206"/>
                <a:ext cx="3415453" cy="1025732"/>
              </a:xfrm>
              <a:prstGeom prst="roundRect">
                <a:avLst>
                  <a:gd name="adj" fmla="val 11727"/>
                </a:avLst>
              </a:prstGeom>
              <a:solidFill>
                <a:srgbClr val="189B75"/>
              </a:solidFill>
              <a:ln w="9525">
                <a:solidFill>
                  <a:srgbClr val="000000"/>
                </a:solidFill>
              </a:ln>
            </p:spPr>
            <p:txBody>
              <a:bodyPr spcFirstLastPara="1" wrap="square" lIns="68569" tIns="34275" rIns="68569" bIns="34275" anchor="ctr" anchorCtr="0">
                <a:noAutofit/>
              </a:bodyPr>
              <a:lstStyle/>
              <a:p>
                <a:pPr marR="30480" lvl="0" algn="ctr"/>
                <a:r>
                  <a:rPr lang="en-US" sz="2000" dirty="0">
                    <a:solidFill>
                      <a:schemeClr val="bg1"/>
                    </a:solidFill>
                    <a:latin typeface="Arial" panose="020B0604020202020204" pitchFamily="34" charset="0"/>
                    <a:ea typeface="Times New Roman" panose="02020603050405020304" pitchFamily="18" charset="0"/>
                  </a:rPr>
                  <a:t>B. </a:t>
                </a:r>
                <a14:m>
                  <m:oMath xmlns:m="http://schemas.openxmlformats.org/officeDocument/2006/math">
                    <m:r>
                      <a:rPr lang="en-US" sz="2000" i="1">
                        <a:solidFill>
                          <a:schemeClr val="bg1"/>
                        </a:solidFill>
                        <a:latin typeface="Cambria Math" panose="02040503050406030204" pitchFamily="18" charset="0"/>
                        <a:ea typeface="Times New Roman" panose="02020603050405020304" pitchFamily="18" charset="0"/>
                        <a:cs typeface="Arial" panose="020B0604020202020204" pitchFamily="34" charset="0"/>
                      </a:rPr>
                      <m:t>5</m:t>
                    </m:r>
                    <m:r>
                      <a:rPr lang="en-US" sz="2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𝑎</m:t>
                    </m:r>
                  </m:oMath>
                </a14:m>
                <a:endParaRPr lang="en-US" sz="1800" dirty="0">
                  <a:solidFill>
                    <a:schemeClr val="bg1"/>
                  </a:solidFill>
                  <a:latin typeface="Times New Roman" panose="02020603050405020304" pitchFamily="18" charset="0"/>
                  <a:ea typeface="Times New Roman" panose="02020603050405020304" pitchFamily="18" charset="0"/>
                </a:endParaRPr>
              </a:p>
            </p:txBody>
          </p:sp>
        </mc:Choice>
        <mc:Fallback xmlns="">
          <p:sp>
            <p:nvSpPr>
              <p:cNvPr id="16" name="Google Shape;284;p3"/>
              <p:cNvSpPr>
                <a:spLocks noRot="1" noChangeAspect="1" noMove="1" noResize="1" noEditPoints="1" noAdjustHandles="1" noChangeArrowheads="1" noChangeShapeType="1" noTextEdit="1"/>
              </p:cNvSpPr>
              <p:nvPr/>
            </p:nvSpPr>
            <p:spPr>
              <a:xfrm>
                <a:off x="4852638" y="2097206"/>
                <a:ext cx="3415453" cy="1025732"/>
              </a:xfrm>
              <a:prstGeom prst="roundRect">
                <a:avLst>
                  <a:gd name="adj" fmla="val 11727"/>
                </a:avLst>
              </a:prstGeom>
              <a:blipFill>
                <a:blip r:embed="rId8"/>
                <a:stretch>
                  <a:fillRect/>
                </a:stretch>
              </a:blipFill>
              <a:ln w="9525">
                <a:solidFill>
                  <a:srgbClr val="000000"/>
                </a:solidFill>
              </a:ln>
            </p:spPr>
            <p:txBody>
              <a:bodyPr/>
              <a:lstStyle/>
              <a:p>
                <a:r>
                  <a:rPr lang="en-US">
                    <a:noFill/>
                  </a:rPr>
                  <a:t> </a:t>
                </a:r>
              </a:p>
            </p:txBody>
          </p:sp>
        </mc:Fallback>
      </mc:AlternateContent>
      <p:pic>
        <p:nvPicPr>
          <p:cNvPr id="23" name="Picture 4" descr="https://cdn-icons-png.flaticon.com/128/14791/14791384.p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91488" y="264602"/>
            <a:ext cx="783779" cy="783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1124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P spid="15" grpId="0" animBg="1"/>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Google Shape;284;p3"/>
              <p:cNvSpPr/>
              <p:nvPr/>
            </p:nvSpPr>
            <p:spPr>
              <a:xfrm>
                <a:off x="1232747" y="2097206"/>
                <a:ext cx="3415453" cy="1025732"/>
              </a:xfrm>
              <a:prstGeom prst="roundRect">
                <a:avLst>
                  <a:gd name="adj" fmla="val 11727"/>
                </a:avLst>
              </a:prstGeom>
              <a:solidFill>
                <a:schemeClr val="bg1"/>
              </a:solidFill>
              <a:ln w="9525">
                <a:solidFill>
                  <a:srgbClr val="000000"/>
                </a:solidFill>
              </a:ln>
            </p:spPr>
            <p:txBody>
              <a:bodyPr spcFirstLastPara="1" wrap="square" lIns="68569" tIns="34275" rIns="68569" bIns="34275" anchor="ctr" anchorCtr="0">
                <a:noAutofit/>
              </a:bodyPr>
              <a:lstStyle/>
              <a:p>
                <a:pPr marR="30480" algn="ctr"/>
                <a:r>
                  <a:rPr lang="en-US" sz="2000">
                    <a:latin typeface="Arial" panose="020B0604020202020204" pitchFamily="34" charset="0"/>
                    <a:ea typeface="Times New Roman" panose="02020603050405020304" pitchFamily="18" charset="0"/>
                  </a:rPr>
                  <a:t>A.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endParaRPr lang="en-US" sz="1800">
                  <a:latin typeface="Times New Roman" panose="02020603050405020304" pitchFamily="18" charset="0"/>
                  <a:ea typeface="Times New Roman" panose="02020603050405020304" pitchFamily="18" charset="0"/>
                </a:endParaRPr>
              </a:p>
            </p:txBody>
          </p:sp>
        </mc:Choice>
        <mc:Fallback xmlns="">
          <p:sp>
            <p:nvSpPr>
              <p:cNvPr id="11" name="Google Shape;284;p3"/>
              <p:cNvSpPr>
                <a:spLocks noRot="1" noChangeAspect="1" noMove="1" noResize="1" noEditPoints="1" noAdjustHandles="1" noChangeArrowheads="1" noChangeShapeType="1" noTextEdit="1"/>
              </p:cNvSpPr>
              <p:nvPr/>
            </p:nvSpPr>
            <p:spPr>
              <a:xfrm>
                <a:off x="1232747" y="2097206"/>
                <a:ext cx="3415453" cy="1025732"/>
              </a:xfrm>
              <a:prstGeom prst="roundRect">
                <a:avLst>
                  <a:gd name="adj" fmla="val 11727"/>
                </a:avLst>
              </a:prstGeom>
              <a:blipFill>
                <a:blip r:embed="rId3"/>
                <a:stretch>
                  <a:fillRect/>
                </a:stretch>
              </a:blipFill>
              <a:ln w="9525">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Google Shape;283;p3"/>
              <p:cNvSpPr/>
              <p:nvPr/>
            </p:nvSpPr>
            <p:spPr>
              <a:xfrm>
                <a:off x="1232747" y="808202"/>
                <a:ext cx="7035344" cy="1123584"/>
              </a:xfrm>
              <a:prstGeom prst="roundRect">
                <a:avLst>
                  <a:gd name="adj" fmla="val 13025"/>
                </a:avLst>
              </a:prstGeom>
              <a:solidFill>
                <a:schemeClr val="bg1"/>
              </a:solidFill>
              <a:ln w="9525">
                <a:solidFill>
                  <a:srgbClr val="000000"/>
                </a:solidFill>
              </a:ln>
            </p:spPr>
            <p:txBody>
              <a:bodyPr spcFirstLastPara="1" wrap="square" lIns="68569" tIns="34275" rIns="68569" bIns="34275" anchor="ctr" anchorCtr="0">
                <a:noAutofit/>
              </a:bodyPr>
              <a:lstStyle/>
              <a:p>
                <a:pPr marR="30480" algn="ctr"/>
                <a:r>
                  <a:rPr lang="fr-FR" sz="2000" b="1">
                    <a:latin typeface="Arial" panose="020B0604020202020204" pitchFamily="34" charset="0"/>
                    <a:ea typeface="Times New Roman" panose="02020603050405020304" pitchFamily="18" charset="0"/>
                  </a:rPr>
                  <a:t>Câu 5.</a:t>
                </a:r>
                <a:r>
                  <a:rPr lang="fr-FR" sz="2000">
                    <a:latin typeface="Arial" panose="020B0604020202020204" pitchFamily="34" charset="0"/>
                    <a:ea typeface="Times New Roman" panose="02020603050405020304" pitchFamily="18" charset="0"/>
                  </a:rPr>
                  <a:t> </a:t>
                </a:r>
                <a:r>
                  <a:rPr lang="en-US" sz="2000">
                    <a:latin typeface="Arial" panose="020B0604020202020204" pitchFamily="34" charset="0"/>
                    <a:ea typeface="Times New Roman" panose="02020603050405020304" pitchFamily="18" charset="0"/>
                  </a:rPr>
                  <a:t>Điền dấu thích hợp vào chỗ chấm: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5</m:t>
                    </m:r>
                  </m:oMath>
                </a14:m>
                <a:r>
                  <a:rPr lang="en-US" sz="2000">
                    <a:latin typeface="Arial" panose="020B0604020202020204" pitchFamily="34" charset="0"/>
                    <a:ea typeface="Times New Roman" panose="02020603050405020304" pitchFamily="18" charset="0"/>
                  </a:rPr>
                  <a:t> …. </a:t>
                </a:r>
                <a14:m>
                  <m:oMath xmlns:m="http://schemas.openxmlformats.org/officeDocument/2006/math">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50</m:t>
                        </m:r>
                      </m:e>
                    </m:rad>
                    <m:r>
                      <a:rPr lang="en-US" sz="2000" i="1">
                        <a:latin typeface="Cambria Math" panose="02040503050406030204" pitchFamily="18" charset="0"/>
                        <a:ea typeface="Times New Roman" panose="02020603050405020304" pitchFamily="18" charset="0"/>
                        <a:cs typeface="Arial" panose="020B0604020202020204" pitchFamily="34" charset="0"/>
                      </a:rPr>
                      <m:t>−2</m:t>
                    </m:r>
                  </m:oMath>
                </a14:m>
                <a:endParaRPr lang="en-US" sz="1800">
                  <a:latin typeface="Times New Roman" panose="02020603050405020304" pitchFamily="18" charset="0"/>
                  <a:ea typeface="Times New Roman" panose="02020603050405020304" pitchFamily="18" charset="0"/>
                </a:endParaRPr>
              </a:p>
            </p:txBody>
          </p:sp>
        </mc:Choice>
        <mc:Fallback xmlns="">
          <p:sp>
            <p:nvSpPr>
              <p:cNvPr id="12" name="Google Shape;283;p3"/>
              <p:cNvSpPr>
                <a:spLocks noRot="1" noChangeAspect="1" noMove="1" noResize="1" noEditPoints="1" noAdjustHandles="1" noChangeArrowheads="1" noChangeShapeType="1" noTextEdit="1"/>
              </p:cNvSpPr>
              <p:nvPr/>
            </p:nvSpPr>
            <p:spPr>
              <a:xfrm>
                <a:off x="1232747" y="808202"/>
                <a:ext cx="7035344" cy="1123584"/>
              </a:xfrm>
              <a:prstGeom prst="roundRect">
                <a:avLst>
                  <a:gd name="adj" fmla="val 13025"/>
                </a:avLst>
              </a:prstGeom>
              <a:blipFill>
                <a:blip r:embed="rId4"/>
                <a:stretch>
                  <a:fillRect/>
                </a:stretch>
              </a:blipFill>
              <a:ln w="9525">
                <a:solidFill>
                  <a:srgbClr val="000000"/>
                </a:solidFill>
              </a:ln>
            </p:spPr>
            <p:txBody>
              <a:bodyPr/>
              <a:lstStyle/>
              <a:p>
                <a:r>
                  <a:rPr lang="en-US">
                    <a:noFill/>
                  </a:rPr>
                  <a:t> </a:t>
                </a:r>
              </a:p>
            </p:txBody>
          </p:sp>
        </mc:Fallback>
      </mc:AlternateContent>
      <p:sp>
        <p:nvSpPr>
          <p:cNvPr id="17" name="Google Shape;284;p3"/>
          <p:cNvSpPr/>
          <p:nvPr/>
        </p:nvSpPr>
        <p:spPr>
          <a:xfrm>
            <a:off x="4852638" y="2097206"/>
            <a:ext cx="3415453" cy="1025732"/>
          </a:xfrm>
          <a:prstGeom prst="roundRect">
            <a:avLst>
              <a:gd name="adj" fmla="val 11727"/>
            </a:avLst>
          </a:prstGeom>
          <a:solidFill>
            <a:schemeClr val="bg1"/>
          </a:solidFill>
          <a:ln w="9525">
            <a:solidFill>
              <a:srgbClr val="000000"/>
            </a:solidFill>
          </a:ln>
        </p:spPr>
        <p:txBody>
          <a:bodyPr spcFirstLastPara="1" wrap="square" lIns="68569" tIns="34275" rIns="68569" bIns="34275" anchor="ctr" anchorCtr="0">
            <a:noAutofit/>
          </a:bodyPr>
          <a:lstStyle/>
          <a:p>
            <a:pPr marR="30480" algn="ctr"/>
            <a:r>
              <a:rPr lang="en-US" sz="2000">
                <a:latin typeface="Arial" panose="020B0604020202020204" pitchFamily="34" charset="0"/>
                <a:ea typeface="Times New Roman" panose="02020603050405020304" pitchFamily="18" charset="0"/>
              </a:rPr>
              <a:t>B. &gt;</a:t>
            </a:r>
            <a:endParaRPr lang="en-US" sz="1800">
              <a:latin typeface="Times New Roman" panose="02020603050405020304" pitchFamily="18" charset="0"/>
              <a:ea typeface="Times New Roman" panose="02020603050405020304" pitchFamily="18" charset="0"/>
            </a:endParaRPr>
          </a:p>
        </p:txBody>
      </p:sp>
      <p:sp>
        <p:nvSpPr>
          <p:cNvPr id="18" name="Google Shape;284;p3"/>
          <p:cNvSpPr/>
          <p:nvPr/>
        </p:nvSpPr>
        <p:spPr>
          <a:xfrm>
            <a:off x="1232747" y="3288358"/>
            <a:ext cx="3415453" cy="1025732"/>
          </a:xfrm>
          <a:prstGeom prst="roundRect">
            <a:avLst>
              <a:gd name="adj" fmla="val 11727"/>
            </a:avLst>
          </a:prstGeom>
          <a:solidFill>
            <a:schemeClr val="bg1"/>
          </a:solidFill>
          <a:ln w="9525">
            <a:solidFill>
              <a:srgbClr val="000000"/>
            </a:solidFill>
          </a:ln>
        </p:spPr>
        <p:txBody>
          <a:bodyPr spcFirstLastPara="1" wrap="square" lIns="68569" tIns="34275" rIns="68569" bIns="34275" anchor="ctr" anchorCtr="0">
            <a:noAutofit/>
          </a:bodyPr>
          <a:lstStyle/>
          <a:p>
            <a:pPr marR="30480" algn="ctr"/>
            <a:r>
              <a:rPr lang="en-US" sz="2000">
                <a:latin typeface="Arial" panose="020B0604020202020204" pitchFamily="34" charset="0"/>
                <a:ea typeface="Times New Roman" panose="02020603050405020304" pitchFamily="18" charset="0"/>
              </a:rPr>
              <a:t>C. = </a:t>
            </a:r>
            <a:endParaRPr lang="en-US" sz="1800">
              <a:latin typeface="Times New Roman" panose="02020603050405020304" pitchFamily="18" charset="0"/>
              <a:ea typeface="Times New Roman" panose="02020603050405020304" pitchFamily="18" charset="0"/>
            </a:endParaRPr>
          </a:p>
        </p:txBody>
      </p:sp>
      <p:sp>
        <p:nvSpPr>
          <p:cNvPr id="19" name="Google Shape;284;p3"/>
          <p:cNvSpPr/>
          <p:nvPr/>
        </p:nvSpPr>
        <p:spPr>
          <a:xfrm>
            <a:off x="4852638" y="3288358"/>
            <a:ext cx="3415453" cy="1025732"/>
          </a:xfrm>
          <a:prstGeom prst="roundRect">
            <a:avLst>
              <a:gd name="adj" fmla="val 11727"/>
            </a:avLst>
          </a:prstGeom>
          <a:solidFill>
            <a:schemeClr val="bg1"/>
          </a:solidFill>
          <a:ln w="9525">
            <a:solidFill>
              <a:srgbClr val="000000"/>
            </a:solidFill>
          </a:ln>
        </p:spPr>
        <p:txBody>
          <a:bodyPr spcFirstLastPara="1" wrap="square" lIns="68569" tIns="34275" rIns="68569" bIns="34275" anchor="ctr" anchorCtr="0">
            <a:noAutofit/>
          </a:bodyPr>
          <a:lstStyle/>
          <a:p>
            <a:pPr marR="30480" algn="ctr"/>
            <a:r>
              <a:rPr lang="en-US" sz="2000" dirty="0">
                <a:latin typeface="Arial" panose="020B0604020202020204" pitchFamily="34" charset="0"/>
                <a:ea typeface="Times New Roman" panose="02020603050405020304" pitchFamily="18" charset="0"/>
              </a:rPr>
              <a:t>D. &lt;</a:t>
            </a:r>
            <a:endParaRPr lang="en-US" sz="1800" dirty="0">
              <a:latin typeface="Times New Roman" panose="02020603050405020304" pitchFamily="18" charset="0"/>
              <a:ea typeface="Times New Roman" panose="02020603050405020304" pitchFamily="18" charset="0"/>
            </a:endParaRPr>
          </a:p>
        </p:txBody>
      </p:sp>
      <p:sp>
        <p:nvSpPr>
          <p:cNvPr id="20" name="Google Shape;284;p3"/>
          <p:cNvSpPr/>
          <p:nvPr/>
        </p:nvSpPr>
        <p:spPr>
          <a:xfrm>
            <a:off x="4852638" y="3288358"/>
            <a:ext cx="3415453" cy="1025732"/>
          </a:xfrm>
          <a:prstGeom prst="roundRect">
            <a:avLst>
              <a:gd name="adj" fmla="val 11727"/>
            </a:avLst>
          </a:prstGeom>
          <a:solidFill>
            <a:srgbClr val="189B75"/>
          </a:solidFill>
          <a:ln w="9525">
            <a:solidFill>
              <a:srgbClr val="000000"/>
            </a:solidFill>
          </a:ln>
        </p:spPr>
        <p:txBody>
          <a:bodyPr spcFirstLastPara="1" wrap="square" lIns="68569" tIns="34275" rIns="68569" bIns="34275" anchor="ctr" anchorCtr="0">
            <a:noAutofit/>
          </a:bodyPr>
          <a:lstStyle/>
          <a:p>
            <a:pPr marR="30480" lvl="0" algn="ctr"/>
            <a:r>
              <a:rPr lang="en-US" sz="2000">
                <a:solidFill>
                  <a:schemeClr val="bg1"/>
                </a:solidFill>
                <a:latin typeface="Arial" panose="020B0604020202020204" pitchFamily="34" charset="0"/>
                <a:ea typeface="Times New Roman" panose="02020603050405020304" pitchFamily="18" charset="0"/>
              </a:rPr>
              <a:t>D. &lt;</a:t>
            </a:r>
            <a:endParaRPr lang="en-US" sz="1800" dirty="0">
              <a:solidFill>
                <a:schemeClr val="bg1"/>
              </a:solidFill>
              <a:latin typeface="Times New Roman" panose="02020603050405020304" pitchFamily="18" charset="0"/>
              <a:ea typeface="Times New Roman" panose="02020603050405020304" pitchFamily="18" charset="0"/>
            </a:endParaRPr>
          </a:p>
        </p:txBody>
      </p:sp>
      <p:pic>
        <p:nvPicPr>
          <p:cNvPr id="23" name="Picture 4" descr="https://cdn-icons-png.flaticon.com/128/14791/14791384.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1488" y="264602"/>
            <a:ext cx="783779" cy="783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40888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8" grpId="0" animBg="1"/>
      <p:bldP spid="19" grpId="0" animBg="1"/>
      <p:bldP spid="2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sp>
        <p:nvSpPr>
          <p:cNvPr id="1427" name="Google Shape;1427;p34"/>
          <p:cNvSpPr txBox="1">
            <a:spLocks noGrp="1"/>
          </p:cNvSpPr>
          <p:nvPr>
            <p:ph type="subTitle" idx="1"/>
          </p:nvPr>
        </p:nvSpPr>
        <p:spPr>
          <a:xfrm>
            <a:off x="1879600" y="1572247"/>
            <a:ext cx="5638987" cy="1649906"/>
          </a:xfrm>
          <a:prstGeom prst="rect">
            <a:avLst/>
          </a:prstGeom>
          <a:solidFill>
            <a:srgbClr val="FFD2EA"/>
          </a:solidFill>
        </p:spPr>
        <p:txBody>
          <a:bodyPr spcFirstLastPara="1" wrap="square" lIns="91425" tIns="0" rIns="91425" bIns="0" anchor="ctr" anchorCtr="0">
            <a:noAutofit/>
          </a:bodyPr>
          <a:lstStyle/>
          <a:p>
            <a:pPr marL="0" lvl="0" indent="0" algn="ctr" rtl="0">
              <a:lnSpc>
                <a:spcPct val="150000"/>
              </a:lnSpc>
              <a:spcBef>
                <a:spcPts val="0"/>
              </a:spcBef>
              <a:spcAft>
                <a:spcPts val="0"/>
              </a:spcAft>
              <a:buNone/>
            </a:pPr>
            <a:r>
              <a:rPr lang="en-US" sz="3300" b="1"/>
              <a:t>CẢM ƠN CÁC EM ĐÃ THAM GIA TRÒ CHƠI!</a:t>
            </a:r>
            <a:endParaRPr sz="3300" b="1"/>
          </a:p>
        </p:txBody>
      </p:sp>
      <p:sp>
        <p:nvSpPr>
          <p:cNvPr id="1493" name="Google Shape;1493;p34"/>
          <p:cNvSpPr/>
          <p:nvPr/>
        </p:nvSpPr>
        <p:spPr>
          <a:xfrm rot="20638613">
            <a:off x="1342236" y="3516734"/>
            <a:ext cx="668700" cy="668700"/>
          </a:xfrm>
          <a:prstGeom prst="plaque">
            <a:avLst>
              <a:gd name="adj" fmla="val 50000"/>
            </a:avLst>
          </a:prstGeom>
          <a:solidFill>
            <a:schemeClr val="accent3"/>
          </a:solidFill>
          <a:ln w="38100" cap="flat" cmpd="sng">
            <a:solidFill>
              <a:schemeClr val="lt1"/>
            </a:solidFill>
            <a:prstDash val="solid"/>
            <a:round/>
            <a:headEnd type="none" w="sm" len="sm"/>
            <a:tailEnd type="none" w="sm" len="sm"/>
          </a:ln>
          <a:effectLst>
            <a:outerShdw blurRad="42863" dist="57150" dir="468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4" name="Google Shape;1494;p34"/>
          <p:cNvSpPr/>
          <p:nvPr/>
        </p:nvSpPr>
        <p:spPr>
          <a:xfrm rot="821210">
            <a:off x="7027002" y="1060273"/>
            <a:ext cx="983171" cy="196035"/>
          </a:xfrm>
          <a:custGeom>
            <a:avLst/>
            <a:gdLst/>
            <a:ahLst/>
            <a:cxnLst/>
            <a:rect l="l" t="t" r="r" b="b"/>
            <a:pathLst>
              <a:path w="58048" h="10935" extrusionOk="0">
                <a:moveTo>
                  <a:pt x="0" y="7837"/>
                </a:moveTo>
                <a:cubicBezTo>
                  <a:pt x="3062" y="4778"/>
                  <a:pt x="7651" y="957"/>
                  <a:pt x="11757" y="2326"/>
                </a:cubicBezTo>
                <a:cubicBezTo>
                  <a:pt x="16622" y="3948"/>
                  <a:pt x="19683" y="9369"/>
                  <a:pt x="24615" y="10776"/>
                </a:cubicBezTo>
                <a:cubicBezTo>
                  <a:pt x="29048" y="12041"/>
                  <a:pt x="28912" y="1025"/>
                  <a:pt x="33433" y="122"/>
                </a:cubicBezTo>
                <a:cubicBezTo>
                  <a:pt x="38335" y="-857"/>
                  <a:pt x="41390" y="6858"/>
                  <a:pt x="46292" y="7837"/>
                </a:cubicBezTo>
                <a:cubicBezTo>
                  <a:pt x="50588" y="8695"/>
                  <a:pt x="54128" y="3916"/>
                  <a:pt x="58048" y="1959"/>
                </a:cubicBezTo>
              </a:path>
            </a:pathLst>
          </a:custGeom>
          <a:noFill/>
          <a:ln w="76200" cap="rnd" cmpd="sng">
            <a:solidFill>
              <a:schemeClr val="lt2"/>
            </a:solidFill>
            <a:prstDash val="solid"/>
            <a:round/>
            <a:headEnd type="none" w="med" len="med"/>
            <a:tailEnd type="none" w="med" len="med"/>
          </a:ln>
        </p:spPr>
      </p:sp>
      <p:grpSp>
        <p:nvGrpSpPr>
          <p:cNvPr id="1495" name="Google Shape;1495;p34"/>
          <p:cNvGrpSpPr/>
          <p:nvPr/>
        </p:nvGrpSpPr>
        <p:grpSpPr>
          <a:xfrm rot="902066">
            <a:off x="7418016" y="3627664"/>
            <a:ext cx="669118" cy="446839"/>
            <a:chOff x="1427190" y="3929391"/>
            <a:chExt cx="1608551" cy="1073810"/>
          </a:xfrm>
        </p:grpSpPr>
        <p:sp>
          <p:nvSpPr>
            <p:cNvPr id="1496" name="Google Shape;1496;p34"/>
            <p:cNvSpPr/>
            <p:nvPr/>
          </p:nvSpPr>
          <p:spPr>
            <a:xfrm>
              <a:off x="1427190" y="3929391"/>
              <a:ext cx="1608551" cy="1073810"/>
            </a:xfrm>
            <a:custGeom>
              <a:avLst/>
              <a:gdLst/>
              <a:ahLst/>
              <a:cxnLst/>
              <a:rect l="l" t="t" r="r" b="b"/>
              <a:pathLst>
                <a:path w="14129" h="9432" extrusionOk="0">
                  <a:moveTo>
                    <a:pt x="4366" y="0"/>
                  </a:moveTo>
                  <a:cubicBezTo>
                    <a:pt x="3817" y="0"/>
                    <a:pt x="3229" y="215"/>
                    <a:pt x="2630" y="772"/>
                  </a:cubicBezTo>
                  <a:cubicBezTo>
                    <a:pt x="1" y="3213"/>
                    <a:pt x="7434" y="9431"/>
                    <a:pt x="7434" y="9431"/>
                  </a:cubicBezTo>
                  <a:cubicBezTo>
                    <a:pt x="12908" y="5700"/>
                    <a:pt x="14128" y="1241"/>
                    <a:pt x="11781" y="302"/>
                  </a:cubicBezTo>
                  <a:cubicBezTo>
                    <a:pt x="11526" y="200"/>
                    <a:pt x="11272" y="155"/>
                    <a:pt x="11022" y="155"/>
                  </a:cubicBezTo>
                  <a:cubicBezTo>
                    <a:pt x="9227" y="155"/>
                    <a:pt x="7651" y="2461"/>
                    <a:pt x="7651" y="2461"/>
                  </a:cubicBezTo>
                  <a:cubicBezTo>
                    <a:pt x="7651" y="2461"/>
                    <a:pt x="6225" y="0"/>
                    <a:pt x="4366" y="0"/>
                  </a:cubicBezTo>
                  <a:close/>
                </a:path>
              </a:pathLst>
            </a:custGeom>
            <a:solidFill>
              <a:schemeClr val="lt1"/>
            </a:solidFill>
            <a:ln w="76200" cap="flat" cmpd="sng">
              <a:solidFill>
                <a:schemeClr val="lt1"/>
              </a:solidFill>
              <a:prstDash val="solid"/>
              <a:round/>
              <a:headEnd type="none" w="sm" len="sm"/>
              <a:tailEnd type="none" w="sm" len="sm"/>
            </a:ln>
            <a:effectLst>
              <a:outerShdw blurRad="28575" dist="47625" dir="1560000" algn="bl" rotWithShape="0">
                <a:srgbClr val="000000">
                  <a:alpha val="23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97" name="Google Shape;1497;p34"/>
            <p:cNvGrpSpPr/>
            <p:nvPr/>
          </p:nvGrpSpPr>
          <p:grpSpPr>
            <a:xfrm>
              <a:off x="1427190" y="3929391"/>
              <a:ext cx="1608551" cy="1073810"/>
              <a:chOff x="7373000" y="529788"/>
              <a:chExt cx="353225" cy="235800"/>
            </a:xfrm>
          </p:grpSpPr>
          <p:sp>
            <p:nvSpPr>
              <p:cNvPr id="1498" name="Google Shape;1498;p34"/>
              <p:cNvSpPr/>
              <p:nvPr/>
            </p:nvSpPr>
            <p:spPr>
              <a:xfrm>
                <a:off x="7373000" y="529788"/>
                <a:ext cx="353225" cy="235800"/>
              </a:xfrm>
              <a:custGeom>
                <a:avLst/>
                <a:gdLst/>
                <a:ahLst/>
                <a:cxnLst/>
                <a:rect l="l" t="t" r="r" b="b"/>
                <a:pathLst>
                  <a:path w="14129" h="9432" extrusionOk="0">
                    <a:moveTo>
                      <a:pt x="4366" y="0"/>
                    </a:moveTo>
                    <a:cubicBezTo>
                      <a:pt x="3817" y="0"/>
                      <a:pt x="3229" y="215"/>
                      <a:pt x="2630" y="772"/>
                    </a:cubicBezTo>
                    <a:cubicBezTo>
                      <a:pt x="1" y="3213"/>
                      <a:pt x="7434" y="9431"/>
                      <a:pt x="7434" y="9431"/>
                    </a:cubicBezTo>
                    <a:cubicBezTo>
                      <a:pt x="12908" y="5700"/>
                      <a:pt x="14128" y="1241"/>
                      <a:pt x="11781" y="302"/>
                    </a:cubicBezTo>
                    <a:cubicBezTo>
                      <a:pt x="11526" y="200"/>
                      <a:pt x="11272" y="155"/>
                      <a:pt x="11022" y="155"/>
                    </a:cubicBezTo>
                    <a:cubicBezTo>
                      <a:pt x="9227" y="155"/>
                      <a:pt x="7651" y="2461"/>
                      <a:pt x="7651" y="2461"/>
                    </a:cubicBezTo>
                    <a:cubicBezTo>
                      <a:pt x="7651" y="2461"/>
                      <a:pt x="6225" y="0"/>
                      <a:pt x="436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9" name="Google Shape;1499;p34"/>
              <p:cNvSpPr/>
              <p:nvPr/>
            </p:nvSpPr>
            <p:spPr>
              <a:xfrm>
                <a:off x="7436150" y="556963"/>
                <a:ext cx="119225" cy="138075"/>
              </a:xfrm>
              <a:custGeom>
                <a:avLst/>
                <a:gdLst/>
                <a:ahLst/>
                <a:cxnLst/>
                <a:rect l="l" t="t" r="r" b="b"/>
                <a:pathLst>
                  <a:path w="4769" h="5523" extrusionOk="0">
                    <a:moveTo>
                      <a:pt x="1338" y="1"/>
                    </a:moveTo>
                    <a:cubicBezTo>
                      <a:pt x="987" y="1"/>
                      <a:pt x="690" y="176"/>
                      <a:pt x="529" y="589"/>
                    </a:cubicBezTo>
                    <a:cubicBezTo>
                      <a:pt x="1" y="1943"/>
                      <a:pt x="837" y="3280"/>
                      <a:pt x="837" y="3280"/>
                    </a:cubicBezTo>
                    <a:cubicBezTo>
                      <a:pt x="1429" y="4364"/>
                      <a:pt x="2974" y="5523"/>
                      <a:pt x="3808" y="5523"/>
                    </a:cubicBezTo>
                    <a:cubicBezTo>
                      <a:pt x="3993" y="5523"/>
                      <a:pt x="4144" y="5465"/>
                      <a:pt x="4240" y="5336"/>
                    </a:cubicBezTo>
                    <a:cubicBezTo>
                      <a:pt x="4769" y="4628"/>
                      <a:pt x="4089" y="3482"/>
                      <a:pt x="3569" y="1962"/>
                    </a:cubicBezTo>
                    <a:cubicBezTo>
                      <a:pt x="3206" y="906"/>
                      <a:pt x="2135" y="1"/>
                      <a:pt x="1338" y="1"/>
                    </a:cubicBezTo>
                    <a:close/>
                  </a:path>
                </a:pathLst>
              </a:custGeom>
              <a:solidFill>
                <a:srgbClr val="FFFFFF">
                  <a:alpha val="5055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0" name="Google Shape;1500;p34"/>
              <p:cNvSpPr/>
              <p:nvPr/>
            </p:nvSpPr>
            <p:spPr>
              <a:xfrm>
                <a:off x="7540375" y="702938"/>
                <a:ext cx="44550" cy="34950"/>
              </a:xfrm>
              <a:custGeom>
                <a:avLst/>
                <a:gdLst/>
                <a:ahLst/>
                <a:cxnLst/>
                <a:rect l="l" t="t" r="r" b="b"/>
                <a:pathLst>
                  <a:path w="1782" h="1398" extrusionOk="0">
                    <a:moveTo>
                      <a:pt x="974" y="1"/>
                    </a:moveTo>
                    <a:cubicBezTo>
                      <a:pt x="591" y="1"/>
                      <a:pt x="0" y="952"/>
                      <a:pt x="475" y="1277"/>
                    </a:cubicBezTo>
                    <a:cubicBezTo>
                      <a:pt x="603" y="1365"/>
                      <a:pt x="739" y="1398"/>
                      <a:pt x="868" y="1398"/>
                    </a:cubicBezTo>
                    <a:cubicBezTo>
                      <a:pt x="1227" y="1398"/>
                      <a:pt x="1539" y="1146"/>
                      <a:pt x="1539" y="1146"/>
                    </a:cubicBezTo>
                    <a:cubicBezTo>
                      <a:pt x="1782" y="498"/>
                      <a:pt x="1386" y="59"/>
                      <a:pt x="1007" y="3"/>
                    </a:cubicBezTo>
                    <a:cubicBezTo>
                      <a:pt x="996" y="2"/>
                      <a:pt x="985" y="1"/>
                      <a:pt x="974" y="1"/>
                    </a:cubicBezTo>
                    <a:close/>
                  </a:path>
                </a:pathLst>
              </a:custGeom>
              <a:solidFill>
                <a:srgbClr val="FFFFFF">
                  <a:alpha val="5055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1612302161"/>
      </p:ext>
    </p:extLst>
  </p:cSld>
  <p:clrMapOvr>
    <a:masterClrMapping/>
  </p:clrMapOvr>
  <p:transition spd="med">
    <p:split orient="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51"/>
        <p:cNvGrpSpPr/>
        <p:nvPr/>
      </p:nvGrpSpPr>
      <p:grpSpPr>
        <a:xfrm>
          <a:off x="0" y="0"/>
          <a:ext cx="0" cy="0"/>
          <a:chOff x="0" y="0"/>
          <a:chExt cx="0" cy="0"/>
        </a:xfrm>
      </p:grpSpPr>
      <p:sp>
        <p:nvSpPr>
          <p:cNvPr id="6" name="TextBox 5">
            <a:extLst>
              <a:ext uri="{FF2B5EF4-FFF2-40B4-BE49-F238E27FC236}">
                <a16:creationId xmlns:a16="http://schemas.microsoft.com/office/drawing/2014/main" id="{DAE0A77F-3157-572F-6674-B8F0CC07F59E}"/>
              </a:ext>
            </a:extLst>
          </p:cNvPr>
          <p:cNvSpPr txBox="1"/>
          <p:nvPr/>
        </p:nvSpPr>
        <p:spPr>
          <a:xfrm>
            <a:off x="427410" y="717047"/>
            <a:ext cx="7869097" cy="4298613"/>
          </a:xfrm>
          <a:prstGeom prst="rect">
            <a:avLst/>
          </a:prstGeom>
          <a:noFill/>
        </p:spPr>
        <p:txBody>
          <a:bodyPr wrap="square">
            <a:spAutoFit/>
          </a:bodyPr>
          <a:lstStyle/>
          <a:p>
            <a:pPr algn="just">
              <a:lnSpc>
                <a:spcPct val="20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Trong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phát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sau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phát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nào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đúng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phát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nào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sai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đúng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căn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err="1">
                <a:effectLst/>
                <a:latin typeface="Arial" panose="020B0604020202020204" pitchFamily="34" charset="0"/>
                <a:ea typeface="Times New Roman" panose="02020603050405020304" pitchFamily="18" charset="0"/>
                <a:cs typeface="Times New Roman" panose="02020603050405020304" pitchFamily="18" charset="0"/>
              </a:rPr>
              <a:t>bậc</a:t>
            </a:r>
            <a:r>
              <a:rPr lang="en-US" sz="2000" kern="100">
                <a:effectLst/>
                <a:latin typeface="Arial" panose="020B0604020202020204" pitchFamily="34" charset="0"/>
                <a:ea typeface="Times New Roman" panose="02020603050405020304" pitchFamily="18" charset="0"/>
                <a:cs typeface="Times New Roman" panose="02020603050405020304" pitchFamily="18" charset="0"/>
              </a:rPr>
              <a:t> hai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nhau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âm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căn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bậc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c)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âm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căn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bậc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d)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Căn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bậc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e)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Căn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bậc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âm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âm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7A3F057-D20F-6BF3-2225-69162611C415}"/>
              </a:ext>
            </a:extLst>
          </p:cNvPr>
          <p:cNvSpPr/>
          <p:nvPr/>
        </p:nvSpPr>
        <p:spPr>
          <a:xfrm>
            <a:off x="3358349" y="342352"/>
            <a:ext cx="2427302"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Bài </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a:t>
            </a:r>
            <a:r>
              <a:rPr kumimoji="0" lang="vi-VN"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lang="en-US" sz="2000" b="1" noProof="0" dirty="0">
                <a:solidFill>
                  <a:srgbClr val="C00000"/>
                </a:solidFill>
                <a:latin typeface="Arial" panose="020B0604020202020204" pitchFamily="34" charset="0"/>
                <a:ea typeface="+mn-ea"/>
                <a:cs typeface="Arial" panose="020B0604020202020204" pitchFamily="34" charset="0"/>
              </a:rPr>
              <a:t>53</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endParaRPr lang="en-US" sz="2000" dirty="0">
              <a:solidFill>
                <a:srgbClr val="C00000"/>
              </a:solidFill>
              <a:cs typeface="Arial" panose="020B0604020202020204" pitchFamily="34" charset="0"/>
            </a:endParaRPr>
          </a:p>
        </p:txBody>
      </p:sp>
      <p:sp>
        <p:nvSpPr>
          <p:cNvPr id="7" name="Rectangle 6">
            <a:extLst>
              <a:ext uri="{FF2B5EF4-FFF2-40B4-BE49-F238E27FC236}">
                <a16:creationId xmlns:a16="http://schemas.microsoft.com/office/drawing/2014/main" id="{35F2F976-A417-FB7C-186B-087586347394}"/>
              </a:ext>
            </a:extLst>
          </p:cNvPr>
          <p:cNvSpPr/>
          <p:nvPr/>
        </p:nvSpPr>
        <p:spPr>
          <a:xfrm>
            <a:off x="7504772" y="1672682"/>
            <a:ext cx="591014" cy="390293"/>
          </a:xfrm>
          <a:prstGeom prst="rect">
            <a:avLst/>
          </a:prstGeom>
          <a:solidFill>
            <a:srgbClr val="FFFFFF"/>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500"/>
          </a:p>
        </p:txBody>
      </p:sp>
      <p:sp>
        <p:nvSpPr>
          <p:cNvPr id="8" name="Rectangle 7">
            <a:extLst>
              <a:ext uri="{FF2B5EF4-FFF2-40B4-BE49-F238E27FC236}">
                <a16:creationId xmlns:a16="http://schemas.microsoft.com/office/drawing/2014/main" id="{589755CA-B8A7-7EF5-CCE6-0EF7C18B2A71}"/>
              </a:ext>
            </a:extLst>
          </p:cNvPr>
          <p:cNvSpPr/>
          <p:nvPr/>
        </p:nvSpPr>
        <p:spPr>
          <a:xfrm>
            <a:off x="7504772" y="2367775"/>
            <a:ext cx="591014" cy="390293"/>
          </a:xfrm>
          <a:prstGeom prst="rect">
            <a:avLst/>
          </a:prstGeom>
          <a:solidFill>
            <a:srgbClr val="FFFFFF"/>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500"/>
          </a:p>
        </p:txBody>
      </p:sp>
      <p:sp>
        <p:nvSpPr>
          <p:cNvPr id="9" name="Rectangle 8">
            <a:extLst>
              <a:ext uri="{FF2B5EF4-FFF2-40B4-BE49-F238E27FC236}">
                <a16:creationId xmlns:a16="http://schemas.microsoft.com/office/drawing/2014/main" id="{38A36A83-45C2-FC1A-8DD8-4F2166FE9328}"/>
              </a:ext>
            </a:extLst>
          </p:cNvPr>
          <p:cNvSpPr/>
          <p:nvPr/>
        </p:nvSpPr>
        <p:spPr>
          <a:xfrm>
            <a:off x="7504772" y="3062868"/>
            <a:ext cx="591014" cy="390293"/>
          </a:xfrm>
          <a:prstGeom prst="rect">
            <a:avLst/>
          </a:prstGeom>
          <a:solidFill>
            <a:srgbClr val="FFFFFF"/>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500"/>
          </a:p>
        </p:txBody>
      </p:sp>
      <p:sp>
        <p:nvSpPr>
          <p:cNvPr id="10" name="Rectangle 9">
            <a:extLst>
              <a:ext uri="{FF2B5EF4-FFF2-40B4-BE49-F238E27FC236}">
                <a16:creationId xmlns:a16="http://schemas.microsoft.com/office/drawing/2014/main" id="{545D33B9-959E-C7B0-243A-712405B5EE2C}"/>
              </a:ext>
            </a:extLst>
          </p:cNvPr>
          <p:cNvSpPr/>
          <p:nvPr/>
        </p:nvSpPr>
        <p:spPr>
          <a:xfrm>
            <a:off x="7504772" y="3757961"/>
            <a:ext cx="591014" cy="390293"/>
          </a:xfrm>
          <a:prstGeom prst="rect">
            <a:avLst/>
          </a:prstGeom>
          <a:solidFill>
            <a:srgbClr val="FFFFFF"/>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500"/>
          </a:p>
        </p:txBody>
      </p:sp>
      <p:sp>
        <p:nvSpPr>
          <p:cNvPr id="11" name="Rectangle 10">
            <a:extLst>
              <a:ext uri="{FF2B5EF4-FFF2-40B4-BE49-F238E27FC236}">
                <a16:creationId xmlns:a16="http://schemas.microsoft.com/office/drawing/2014/main" id="{BCA31D29-D3F3-9C63-CBC1-C81185AB084F}"/>
              </a:ext>
            </a:extLst>
          </p:cNvPr>
          <p:cNvSpPr/>
          <p:nvPr/>
        </p:nvSpPr>
        <p:spPr>
          <a:xfrm>
            <a:off x="7504772" y="4448755"/>
            <a:ext cx="591014" cy="390293"/>
          </a:xfrm>
          <a:prstGeom prst="rect">
            <a:avLst/>
          </a:prstGeom>
          <a:solidFill>
            <a:srgbClr val="FFFFFF"/>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500"/>
          </a:p>
        </p:txBody>
      </p:sp>
      <p:sp>
        <p:nvSpPr>
          <p:cNvPr id="12" name="Rectangle 11">
            <a:extLst>
              <a:ext uri="{FF2B5EF4-FFF2-40B4-BE49-F238E27FC236}">
                <a16:creationId xmlns:a16="http://schemas.microsoft.com/office/drawing/2014/main" id="{EF1698FF-42EB-A6A1-860E-6F0CAF27D0CA}"/>
              </a:ext>
            </a:extLst>
          </p:cNvPr>
          <p:cNvSpPr/>
          <p:nvPr/>
        </p:nvSpPr>
        <p:spPr>
          <a:xfrm>
            <a:off x="7598614" y="1499073"/>
            <a:ext cx="425632" cy="598177"/>
          </a:xfrm>
          <a:prstGeom prst="rect">
            <a:avLst/>
          </a:prstGeom>
        </p:spPr>
        <p:txBody>
          <a:bodyPr wrap="square">
            <a:spAutoFit/>
          </a:bodyPr>
          <a:lstStyle/>
          <a:p>
            <a:pPr lvl="0" algn="just">
              <a:lnSpc>
                <a:spcPct val="150000"/>
              </a:lnSpc>
              <a:spcBef>
                <a:spcPts val="600"/>
              </a:spcBef>
              <a:spcAft>
                <a:spcPts val="600"/>
              </a:spcAft>
              <a:defRPr/>
            </a:pPr>
            <a:r>
              <a:rPr lang="en-US" sz="2500" b="1" kern="1200" dirty="0">
                <a:solidFill>
                  <a:srgbClr val="FF0000"/>
                </a:solidFill>
                <a:latin typeface="Arial" panose="020B0604020202020204" pitchFamily="34" charset="0"/>
                <a:ea typeface="+mn-ea"/>
                <a:cs typeface="Arial" panose="020B0604020202020204" pitchFamily="34" charset="0"/>
              </a:rPr>
              <a:t>Đ</a:t>
            </a:r>
            <a:endParaRPr lang="en-US" sz="2500" dirty="0">
              <a:solidFill>
                <a:srgbClr val="FF0000"/>
              </a:solidFill>
              <a:cs typeface="Arial" panose="020B0604020202020204" pitchFamily="34" charset="0"/>
            </a:endParaRPr>
          </a:p>
        </p:txBody>
      </p:sp>
      <p:sp>
        <p:nvSpPr>
          <p:cNvPr id="13" name="Rectangle 12">
            <a:extLst>
              <a:ext uri="{FF2B5EF4-FFF2-40B4-BE49-F238E27FC236}">
                <a16:creationId xmlns:a16="http://schemas.microsoft.com/office/drawing/2014/main" id="{28CC1D3B-C41B-DBF6-269B-3B4BF388B45F}"/>
              </a:ext>
            </a:extLst>
          </p:cNvPr>
          <p:cNvSpPr/>
          <p:nvPr/>
        </p:nvSpPr>
        <p:spPr>
          <a:xfrm>
            <a:off x="7598614" y="2194166"/>
            <a:ext cx="425632" cy="598177"/>
          </a:xfrm>
          <a:prstGeom prst="rect">
            <a:avLst/>
          </a:prstGeom>
        </p:spPr>
        <p:txBody>
          <a:bodyPr wrap="square">
            <a:spAutoFit/>
          </a:bodyPr>
          <a:lstStyle/>
          <a:p>
            <a:pPr lvl="0" algn="just">
              <a:lnSpc>
                <a:spcPct val="150000"/>
              </a:lnSpc>
              <a:spcBef>
                <a:spcPts val="600"/>
              </a:spcBef>
              <a:spcAft>
                <a:spcPts val="600"/>
              </a:spcAft>
              <a:defRPr/>
            </a:pPr>
            <a:r>
              <a:rPr lang="en-US" sz="2500" b="1" kern="1200" dirty="0">
                <a:solidFill>
                  <a:srgbClr val="FF0000"/>
                </a:solidFill>
                <a:latin typeface="Arial" panose="020B0604020202020204" pitchFamily="34" charset="0"/>
                <a:ea typeface="+mn-ea"/>
                <a:cs typeface="Arial" panose="020B0604020202020204" pitchFamily="34" charset="0"/>
              </a:rPr>
              <a:t>Đ</a:t>
            </a:r>
            <a:endParaRPr lang="en-US" sz="2500" dirty="0">
              <a:solidFill>
                <a:srgbClr val="FF0000"/>
              </a:solidFill>
              <a:cs typeface="Arial" panose="020B0604020202020204" pitchFamily="34" charset="0"/>
            </a:endParaRPr>
          </a:p>
        </p:txBody>
      </p:sp>
      <p:sp>
        <p:nvSpPr>
          <p:cNvPr id="14" name="Rectangle 13">
            <a:extLst>
              <a:ext uri="{FF2B5EF4-FFF2-40B4-BE49-F238E27FC236}">
                <a16:creationId xmlns:a16="http://schemas.microsoft.com/office/drawing/2014/main" id="{ACDC0FA1-BEA3-CEF4-0528-55E136A3B6BF}"/>
              </a:ext>
            </a:extLst>
          </p:cNvPr>
          <p:cNvSpPr/>
          <p:nvPr/>
        </p:nvSpPr>
        <p:spPr>
          <a:xfrm>
            <a:off x="7598614" y="2903364"/>
            <a:ext cx="425632" cy="598177"/>
          </a:xfrm>
          <a:prstGeom prst="rect">
            <a:avLst/>
          </a:prstGeom>
        </p:spPr>
        <p:txBody>
          <a:bodyPr wrap="square">
            <a:spAutoFit/>
          </a:bodyPr>
          <a:lstStyle/>
          <a:p>
            <a:pPr lvl="0" algn="just">
              <a:lnSpc>
                <a:spcPct val="150000"/>
              </a:lnSpc>
              <a:spcBef>
                <a:spcPts val="600"/>
              </a:spcBef>
              <a:spcAft>
                <a:spcPts val="600"/>
              </a:spcAft>
              <a:defRPr/>
            </a:pPr>
            <a:r>
              <a:rPr lang="en-US" sz="2500" b="1" kern="1200" dirty="0">
                <a:solidFill>
                  <a:srgbClr val="FF0000"/>
                </a:solidFill>
                <a:latin typeface="Arial" panose="020B0604020202020204" pitchFamily="34" charset="0"/>
                <a:ea typeface="+mn-ea"/>
                <a:cs typeface="Arial" panose="020B0604020202020204" pitchFamily="34" charset="0"/>
              </a:rPr>
              <a:t>S</a:t>
            </a:r>
            <a:endParaRPr lang="en-US" sz="2500" dirty="0">
              <a:solidFill>
                <a:srgbClr val="FF0000"/>
              </a:solidFill>
              <a:cs typeface="Arial" panose="020B0604020202020204" pitchFamily="34" charset="0"/>
            </a:endParaRPr>
          </a:p>
        </p:txBody>
      </p:sp>
      <p:sp>
        <p:nvSpPr>
          <p:cNvPr id="15" name="Rectangle 14">
            <a:extLst>
              <a:ext uri="{FF2B5EF4-FFF2-40B4-BE49-F238E27FC236}">
                <a16:creationId xmlns:a16="http://schemas.microsoft.com/office/drawing/2014/main" id="{C5EFDD76-8BCF-9151-A970-97CD4F24DCE0}"/>
              </a:ext>
            </a:extLst>
          </p:cNvPr>
          <p:cNvSpPr/>
          <p:nvPr/>
        </p:nvSpPr>
        <p:spPr>
          <a:xfrm>
            <a:off x="7598614" y="3598457"/>
            <a:ext cx="425632" cy="598177"/>
          </a:xfrm>
          <a:prstGeom prst="rect">
            <a:avLst/>
          </a:prstGeom>
        </p:spPr>
        <p:txBody>
          <a:bodyPr wrap="square">
            <a:spAutoFit/>
          </a:bodyPr>
          <a:lstStyle/>
          <a:p>
            <a:pPr lvl="0" algn="just">
              <a:lnSpc>
                <a:spcPct val="150000"/>
              </a:lnSpc>
              <a:spcBef>
                <a:spcPts val="600"/>
              </a:spcBef>
              <a:spcAft>
                <a:spcPts val="600"/>
              </a:spcAft>
              <a:defRPr/>
            </a:pPr>
            <a:r>
              <a:rPr lang="en-US" sz="2500" b="1" kern="1200" dirty="0">
                <a:solidFill>
                  <a:srgbClr val="FF0000"/>
                </a:solidFill>
                <a:latin typeface="Arial" panose="020B0604020202020204" pitchFamily="34" charset="0"/>
                <a:ea typeface="+mn-ea"/>
                <a:cs typeface="Arial" panose="020B0604020202020204" pitchFamily="34" charset="0"/>
              </a:rPr>
              <a:t>Đ</a:t>
            </a:r>
            <a:endParaRPr lang="en-US" sz="2500" dirty="0">
              <a:solidFill>
                <a:srgbClr val="FF0000"/>
              </a:solidFill>
              <a:cs typeface="Arial" panose="020B0604020202020204" pitchFamily="34" charset="0"/>
            </a:endParaRPr>
          </a:p>
        </p:txBody>
      </p:sp>
      <p:sp>
        <p:nvSpPr>
          <p:cNvPr id="16" name="Rectangle 15">
            <a:extLst>
              <a:ext uri="{FF2B5EF4-FFF2-40B4-BE49-F238E27FC236}">
                <a16:creationId xmlns:a16="http://schemas.microsoft.com/office/drawing/2014/main" id="{332AD5A4-33E0-D1C1-92CD-4DF550790189}"/>
              </a:ext>
            </a:extLst>
          </p:cNvPr>
          <p:cNvSpPr/>
          <p:nvPr/>
        </p:nvSpPr>
        <p:spPr>
          <a:xfrm>
            <a:off x="7598614" y="4297630"/>
            <a:ext cx="425632" cy="598177"/>
          </a:xfrm>
          <a:prstGeom prst="rect">
            <a:avLst/>
          </a:prstGeom>
        </p:spPr>
        <p:txBody>
          <a:bodyPr wrap="square">
            <a:spAutoFit/>
          </a:bodyPr>
          <a:lstStyle/>
          <a:p>
            <a:pPr lvl="0" algn="just">
              <a:lnSpc>
                <a:spcPct val="150000"/>
              </a:lnSpc>
              <a:spcBef>
                <a:spcPts val="600"/>
              </a:spcBef>
              <a:spcAft>
                <a:spcPts val="600"/>
              </a:spcAft>
              <a:defRPr/>
            </a:pPr>
            <a:r>
              <a:rPr lang="en-US" sz="2500" b="1" kern="1200" dirty="0">
                <a:solidFill>
                  <a:srgbClr val="FF0000"/>
                </a:solidFill>
                <a:latin typeface="Arial" panose="020B0604020202020204" pitchFamily="34" charset="0"/>
                <a:ea typeface="+mn-ea"/>
                <a:cs typeface="Arial" panose="020B0604020202020204" pitchFamily="34" charset="0"/>
              </a:rPr>
              <a:t>Đ</a:t>
            </a:r>
            <a:endParaRPr lang="en-US" sz="2500" dirty="0">
              <a:solidFill>
                <a:srgbClr val="FF0000"/>
              </a:solidFill>
              <a:cs typeface="Arial" panose="020B0604020202020204" pitchFamily="34" charset="0"/>
            </a:endParaRPr>
          </a:p>
        </p:txBody>
      </p:sp>
      <p:pic>
        <p:nvPicPr>
          <p:cNvPr id="17" name="Picture 2">
            <a:extLst>
              <a:ext uri="{FF2B5EF4-FFF2-40B4-BE49-F238E27FC236}">
                <a16:creationId xmlns:a16="http://schemas.microsoft.com/office/drawing/2014/main" id="{1E3CEB4C-A240-3144-D2AE-4A5A0357E1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298486" y="4337091"/>
            <a:ext cx="845514" cy="806409"/>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anim calcmode="lin" valueType="num">
                                      <p:cBhvr>
                                        <p:cTn id="38" dur="500" fill="hold"/>
                                        <p:tgtEl>
                                          <p:spTgt spid="13"/>
                                        </p:tgtEl>
                                        <p:attrNameLst>
                                          <p:attrName>ppt_x</p:attrName>
                                        </p:attrNameLst>
                                      </p:cBhvr>
                                      <p:tavLst>
                                        <p:tav tm="0">
                                          <p:val>
                                            <p:strVal val="#ppt_x"/>
                                          </p:val>
                                        </p:tav>
                                        <p:tav tm="100000">
                                          <p:val>
                                            <p:strVal val="#ppt_x"/>
                                          </p:val>
                                        </p:tav>
                                      </p:tavLst>
                                    </p:anim>
                                    <p:anim calcmode="lin" valueType="num">
                                      <p:cBhvr>
                                        <p:cTn id="3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randombar(horizontal)">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animBg="1"/>
      <p:bldP spid="8" grpId="0" animBg="1"/>
      <p:bldP spid="9" grpId="0" animBg="1"/>
      <p:bldP spid="10" grpId="0" animBg="1"/>
      <p:bldP spid="11" grpId="0" animBg="1"/>
      <p:bldP spid="12" grpId="0"/>
      <p:bldP spid="13" grpId="0"/>
      <p:bldP spid="14" grpId="0"/>
      <p:bldP spid="15" grpId="0"/>
      <p:bldP spid="1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99"/>
        <p:cNvGrpSpPr/>
        <p:nvPr/>
      </p:nvGrpSpPr>
      <p:grpSpPr>
        <a:xfrm>
          <a:off x="0" y="0"/>
          <a:ext cx="0" cy="0"/>
          <a:chOff x="0" y="0"/>
          <a:chExt cx="0" cy="0"/>
        </a:xfrm>
      </p:grpSpPr>
      <p:sp>
        <p:nvSpPr>
          <p:cNvPr id="4" name="Rectangle 3">
            <a:extLst>
              <a:ext uri="{FF2B5EF4-FFF2-40B4-BE49-F238E27FC236}">
                <a16:creationId xmlns:a16="http://schemas.microsoft.com/office/drawing/2014/main" id="{2928E34C-A9B5-33D1-0FDE-781C4F834193}"/>
              </a:ext>
            </a:extLst>
          </p:cNvPr>
          <p:cNvSpPr/>
          <p:nvPr/>
        </p:nvSpPr>
        <p:spPr>
          <a:xfrm>
            <a:off x="380973" y="308899"/>
            <a:ext cx="2427302"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Bài </a:t>
            </a:r>
            <a:r>
              <a:rPr lang="en-US" sz="2000" b="1" kern="1200" dirty="0">
                <a:solidFill>
                  <a:srgbClr val="C00000"/>
                </a:solidFill>
                <a:latin typeface="Arial" panose="020B0604020202020204" pitchFamily="34" charset="0"/>
                <a:ea typeface="+mn-ea"/>
                <a:cs typeface="Arial" panose="020B0604020202020204" pitchFamily="34" charset="0"/>
              </a:rPr>
              <a:t>2</a:t>
            </a:r>
            <a:r>
              <a:rPr kumimoji="0" lang="vi-VN"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lang="en-US" sz="2000" b="1" noProof="0" dirty="0">
                <a:solidFill>
                  <a:srgbClr val="C00000"/>
                </a:solidFill>
                <a:latin typeface="Arial" panose="020B0604020202020204" pitchFamily="34" charset="0"/>
                <a:ea typeface="+mn-ea"/>
                <a:cs typeface="Arial" panose="020B0604020202020204" pitchFamily="34" charset="0"/>
              </a:rPr>
              <a:t>53</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endParaRPr lang="en-US" sz="2000" dirty="0">
              <a:solidFill>
                <a:srgbClr val="C00000"/>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8B61DE5-4F1A-8750-AF94-3318241A829F}"/>
                  </a:ext>
                </a:extLst>
              </p:cNvPr>
              <p:cNvSpPr txBox="1"/>
              <p:nvPr/>
            </p:nvSpPr>
            <p:spPr>
              <a:xfrm>
                <a:off x="380973" y="208538"/>
                <a:ext cx="8382054" cy="1572162"/>
              </a:xfrm>
              <a:prstGeom prst="rect">
                <a:avLst/>
              </a:prstGeom>
              <a:noFill/>
            </p:spPr>
            <p:txBody>
              <a:bodyPr wrap="square">
                <a:spAutoFit/>
              </a:bodyPr>
              <a:lstStyle/>
              <a:p>
                <a:pPr algn="just">
                  <a:lnSpc>
                    <a:spcPct val="20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căn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bậc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289</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0,81</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c)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1,69</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d) </a:t>
                </a:r>
                <a14:m>
                  <m:oMath xmlns:m="http://schemas.openxmlformats.org/officeDocument/2006/math">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49</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121</m:t>
                        </m:r>
                      </m:den>
                    </m:f>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48B61DE5-4F1A-8750-AF94-3318241A829F}"/>
                  </a:ext>
                </a:extLst>
              </p:cNvPr>
              <p:cNvSpPr txBox="1">
                <a:spLocks noRot="1" noChangeAspect="1" noMove="1" noResize="1" noEditPoints="1" noAdjustHandles="1" noChangeArrowheads="1" noChangeShapeType="1" noTextEdit="1"/>
              </p:cNvSpPr>
              <p:nvPr/>
            </p:nvSpPr>
            <p:spPr>
              <a:xfrm>
                <a:off x="380973" y="208538"/>
                <a:ext cx="8382054" cy="1572162"/>
              </a:xfrm>
              <a:prstGeom prst="rect">
                <a:avLst/>
              </a:prstGeom>
              <a:blipFill>
                <a:blip r:embed="rId3"/>
                <a:stretch>
                  <a:fillRect l="-727" b="-1550"/>
                </a:stretch>
              </a:blipFill>
            </p:spPr>
            <p:txBody>
              <a:bodyPr/>
              <a:lstStyle/>
              <a:p>
                <a:r>
                  <a:rPr lang="en-US">
                    <a:noFill/>
                  </a:rPr>
                  <a:t> </a:t>
                </a:r>
              </a:p>
            </p:txBody>
          </p:sp>
        </mc:Fallback>
      </mc:AlternateContent>
      <p:sp>
        <p:nvSpPr>
          <p:cNvPr id="7" name="Google Shape;1913;p42">
            <a:extLst>
              <a:ext uri="{FF2B5EF4-FFF2-40B4-BE49-F238E27FC236}">
                <a16:creationId xmlns:a16="http://schemas.microsoft.com/office/drawing/2014/main" id="{8E209BE8-5CAB-B3B2-E022-E33AEC972700}"/>
              </a:ext>
            </a:extLst>
          </p:cNvPr>
          <p:cNvSpPr/>
          <p:nvPr/>
        </p:nvSpPr>
        <p:spPr>
          <a:xfrm rot="2165">
            <a:off x="538191" y="2240783"/>
            <a:ext cx="994776" cy="458265"/>
          </a:xfrm>
          <a:prstGeom prst="chevron">
            <a:avLst>
              <a:gd name="adj" fmla="val 33665"/>
            </a:avLst>
          </a:prstGeom>
          <a:solidFill>
            <a:schemeClr val="tx2">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dirty="0">
                <a:solidFill>
                  <a:sysClr val="windowText" lastClr="000000"/>
                </a:solidFill>
              </a:rPr>
              <a:t>G</a:t>
            </a:r>
            <a:r>
              <a:rPr kumimoji="0" lang="en-US" sz="1900" b="1" i="1" u="none" strike="noStrike" kern="0" cap="none" spc="0" normalizeH="0" baseline="0" noProof="0" dirty="0" err="1">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F69C647-3106-3B94-8600-25CDC2D687A0}"/>
                  </a:ext>
                </a:extLst>
              </p:cNvPr>
              <p:cNvSpPr txBox="1"/>
              <p:nvPr/>
            </p:nvSpPr>
            <p:spPr>
              <a:xfrm>
                <a:off x="3494076" y="2240469"/>
                <a:ext cx="4622180" cy="2306657"/>
              </a:xfrm>
              <a:prstGeom prst="rect">
                <a:avLst/>
              </a:prstGeom>
              <a:noFill/>
            </p:spPr>
            <p:txBody>
              <a:bodyPr wrap="square">
                <a:spAutoFit/>
              </a:bodyPr>
              <a:lstStyle/>
              <a:p>
                <a:pPr algn="just">
                  <a:lnSpc>
                    <a:spcPct val="150000"/>
                  </a:lnSpc>
                  <a:spcBef>
                    <a:spcPts val="300"/>
                  </a:spcBef>
                  <a:spcAft>
                    <a:spcPts val="300"/>
                  </a:spcAft>
                </a:pPr>
                <a:r>
                  <a:rPr lang="vi-VN" sz="2000" dirty="0">
                    <a:effectLst/>
                    <a:latin typeface="Arial" panose="020B0604020202020204" pitchFamily="34" charset="0"/>
                    <a:ea typeface="Calibri" panose="020F0502020204030204" pitchFamily="34" charset="0"/>
                    <a:cs typeface="Times New Roman" panose="02020603050405020304" pitchFamily="18" charset="0"/>
                  </a:rPr>
                  <a:t>a) Căn bậc hai của 289 là </a:t>
                </a:r>
                <a14:m>
                  <m:oMath xmlns:m="http://schemas.openxmlformats.org/officeDocument/2006/math">
                    <m:r>
                      <a:rPr lang="vi-VN" sz="2000" i="1">
                        <a:effectLst/>
                        <a:latin typeface="Cambria Math" panose="02040503050406030204" pitchFamily="18" charset="0"/>
                        <a:ea typeface="Calibri" panose="020F0502020204030204" pitchFamily="34" charset="0"/>
                        <a:cs typeface="Arial" panose="020B0604020202020204" pitchFamily="34" charset="0"/>
                      </a:rPr>
                      <m:t>−17</m:t>
                    </m:r>
                  </m:oMath>
                </a14:m>
                <a:r>
                  <a:rPr lang="vi-VN" sz="2000" dirty="0">
                    <a:effectLst/>
                    <a:latin typeface="Arial" panose="020B0604020202020204" pitchFamily="34" charset="0"/>
                    <a:ea typeface="Calibri" panose="020F0502020204030204" pitchFamily="34" charset="0"/>
                    <a:cs typeface="Times New Roman" panose="02020603050405020304" pitchFamily="18" charset="0"/>
                  </a:rPr>
                  <a:t> và 17</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2000" dirty="0">
                    <a:effectLst/>
                    <a:latin typeface="Arial" panose="020B0604020202020204" pitchFamily="34" charset="0"/>
                    <a:ea typeface="Calibri" panose="020F0502020204030204" pitchFamily="34" charset="0"/>
                    <a:cs typeface="Times New Roman" panose="02020603050405020304" pitchFamily="18" charset="0"/>
                  </a:rPr>
                  <a:t>b) Căn bậc hai của </a:t>
                </a:r>
                <a14:m>
                  <m:oMath xmlns:m="http://schemas.openxmlformats.org/officeDocument/2006/math">
                    <m:r>
                      <a:rPr lang="vi-VN" sz="2000" i="1">
                        <a:effectLst/>
                        <a:latin typeface="Cambria Math" panose="02040503050406030204" pitchFamily="18" charset="0"/>
                        <a:ea typeface="Calibri" panose="020F0502020204030204" pitchFamily="34" charset="0"/>
                        <a:cs typeface="Arial" panose="020B0604020202020204" pitchFamily="34" charset="0"/>
                      </a:rPr>
                      <m:t>0,81</m:t>
                    </m:r>
                  </m:oMath>
                </a14:m>
                <a:r>
                  <a:rPr lang="vi-VN" sz="2000" dirty="0">
                    <a:effectLst/>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vi-VN" sz="2000" i="1">
                        <a:effectLst/>
                        <a:latin typeface="Cambria Math" panose="02040503050406030204" pitchFamily="18" charset="0"/>
                        <a:ea typeface="Calibri" panose="020F0502020204030204" pitchFamily="34" charset="0"/>
                        <a:cs typeface="Arial" panose="020B0604020202020204" pitchFamily="34" charset="0"/>
                      </a:rPr>
                      <m:t>−0,9</m:t>
                    </m:r>
                  </m:oMath>
                </a14:m>
                <a:r>
                  <a:rPr lang="vi-VN" sz="2000" dirty="0">
                    <a:effectLst/>
                    <a:latin typeface="Arial" panose="020B0604020202020204" pitchFamily="34" charset="0"/>
                    <a:ea typeface="Calibri" panose="020F0502020204030204" pitchFamily="34" charset="0"/>
                    <a:cs typeface="Times New Roman" panose="02020603050405020304" pitchFamily="18" charset="0"/>
                  </a:rPr>
                  <a:t> và </a:t>
                </a:r>
                <a14:m>
                  <m:oMath xmlns:m="http://schemas.openxmlformats.org/officeDocument/2006/math">
                    <m:r>
                      <a:rPr lang="vi-VN" sz="2000" i="1">
                        <a:effectLst/>
                        <a:latin typeface="Cambria Math" panose="02040503050406030204" pitchFamily="18" charset="0"/>
                        <a:ea typeface="Calibri" panose="020F0502020204030204" pitchFamily="34" charset="0"/>
                        <a:cs typeface="Arial" panose="020B0604020202020204" pitchFamily="34" charset="0"/>
                      </a:rPr>
                      <m:t>0,9</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2000" dirty="0">
                    <a:effectLst/>
                    <a:latin typeface="Arial" panose="020B0604020202020204" pitchFamily="34" charset="0"/>
                    <a:ea typeface="Calibri" panose="020F0502020204030204" pitchFamily="34" charset="0"/>
                    <a:cs typeface="Times New Roman" panose="02020603050405020304" pitchFamily="18" charset="0"/>
                  </a:rPr>
                  <a:t>c) Căn bậc hai của </a:t>
                </a:r>
                <a14:m>
                  <m:oMath xmlns:m="http://schemas.openxmlformats.org/officeDocument/2006/math">
                    <m:r>
                      <a:rPr lang="vi-VN" sz="2000" i="1">
                        <a:effectLst/>
                        <a:latin typeface="Cambria Math" panose="02040503050406030204" pitchFamily="18" charset="0"/>
                        <a:ea typeface="Calibri" panose="020F0502020204030204" pitchFamily="34" charset="0"/>
                        <a:cs typeface="Arial" panose="020B0604020202020204" pitchFamily="34" charset="0"/>
                      </a:rPr>
                      <m:t>1,69</m:t>
                    </m:r>
                  </m:oMath>
                </a14:m>
                <a:r>
                  <a:rPr lang="vi-VN" sz="2000" dirty="0">
                    <a:effectLst/>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vi-VN" sz="2000" i="1">
                        <a:effectLst/>
                        <a:latin typeface="Cambria Math" panose="02040503050406030204" pitchFamily="18" charset="0"/>
                        <a:ea typeface="Calibri" panose="020F0502020204030204" pitchFamily="34" charset="0"/>
                        <a:cs typeface="Arial" panose="020B0604020202020204" pitchFamily="34" charset="0"/>
                      </a:rPr>
                      <m:t>−1,3</m:t>
                    </m:r>
                  </m:oMath>
                </a14:m>
                <a:r>
                  <a:rPr lang="vi-VN" sz="2000" dirty="0">
                    <a:effectLst/>
                    <a:latin typeface="Arial" panose="020B0604020202020204" pitchFamily="34" charset="0"/>
                    <a:ea typeface="Calibri" panose="020F0502020204030204" pitchFamily="34" charset="0"/>
                    <a:cs typeface="Times New Roman" panose="02020603050405020304" pitchFamily="18" charset="0"/>
                  </a:rPr>
                  <a:t> và </a:t>
                </a:r>
                <a14:m>
                  <m:oMath xmlns:m="http://schemas.openxmlformats.org/officeDocument/2006/math">
                    <m:r>
                      <a:rPr lang="vi-VN" sz="2000" i="1">
                        <a:effectLst/>
                        <a:latin typeface="Cambria Math" panose="02040503050406030204" pitchFamily="18" charset="0"/>
                        <a:ea typeface="Calibri" panose="020F0502020204030204" pitchFamily="34" charset="0"/>
                        <a:cs typeface="Arial" panose="020B0604020202020204" pitchFamily="34" charset="0"/>
                      </a:rPr>
                      <m:t>1,3</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2000" dirty="0">
                    <a:effectLst/>
                    <a:latin typeface="Arial" panose="020B0604020202020204" pitchFamily="34" charset="0"/>
                    <a:ea typeface="Calibri" panose="020F0502020204030204" pitchFamily="34" charset="0"/>
                    <a:cs typeface="Times New Roman" panose="02020603050405020304" pitchFamily="18" charset="0"/>
                  </a:rPr>
                  <a:t>d) Căn bậc hai của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Arial" panose="020B0604020202020204" pitchFamily="34" charset="0"/>
                          </a:rPr>
                        </m:ctrlPr>
                      </m:fPr>
                      <m:num>
                        <m:r>
                          <a:rPr lang="vi-VN" sz="2000" i="1">
                            <a:effectLst/>
                            <a:latin typeface="Cambria Math" panose="02040503050406030204" pitchFamily="18" charset="0"/>
                            <a:ea typeface="Calibri" panose="020F0502020204030204" pitchFamily="34" charset="0"/>
                            <a:cs typeface="Arial" panose="020B0604020202020204" pitchFamily="34" charset="0"/>
                          </a:rPr>
                          <m:t>49</m:t>
                        </m:r>
                      </m:num>
                      <m:den>
                        <m:r>
                          <a:rPr lang="vi-VN" sz="2000" i="1">
                            <a:effectLst/>
                            <a:latin typeface="Cambria Math" panose="02040503050406030204" pitchFamily="18" charset="0"/>
                            <a:ea typeface="Calibri" panose="020F0502020204030204" pitchFamily="34" charset="0"/>
                            <a:cs typeface="Arial" panose="020B0604020202020204" pitchFamily="34" charset="0"/>
                          </a:rPr>
                          <m:t>121</m:t>
                        </m:r>
                      </m:den>
                    </m:f>
                  </m:oMath>
                </a14:m>
                <a:r>
                  <a:rPr lang="vi-VN" sz="2000" dirty="0">
                    <a:effectLst/>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vi-VN" sz="2000" i="1">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effectLst/>
                            <a:latin typeface="Cambria Math" panose="02040503050406030204" pitchFamily="18" charset="0"/>
                            <a:ea typeface="Calibri" panose="020F0502020204030204" pitchFamily="34" charset="0"/>
                            <a:cs typeface="Arial" panose="020B0604020202020204" pitchFamily="34" charset="0"/>
                          </a:rPr>
                        </m:ctrlPr>
                      </m:fPr>
                      <m:num>
                        <m:r>
                          <a:rPr lang="vi-VN" sz="2000" i="1">
                            <a:effectLst/>
                            <a:latin typeface="Cambria Math" panose="02040503050406030204" pitchFamily="18" charset="0"/>
                            <a:ea typeface="Calibri" panose="020F0502020204030204" pitchFamily="34" charset="0"/>
                            <a:cs typeface="Arial" panose="020B0604020202020204" pitchFamily="34" charset="0"/>
                          </a:rPr>
                          <m:t>7</m:t>
                        </m:r>
                      </m:num>
                      <m:den>
                        <m:r>
                          <a:rPr lang="vi-VN" sz="2000" i="1">
                            <a:effectLst/>
                            <a:latin typeface="Cambria Math" panose="02040503050406030204" pitchFamily="18" charset="0"/>
                            <a:ea typeface="Calibri" panose="020F0502020204030204" pitchFamily="34" charset="0"/>
                            <a:cs typeface="Arial" panose="020B0604020202020204" pitchFamily="34" charset="0"/>
                          </a:rPr>
                          <m:t>11</m:t>
                        </m:r>
                      </m:den>
                    </m:f>
                  </m:oMath>
                </a14:m>
                <a:r>
                  <a:rPr lang="vi-VN" sz="2000" dirty="0">
                    <a:effectLst/>
                    <a:latin typeface="Arial" panose="020B0604020202020204" pitchFamily="34" charset="0"/>
                    <a:ea typeface="Calibri" panose="020F0502020204030204" pitchFamily="34" charset="0"/>
                    <a:cs typeface="Times New Roman" panose="02020603050405020304" pitchFamily="18" charset="0"/>
                  </a:rPr>
                  <a:t> và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Arial" panose="020B0604020202020204" pitchFamily="34" charset="0"/>
                          </a:rPr>
                        </m:ctrlPr>
                      </m:fPr>
                      <m:num>
                        <m:r>
                          <a:rPr lang="vi-VN" sz="2000" i="1">
                            <a:effectLst/>
                            <a:latin typeface="Cambria Math" panose="02040503050406030204" pitchFamily="18" charset="0"/>
                            <a:ea typeface="Calibri" panose="020F0502020204030204" pitchFamily="34" charset="0"/>
                            <a:cs typeface="Arial" panose="020B0604020202020204" pitchFamily="34" charset="0"/>
                          </a:rPr>
                          <m:t>7</m:t>
                        </m:r>
                      </m:num>
                      <m:den>
                        <m:r>
                          <a:rPr lang="vi-VN" sz="2000" i="1">
                            <a:effectLst/>
                            <a:latin typeface="Cambria Math" panose="02040503050406030204" pitchFamily="18" charset="0"/>
                            <a:ea typeface="Calibri" panose="020F0502020204030204" pitchFamily="34" charset="0"/>
                            <a:cs typeface="Arial" panose="020B0604020202020204" pitchFamily="34" charset="0"/>
                          </a:rPr>
                          <m:t>11</m:t>
                        </m:r>
                      </m:den>
                    </m:f>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FF69C647-3106-3B94-8600-25CDC2D687A0}"/>
                  </a:ext>
                </a:extLst>
              </p:cNvPr>
              <p:cNvSpPr txBox="1">
                <a:spLocks noRot="1" noChangeAspect="1" noMove="1" noResize="1" noEditPoints="1" noAdjustHandles="1" noChangeArrowheads="1" noChangeShapeType="1" noTextEdit="1"/>
              </p:cNvSpPr>
              <p:nvPr/>
            </p:nvSpPr>
            <p:spPr>
              <a:xfrm>
                <a:off x="3494076" y="2240469"/>
                <a:ext cx="4622180" cy="2306657"/>
              </a:xfrm>
              <a:prstGeom prst="rect">
                <a:avLst/>
              </a:prstGeom>
              <a:blipFill>
                <a:blip r:embed="rId4"/>
                <a:stretch>
                  <a:fillRect l="-1319" b="-1058"/>
                </a:stretch>
              </a:blipFill>
            </p:spPr>
            <p:txBody>
              <a:bodyPr/>
              <a:lstStyle/>
              <a:p>
                <a:r>
                  <a:rPr lang="en-US">
                    <a:noFill/>
                  </a:rPr>
                  <a:t> </a:t>
                </a:r>
              </a:p>
            </p:txBody>
          </p:sp>
        </mc:Fallback>
      </mc:AlternateContent>
      <p:pic>
        <p:nvPicPr>
          <p:cNvPr id="10" name="Google Shape;3871;p68">
            <a:extLst>
              <a:ext uri="{FF2B5EF4-FFF2-40B4-BE49-F238E27FC236}">
                <a16:creationId xmlns:a16="http://schemas.microsoft.com/office/drawing/2014/main" id="{AD4EF69B-96DF-D18C-0AB6-4B1FD7524CF8}"/>
              </a:ext>
            </a:extLst>
          </p:cNvPr>
          <p:cNvPicPr preferRelativeResize="0"/>
          <p:nvPr/>
        </p:nvPicPr>
        <p:blipFill>
          <a:blip r:embed="rId5">
            <a:alphaModFix/>
          </a:blip>
          <a:stretch>
            <a:fillRect/>
          </a:stretch>
        </p:blipFill>
        <p:spPr>
          <a:xfrm>
            <a:off x="1250142" y="3362801"/>
            <a:ext cx="1586837" cy="1097280"/>
          </a:xfrm>
          <a:prstGeom prst="rect">
            <a:avLst/>
          </a:prstGeom>
          <a:noFill/>
          <a:ln>
            <a:noFill/>
          </a:ln>
          <a:effectLst>
            <a:outerShdw blurRad="114300" dist="76200" dir="2640000" algn="bl" rotWithShape="0">
              <a:schemeClr val="dk1">
                <a:alpha val="29000"/>
              </a:schemeClr>
            </a:outerShdw>
          </a:effectLst>
        </p:spPr>
      </p:pic>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05"/>
        <p:cNvGrpSpPr/>
        <p:nvPr/>
      </p:nvGrpSpPr>
      <p:grpSpPr>
        <a:xfrm>
          <a:off x="0" y="0"/>
          <a:ext cx="0" cy="0"/>
          <a:chOff x="0" y="0"/>
          <a:chExt cx="0" cy="0"/>
        </a:xfrm>
      </p:grpSpPr>
      <p:pic>
        <p:nvPicPr>
          <p:cNvPr id="3821" name="Google Shape;3821;p64"/>
          <p:cNvPicPr preferRelativeResize="0"/>
          <p:nvPr/>
        </p:nvPicPr>
        <p:blipFill>
          <a:blip r:embed="rId3">
            <a:alphaModFix/>
          </a:blip>
          <a:stretch>
            <a:fillRect/>
          </a:stretch>
        </p:blipFill>
        <p:spPr>
          <a:xfrm>
            <a:off x="7654199" y="137099"/>
            <a:ext cx="1371600" cy="402908"/>
          </a:xfrm>
          <a:prstGeom prst="rect">
            <a:avLst/>
          </a:prstGeom>
          <a:noFill/>
          <a:ln>
            <a:noFill/>
          </a:ln>
          <a:effectLst>
            <a:outerShdw blurRad="114300" dist="76200" dir="2640000" algn="bl" rotWithShape="0">
              <a:schemeClr val="dk1">
                <a:alpha val="29000"/>
              </a:schemeClr>
            </a:outerShdw>
          </a:effectLst>
        </p:spPr>
      </p:pic>
      <p:sp>
        <p:nvSpPr>
          <p:cNvPr id="4" name="Rectangle 3">
            <a:extLst>
              <a:ext uri="{FF2B5EF4-FFF2-40B4-BE49-F238E27FC236}">
                <a16:creationId xmlns:a16="http://schemas.microsoft.com/office/drawing/2014/main" id="{E42DEDC2-528A-2D02-2C09-B0CFD8582B4A}"/>
              </a:ext>
            </a:extLst>
          </p:cNvPr>
          <p:cNvSpPr/>
          <p:nvPr/>
        </p:nvSpPr>
        <p:spPr>
          <a:xfrm>
            <a:off x="670905" y="527632"/>
            <a:ext cx="2427302"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Bài </a:t>
            </a:r>
            <a:r>
              <a:rPr lang="en-US" sz="2000" b="1" kern="1200" noProof="0" dirty="0">
                <a:solidFill>
                  <a:srgbClr val="C00000"/>
                </a:solidFill>
                <a:latin typeface="Arial" panose="020B0604020202020204" pitchFamily="34" charset="0"/>
                <a:ea typeface="+mn-ea"/>
                <a:cs typeface="Arial" panose="020B0604020202020204" pitchFamily="34" charset="0"/>
              </a:rPr>
              <a:t>3</a:t>
            </a:r>
            <a:r>
              <a:rPr kumimoji="0" lang="vi-VN"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lang="en-US" sz="2000" b="1" noProof="0" dirty="0">
                <a:solidFill>
                  <a:srgbClr val="C00000"/>
                </a:solidFill>
                <a:latin typeface="Arial" panose="020B0604020202020204" pitchFamily="34" charset="0"/>
                <a:ea typeface="+mn-ea"/>
                <a:cs typeface="Arial" panose="020B0604020202020204" pitchFamily="34" charset="0"/>
              </a:rPr>
              <a:t>53</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endParaRPr lang="en-US" sz="2000" dirty="0">
              <a:solidFill>
                <a:srgbClr val="C00000"/>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A813395-94D3-8069-E18F-D18E77F03821}"/>
                  </a:ext>
                </a:extLst>
              </p:cNvPr>
              <p:cNvSpPr txBox="1"/>
              <p:nvPr/>
            </p:nvSpPr>
            <p:spPr>
              <a:xfrm>
                <a:off x="670905" y="317351"/>
                <a:ext cx="5005066" cy="4508798"/>
              </a:xfrm>
              <a:prstGeom prst="rect">
                <a:avLst/>
              </a:prstGeom>
              <a:noFill/>
            </p:spPr>
            <p:txBody>
              <a:bodyPr wrap="square">
                <a:spAutoFit/>
              </a:bodyPr>
              <a:lstStyle/>
              <a:p>
                <a:pPr algn="just">
                  <a:lnSpc>
                    <a:spcPct val="2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căn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bậc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1 331</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−27</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−0,216</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d) </a:t>
                </a:r>
                <a14:m>
                  <m:oMath xmlns:m="http://schemas.openxmlformats.org/officeDocument/2006/math">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8</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343</m:t>
                        </m:r>
                      </m:den>
                    </m:f>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9A813395-94D3-8069-E18F-D18E77F03821}"/>
                  </a:ext>
                </a:extLst>
              </p:cNvPr>
              <p:cNvSpPr txBox="1">
                <a:spLocks noRot="1" noChangeAspect="1" noMove="1" noResize="1" noEditPoints="1" noAdjustHandles="1" noChangeArrowheads="1" noChangeShapeType="1" noTextEdit="1"/>
              </p:cNvSpPr>
              <p:nvPr/>
            </p:nvSpPr>
            <p:spPr>
              <a:xfrm>
                <a:off x="670905" y="317351"/>
                <a:ext cx="5005066" cy="4508798"/>
              </a:xfrm>
              <a:prstGeom prst="rect">
                <a:avLst/>
              </a:prstGeom>
              <a:blipFill>
                <a:blip r:embed="rId4"/>
                <a:stretch>
                  <a:fillRect l="-12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1F2D34A-0A02-1689-8BD5-9387FBFDD13C}"/>
                  </a:ext>
                </a:extLst>
              </p:cNvPr>
              <p:cNvSpPr txBox="1"/>
              <p:nvPr/>
            </p:nvSpPr>
            <p:spPr>
              <a:xfrm>
                <a:off x="2288787" y="1546673"/>
                <a:ext cx="1168091"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1" smtClean="0">
                          <a:solidFill>
                            <a:srgbClr val="FF0000"/>
                          </a:solidFill>
                          <a:latin typeface="Cambria Math" panose="02040503050406030204" pitchFamily="18" charset="0"/>
                        </a:rPr>
                        <m:t>=</m:t>
                      </m:r>
                      <m:r>
                        <a:rPr lang="en-US" sz="2000" b="1" i="0">
                          <a:solidFill>
                            <a:srgbClr val="FF0000"/>
                          </a:solidFill>
                          <a:latin typeface="Cambria Math" panose="02040503050406030204" pitchFamily="18" charset="0"/>
                        </a:rPr>
                        <m:t>𝟏𝟏</m:t>
                      </m:r>
                    </m:oMath>
                  </m:oMathPara>
                </a14:m>
                <a:endParaRPr lang="en-US" sz="2000" b="1" dirty="0">
                  <a:solidFill>
                    <a:srgbClr val="FF0000"/>
                  </a:solidFill>
                </a:endParaRPr>
              </a:p>
            </p:txBody>
          </p:sp>
        </mc:Choice>
        <mc:Fallback xmlns="">
          <p:sp>
            <p:nvSpPr>
              <p:cNvPr id="8" name="TextBox 7">
                <a:extLst>
                  <a:ext uri="{FF2B5EF4-FFF2-40B4-BE49-F238E27FC236}">
                    <a16:creationId xmlns:a16="http://schemas.microsoft.com/office/drawing/2014/main" id="{B1F2D34A-0A02-1689-8BD5-9387FBFDD13C}"/>
                  </a:ext>
                </a:extLst>
              </p:cNvPr>
              <p:cNvSpPr txBox="1">
                <a:spLocks noRot="1" noChangeAspect="1" noMove="1" noResize="1" noEditPoints="1" noAdjustHandles="1" noChangeArrowheads="1" noChangeShapeType="1" noTextEdit="1"/>
              </p:cNvSpPr>
              <p:nvPr/>
            </p:nvSpPr>
            <p:spPr>
              <a:xfrm>
                <a:off x="2288787" y="1546673"/>
                <a:ext cx="1168091"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EEEBDAD-0128-49FD-E8B8-33877B6FD377}"/>
                  </a:ext>
                </a:extLst>
              </p:cNvPr>
              <p:cNvSpPr txBox="1"/>
              <p:nvPr/>
            </p:nvSpPr>
            <p:spPr>
              <a:xfrm>
                <a:off x="2288787" y="2371695"/>
                <a:ext cx="1168091"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1" smtClean="0">
                          <a:solidFill>
                            <a:srgbClr val="FF0000"/>
                          </a:solidFill>
                          <a:latin typeface="Cambria Math" panose="02040503050406030204" pitchFamily="18" charset="0"/>
                        </a:rPr>
                        <m:t>=</m:t>
                      </m:r>
                      <m:r>
                        <a:rPr lang="en-US" sz="2000" b="1" i="0" smtClean="0">
                          <a:solidFill>
                            <a:srgbClr val="FF0000"/>
                          </a:solidFill>
                          <a:latin typeface="Cambria Math" panose="02040503050406030204" pitchFamily="18" charset="0"/>
                        </a:rPr>
                        <m:t>−</m:t>
                      </m:r>
                      <m:r>
                        <a:rPr lang="en-US" sz="2000" b="1" i="0" smtClean="0">
                          <a:solidFill>
                            <a:srgbClr val="FF0000"/>
                          </a:solidFill>
                          <a:latin typeface="Cambria Math" panose="02040503050406030204" pitchFamily="18" charset="0"/>
                        </a:rPr>
                        <m:t>𝟑</m:t>
                      </m:r>
                    </m:oMath>
                  </m:oMathPara>
                </a14:m>
                <a:endParaRPr lang="en-US" sz="2000" b="1" dirty="0">
                  <a:solidFill>
                    <a:srgbClr val="FF0000"/>
                  </a:solidFill>
                </a:endParaRPr>
              </a:p>
            </p:txBody>
          </p:sp>
        </mc:Choice>
        <mc:Fallback xmlns="">
          <p:sp>
            <p:nvSpPr>
              <p:cNvPr id="9" name="TextBox 8">
                <a:extLst>
                  <a:ext uri="{FF2B5EF4-FFF2-40B4-BE49-F238E27FC236}">
                    <a16:creationId xmlns:a16="http://schemas.microsoft.com/office/drawing/2014/main" id="{7EEEBDAD-0128-49FD-E8B8-33877B6FD377}"/>
                  </a:ext>
                </a:extLst>
              </p:cNvPr>
              <p:cNvSpPr txBox="1">
                <a:spLocks noRot="1" noChangeAspect="1" noMove="1" noResize="1" noEditPoints="1" noAdjustHandles="1" noChangeArrowheads="1" noChangeShapeType="1" noTextEdit="1"/>
              </p:cNvSpPr>
              <p:nvPr/>
            </p:nvSpPr>
            <p:spPr>
              <a:xfrm>
                <a:off x="2288787" y="2371695"/>
                <a:ext cx="1168091"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BF6C206-7C29-1578-43BB-5D75651EAA51}"/>
                  </a:ext>
                </a:extLst>
              </p:cNvPr>
              <p:cNvSpPr txBox="1"/>
              <p:nvPr/>
            </p:nvSpPr>
            <p:spPr>
              <a:xfrm>
                <a:off x="2467202" y="3282377"/>
                <a:ext cx="1168091"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1" smtClean="0">
                          <a:solidFill>
                            <a:srgbClr val="FF0000"/>
                          </a:solidFill>
                          <a:latin typeface="Cambria Math" panose="02040503050406030204" pitchFamily="18" charset="0"/>
                        </a:rPr>
                        <m:t>=</m:t>
                      </m:r>
                      <m:r>
                        <a:rPr lang="en-US" sz="2000" b="1" i="0" smtClean="0">
                          <a:solidFill>
                            <a:srgbClr val="FF0000"/>
                          </a:solidFill>
                          <a:latin typeface="Cambria Math" panose="02040503050406030204" pitchFamily="18" charset="0"/>
                        </a:rPr>
                        <m:t>−</m:t>
                      </m:r>
                      <m:r>
                        <a:rPr lang="en-US" sz="2000" b="1" i="0" smtClean="0">
                          <a:solidFill>
                            <a:srgbClr val="FF0000"/>
                          </a:solidFill>
                          <a:latin typeface="Cambria Math" panose="02040503050406030204" pitchFamily="18" charset="0"/>
                        </a:rPr>
                        <m:t>𝟎</m:t>
                      </m:r>
                      <m:r>
                        <a:rPr lang="en-US" sz="2000" b="1" i="0" smtClean="0">
                          <a:solidFill>
                            <a:srgbClr val="FF0000"/>
                          </a:solidFill>
                          <a:latin typeface="Cambria Math" panose="02040503050406030204" pitchFamily="18" charset="0"/>
                        </a:rPr>
                        <m:t>,</m:t>
                      </m:r>
                      <m:r>
                        <a:rPr lang="en-US" sz="2000" b="1" i="0" smtClean="0">
                          <a:solidFill>
                            <a:srgbClr val="FF0000"/>
                          </a:solidFill>
                          <a:latin typeface="Cambria Math" panose="02040503050406030204" pitchFamily="18" charset="0"/>
                        </a:rPr>
                        <m:t>𝟔</m:t>
                      </m:r>
                    </m:oMath>
                  </m:oMathPara>
                </a14:m>
                <a:endParaRPr lang="en-US" sz="2000" b="1" dirty="0">
                  <a:solidFill>
                    <a:srgbClr val="FF0000"/>
                  </a:solidFill>
                </a:endParaRPr>
              </a:p>
            </p:txBody>
          </p:sp>
        </mc:Choice>
        <mc:Fallback xmlns="">
          <p:sp>
            <p:nvSpPr>
              <p:cNvPr id="10" name="TextBox 9">
                <a:extLst>
                  <a:ext uri="{FF2B5EF4-FFF2-40B4-BE49-F238E27FC236}">
                    <a16:creationId xmlns:a16="http://schemas.microsoft.com/office/drawing/2014/main" id="{1BF6C206-7C29-1578-43BB-5D75651EAA51}"/>
                  </a:ext>
                </a:extLst>
              </p:cNvPr>
              <p:cNvSpPr txBox="1">
                <a:spLocks noRot="1" noChangeAspect="1" noMove="1" noResize="1" noEditPoints="1" noAdjustHandles="1" noChangeArrowheads="1" noChangeShapeType="1" noTextEdit="1"/>
              </p:cNvSpPr>
              <p:nvPr/>
            </p:nvSpPr>
            <p:spPr>
              <a:xfrm>
                <a:off x="2467202" y="3282377"/>
                <a:ext cx="1168091"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D6AA09F-F18C-94E9-8EA4-9A29BF895A62}"/>
                  </a:ext>
                </a:extLst>
              </p:cNvPr>
              <p:cNvSpPr txBox="1"/>
              <p:nvPr/>
            </p:nvSpPr>
            <p:spPr>
              <a:xfrm>
                <a:off x="2486722" y="4326875"/>
                <a:ext cx="970155" cy="535724"/>
              </a:xfrm>
              <a:prstGeom prst="rect">
                <a:avLst/>
              </a:prstGeom>
              <a:noFill/>
            </p:spPr>
            <p:txBody>
              <a:bodyPr wrap="square">
                <a:spAutoFit/>
              </a:bodyPr>
              <a:lstStyle/>
              <a:p>
                <a14:m>
                  <m:oMath xmlns:m="http://schemas.openxmlformats.org/officeDocument/2006/math">
                    <m:r>
                      <a:rPr lang="en-US" sz="2000" b="1" smtClean="0">
                        <a:solidFill>
                          <a:srgbClr val="FF0000"/>
                        </a:solidFill>
                        <a:latin typeface="Cambria Math" panose="02040503050406030204" pitchFamily="18" charset="0"/>
                      </a:rPr>
                      <m:t>=</m:t>
                    </m:r>
                    <m:f>
                      <m:fPr>
                        <m:ctrlPr>
                          <a:rPr lang="en-US" sz="2000" b="1" i="1" smtClean="0">
                            <a:solidFill>
                              <a:srgbClr val="FF0000"/>
                            </a:solidFill>
                            <a:latin typeface="Cambria Math" panose="02040503050406030204" pitchFamily="18" charset="0"/>
                          </a:rPr>
                        </m:ctrlPr>
                      </m:fPr>
                      <m:num>
                        <m:r>
                          <a:rPr lang="en-US" sz="2000" b="1" i="0" smtClean="0">
                            <a:solidFill>
                              <a:srgbClr val="FF0000"/>
                            </a:solidFill>
                            <a:latin typeface="Cambria Math" panose="02040503050406030204" pitchFamily="18" charset="0"/>
                          </a:rPr>
                          <m:t>𝟐</m:t>
                        </m:r>
                      </m:num>
                      <m:den>
                        <m:r>
                          <a:rPr lang="en-US" sz="2000" b="1" i="0" smtClean="0">
                            <a:solidFill>
                              <a:srgbClr val="FF0000"/>
                            </a:solidFill>
                            <a:latin typeface="Cambria Math" panose="02040503050406030204" pitchFamily="18" charset="0"/>
                          </a:rPr>
                          <m:t>𝟕</m:t>
                        </m:r>
                      </m:den>
                    </m:f>
                  </m:oMath>
                </a14:m>
                <a:r>
                  <a:rPr lang="en-US" sz="2000" b="1" dirty="0">
                    <a:solidFill>
                      <a:srgbClr val="FF0000"/>
                    </a:solidFill>
                  </a:rPr>
                  <a:t> </a:t>
                </a:r>
              </a:p>
            </p:txBody>
          </p:sp>
        </mc:Choice>
        <mc:Fallback xmlns="">
          <p:sp>
            <p:nvSpPr>
              <p:cNvPr id="11" name="TextBox 10">
                <a:extLst>
                  <a:ext uri="{FF2B5EF4-FFF2-40B4-BE49-F238E27FC236}">
                    <a16:creationId xmlns:a16="http://schemas.microsoft.com/office/drawing/2014/main" id="{BD6AA09F-F18C-94E9-8EA4-9A29BF895A62}"/>
                  </a:ext>
                </a:extLst>
              </p:cNvPr>
              <p:cNvSpPr txBox="1">
                <a:spLocks noRot="1" noChangeAspect="1" noMove="1" noResize="1" noEditPoints="1" noAdjustHandles="1" noChangeArrowheads="1" noChangeShapeType="1" noTextEdit="1"/>
              </p:cNvSpPr>
              <p:nvPr/>
            </p:nvSpPr>
            <p:spPr>
              <a:xfrm>
                <a:off x="2486722" y="4326875"/>
                <a:ext cx="970155" cy="535724"/>
              </a:xfrm>
              <a:prstGeom prst="rect">
                <a:avLst/>
              </a:prstGeom>
              <a:blipFill>
                <a:blip r:embed="rId8"/>
                <a:stretch>
                  <a:fillRect/>
                </a:stretch>
              </a:blipFill>
            </p:spPr>
            <p:txBody>
              <a:bodyPr/>
              <a:lstStyle/>
              <a:p>
                <a:r>
                  <a:rPr lang="en-US">
                    <a:noFill/>
                  </a:rPr>
                  <a:t> </a:t>
                </a:r>
              </a:p>
            </p:txBody>
          </p:sp>
        </mc:Fallback>
      </mc:AlternateContent>
      <p:pic>
        <p:nvPicPr>
          <p:cNvPr id="12" name="Picture 36">
            <a:extLst>
              <a:ext uri="{FF2B5EF4-FFF2-40B4-BE49-F238E27FC236}">
                <a16:creationId xmlns:a16="http://schemas.microsoft.com/office/drawing/2014/main" id="{597DED47-A039-03A9-EEA0-DB075EB0D6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693162" y="1385902"/>
            <a:ext cx="1798208" cy="2771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25"/>
        <p:cNvGrpSpPr/>
        <p:nvPr/>
      </p:nvGrpSpPr>
      <p:grpSpPr>
        <a:xfrm>
          <a:off x="0" y="0"/>
          <a:ext cx="0" cy="0"/>
          <a:chOff x="0" y="0"/>
          <a:chExt cx="0" cy="0"/>
        </a:xfrm>
      </p:grpSpPr>
      <p:pic>
        <p:nvPicPr>
          <p:cNvPr id="3836" name="Google Shape;3836;p65"/>
          <p:cNvPicPr preferRelativeResize="0"/>
          <p:nvPr/>
        </p:nvPicPr>
        <p:blipFill>
          <a:blip r:embed="rId3">
            <a:alphaModFix/>
          </a:blip>
          <a:stretch>
            <a:fillRect/>
          </a:stretch>
        </p:blipFill>
        <p:spPr>
          <a:xfrm rot="941852" flipH="1">
            <a:off x="7178650" y="315876"/>
            <a:ext cx="1755747" cy="905450"/>
          </a:xfrm>
          <a:prstGeom prst="rect">
            <a:avLst/>
          </a:prstGeom>
          <a:noFill/>
          <a:ln>
            <a:noFill/>
          </a:ln>
          <a:effectLst>
            <a:outerShdw blurRad="114300" dist="76200" dir="2640000" algn="bl" rotWithShape="0">
              <a:schemeClr val="dk1">
                <a:alpha val="29000"/>
              </a:schemeClr>
            </a:outerShdw>
          </a:effectLst>
        </p:spPr>
      </p:pic>
      <p:sp>
        <p:nvSpPr>
          <p:cNvPr id="16" name="Rectangle 15">
            <a:extLst>
              <a:ext uri="{FF2B5EF4-FFF2-40B4-BE49-F238E27FC236}">
                <a16:creationId xmlns:a16="http://schemas.microsoft.com/office/drawing/2014/main" id="{A4C34D9C-0756-F24F-FEAC-4548B2E9D7DD}"/>
              </a:ext>
            </a:extLst>
          </p:cNvPr>
          <p:cNvSpPr/>
          <p:nvPr/>
        </p:nvSpPr>
        <p:spPr>
          <a:xfrm>
            <a:off x="380973" y="308899"/>
            <a:ext cx="2427302"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Bài </a:t>
            </a:r>
            <a:r>
              <a:rPr lang="en-US" sz="2000" b="1" kern="1200" noProof="0" dirty="0">
                <a:solidFill>
                  <a:srgbClr val="C00000"/>
                </a:solidFill>
                <a:latin typeface="Arial" panose="020B0604020202020204" pitchFamily="34" charset="0"/>
                <a:ea typeface="+mn-ea"/>
                <a:cs typeface="Arial" panose="020B0604020202020204" pitchFamily="34" charset="0"/>
              </a:rPr>
              <a:t>4</a:t>
            </a:r>
            <a:r>
              <a:rPr kumimoji="0" lang="vi-VN"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lang="en-US" sz="2000" b="1" noProof="0" dirty="0">
                <a:solidFill>
                  <a:srgbClr val="C00000"/>
                </a:solidFill>
                <a:latin typeface="Arial" panose="020B0604020202020204" pitchFamily="34" charset="0"/>
                <a:ea typeface="+mn-ea"/>
                <a:cs typeface="Arial" panose="020B0604020202020204" pitchFamily="34" charset="0"/>
              </a:rPr>
              <a:t>54</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endParaRPr lang="en-US" sz="2000" dirty="0">
              <a:solidFill>
                <a:srgbClr val="C00000"/>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9F6D51A-C6F0-8CF2-F630-A10AFB9457E8}"/>
                  </a:ext>
                </a:extLst>
              </p:cNvPr>
              <p:cNvSpPr txBox="1"/>
              <p:nvPr/>
            </p:nvSpPr>
            <p:spPr>
              <a:xfrm>
                <a:off x="380973" y="308899"/>
                <a:ext cx="7268764" cy="2146806"/>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So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sánh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 </a:t>
                </a:r>
                <a14:m>
                  <m:oMath xmlns:m="http://schemas.openxmlformats.org/officeDocument/2006/math">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4</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den>
                        </m:f>
                      </m:e>
                    </m:ra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4</m:t>
                            </m:r>
                          </m:den>
                        </m:f>
                      </m:e>
                    </m:ra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0,48</m:t>
                        </m:r>
                      </m:e>
                    </m:ra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0,7</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c) </a:t>
                </a:r>
                <a14:m>
                  <m:oMath xmlns:m="http://schemas.openxmlformats.org/officeDocument/2006/math">
                    <m:rad>
                      <m:ra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deg>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−45</m:t>
                        </m:r>
                      </m:e>
                    </m:rad>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ad>
                      <m:ra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deg>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−50</m:t>
                        </m:r>
                      </m:e>
                    </m:ra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d)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−10</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ad>
                      <m:ra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deg>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−999</m:t>
                        </m:r>
                      </m:e>
                    </m:rad>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39F6D51A-C6F0-8CF2-F630-A10AFB9457E8}"/>
                  </a:ext>
                </a:extLst>
              </p:cNvPr>
              <p:cNvSpPr txBox="1">
                <a:spLocks noRot="1" noChangeAspect="1" noMove="1" noResize="1" noEditPoints="1" noAdjustHandles="1" noChangeArrowheads="1" noChangeShapeType="1" noTextEdit="1"/>
              </p:cNvSpPr>
              <p:nvPr/>
            </p:nvSpPr>
            <p:spPr>
              <a:xfrm>
                <a:off x="380973" y="308899"/>
                <a:ext cx="7268764" cy="2146806"/>
              </a:xfrm>
              <a:prstGeom prst="rect">
                <a:avLst/>
              </a:prstGeom>
              <a:blipFill>
                <a:blip r:embed="rId4"/>
                <a:stretch>
                  <a:fillRect b="-3977"/>
                </a:stretch>
              </a:blipFill>
            </p:spPr>
            <p:txBody>
              <a:bodyPr/>
              <a:lstStyle/>
              <a:p>
                <a:r>
                  <a:rPr lang="en-US">
                    <a:noFill/>
                  </a:rPr>
                  <a:t> </a:t>
                </a:r>
              </a:p>
            </p:txBody>
          </p:sp>
        </mc:Fallback>
      </mc:AlternateContent>
      <p:sp>
        <p:nvSpPr>
          <p:cNvPr id="18" name="Google Shape;1913;p42">
            <a:extLst>
              <a:ext uri="{FF2B5EF4-FFF2-40B4-BE49-F238E27FC236}">
                <a16:creationId xmlns:a16="http://schemas.microsoft.com/office/drawing/2014/main" id="{6EF1E74A-0BFE-EF98-80AF-8EC5AF86CB1D}"/>
              </a:ext>
            </a:extLst>
          </p:cNvPr>
          <p:cNvSpPr/>
          <p:nvPr/>
        </p:nvSpPr>
        <p:spPr>
          <a:xfrm rot="2165">
            <a:off x="445071" y="2820360"/>
            <a:ext cx="994776" cy="458265"/>
          </a:xfrm>
          <a:prstGeom prst="chevron">
            <a:avLst>
              <a:gd name="adj" fmla="val 33665"/>
            </a:avLst>
          </a:prstGeom>
          <a:solidFill>
            <a:schemeClr val="tx2">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dirty="0">
                <a:solidFill>
                  <a:sysClr val="windowText" lastClr="000000"/>
                </a:solidFill>
              </a:rPr>
              <a:t>G</a:t>
            </a:r>
            <a:r>
              <a:rPr kumimoji="0" lang="en-US" sz="1900" b="1" i="1" u="none" strike="noStrike" kern="0" cap="none" spc="0" normalizeH="0" baseline="0" noProof="0" dirty="0" err="1">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D8A3D6D-AA14-E8CF-8884-65D45326390E}"/>
                  </a:ext>
                </a:extLst>
              </p:cNvPr>
              <p:cNvSpPr txBox="1"/>
              <p:nvPr/>
            </p:nvSpPr>
            <p:spPr>
              <a:xfrm>
                <a:off x="1749621" y="2147583"/>
                <a:ext cx="6078536" cy="2687018"/>
              </a:xfrm>
              <a:prstGeom prst="rect">
                <a:avLst/>
              </a:prstGeom>
              <a:noFill/>
            </p:spPr>
            <p:txBody>
              <a:bodyPr wrap="square">
                <a:spAutoFit/>
              </a:bodyPr>
              <a:lstStyle/>
              <a:p>
                <a:pPr algn="just">
                  <a:lnSpc>
                    <a:spcPct val="20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a) Do </a:t>
                </a:r>
                <a14:m>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pt-BR" sz="2000" i="1">
                            <a:latin typeface="Cambria Math" panose="02040503050406030204" pitchFamily="18" charset="0"/>
                            <a:ea typeface="Calibri" panose="020F0502020204030204" pitchFamily="34" charset="0"/>
                            <a:cs typeface="Arial" panose="020B0604020202020204" pitchFamily="34" charset="0"/>
                          </a:rPr>
                          <m:t>4</m:t>
                        </m:r>
                      </m:num>
                      <m:den>
                        <m:r>
                          <a:rPr lang="pt-BR" sz="2000" i="1">
                            <a:latin typeface="Cambria Math" panose="02040503050406030204" pitchFamily="18" charset="0"/>
                            <a:ea typeface="Calibri" panose="020F0502020204030204" pitchFamily="34" charset="0"/>
                            <a:cs typeface="Arial" panose="020B0604020202020204" pitchFamily="34" charset="0"/>
                          </a:rPr>
                          <m:t>3</m:t>
                        </m:r>
                      </m:den>
                    </m:f>
                    <m:r>
                      <a:rPr lang="pt-BR" sz="2000" i="1">
                        <a:latin typeface="Cambria Math" panose="02040503050406030204" pitchFamily="18" charset="0"/>
                        <a:ea typeface="Calibri" panose="020F0502020204030204" pitchFamily="34" charset="0"/>
                        <a:cs typeface="Arial" panose="020B0604020202020204" pitchFamily="34" charset="0"/>
                      </a:rPr>
                      <m:t>&gt;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pt-BR" sz="2000" i="1">
                            <a:latin typeface="Cambria Math" panose="02040503050406030204" pitchFamily="18" charset="0"/>
                            <a:ea typeface="Calibri" panose="020F0502020204030204" pitchFamily="34" charset="0"/>
                            <a:cs typeface="Arial" panose="020B0604020202020204" pitchFamily="34" charset="0"/>
                          </a:rPr>
                          <m:t>3</m:t>
                        </m:r>
                      </m:num>
                      <m:den>
                        <m:r>
                          <a:rPr lang="pt-BR" sz="2000" i="1">
                            <a:latin typeface="Cambria Math" panose="02040503050406030204" pitchFamily="18" charset="0"/>
                            <a:ea typeface="Calibri" panose="020F0502020204030204" pitchFamily="34" charset="0"/>
                            <a:cs typeface="Arial" panose="020B0604020202020204" pitchFamily="34" charset="0"/>
                          </a:rPr>
                          <m:t>4</m:t>
                        </m:r>
                      </m:den>
                    </m:f>
                  </m:oMath>
                </a14:m>
                <a:r>
                  <a:rPr lang="pt-BR" sz="2000" dirty="0">
                    <a:latin typeface="Arial" panose="020B0604020202020204" pitchFamily="34" charset="0"/>
                    <a:ea typeface="Calibri" panose="020F0502020204030204" pitchFamily="34" charset="0"/>
                    <a:cs typeface="Times New Roman" panose="02020603050405020304" pitchFamily="18" charset="0"/>
                  </a:rPr>
                  <a:t> nên </a:t>
                </a:r>
                <a14:m>
                  <m:oMath xmlns:m="http://schemas.openxmlformats.org/officeDocument/2006/math">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pt-BR" sz="2000" i="1">
                                <a:latin typeface="Cambria Math" panose="02040503050406030204" pitchFamily="18" charset="0"/>
                                <a:ea typeface="Calibri" panose="020F0502020204030204" pitchFamily="34" charset="0"/>
                                <a:cs typeface="Arial" panose="020B0604020202020204" pitchFamily="34" charset="0"/>
                              </a:rPr>
                              <m:t>4</m:t>
                            </m:r>
                          </m:num>
                          <m:den>
                            <m:r>
                              <a:rPr lang="pt-BR" sz="2000" i="1">
                                <a:latin typeface="Cambria Math" panose="02040503050406030204" pitchFamily="18" charset="0"/>
                                <a:ea typeface="Calibri" panose="020F0502020204030204" pitchFamily="34" charset="0"/>
                                <a:cs typeface="Arial" panose="020B0604020202020204" pitchFamily="34" charset="0"/>
                              </a:rPr>
                              <m:t>3</m:t>
                            </m:r>
                          </m:den>
                        </m:f>
                      </m:e>
                    </m:rad>
                    <m:r>
                      <a:rPr lang="pt-BR" sz="2000" i="1">
                        <a:latin typeface="Cambria Math" panose="02040503050406030204" pitchFamily="18" charset="0"/>
                        <a:ea typeface="Calibri" panose="020F0502020204030204" pitchFamily="34" charset="0"/>
                        <a:cs typeface="Arial" panose="020B0604020202020204" pitchFamily="34" charset="0"/>
                      </a:rPr>
                      <m:t>&gt; </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pt-BR" sz="2000" i="1">
                                <a:latin typeface="Cambria Math" panose="02040503050406030204" pitchFamily="18" charset="0"/>
                                <a:ea typeface="Calibri" panose="020F0502020204030204" pitchFamily="34" charset="0"/>
                                <a:cs typeface="Arial" panose="020B0604020202020204" pitchFamily="34" charset="0"/>
                              </a:rPr>
                              <m:t>3</m:t>
                            </m:r>
                          </m:num>
                          <m:den>
                            <m:r>
                              <a:rPr lang="pt-BR" sz="2000" i="1">
                                <a:latin typeface="Cambria Math" panose="02040503050406030204" pitchFamily="18" charset="0"/>
                                <a:ea typeface="Calibri" panose="020F0502020204030204" pitchFamily="34" charset="0"/>
                                <a:cs typeface="Arial" panose="020B0604020202020204" pitchFamily="34" charset="0"/>
                              </a:rPr>
                              <m:t>4</m:t>
                            </m:r>
                          </m:den>
                        </m:f>
                      </m:e>
                    </m:rad>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b) Ta có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0,7=</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pt-BR" sz="2000" i="1">
                            <a:latin typeface="Cambria Math" panose="02040503050406030204" pitchFamily="18" charset="0"/>
                            <a:ea typeface="Calibri" panose="020F0502020204030204" pitchFamily="34" charset="0"/>
                            <a:cs typeface="Arial" panose="020B0604020202020204" pitchFamily="34" charset="0"/>
                          </a:rPr>
                          <m:t>0,49</m:t>
                        </m:r>
                      </m:e>
                    </m:rad>
                  </m:oMath>
                </a14:m>
                <a:r>
                  <a:rPr lang="pt-BR" sz="2000" dirty="0">
                    <a:latin typeface="Arial" panose="020B0604020202020204" pitchFamily="34" charset="0"/>
                    <a:ea typeface="Calibri" panose="020F0502020204030204" pitchFamily="34" charset="0"/>
                    <a:cs typeface="Times New Roman" panose="02020603050405020304" pitchFamily="18" charset="0"/>
                  </a:rPr>
                  <a:t>. </a:t>
                </a:r>
              </a:p>
              <a:p>
                <a:pPr algn="just">
                  <a:lnSpc>
                    <a:spcPct val="20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Do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0,48&lt;0,49</m:t>
                    </m:r>
                  </m:oMath>
                </a14:m>
                <a:r>
                  <a:rPr lang="pt-BR" sz="2000" dirty="0">
                    <a:latin typeface="Arial" panose="020B0604020202020204" pitchFamily="34" charset="0"/>
                    <a:ea typeface="Calibri" panose="020F0502020204030204" pitchFamily="34" charset="0"/>
                    <a:cs typeface="Times New Roman" panose="02020603050405020304" pitchFamily="18" charset="0"/>
                  </a:rPr>
                  <a:t> nên </a:t>
                </a:r>
                <a14:m>
                  <m:oMath xmlns:m="http://schemas.openxmlformats.org/officeDocument/2006/math">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pt-BR" sz="2000" i="1">
                            <a:latin typeface="Cambria Math" panose="02040503050406030204" pitchFamily="18" charset="0"/>
                            <a:ea typeface="Calibri" panose="020F0502020204030204" pitchFamily="34" charset="0"/>
                            <a:cs typeface="Arial" panose="020B0604020202020204" pitchFamily="34" charset="0"/>
                          </a:rPr>
                          <m:t>0,48</m:t>
                        </m:r>
                      </m:e>
                    </m:rad>
                    <m:r>
                      <a:rPr lang="pt-BR" sz="2000" i="1">
                        <a:latin typeface="Cambria Math" panose="02040503050406030204" pitchFamily="18" charset="0"/>
                        <a:ea typeface="Calibri" panose="020F0502020204030204" pitchFamily="34" charset="0"/>
                        <a:cs typeface="Arial" panose="020B0604020202020204" pitchFamily="34" charset="0"/>
                      </a:rPr>
                      <m:t>&lt;</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pt-BR" sz="2000" i="1">
                            <a:latin typeface="Cambria Math" panose="02040503050406030204" pitchFamily="18" charset="0"/>
                            <a:ea typeface="Calibri" panose="020F0502020204030204" pitchFamily="34" charset="0"/>
                            <a:cs typeface="Arial" panose="020B0604020202020204" pitchFamily="34" charset="0"/>
                          </a:rPr>
                          <m:t>0,49</m:t>
                        </m:r>
                      </m:e>
                    </m:rad>
                  </m:oMath>
                </a14:m>
                <a:r>
                  <a:rPr lang="pt-BR" sz="2000" dirty="0">
                    <a:latin typeface="Arial" panose="020B0604020202020204" pitchFamily="34" charset="0"/>
                    <a:ea typeface="Calibri" panose="020F0502020204030204" pitchFamily="34" charset="0"/>
                    <a:cs typeface="Times New Roman" panose="02020603050405020304" pitchFamily="18" charset="0"/>
                  </a:rPr>
                  <a:t> hay </a:t>
                </a:r>
                <a14:m>
                  <m:oMath xmlns:m="http://schemas.openxmlformats.org/officeDocument/2006/math">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pt-BR" sz="2000" i="1">
                            <a:latin typeface="Cambria Math" panose="02040503050406030204" pitchFamily="18" charset="0"/>
                            <a:ea typeface="Calibri" panose="020F0502020204030204" pitchFamily="34" charset="0"/>
                            <a:cs typeface="Arial" panose="020B0604020202020204" pitchFamily="34" charset="0"/>
                          </a:rPr>
                          <m:t>0,48</m:t>
                        </m:r>
                      </m:e>
                    </m:rad>
                    <m:r>
                      <a:rPr lang="pt-BR" sz="2000" i="1">
                        <a:latin typeface="Cambria Math" panose="02040503050406030204" pitchFamily="18" charset="0"/>
                        <a:ea typeface="Calibri" panose="020F0502020204030204" pitchFamily="34" charset="0"/>
                        <a:cs typeface="Arial" panose="020B0604020202020204" pitchFamily="34" charset="0"/>
                      </a:rPr>
                      <m:t>&lt;0,7</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5D8A3D6D-AA14-E8CF-8884-65D45326390E}"/>
                  </a:ext>
                </a:extLst>
              </p:cNvPr>
              <p:cNvSpPr txBox="1">
                <a:spLocks noRot="1" noChangeAspect="1" noMove="1" noResize="1" noEditPoints="1" noAdjustHandles="1" noChangeArrowheads="1" noChangeShapeType="1" noTextEdit="1"/>
              </p:cNvSpPr>
              <p:nvPr/>
            </p:nvSpPr>
            <p:spPr>
              <a:xfrm>
                <a:off x="1749621" y="2147583"/>
                <a:ext cx="6078536" cy="2687018"/>
              </a:xfrm>
              <a:prstGeom prst="rect">
                <a:avLst/>
              </a:prstGeom>
              <a:blipFill>
                <a:blip r:embed="rId5"/>
                <a:stretch>
                  <a:fillRect l="-1003" b="-3175"/>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ircle(in)">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1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25"/>
        <p:cNvGrpSpPr/>
        <p:nvPr/>
      </p:nvGrpSpPr>
      <p:grpSpPr>
        <a:xfrm>
          <a:off x="0" y="0"/>
          <a:ext cx="0" cy="0"/>
          <a:chOff x="0" y="0"/>
          <a:chExt cx="0" cy="0"/>
        </a:xfrm>
      </p:grpSpPr>
      <p:pic>
        <p:nvPicPr>
          <p:cNvPr id="3836" name="Google Shape;3836;p65"/>
          <p:cNvPicPr preferRelativeResize="0"/>
          <p:nvPr/>
        </p:nvPicPr>
        <p:blipFill>
          <a:blip r:embed="rId3">
            <a:alphaModFix/>
          </a:blip>
          <a:stretch>
            <a:fillRect/>
          </a:stretch>
        </p:blipFill>
        <p:spPr>
          <a:xfrm rot="941852" flipH="1">
            <a:off x="7178650" y="315876"/>
            <a:ext cx="1755747" cy="905450"/>
          </a:xfrm>
          <a:prstGeom prst="rect">
            <a:avLst/>
          </a:prstGeom>
          <a:noFill/>
          <a:ln>
            <a:noFill/>
          </a:ln>
          <a:effectLst>
            <a:outerShdw blurRad="114300" dist="76200" dir="2640000" algn="bl" rotWithShape="0">
              <a:schemeClr val="dk1">
                <a:alpha val="29000"/>
              </a:schemeClr>
            </a:outerShdw>
          </a:effectLst>
        </p:spPr>
      </p:pic>
      <p:sp>
        <p:nvSpPr>
          <p:cNvPr id="16" name="Rectangle 15">
            <a:extLst>
              <a:ext uri="{FF2B5EF4-FFF2-40B4-BE49-F238E27FC236}">
                <a16:creationId xmlns:a16="http://schemas.microsoft.com/office/drawing/2014/main" id="{A4C34D9C-0756-F24F-FEAC-4548B2E9D7DD}"/>
              </a:ext>
            </a:extLst>
          </p:cNvPr>
          <p:cNvSpPr/>
          <p:nvPr/>
        </p:nvSpPr>
        <p:spPr>
          <a:xfrm>
            <a:off x="380973" y="308899"/>
            <a:ext cx="2427302"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Bài </a:t>
            </a:r>
            <a:r>
              <a:rPr lang="en-US" sz="2000" b="1" kern="1200" noProof="0" dirty="0">
                <a:solidFill>
                  <a:srgbClr val="C00000"/>
                </a:solidFill>
                <a:latin typeface="Arial" panose="020B0604020202020204" pitchFamily="34" charset="0"/>
                <a:ea typeface="+mn-ea"/>
                <a:cs typeface="Arial" panose="020B0604020202020204" pitchFamily="34" charset="0"/>
              </a:rPr>
              <a:t>4</a:t>
            </a:r>
            <a:r>
              <a:rPr kumimoji="0" lang="vi-VN"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lang="en-US" sz="2000" b="1" noProof="0" dirty="0">
                <a:solidFill>
                  <a:srgbClr val="C00000"/>
                </a:solidFill>
                <a:latin typeface="Arial" panose="020B0604020202020204" pitchFamily="34" charset="0"/>
                <a:ea typeface="+mn-ea"/>
                <a:cs typeface="Arial" panose="020B0604020202020204" pitchFamily="34" charset="0"/>
              </a:rPr>
              <a:t>54</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endParaRPr lang="en-US" sz="2000" dirty="0">
              <a:solidFill>
                <a:srgbClr val="C00000"/>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9F6D51A-C6F0-8CF2-F630-A10AFB9457E8}"/>
                  </a:ext>
                </a:extLst>
              </p:cNvPr>
              <p:cNvSpPr txBox="1"/>
              <p:nvPr/>
            </p:nvSpPr>
            <p:spPr>
              <a:xfrm>
                <a:off x="380973" y="308899"/>
                <a:ext cx="7268764" cy="2146806"/>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So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sánh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 </a:t>
                </a:r>
                <a14:m>
                  <m:oMath xmlns:m="http://schemas.openxmlformats.org/officeDocument/2006/math">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4</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den>
                        </m:f>
                      </m:e>
                    </m:ra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4</m:t>
                            </m:r>
                          </m:den>
                        </m:f>
                      </m:e>
                    </m:ra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0,48</m:t>
                        </m:r>
                      </m:e>
                    </m:ra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0,7</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c) </a:t>
                </a:r>
                <a14:m>
                  <m:oMath xmlns:m="http://schemas.openxmlformats.org/officeDocument/2006/math">
                    <m:rad>
                      <m:ra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deg>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−45</m:t>
                        </m:r>
                      </m:e>
                    </m:rad>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ad>
                      <m:ra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deg>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−50</m:t>
                        </m:r>
                      </m:e>
                    </m:ra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d)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−10</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ad>
                      <m:ra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deg>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−999</m:t>
                        </m:r>
                      </m:e>
                    </m:rad>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39F6D51A-C6F0-8CF2-F630-A10AFB9457E8}"/>
                  </a:ext>
                </a:extLst>
              </p:cNvPr>
              <p:cNvSpPr txBox="1">
                <a:spLocks noRot="1" noChangeAspect="1" noMove="1" noResize="1" noEditPoints="1" noAdjustHandles="1" noChangeArrowheads="1" noChangeShapeType="1" noTextEdit="1"/>
              </p:cNvSpPr>
              <p:nvPr/>
            </p:nvSpPr>
            <p:spPr>
              <a:xfrm>
                <a:off x="380973" y="308899"/>
                <a:ext cx="7268764" cy="2146806"/>
              </a:xfrm>
              <a:prstGeom prst="rect">
                <a:avLst/>
              </a:prstGeom>
              <a:blipFill>
                <a:blip r:embed="rId4"/>
                <a:stretch>
                  <a:fillRect b="-3977"/>
                </a:stretch>
              </a:blipFill>
            </p:spPr>
            <p:txBody>
              <a:bodyPr/>
              <a:lstStyle/>
              <a:p>
                <a:r>
                  <a:rPr lang="en-US">
                    <a:noFill/>
                  </a:rPr>
                  <a:t> </a:t>
                </a:r>
              </a:p>
            </p:txBody>
          </p:sp>
        </mc:Fallback>
      </mc:AlternateContent>
      <p:sp>
        <p:nvSpPr>
          <p:cNvPr id="18" name="Google Shape;1913;p42">
            <a:extLst>
              <a:ext uri="{FF2B5EF4-FFF2-40B4-BE49-F238E27FC236}">
                <a16:creationId xmlns:a16="http://schemas.microsoft.com/office/drawing/2014/main" id="{6EF1E74A-0BFE-EF98-80AF-8EC5AF86CB1D}"/>
              </a:ext>
            </a:extLst>
          </p:cNvPr>
          <p:cNvSpPr/>
          <p:nvPr/>
        </p:nvSpPr>
        <p:spPr>
          <a:xfrm rot="2165">
            <a:off x="445071" y="2820360"/>
            <a:ext cx="994776" cy="458265"/>
          </a:xfrm>
          <a:prstGeom prst="chevron">
            <a:avLst>
              <a:gd name="adj" fmla="val 33665"/>
            </a:avLst>
          </a:prstGeom>
          <a:solidFill>
            <a:schemeClr val="tx2">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dirty="0">
                <a:solidFill>
                  <a:sysClr val="windowText" lastClr="000000"/>
                </a:solidFill>
              </a:rPr>
              <a:t>G</a:t>
            </a:r>
            <a:r>
              <a:rPr kumimoji="0" lang="en-US" sz="1900" b="1" i="1" u="none" strike="noStrike" kern="0" cap="none" spc="0" normalizeH="0" baseline="0" noProof="0" dirty="0" err="1">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3805539-765F-A957-E98A-2322A2C55C45}"/>
                  </a:ext>
                </a:extLst>
              </p:cNvPr>
              <p:cNvSpPr txBox="1"/>
              <p:nvPr/>
            </p:nvSpPr>
            <p:spPr>
              <a:xfrm>
                <a:off x="1540554" y="2693919"/>
                <a:ext cx="7483591" cy="2164375"/>
              </a:xfrm>
              <a:prstGeom prst="rect">
                <a:avLst/>
              </a:prstGeom>
              <a:noFill/>
            </p:spPr>
            <p:txBody>
              <a:bodyPr wrap="square">
                <a:spAutoFit/>
              </a:bodyPr>
              <a:lstStyle/>
              <a:p>
                <a:pPr algn="just">
                  <a:lnSpc>
                    <a:spcPct val="20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c) Do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−45&gt;−50</m:t>
                    </m:r>
                  </m:oMath>
                </a14:m>
                <a:r>
                  <a:rPr lang="pt-BR" sz="2000" dirty="0">
                    <a:latin typeface="Arial" panose="020B0604020202020204" pitchFamily="34" charset="0"/>
                    <a:ea typeface="Calibri" panose="020F0502020204030204" pitchFamily="34" charset="0"/>
                    <a:cs typeface="Times New Roman" panose="02020603050405020304" pitchFamily="18" charset="0"/>
                  </a:rPr>
                  <a:t> nên </a:t>
                </a:r>
                <a14:m>
                  <m:oMath xmlns:m="http://schemas.openxmlformats.org/officeDocument/2006/math">
                    <m:rad>
                      <m:radPr>
                        <m:ctrlPr>
                          <a:rPr lang="en-US" sz="2000" i="1">
                            <a:latin typeface="Cambria Math" panose="02040503050406030204" pitchFamily="18" charset="0"/>
                            <a:ea typeface="Calibri" panose="020F0502020204030204" pitchFamily="34" charset="0"/>
                            <a:cs typeface="Arial" panose="020B0604020202020204" pitchFamily="34" charset="0"/>
                          </a:rPr>
                        </m:ctrlPr>
                      </m:radPr>
                      <m:deg>
                        <m:r>
                          <a:rPr lang="pt-BR" sz="2000" i="1">
                            <a:latin typeface="Cambria Math" panose="02040503050406030204" pitchFamily="18" charset="0"/>
                            <a:ea typeface="Calibri" panose="020F0502020204030204" pitchFamily="34" charset="0"/>
                            <a:cs typeface="Arial" panose="020B0604020202020204" pitchFamily="34" charset="0"/>
                          </a:rPr>
                          <m:t>3</m:t>
                        </m:r>
                      </m:deg>
                      <m:e>
                        <m:r>
                          <a:rPr lang="pt-BR" sz="2000" i="1">
                            <a:latin typeface="Cambria Math" panose="02040503050406030204" pitchFamily="18" charset="0"/>
                            <a:ea typeface="Calibri" panose="020F0502020204030204" pitchFamily="34" charset="0"/>
                            <a:cs typeface="Arial" panose="020B0604020202020204" pitchFamily="34" charset="0"/>
                          </a:rPr>
                          <m:t>−45</m:t>
                        </m:r>
                      </m:e>
                    </m:rad>
                    <m:r>
                      <a:rPr lang="pt-BR" sz="2000" i="1">
                        <a:latin typeface="Cambria Math" panose="02040503050406030204" pitchFamily="18" charset="0"/>
                        <a:ea typeface="Calibri" panose="020F0502020204030204" pitchFamily="34" charset="0"/>
                        <a:cs typeface="Arial" panose="020B0604020202020204" pitchFamily="34" charset="0"/>
                      </a:rPr>
                      <m:t>&gt;</m:t>
                    </m:r>
                    <m:rad>
                      <m:radPr>
                        <m:ctrlPr>
                          <a:rPr lang="en-US" sz="2000" i="1">
                            <a:latin typeface="Cambria Math" panose="02040503050406030204" pitchFamily="18" charset="0"/>
                            <a:ea typeface="Calibri" panose="020F0502020204030204" pitchFamily="34" charset="0"/>
                            <a:cs typeface="Arial" panose="020B0604020202020204" pitchFamily="34" charset="0"/>
                          </a:rPr>
                        </m:ctrlPr>
                      </m:radPr>
                      <m:deg>
                        <m:r>
                          <a:rPr lang="pt-BR" sz="2000" i="1">
                            <a:latin typeface="Cambria Math" panose="02040503050406030204" pitchFamily="18" charset="0"/>
                            <a:ea typeface="Calibri" panose="020F0502020204030204" pitchFamily="34" charset="0"/>
                            <a:cs typeface="Arial" panose="020B0604020202020204" pitchFamily="34" charset="0"/>
                          </a:rPr>
                          <m:t>3</m:t>
                        </m:r>
                      </m:deg>
                      <m:e>
                        <m:r>
                          <a:rPr lang="pt-BR" sz="2000" i="1">
                            <a:latin typeface="Cambria Math" panose="02040503050406030204" pitchFamily="18" charset="0"/>
                            <a:ea typeface="Calibri" panose="020F0502020204030204" pitchFamily="34" charset="0"/>
                            <a:cs typeface="Arial" panose="020B0604020202020204" pitchFamily="34" charset="0"/>
                          </a:rPr>
                          <m:t>−50</m:t>
                        </m:r>
                      </m:e>
                    </m:rad>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d) Ta có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−10=</m:t>
                    </m:r>
                    <m:rad>
                      <m:radPr>
                        <m:ctrlPr>
                          <a:rPr lang="en-US" sz="2000" i="1">
                            <a:latin typeface="Cambria Math" panose="02040503050406030204" pitchFamily="18" charset="0"/>
                            <a:ea typeface="Calibri" panose="020F0502020204030204" pitchFamily="34" charset="0"/>
                            <a:cs typeface="Arial" panose="020B0604020202020204" pitchFamily="34" charset="0"/>
                          </a:rPr>
                        </m:ctrlPr>
                      </m:radPr>
                      <m:deg>
                        <m:r>
                          <a:rPr lang="pt-BR" sz="2000" i="1">
                            <a:latin typeface="Cambria Math" panose="02040503050406030204" pitchFamily="18" charset="0"/>
                            <a:ea typeface="Calibri" panose="020F0502020204030204" pitchFamily="34" charset="0"/>
                            <a:cs typeface="Arial" panose="020B0604020202020204" pitchFamily="34" charset="0"/>
                          </a:rPr>
                          <m:t>3</m:t>
                        </m:r>
                      </m:deg>
                      <m:e>
                        <m:r>
                          <a:rPr lang="pt-BR" sz="2000" i="1">
                            <a:latin typeface="Cambria Math" panose="02040503050406030204" pitchFamily="18" charset="0"/>
                            <a:ea typeface="Calibri" panose="020F0502020204030204" pitchFamily="34" charset="0"/>
                            <a:cs typeface="Arial" panose="020B0604020202020204" pitchFamily="34" charset="0"/>
                          </a:rPr>
                          <m:t>−1000</m:t>
                        </m:r>
                      </m:e>
                    </m:rad>
                  </m:oMath>
                </a14:m>
                <a:r>
                  <a:rPr lang="pt-BR" sz="2000" dirty="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Do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−1000&lt;−999</m:t>
                    </m:r>
                  </m:oMath>
                </a14:m>
                <a:r>
                  <a:rPr lang="pt-BR" sz="2000" dirty="0">
                    <a:latin typeface="Arial" panose="020B0604020202020204" pitchFamily="34" charset="0"/>
                    <a:ea typeface="Calibri" panose="020F0502020204030204" pitchFamily="34" charset="0"/>
                    <a:cs typeface="Times New Roman" panose="02020603050405020304" pitchFamily="18" charset="0"/>
                  </a:rPr>
                  <a:t> nên </a:t>
                </a:r>
                <a14:m>
                  <m:oMath xmlns:m="http://schemas.openxmlformats.org/officeDocument/2006/math">
                    <m:rad>
                      <m:radPr>
                        <m:ctrlPr>
                          <a:rPr lang="en-US" sz="2000" i="1">
                            <a:latin typeface="Cambria Math" panose="02040503050406030204" pitchFamily="18" charset="0"/>
                            <a:ea typeface="Calibri" panose="020F0502020204030204" pitchFamily="34" charset="0"/>
                            <a:cs typeface="Arial" panose="020B0604020202020204" pitchFamily="34" charset="0"/>
                          </a:rPr>
                        </m:ctrlPr>
                      </m:radPr>
                      <m:deg>
                        <m:r>
                          <a:rPr lang="pt-BR" sz="2000" i="1">
                            <a:latin typeface="Cambria Math" panose="02040503050406030204" pitchFamily="18" charset="0"/>
                            <a:ea typeface="Calibri" panose="020F0502020204030204" pitchFamily="34" charset="0"/>
                            <a:cs typeface="Arial" panose="020B0604020202020204" pitchFamily="34" charset="0"/>
                          </a:rPr>
                          <m:t>3</m:t>
                        </m:r>
                      </m:deg>
                      <m:e>
                        <m:r>
                          <a:rPr lang="pt-BR" sz="2000" i="1">
                            <a:latin typeface="Cambria Math" panose="02040503050406030204" pitchFamily="18" charset="0"/>
                            <a:ea typeface="Calibri" panose="020F0502020204030204" pitchFamily="34" charset="0"/>
                            <a:cs typeface="Arial" panose="020B0604020202020204" pitchFamily="34" charset="0"/>
                          </a:rPr>
                          <m:t>−1000</m:t>
                        </m:r>
                      </m:e>
                    </m:rad>
                    <m:r>
                      <a:rPr lang="pt-BR" sz="2000" i="1">
                        <a:latin typeface="Cambria Math" panose="02040503050406030204" pitchFamily="18" charset="0"/>
                        <a:ea typeface="Calibri" panose="020F0502020204030204" pitchFamily="34" charset="0"/>
                        <a:cs typeface="Arial" panose="020B0604020202020204" pitchFamily="34" charset="0"/>
                      </a:rPr>
                      <m:t>&lt;</m:t>
                    </m:r>
                    <m:rad>
                      <m:radPr>
                        <m:ctrlPr>
                          <a:rPr lang="en-US" sz="2000" i="1">
                            <a:latin typeface="Cambria Math" panose="02040503050406030204" pitchFamily="18" charset="0"/>
                            <a:ea typeface="Calibri" panose="020F0502020204030204" pitchFamily="34" charset="0"/>
                            <a:cs typeface="Arial" panose="020B0604020202020204" pitchFamily="34" charset="0"/>
                          </a:rPr>
                        </m:ctrlPr>
                      </m:radPr>
                      <m:deg>
                        <m:r>
                          <a:rPr lang="pt-BR" sz="2000" i="1">
                            <a:latin typeface="Cambria Math" panose="02040503050406030204" pitchFamily="18" charset="0"/>
                            <a:ea typeface="Calibri" panose="020F0502020204030204" pitchFamily="34" charset="0"/>
                            <a:cs typeface="Arial" panose="020B0604020202020204" pitchFamily="34" charset="0"/>
                          </a:rPr>
                          <m:t>3</m:t>
                        </m:r>
                      </m:deg>
                      <m:e>
                        <m:r>
                          <a:rPr lang="pt-BR" sz="2000" i="1">
                            <a:latin typeface="Cambria Math" panose="02040503050406030204" pitchFamily="18" charset="0"/>
                            <a:ea typeface="Calibri" panose="020F0502020204030204" pitchFamily="34" charset="0"/>
                            <a:cs typeface="Arial" panose="020B0604020202020204" pitchFamily="34" charset="0"/>
                          </a:rPr>
                          <m:t>−999</m:t>
                        </m:r>
                      </m:e>
                    </m:rad>
                  </m:oMath>
                </a14:m>
                <a:r>
                  <a:rPr lang="pt-BR" sz="2000" dirty="0">
                    <a:latin typeface="Arial" panose="020B0604020202020204" pitchFamily="34" charset="0"/>
                    <a:ea typeface="Calibri" panose="020F0502020204030204" pitchFamily="34" charset="0"/>
                    <a:cs typeface="Times New Roman" panose="02020603050405020304" pitchFamily="18" charset="0"/>
                  </a:rPr>
                  <a:t> hay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−10&lt;</m:t>
                    </m:r>
                    <m:rad>
                      <m:radPr>
                        <m:ctrlPr>
                          <a:rPr lang="en-US" sz="2000" i="1">
                            <a:latin typeface="Cambria Math" panose="02040503050406030204" pitchFamily="18" charset="0"/>
                            <a:ea typeface="Calibri" panose="020F0502020204030204" pitchFamily="34" charset="0"/>
                            <a:cs typeface="Arial" panose="020B0604020202020204" pitchFamily="34" charset="0"/>
                          </a:rPr>
                        </m:ctrlPr>
                      </m:radPr>
                      <m:deg>
                        <m:r>
                          <a:rPr lang="pt-BR" sz="2000" i="1">
                            <a:latin typeface="Cambria Math" panose="02040503050406030204" pitchFamily="18" charset="0"/>
                            <a:ea typeface="Calibri" panose="020F0502020204030204" pitchFamily="34" charset="0"/>
                            <a:cs typeface="Arial" panose="020B0604020202020204" pitchFamily="34" charset="0"/>
                          </a:rPr>
                          <m:t>3</m:t>
                        </m:r>
                      </m:deg>
                      <m:e>
                        <m:r>
                          <a:rPr lang="pt-BR" sz="2000" i="1">
                            <a:latin typeface="Cambria Math" panose="02040503050406030204" pitchFamily="18" charset="0"/>
                            <a:ea typeface="Calibri" panose="020F0502020204030204" pitchFamily="34" charset="0"/>
                            <a:cs typeface="Arial" panose="020B0604020202020204" pitchFamily="34" charset="0"/>
                          </a:rPr>
                          <m:t>−999</m:t>
                        </m:r>
                      </m:e>
                    </m:rad>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13805539-765F-A957-E98A-2322A2C55C45}"/>
                  </a:ext>
                </a:extLst>
              </p:cNvPr>
              <p:cNvSpPr txBox="1">
                <a:spLocks noRot="1" noChangeAspect="1" noMove="1" noResize="1" noEditPoints="1" noAdjustHandles="1" noChangeArrowheads="1" noChangeShapeType="1" noTextEdit="1"/>
              </p:cNvSpPr>
              <p:nvPr/>
            </p:nvSpPr>
            <p:spPr>
              <a:xfrm>
                <a:off x="1540554" y="2693919"/>
                <a:ext cx="7483591" cy="2164375"/>
              </a:xfrm>
              <a:prstGeom prst="rect">
                <a:avLst/>
              </a:prstGeom>
              <a:blipFill>
                <a:blip r:embed="rId5"/>
                <a:stretch>
                  <a:fillRect l="-896" b="-4225"/>
                </a:stretch>
              </a:blipFill>
            </p:spPr>
            <p:txBody>
              <a:bodyPr/>
              <a:lstStyle/>
              <a:p>
                <a:r>
                  <a:rPr lang="en-US">
                    <a:noFill/>
                  </a:rPr>
                  <a:t> </a:t>
                </a:r>
              </a:p>
            </p:txBody>
          </p:sp>
        </mc:Fallback>
      </mc:AlternateContent>
    </p:spTree>
    <p:extLst>
      <p:ext uri="{BB962C8B-B14F-4D97-AF65-F5344CB8AC3E}">
        <p14:creationId xmlns:p14="http://schemas.microsoft.com/office/powerpoint/2010/main" val="37360422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6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56841BC-DC13-EEF3-4807-C6F793254BFD}"/>
                  </a:ext>
                </a:extLst>
              </p:cNvPr>
              <p:cNvSpPr txBox="1"/>
              <p:nvPr/>
            </p:nvSpPr>
            <p:spPr>
              <a:xfrm>
                <a:off x="380972" y="308899"/>
                <a:ext cx="8473095" cy="1314847"/>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Chứng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minh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e>
                        </m:rad>
                      </m:e>
                    </m:d>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e>
                        </m:rad>
                      </m:e>
                    </m:d>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ad>
                          <m:ra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e>
                        </m:rad>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e>
                    </m:d>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ad>
                                  <m:ra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e>
                                </m:rad>
                              </m:e>
                            </m:d>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ad>
                          <m:ra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e>
                        </m:rad>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e>
                    </m:d>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756841BC-DC13-EEF3-4807-C6F793254BFD}"/>
                  </a:ext>
                </a:extLst>
              </p:cNvPr>
              <p:cNvSpPr txBox="1">
                <a:spLocks noRot="1" noChangeAspect="1" noMove="1" noResize="1" noEditPoints="1" noAdjustHandles="1" noChangeArrowheads="1" noChangeShapeType="1" noTextEdit="1"/>
              </p:cNvSpPr>
              <p:nvPr/>
            </p:nvSpPr>
            <p:spPr>
              <a:xfrm>
                <a:off x="380972" y="308899"/>
                <a:ext cx="8473095" cy="1314847"/>
              </a:xfrm>
              <a:prstGeom prst="rect">
                <a:avLst/>
              </a:prstGeom>
              <a:blipFill>
                <a:blip r:embed="rId3"/>
                <a:stretch>
                  <a:fillRect l="-719" b="-1860"/>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92671502-0D9E-40EA-FE97-8CEA5C65F66A}"/>
              </a:ext>
            </a:extLst>
          </p:cNvPr>
          <p:cNvSpPr/>
          <p:nvPr/>
        </p:nvSpPr>
        <p:spPr>
          <a:xfrm>
            <a:off x="380973" y="308899"/>
            <a:ext cx="2427302"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Bài </a:t>
            </a:r>
            <a:r>
              <a:rPr lang="en-US" sz="2000" b="1" kern="1200" dirty="0">
                <a:solidFill>
                  <a:srgbClr val="C00000"/>
                </a:solidFill>
                <a:latin typeface="Arial" panose="020B0604020202020204" pitchFamily="34" charset="0"/>
                <a:ea typeface="+mn-ea"/>
                <a:cs typeface="Arial" panose="020B0604020202020204" pitchFamily="34" charset="0"/>
              </a:rPr>
              <a:t>5</a:t>
            </a:r>
            <a:r>
              <a:rPr kumimoji="0" lang="vi-VN"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lang="en-US" sz="2000" b="1" noProof="0" dirty="0">
                <a:solidFill>
                  <a:srgbClr val="C00000"/>
                </a:solidFill>
                <a:latin typeface="Arial" panose="020B0604020202020204" pitchFamily="34" charset="0"/>
                <a:ea typeface="+mn-ea"/>
                <a:cs typeface="Arial" panose="020B0604020202020204" pitchFamily="34" charset="0"/>
              </a:rPr>
              <a:t>54</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endParaRPr lang="en-US" sz="2000" dirty="0">
              <a:solidFill>
                <a:srgbClr val="C00000"/>
              </a:solidFill>
              <a:cs typeface="Arial" panose="020B0604020202020204" pitchFamily="34" charset="0"/>
            </a:endParaRPr>
          </a:p>
        </p:txBody>
      </p:sp>
      <p:sp>
        <p:nvSpPr>
          <p:cNvPr id="6" name="Google Shape;1913;p42">
            <a:extLst>
              <a:ext uri="{FF2B5EF4-FFF2-40B4-BE49-F238E27FC236}">
                <a16:creationId xmlns:a16="http://schemas.microsoft.com/office/drawing/2014/main" id="{63F69818-0A2F-5D83-C45C-517C5B74BBA4}"/>
              </a:ext>
            </a:extLst>
          </p:cNvPr>
          <p:cNvSpPr/>
          <p:nvPr/>
        </p:nvSpPr>
        <p:spPr>
          <a:xfrm rot="2165">
            <a:off x="4074612" y="2147896"/>
            <a:ext cx="994776" cy="458265"/>
          </a:xfrm>
          <a:prstGeom prst="chevron">
            <a:avLst>
              <a:gd name="adj" fmla="val 33665"/>
            </a:avLst>
          </a:prstGeom>
          <a:solidFill>
            <a:schemeClr val="tx2">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dirty="0">
                <a:solidFill>
                  <a:sysClr val="windowText" lastClr="000000"/>
                </a:solidFill>
              </a:rPr>
              <a:t>G</a:t>
            </a:r>
            <a:r>
              <a:rPr kumimoji="0" lang="en-US" sz="1900" b="1" i="1" u="none" strike="noStrike" kern="0" cap="none" spc="0" normalizeH="0" baseline="0" noProof="0" dirty="0" err="1">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AEEBDAD-DE68-E50D-5BB0-E83E7D22E7B7}"/>
                  </a:ext>
                </a:extLst>
              </p:cNvPr>
              <p:cNvSpPr txBox="1"/>
              <p:nvPr/>
            </p:nvSpPr>
            <p:spPr>
              <a:xfrm>
                <a:off x="893013" y="2766471"/>
                <a:ext cx="7357974" cy="1851404"/>
              </a:xfrm>
              <a:prstGeom prst="rect">
                <a:avLst/>
              </a:prstGeom>
              <a:noFill/>
            </p:spPr>
            <p:txBody>
              <a:bodyPr wrap="square">
                <a:spAutoFit/>
              </a:bodyPr>
              <a:lstStyle/>
              <a:p>
                <a:pPr algn="just">
                  <a:lnSpc>
                    <a:spcPct val="20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a) Ta có: </a:t>
                </a:r>
                <a14:m>
                  <m:oMath xmlns:m="http://schemas.openxmlformats.org/officeDocument/2006/math">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pt-BR" sz="2000" i="1">
                            <a:latin typeface="Cambria Math" panose="02040503050406030204" pitchFamily="18" charset="0"/>
                            <a:ea typeface="Calibri" panose="020F0502020204030204" pitchFamily="34" charset="0"/>
                            <a:cs typeface="Arial" panose="020B0604020202020204" pitchFamily="34" charset="0"/>
                          </a:rPr>
                          <m:t>2−</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pt-BR" sz="2000" i="1">
                                <a:latin typeface="Cambria Math" panose="02040503050406030204" pitchFamily="18" charset="0"/>
                                <a:ea typeface="Calibri" panose="020F0502020204030204" pitchFamily="34" charset="0"/>
                                <a:cs typeface="Arial" panose="020B0604020202020204" pitchFamily="34" charset="0"/>
                              </a:rPr>
                              <m:t>3</m:t>
                            </m:r>
                          </m:e>
                        </m:rad>
                      </m:e>
                    </m:d>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pt-BR" sz="2000" i="1">
                            <a:latin typeface="Cambria Math" panose="02040503050406030204" pitchFamily="18" charset="0"/>
                            <a:ea typeface="Calibri" panose="020F0502020204030204" pitchFamily="34" charset="0"/>
                            <a:cs typeface="Arial" panose="020B0604020202020204" pitchFamily="34" charset="0"/>
                          </a:rPr>
                          <m:t>2+</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pt-BR" sz="2000" i="1">
                                <a:latin typeface="Cambria Math" panose="02040503050406030204" pitchFamily="18" charset="0"/>
                                <a:ea typeface="Calibri" panose="020F0502020204030204" pitchFamily="34" charset="0"/>
                                <a:cs typeface="Arial" panose="020B0604020202020204" pitchFamily="34" charset="0"/>
                              </a:rPr>
                              <m:t>3</m:t>
                            </m:r>
                          </m:e>
                        </m:rad>
                      </m:e>
                    </m:d>
                    <m:r>
                      <a:rPr lang="pt-BR"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pt-BR" sz="2000" i="1">
                            <a:latin typeface="Cambria Math" panose="02040503050406030204" pitchFamily="18" charset="0"/>
                            <a:ea typeface="Calibri" panose="020F0502020204030204" pitchFamily="34" charset="0"/>
                            <a:cs typeface="Arial" panose="020B0604020202020204" pitchFamily="34" charset="0"/>
                          </a:rPr>
                          <m:t>2</m:t>
                        </m:r>
                      </m:e>
                      <m:sup>
                        <m:r>
                          <a:rPr lang="pt-BR" sz="2000" i="1">
                            <a:latin typeface="Cambria Math" panose="02040503050406030204" pitchFamily="18" charset="0"/>
                            <a:ea typeface="Calibri" panose="020F0502020204030204" pitchFamily="34" charset="0"/>
                            <a:cs typeface="Arial" panose="020B0604020202020204" pitchFamily="34" charset="0"/>
                          </a:rPr>
                          <m:t>2</m:t>
                        </m:r>
                      </m:sup>
                    </m:sSup>
                    <m:r>
                      <a:rPr lang="pt-BR"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pt-BR" sz="2000" i="1">
                                    <a:latin typeface="Cambria Math" panose="02040503050406030204" pitchFamily="18" charset="0"/>
                                    <a:ea typeface="Calibri" panose="020F0502020204030204" pitchFamily="34" charset="0"/>
                                    <a:cs typeface="Arial" panose="020B0604020202020204" pitchFamily="34" charset="0"/>
                                  </a:rPr>
                                  <m:t>3</m:t>
                                </m:r>
                              </m:e>
                            </m:rad>
                          </m:e>
                        </m:d>
                      </m:e>
                      <m:sup>
                        <m:r>
                          <a:rPr lang="pt-BR" sz="2000" i="1">
                            <a:latin typeface="Cambria Math" panose="02040503050406030204" pitchFamily="18" charset="0"/>
                            <a:ea typeface="Calibri" panose="020F0502020204030204" pitchFamily="34" charset="0"/>
                            <a:cs typeface="Arial" panose="020B0604020202020204" pitchFamily="34" charset="0"/>
                          </a:rPr>
                          <m:t>2</m:t>
                        </m:r>
                      </m:sup>
                    </m:sSup>
                    <m:r>
                      <a:rPr lang="pt-BR" sz="2000" i="1">
                        <a:latin typeface="Cambria Math" panose="02040503050406030204" pitchFamily="18" charset="0"/>
                        <a:ea typeface="Calibri" panose="020F0502020204030204" pitchFamily="34" charset="0"/>
                        <a:cs typeface="Arial" panose="020B0604020202020204" pitchFamily="34" charset="0"/>
                      </a:rPr>
                      <m:t>=4−3=1</m:t>
                    </m:r>
                  </m:oMath>
                </a14:m>
                <a:r>
                  <a:rPr lang="pt-BR" sz="2000" dirty="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b) Ta 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ad>
                          <m:radPr>
                            <m:ctrlPr>
                              <a:rPr lang="en-US" sz="2000" i="1">
                                <a:latin typeface="Cambria Math" panose="02040503050406030204" pitchFamily="18" charset="0"/>
                                <a:ea typeface="Calibri" panose="020F0502020204030204" pitchFamily="34" charset="0"/>
                                <a:cs typeface="Arial" panose="020B0604020202020204" pitchFamily="34" charset="0"/>
                              </a:rPr>
                            </m:ctrlPr>
                          </m:radPr>
                          <m:deg>
                            <m:r>
                              <a:rPr lang="pt-BR" sz="2000" i="1">
                                <a:latin typeface="Cambria Math" panose="02040503050406030204" pitchFamily="18" charset="0"/>
                                <a:ea typeface="Calibri" panose="020F0502020204030204" pitchFamily="34" charset="0"/>
                                <a:cs typeface="Arial" panose="020B0604020202020204" pitchFamily="34" charset="0"/>
                              </a:rPr>
                              <m:t>3</m:t>
                            </m:r>
                          </m:deg>
                          <m:e>
                            <m:r>
                              <a:rPr lang="pt-BR" sz="2000" i="1">
                                <a:latin typeface="Cambria Math" panose="02040503050406030204" pitchFamily="18" charset="0"/>
                                <a:ea typeface="Calibri" panose="020F0502020204030204" pitchFamily="34" charset="0"/>
                                <a:cs typeface="Arial" panose="020B0604020202020204" pitchFamily="34" charset="0"/>
                              </a:rPr>
                              <m:t>2</m:t>
                            </m:r>
                          </m:e>
                        </m:rad>
                        <m:r>
                          <a:rPr lang="pt-BR" sz="2000" i="1">
                            <a:latin typeface="Cambria Math" panose="02040503050406030204" pitchFamily="18" charset="0"/>
                            <a:ea typeface="Calibri" panose="020F0502020204030204" pitchFamily="34" charset="0"/>
                            <a:cs typeface="Arial" panose="020B0604020202020204" pitchFamily="34" charset="0"/>
                          </a:rPr>
                          <m:t>+1</m:t>
                        </m:r>
                      </m:e>
                    </m:d>
                    <m:d>
                      <m:dPr>
                        <m:begChr m:val="["/>
                        <m:endChr m:val="]"/>
                        <m:ctrlPr>
                          <a:rPr lang="en-US" sz="2000" i="1">
                            <a:latin typeface="Cambria Math" panose="02040503050406030204" pitchFamily="18" charset="0"/>
                            <a:ea typeface="Calibri" panose="020F0502020204030204" pitchFamily="34" charset="0"/>
                            <a:cs typeface="Arial" panose="020B0604020202020204" pitchFamily="34" charset="0"/>
                          </a:rPr>
                        </m:ctrlPr>
                      </m:dPr>
                      <m:e>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ad>
                                  <m:radPr>
                                    <m:ctrlPr>
                                      <a:rPr lang="en-US" sz="2000" i="1">
                                        <a:latin typeface="Cambria Math" panose="02040503050406030204" pitchFamily="18" charset="0"/>
                                        <a:ea typeface="Calibri" panose="020F0502020204030204" pitchFamily="34" charset="0"/>
                                        <a:cs typeface="Arial" panose="020B0604020202020204" pitchFamily="34" charset="0"/>
                                      </a:rPr>
                                    </m:ctrlPr>
                                  </m:radPr>
                                  <m:deg>
                                    <m:r>
                                      <a:rPr lang="pt-BR" sz="2000" i="1">
                                        <a:latin typeface="Cambria Math" panose="02040503050406030204" pitchFamily="18" charset="0"/>
                                        <a:ea typeface="Calibri" panose="020F0502020204030204" pitchFamily="34" charset="0"/>
                                        <a:cs typeface="Arial" panose="020B0604020202020204" pitchFamily="34" charset="0"/>
                                      </a:rPr>
                                      <m:t>3</m:t>
                                    </m:r>
                                  </m:deg>
                                  <m:e>
                                    <m:r>
                                      <a:rPr lang="pt-BR" sz="2000" i="1">
                                        <a:latin typeface="Cambria Math" panose="02040503050406030204" pitchFamily="18" charset="0"/>
                                        <a:ea typeface="Calibri" panose="020F0502020204030204" pitchFamily="34" charset="0"/>
                                        <a:cs typeface="Arial" panose="020B0604020202020204" pitchFamily="34" charset="0"/>
                                      </a:rPr>
                                      <m:t>2</m:t>
                                    </m:r>
                                  </m:e>
                                </m:rad>
                              </m:e>
                            </m:d>
                          </m:e>
                          <m:sup>
                            <m:r>
                              <a:rPr lang="pt-BR" sz="2000" i="1">
                                <a:latin typeface="Cambria Math" panose="02040503050406030204" pitchFamily="18" charset="0"/>
                                <a:ea typeface="Calibri" panose="020F0502020204030204" pitchFamily="34" charset="0"/>
                                <a:cs typeface="Arial" panose="020B0604020202020204" pitchFamily="34" charset="0"/>
                              </a:rPr>
                              <m:t>2</m:t>
                            </m:r>
                          </m:sup>
                        </m:sSup>
                        <m:r>
                          <a:rPr lang="pt-BR" sz="2000" i="1">
                            <a:latin typeface="Cambria Math" panose="02040503050406030204" pitchFamily="18" charset="0"/>
                            <a:ea typeface="Calibri" panose="020F0502020204030204" pitchFamily="34" charset="0"/>
                            <a:cs typeface="Arial" panose="020B0604020202020204" pitchFamily="34" charset="0"/>
                          </a:rPr>
                          <m:t>−</m:t>
                        </m:r>
                        <m:rad>
                          <m:radPr>
                            <m:ctrlPr>
                              <a:rPr lang="en-US" sz="2000" i="1">
                                <a:latin typeface="Cambria Math" panose="02040503050406030204" pitchFamily="18" charset="0"/>
                                <a:ea typeface="Calibri" panose="020F0502020204030204" pitchFamily="34" charset="0"/>
                                <a:cs typeface="Arial" panose="020B0604020202020204" pitchFamily="34" charset="0"/>
                              </a:rPr>
                            </m:ctrlPr>
                          </m:radPr>
                          <m:deg>
                            <m:r>
                              <a:rPr lang="pt-BR" sz="2000" i="1">
                                <a:latin typeface="Cambria Math" panose="02040503050406030204" pitchFamily="18" charset="0"/>
                                <a:ea typeface="Calibri" panose="020F0502020204030204" pitchFamily="34" charset="0"/>
                                <a:cs typeface="Arial" panose="020B0604020202020204" pitchFamily="34" charset="0"/>
                              </a:rPr>
                              <m:t>3</m:t>
                            </m:r>
                          </m:deg>
                          <m:e>
                            <m:r>
                              <a:rPr lang="pt-BR" sz="2000" i="1">
                                <a:latin typeface="Cambria Math" panose="02040503050406030204" pitchFamily="18" charset="0"/>
                                <a:ea typeface="Calibri" panose="020F0502020204030204" pitchFamily="34" charset="0"/>
                                <a:cs typeface="Arial" panose="020B0604020202020204" pitchFamily="34" charset="0"/>
                              </a:rPr>
                              <m:t>2</m:t>
                            </m:r>
                          </m:e>
                        </m:rad>
                        <m:r>
                          <a:rPr lang="pt-BR" sz="2000" i="1">
                            <a:latin typeface="Cambria Math" panose="02040503050406030204" pitchFamily="18" charset="0"/>
                            <a:ea typeface="Calibri" panose="020F0502020204030204" pitchFamily="34" charset="0"/>
                            <a:cs typeface="Arial" panose="020B0604020202020204" pitchFamily="34" charset="0"/>
                          </a:rPr>
                          <m:t>+1</m:t>
                        </m:r>
                      </m:e>
                    </m:d>
                    <m:r>
                      <a:rPr lang="pt-BR"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ad>
                              <m:radPr>
                                <m:ctrlPr>
                                  <a:rPr lang="en-US" sz="2000" i="1">
                                    <a:latin typeface="Cambria Math" panose="02040503050406030204" pitchFamily="18" charset="0"/>
                                    <a:ea typeface="Calibri" panose="020F0502020204030204" pitchFamily="34" charset="0"/>
                                    <a:cs typeface="Arial" panose="020B0604020202020204" pitchFamily="34" charset="0"/>
                                  </a:rPr>
                                </m:ctrlPr>
                              </m:radPr>
                              <m:deg>
                                <m:r>
                                  <a:rPr lang="pt-BR" sz="2000" i="1">
                                    <a:latin typeface="Cambria Math" panose="02040503050406030204" pitchFamily="18" charset="0"/>
                                    <a:ea typeface="Calibri" panose="020F0502020204030204" pitchFamily="34" charset="0"/>
                                    <a:cs typeface="Arial" panose="020B0604020202020204" pitchFamily="34" charset="0"/>
                                  </a:rPr>
                                  <m:t>3</m:t>
                                </m:r>
                              </m:deg>
                              <m:e>
                                <m:r>
                                  <a:rPr lang="pt-BR" sz="2000" i="1">
                                    <a:latin typeface="Cambria Math" panose="02040503050406030204" pitchFamily="18" charset="0"/>
                                    <a:ea typeface="Calibri" panose="020F0502020204030204" pitchFamily="34" charset="0"/>
                                    <a:cs typeface="Arial" panose="020B0604020202020204" pitchFamily="34" charset="0"/>
                                  </a:rPr>
                                  <m:t>2</m:t>
                                </m:r>
                              </m:e>
                            </m:rad>
                          </m:e>
                        </m:d>
                      </m:e>
                      <m:sup>
                        <m:r>
                          <a:rPr lang="pt-BR" sz="2000" i="1">
                            <a:latin typeface="Cambria Math" panose="02040503050406030204" pitchFamily="18" charset="0"/>
                            <a:ea typeface="Calibri" panose="020F0502020204030204" pitchFamily="34" charset="0"/>
                            <a:cs typeface="Arial" panose="020B0604020202020204" pitchFamily="34" charset="0"/>
                          </a:rPr>
                          <m:t>3</m:t>
                        </m:r>
                      </m:sup>
                    </m:sSup>
                    <m:r>
                      <a:rPr lang="pt-BR"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pt-BR" sz="2000" i="1">
                            <a:latin typeface="Cambria Math" panose="02040503050406030204" pitchFamily="18" charset="0"/>
                            <a:ea typeface="Calibri" panose="020F0502020204030204" pitchFamily="34" charset="0"/>
                            <a:cs typeface="Arial" panose="020B0604020202020204" pitchFamily="34" charset="0"/>
                          </a:rPr>
                          <m:t>1</m:t>
                        </m:r>
                      </m:e>
                      <m:sup>
                        <m:r>
                          <a:rPr lang="pt-BR" sz="2000" i="1">
                            <a:latin typeface="Cambria Math" panose="02040503050406030204" pitchFamily="18" charset="0"/>
                            <a:ea typeface="Calibri" panose="020F0502020204030204" pitchFamily="34" charset="0"/>
                            <a:cs typeface="Arial" panose="020B0604020202020204" pitchFamily="34" charset="0"/>
                          </a:rPr>
                          <m:t>3</m:t>
                        </m:r>
                      </m:sup>
                    </m:sSup>
                    <m:r>
                      <a:rPr lang="pt-BR" sz="2000" i="1">
                        <a:latin typeface="Cambria Math" panose="02040503050406030204" pitchFamily="18" charset="0"/>
                        <a:ea typeface="Calibri" panose="020F0502020204030204" pitchFamily="34" charset="0"/>
                        <a:cs typeface="Arial" panose="020B0604020202020204" pitchFamily="34" charset="0"/>
                      </a:rPr>
                      <m:t>=2+1=3</m:t>
                    </m:r>
                  </m:oMath>
                </a14:m>
                <a:r>
                  <a:rPr lang="pt-BR" sz="2000" dirty="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1AEEBDAD-DE68-E50D-5BB0-E83E7D22E7B7}"/>
                  </a:ext>
                </a:extLst>
              </p:cNvPr>
              <p:cNvSpPr txBox="1">
                <a:spLocks noRot="1" noChangeAspect="1" noMove="1" noResize="1" noEditPoints="1" noAdjustHandles="1" noChangeArrowheads="1" noChangeShapeType="1" noTextEdit="1"/>
              </p:cNvSpPr>
              <p:nvPr/>
            </p:nvSpPr>
            <p:spPr>
              <a:xfrm>
                <a:off x="893013" y="2766471"/>
                <a:ext cx="7357974" cy="1851404"/>
              </a:xfrm>
              <a:prstGeom prst="rect">
                <a:avLst/>
              </a:prstGeom>
              <a:blipFill>
                <a:blip r:embed="rId4"/>
                <a:stretch>
                  <a:fillRect l="-828" b="-658"/>
                </a:stretch>
              </a:blipFill>
            </p:spPr>
            <p:txBody>
              <a:bodyPr/>
              <a:lstStyle/>
              <a:p>
                <a:r>
                  <a:rPr lang="en-US">
                    <a:noFill/>
                  </a:rPr>
                  <a:t> </a:t>
                </a:r>
              </a:p>
            </p:txBody>
          </p:sp>
        </mc:Fallback>
      </mc:AlternateContent>
      <p:pic>
        <p:nvPicPr>
          <p:cNvPr id="8" name="Picture 32">
            <a:extLst>
              <a:ext uri="{FF2B5EF4-FFF2-40B4-BE49-F238E27FC236}">
                <a16:creationId xmlns:a16="http://schemas.microsoft.com/office/drawing/2014/main" id="{B732D53A-DFA0-EBE8-B1FB-3ACA2EF16D91}"/>
              </a:ext>
            </a:extLst>
          </p:cNvPr>
          <p:cNvPicPr>
            <a:picLocks noChangeAspect="1"/>
          </p:cNvPicPr>
          <p:nvPr/>
        </p:nvPicPr>
        <p:blipFill>
          <a:blip r:embed="rId5"/>
          <a:srcRect/>
          <a:stretch>
            <a:fillRect/>
          </a:stretch>
        </p:blipFill>
        <p:spPr>
          <a:xfrm>
            <a:off x="8128323" y="187835"/>
            <a:ext cx="861985" cy="675580"/>
          </a:xfrm>
          <a:prstGeom prst="rect">
            <a:avLst/>
          </a:prstGeom>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89"/>
        <p:cNvGrpSpPr/>
        <p:nvPr/>
      </p:nvGrpSpPr>
      <p:grpSpPr>
        <a:xfrm>
          <a:off x="0" y="0"/>
          <a:ext cx="0" cy="0"/>
          <a:chOff x="0" y="0"/>
          <a:chExt cx="0" cy="0"/>
        </a:xfrm>
      </p:grpSpPr>
      <p:grpSp>
        <p:nvGrpSpPr>
          <p:cNvPr id="3292" name="Google Shape;3292;p40"/>
          <p:cNvGrpSpPr/>
          <p:nvPr/>
        </p:nvGrpSpPr>
        <p:grpSpPr>
          <a:xfrm>
            <a:off x="5943600" y="2241393"/>
            <a:ext cx="2959075" cy="2629545"/>
            <a:chOff x="5273880" y="932329"/>
            <a:chExt cx="3762610" cy="3291840"/>
          </a:xfrm>
        </p:grpSpPr>
        <p:pic>
          <p:nvPicPr>
            <p:cNvPr id="3293" name="Google Shape;3293;p40"/>
            <p:cNvPicPr preferRelativeResize="0"/>
            <p:nvPr/>
          </p:nvPicPr>
          <p:blipFill>
            <a:blip r:embed="rId3">
              <a:alphaModFix/>
            </a:blip>
            <a:stretch>
              <a:fillRect/>
            </a:stretch>
          </p:blipFill>
          <p:spPr>
            <a:xfrm flipH="1">
              <a:off x="5577452" y="3276262"/>
              <a:ext cx="3459038" cy="947907"/>
            </a:xfrm>
            <a:prstGeom prst="rect">
              <a:avLst/>
            </a:prstGeom>
            <a:noFill/>
            <a:ln>
              <a:noFill/>
            </a:ln>
            <a:effectLst>
              <a:outerShdw blurRad="114300" dist="76200" dir="2640000" algn="bl" rotWithShape="0">
                <a:schemeClr val="dk1">
                  <a:alpha val="29000"/>
                </a:schemeClr>
              </a:outerShdw>
            </a:effectLst>
          </p:spPr>
        </p:pic>
        <p:pic>
          <p:nvPicPr>
            <p:cNvPr id="3294" name="Google Shape;3294;p40"/>
            <p:cNvPicPr preferRelativeResize="0"/>
            <p:nvPr/>
          </p:nvPicPr>
          <p:blipFill>
            <a:blip r:embed="rId4">
              <a:alphaModFix/>
            </a:blip>
            <a:stretch>
              <a:fillRect/>
            </a:stretch>
          </p:blipFill>
          <p:spPr>
            <a:xfrm flipH="1">
              <a:off x="5273880" y="1064595"/>
              <a:ext cx="3307252" cy="2211657"/>
            </a:xfrm>
            <a:prstGeom prst="rect">
              <a:avLst/>
            </a:prstGeom>
            <a:noFill/>
            <a:ln>
              <a:noFill/>
            </a:ln>
            <a:effectLst>
              <a:outerShdw blurRad="114300" dist="76200" dir="2640000" algn="bl" rotWithShape="0">
                <a:schemeClr val="dk1">
                  <a:alpha val="29000"/>
                </a:schemeClr>
              </a:outerShdw>
            </a:effectLst>
          </p:spPr>
        </p:pic>
        <p:pic>
          <p:nvPicPr>
            <p:cNvPr id="3295" name="Google Shape;3295;p40"/>
            <p:cNvPicPr preferRelativeResize="0"/>
            <p:nvPr/>
          </p:nvPicPr>
          <p:blipFill>
            <a:blip r:embed="rId5">
              <a:alphaModFix/>
            </a:blip>
            <a:stretch>
              <a:fillRect/>
            </a:stretch>
          </p:blipFill>
          <p:spPr>
            <a:xfrm flipH="1">
              <a:off x="5988192" y="932329"/>
              <a:ext cx="2583949" cy="2723690"/>
            </a:xfrm>
            <a:prstGeom prst="rect">
              <a:avLst/>
            </a:prstGeom>
            <a:noFill/>
            <a:ln>
              <a:noFill/>
            </a:ln>
            <a:effectLst>
              <a:outerShdw blurRad="114300" dist="76200" dir="2640000" algn="bl" rotWithShape="0">
                <a:schemeClr val="dk1">
                  <a:alpha val="29000"/>
                </a:schemeClr>
              </a:outerShdw>
            </a:effectLst>
          </p:spPr>
        </p:pic>
      </p:grpSp>
      <p:sp>
        <p:nvSpPr>
          <p:cNvPr id="7" name="TextBox 6">
            <a:extLst>
              <a:ext uri="{FF2B5EF4-FFF2-40B4-BE49-F238E27FC236}">
                <a16:creationId xmlns:a16="http://schemas.microsoft.com/office/drawing/2014/main" id="{715D6E37-9E0B-3CD6-5A76-EF0BE281BDC7}"/>
              </a:ext>
            </a:extLst>
          </p:cNvPr>
          <p:cNvSpPr txBox="1"/>
          <p:nvPr/>
        </p:nvSpPr>
        <p:spPr>
          <a:xfrm>
            <a:off x="646951" y="1622066"/>
            <a:ext cx="5135137" cy="160832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3500" b="1" dirty="0">
                <a:solidFill>
                  <a:srgbClr val="191919"/>
                </a:solidFill>
                <a:latin typeface="Arial" panose="020B0604020202020204" pitchFamily="34" charset="0"/>
                <a:ea typeface="+mn-ea"/>
                <a:cs typeface="Arial" panose="020B0604020202020204" pitchFamily="34" charset="0"/>
              </a:rPr>
              <a:t>I. </a:t>
            </a:r>
            <a:r>
              <a:rPr kumimoji="0" lang="en-US" sz="3500" b="1" i="0" u="none" strike="noStrike" kern="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sym typeface="Arial"/>
              </a:rPr>
              <a:t>CĂN BẬC HAI CỦA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500" b="1" i="0" u="none" strike="noStrike" kern="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sym typeface="Arial"/>
              </a:rPr>
              <a:t>SỐ THỰC KHÔNG ÂM</a:t>
            </a:r>
          </a:p>
        </p:txBody>
      </p:sp>
    </p:spTree>
  </p:cSld>
  <p:clrMapOvr>
    <a:masterClrMapping/>
  </p:clrMapOvr>
  <p:transition spd="med">
    <p:wheel spokes="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79"/>
        <p:cNvGrpSpPr/>
        <p:nvPr/>
      </p:nvGrpSpPr>
      <p:grpSpPr>
        <a:xfrm>
          <a:off x="0" y="0"/>
          <a:ext cx="0" cy="0"/>
          <a:chOff x="0" y="0"/>
          <a:chExt cx="0" cy="0"/>
        </a:xfrm>
      </p:grpSpPr>
      <p:grpSp>
        <p:nvGrpSpPr>
          <p:cNvPr id="6" name="Group 5">
            <a:extLst>
              <a:ext uri="{FF2B5EF4-FFF2-40B4-BE49-F238E27FC236}">
                <a16:creationId xmlns:a16="http://schemas.microsoft.com/office/drawing/2014/main" id="{1B24BC47-6A83-EF8C-916B-74DBFD5FCCC1}"/>
              </a:ext>
            </a:extLst>
          </p:cNvPr>
          <p:cNvGrpSpPr/>
          <p:nvPr/>
        </p:nvGrpSpPr>
        <p:grpSpPr>
          <a:xfrm>
            <a:off x="4805137" y="1074309"/>
            <a:ext cx="3959721" cy="2994882"/>
            <a:chOff x="1036025" y="2536123"/>
            <a:chExt cx="3139080" cy="2375877"/>
          </a:xfrm>
        </p:grpSpPr>
        <p:pic>
          <p:nvPicPr>
            <p:cNvPr id="4282" name="Google Shape;4282;p73"/>
            <p:cNvPicPr preferRelativeResize="0"/>
            <p:nvPr/>
          </p:nvPicPr>
          <p:blipFill>
            <a:blip r:embed="rId3">
              <a:alphaModFix/>
            </a:blip>
            <a:stretch>
              <a:fillRect/>
            </a:stretch>
          </p:blipFill>
          <p:spPr>
            <a:xfrm>
              <a:off x="1483647" y="3866343"/>
              <a:ext cx="2290067" cy="805247"/>
            </a:xfrm>
            <a:prstGeom prst="rect">
              <a:avLst/>
            </a:prstGeom>
            <a:noFill/>
            <a:ln>
              <a:noFill/>
            </a:ln>
            <a:effectLst>
              <a:outerShdw blurRad="128588" dist="85725" dir="2640000" algn="bl" rotWithShape="0">
                <a:srgbClr val="000000">
                  <a:alpha val="24000"/>
                </a:srgbClr>
              </a:outerShdw>
            </a:effectLst>
          </p:spPr>
        </p:pic>
        <p:pic>
          <p:nvPicPr>
            <p:cNvPr id="4283" name="Google Shape;4283;p73"/>
            <p:cNvPicPr preferRelativeResize="0"/>
            <p:nvPr/>
          </p:nvPicPr>
          <p:blipFill>
            <a:blip r:embed="rId4">
              <a:alphaModFix/>
            </a:blip>
            <a:stretch>
              <a:fillRect/>
            </a:stretch>
          </p:blipFill>
          <p:spPr>
            <a:xfrm>
              <a:off x="1036025" y="2536123"/>
              <a:ext cx="1545611" cy="1758480"/>
            </a:xfrm>
            <a:prstGeom prst="rect">
              <a:avLst/>
            </a:prstGeom>
            <a:noFill/>
            <a:ln>
              <a:noFill/>
            </a:ln>
            <a:effectLst>
              <a:outerShdw blurRad="128588" dist="85725" dir="2640000" algn="bl" rotWithShape="0">
                <a:srgbClr val="000000">
                  <a:alpha val="24000"/>
                </a:srgbClr>
              </a:outerShdw>
            </a:effectLst>
          </p:spPr>
        </p:pic>
        <p:pic>
          <p:nvPicPr>
            <p:cNvPr id="4284" name="Google Shape;4284;p73"/>
            <p:cNvPicPr preferRelativeResize="0"/>
            <p:nvPr/>
          </p:nvPicPr>
          <p:blipFill>
            <a:blip r:embed="rId5">
              <a:alphaModFix/>
            </a:blip>
            <a:stretch>
              <a:fillRect/>
            </a:stretch>
          </p:blipFill>
          <p:spPr>
            <a:xfrm>
              <a:off x="3281910" y="3573270"/>
              <a:ext cx="893195" cy="781547"/>
            </a:xfrm>
            <a:prstGeom prst="rect">
              <a:avLst/>
            </a:prstGeom>
            <a:noFill/>
            <a:ln>
              <a:noFill/>
            </a:ln>
            <a:effectLst>
              <a:outerShdw blurRad="128588" dist="85725" dir="2640000" algn="bl" rotWithShape="0">
                <a:srgbClr val="000000">
                  <a:alpha val="24000"/>
                </a:srgbClr>
              </a:outerShdw>
            </a:effectLst>
          </p:spPr>
        </p:pic>
        <p:pic>
          <p:nvPicPr>
            <p:cNvPr id="4285" name="Google Shape;4285;p73"/>
            <p:cNvPicPr preferRelativeResize="0"/>
            <p:nvPr/>
          </p:nvPicPr>
          <p:blipFill>
            <a:blip r:embed="rId6">
              <a:alphaModFix/>
            </a:blip>
            <a:stretch>
              <a:fillRect/>
            </a:stretch>
          </p:blipFill>
          <p:spPr>
            <a:xfrm>
              <a:off x="3243969" y="4521227"/>
              <a:ext cx="416825" cy="390773"/>
            </a:xfrm>
            <a:prstGeom prst="rect">
              <a:avLst/>
            </a:prstGeom>
            <a:noFill/>
            <a:ln>
              <a:noFill/>
            </a:ln>
            <a:effectLst>
              <a:outerShdw blurRad="128588" dist="85725" dir="2640000" algn="bl" rotWithShape="0">
                <a:srgbClr val="000000">
                  <a:alpha val="24000"/>
                </a:srgbClr>
              </a:outerShdw>
            </a:effectLst>
          </p:spPr>
        </p:pic>
        <p:pic>
          <p:nvPicPr>
            <p:cNvPr id="4286" name="Google Shape;4286;p73"/>
            <p:cNvPicPr preferRelativeResize="0"/>
            <p:nvPr/>
          </p:nvPicPr>
          <p:blipFill>
            <a:blip r:embed="rId7">
              <a:alphaModFix/>
            </a:blip>
            <a:stretch>
              <a:fillRect/>
            </a:stretch>
          </p:blipFill>
          <p:spPr>
            <a:xfrm>
              <a:off x="1098620" y="4132937"/>
              <a:ext cx="659430" cy="488467"/>
            </a:xfrm>
            <a:prstGeom prst="rect">
              <a:avLst/>
            </a:prstGeom>
            <a:noFill/>
            <a:ln>
              <a:noFill/>
            </a:ln>
            <a:effectLst>
              <a:outerShdw blurRad="128588" dist="85725" dir="2640000" algn="bl" rotWithShape="0">
                <a:srgbClr val="000000">
                  <a:alpha val="24000"/>
                </a:srgbClr>
              </a:outerShdw>
            </a:effectLst>
          </p:spPr>
        </p:pic>
        <p:pic>
          <p:nvPicPr>
            <p:cNvPr id="4289" name="Google Shape;4289;p73"/>
            <p:cNvPicPr preferRelativeResize="0"/>
            <p:nvPr/>
          </p:nvPicPr>
          <p:blipFill>
            <a:blip r:embed="rId8">
              <a:alphaModFix/>
            </a:blip>
            <a:stretch>
              <a:fillRect/>
            </a:stretch>
          </p:blipFill>
          <p:spPr>
            <a:xfrm>
              <a:off x="2196884" y="3804500"/>
              <a:ext cx="953487" cy="390773"/>
            </a:xfrm>
            <a:prstGeom prst="rect">
              <a:avLst/>
            </a:prstGeom>
            <a:noFill/>
            <a:ln>
              <a:noFill/>
            </a:ln>
            <a:effectLst>
              <a:outerShdw blurRad="128588" dist="85725" dir="2640000" algn="bl" rotWithShape="0">
                <a:srgbClr val="000000">
                  <a:alpha val="24000"/>
                </a:srgbClr>
              </a:outerShdw>
            </a:effectLst>
          </p:spPr>
        </p:pic>
      </p:grpSp>
      <p:sp>
        <p:nvSpPr>
          <p:cNvPr id="7" name="Google Shape;3453;p47">
            <a:extLst>
              <a:ext uri="{FF2B5EF4-FFF2-40B4-BE49-F238E27FC236}">
                <a16:creationId xmlns:a16="http://schemas.microsoft.com/office/drawing/2014/main" id="{B34C6F8A-C746-7DA0-91CC-B6C65DE64DF9}"/>
              </a:ext>
            </a:extLst>
          </p:cNvPr>
          <p:cNvSpPr txBox="1">
            <a:spLocks/>
          </p:cNvSpPr>
          <p:nvPr/>
        </p:nvSpPr>
        <p:spPr>
          <a:xfrm>
            <a:off x="1112145" y="1805411"/>
            <a:ext cx="3138322" cy="1336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bg1">
                    <a:lumMod val="10000"/>
                  </a:schemeClr>
                </a:solidFill>
                <a:latin typeface="+mj-lt"/>
              </a:rPr>
              <a:t>VẬN DỤNG</a:t>
            </a:r>
          </a:p>
        </p:txBody>
      </p:sp>
    </p:spTree>
  </p:cSld>
  <p:clrMapOvr>
    <a:masterClrMapping/>
  </p:clrMapOvr>
  <p:transition spd="med">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884"/>
        <p:cNvGrpSpPr/>
        <p:nvPr/>
      </p:nvGrpSpPr>
      <p:grpSpPr>
        <a:xfrm>
          <a:off x="0" y="0"/>
          <a:ext cx="0" cy="0"/>
          <a:chOff x="0" y="0"/>
          <a:chExt cx="0" cy="0"/>
        </a:xfrm>
      </p:grpSpPr>
      <p:sp>
        <p:nvSpPr>
          <p:cNvPr id="4" name="Rectangle 3">
            <a:extLst>
              <a:ext uri="{FF2B5EF4-FFF2-40B4-BE49-F238E27FC236}">
                <a16:creationId xmlns:a16="http://schemas.microsoft.com/office/drawing/2014/main" id="{1B68AB7B-B6A7-01B7-868F-DE7A6D184098}"/>
              </a:ext>
            </a:extLst>
          </p:cNvPr>
          <p:cNvSpPr/>
          <p:nvPr/>
        </p:nvSpPr>
        <p:spPr>
          <a:xfrm>
            <a:off x="358671" y="342353"/>
            <a:ext cx="2427302"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Bài </a:t>
            </a:r>
            <a:r>
              <a:rPr lang="en-US" sz="2000" b="1" kern="1200" noProof="0" dirty="0">
                <a:solidFill>
                  <a:srgbClr val="C00000"/>
                </a:solidFill>
                <a:latin typeface="Arial" panose="020B0604020202020204" pitchFamily="34" charset="0"/>
                <a:ea typeface="+mn-ea"/>
                <a:cs typeface="Arial" panose="020B0604020202020204" pitchFamily="34" charset="0"/>
              </a:rPr>
              <a:t>6</a:t>
            </a:r>
            <a:r>
              <a:rPr kumimoji="0" lang="vi-VN"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lang="en-US" sz="2000" b="1" noProof="0" dirty="0">
                <a:solidFill>
                  <a:srgbClr val="C00000"/>
                </a:solidFill>
                <a:latin typeface="Arial" panose="020B0604020202020204" pitchFamily="34" charset="0"/>
                <a:ea typeface="+mn-ea"/>
                <a:cs typeface="Arial" panose="020B0604020202020204" pitchFamily="34" charset="0"/>
              </a:rPr>
              <a:t>54</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endParaRPr lang="en-US" sz="2000" dirty="0">
              <a:solidFill>
                <a:srgbClr val="C00000"/>
              </a:solidFill>
              <a:cs typeface="Arial" panose="020B0604020202020204" pitchFamily="34" charset="0"/>
            </a:endParaRPr>
          </a:p>
        </p:txBody>
      </p:sp>
      <p:sp>
        <p:nvSpPr>
          <p:cNvPr id="6" name="TextBox 5">
            <a:extLst>
              <a:ext uri="{FF2B5EF4-FFF2-40B4-BE49-F238E27FC236}">
                <a16:creationId xmlns:a16="http://schemas.microsoft.com/office/drawing/2014/main" id="{01E920D9-8946-9BD3-032B-F7577874295B}"/>
              </a:ext>
            </a:extLst>
          </p:cNvPr>
          <p:cNvSpPr txBox="1"/>
          <p:nvPr/>
        </p:nvSpPr>
        <p:spPr>
          <a:xfrm>
            <a:off x="358671" y="360019"/>
            <a:ext cx="5172334" cy="958660"/>
          </a:xfrm>
          <a:prstGeom prst="rect">
            <a:avLst/>
          </a:prstGeom>
          <a:noFill/>
        </p:spPr>
        <p:txBody>
          <a:bodyPr wrap="square">
            <a:spAutoFit/>
          </a:bodyPr>
          <a:lstStyle/>
          <a:p>
            <a:pPr>
              <a:lnSpc>
                <a:spcPct val="150000"/>
              </a:lnSpc>
            </a:pP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Tính</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độ</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dài</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cạnh</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huyền</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mỗi</a:t>
            </a:r>
            <a:r>
              <a:rPr lang="en-US" sz="2000" dirty="0">
                <a:effectLst/>
                <a:latin typeface="Arial" panose="020B0604020202020204" pitchFamily="34" charset="0"/>
                <a:ea typeface="Times New Roman" panose="02020603050405020304" pitchFamily="18" charset="0"/>
              </a:rPr>
              <a:t> tam </a:t>
            </a:r>
            <a:r>
              <a:rPr lang="en-US" sz="2000" dirty="0" err="1">
                <a:effectLst/>
                <a:latin typeface="Arial" panose="020B0604020202020204" pitchFamily="34" charset="0"/>
                <a:ea typeface="Times New Roman" panose="02020603050405020304" pitchFamily="18" charset="0"/>
              </a:rPr>
              <a:t>giác</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vuông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trong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Hình</a:t>
            </a:r>
            <a:r>
              <a:rPr lang="en-US" sz="2000" dirty="0">
                <a:effectLst/>
                <a:latin typeface="Arial" panose="020B0604020202020204" pitchFamily="34" charset="0"/>
                <a:ea typeface="Times New Roman" panose="02020603050405020304" pitchFamily="18" charset="0"/>
              </a:rPr>
              <a:t> 2.</a:t>
            </a:r>
            <a:endParaRPr lang="en-US" sz="2000" dirty="0"/>
          </a:p>
        </p:txBody>
      </p:sp>
      <p:pic>
        <p:nvPicPr>
          <p:cNvPr id="8" name="Picture 7">
            <a:extLst>
              <a:ext uri="{FF2B5EF4-FFF2-40B4-BE49-F238E27FC236}">
                <a16:creationId xmlns:a16="http://schemas.microsoft.com/office/drawing/2014/main" id="{2CDDA6C9-51B2-15D1-D071-72CE230E55F4}"/>
              </a:ext>
            </a:extLst>
          </p:cNvPr>
          <p:cNvPicPr>
            <a:picLocks noChangeAspect="1"/>
          </p:cNvPicPr>
          <p:nvPr/>
        </p:nvPicPr>
        <p:blipFill>
          <a:blip r:embed="rId3"/>
          <a:stretch>
            <a:fillRect/>
          </a:stretch>
        </p:blipFill>
        <p:spPr>
          <a:xfrm>
            <a:off x="5883249" y="448479"/>
            <a:ext cx="2769374" cy="2484291"/>
          </a:xfrm>
          <a:prstGeom prst="rect">
            <a:avLst/>
          </a:prstGeom>
        </p:spPr>
      </p:pic>
      <p:sp>
        <p:nvSpPr>
          <p:cNvPr id="9" name="Google Shape;1913;p42">
            <a:extLst>
              <a:ext uri="{FF2B5EF4-FFF2-40B4-BE49-F238E27FC236}">
                <a16:creationId xmlns:a16="http://schemas.microsoft.com/office/drawing/2014/main" id="{0C931034-0732-C368-A5C8-1B973EEFF40C}"/>
              </a:ext>
            </a:extLst>
          </p:cNvPr>
          <p:cNvSpPr/>
          <p:nvPr/>
        </p:nvSpPr>
        <p:spPr>
          <a:xfrm rot="2165">
            <a:off x="491522" y="1690936"/>
            <a:ext cx="994776" cy="458265"/>
          </a:xfrm>
          <a:prstGeom prst="chevron">
            <a:avLst>
              <a:gd name="adj" fmla="val 33665"/>
            </a:avLst>
          </a:prstGeom>
          <a:solidFill>
            <a:schemeClr val="tx2">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dirty="0">
                <a:solidFill>
                  <a:sysClr val="windowText" lastClr="000000"/>
                </a:solidFill>
              </a:rPr>
              <a:t>G</a:t>
            </a:r>
            <a:r>
              <a:rPr kumimoji="0" lang="en-US" sz="1900" b="1" i="1" u="none" strike="noStrike" kern="0" cap="none" spc="0" normalizeH="0" baseline="0" noProof="0" dirty="0" err="1">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8989D89-797C-C772-6C72-2FF8EF055459}"/>
                  </a:ext>
                </a:extLst>
              </p:cNvPr>
              <p:cNvSpPr txBox="1"/>
              <p:nvPr/>
            </p:nvSpPr>
            <p:spPr>
              <a:xfrm>
                <a:off x="1686620" y="1614985"/>
                <a:ext cx="3487545" cy="3168496"/>
              </a:xfrm>
              <a:prstGeom prst="rect">
                <a:avLst/>
              </a:prstGeom>
              <a:noFill/>
            </p:spPr>
            <p:txBody>
              <a:bodyPr wrap="square">
                <a:spAutoFit/>
              </a:bodyPr>
              <a:lstStyle/>
              <a:p>
                <a:pPr algn="just">
                  <a:lnSpc>
                    <a:spcPct val="150000"/>
                  </a:lnSpc>
                  <a:spcBef>
                    <a:spcPts val="300"/>
                  </a:spcBef>
                  <a:spcAft>
                    <a:spcPts val="300"/>
                  </a:spcAft>
                </a:pPr>
                <a14:m>
                  <m:oMath xmlns:m="http://schemas.openxmlformats.org/officeDocument/2006/math">
                    <m:r>
                      <a:rPr lang="en-US" sz="2000" i="1" smtClean="0">
                        <a:effectLst/>
                        <a:latin typeface="Cambria Math" panose="02040503050406030204" pitchFamily="18" charset="0"/>
                        <a:ea typeface="Calibri" panose="020F0502020204030204" pitchFamily="34" charset="0"/>
                        <a:cs typeface="Arial" panose="020B0604020202020204" pitchFamily="34" charset="0"/>
                      </a:rPr>
                      <m:t>𝑂</m:t>
                    </m:r>
                    <m:sSub>
                      <m:sSubPr>
                        <m:ctrlPr>
                          <a:rPr lang="en-US" sz="2000" i="1">
                            <a:effectLst/>
                            <a:latin typeface="Cambria Math" panose="02040503050406030204" pitchFamily="18" charset="0"/>
                            <a:ea typeface="Calibri" panose="020F0502020204030204" pitchFamily="34" charset="0"/>
                            <a:cs typeface="Arial" panose="020B0604020202020204" pitchFamily="34" charset="0"/>
                          </a:rPr>
                        </m:ctrlPr>
                      </m:sSubPr>
                      <m:e>
                        <m:r>
                          <a:rPr lang="en-US" sz="2000" i="1">
                            <a:effectLst/>
                            <a:latin typeface="Cambria Math" panose="02040503050406030204" pitchFamily="18" charset="0"/>
                            <a:ea typeface="Calibri" panose="020F0502020204030204" pitchFamily="34" charset="0"/>
                            <a:cs typeface="Arial" panose="020B0604020202020204" pitchFamily="34" charset="0"/>
                          </a:rPr>
                          <m:t>𝐴</m:t>
                        </m:r>
                      </m:e>
                      <m:sub>
                        <m:r>
                          <a:rPr lang="en-US" sz="2000" i="1">
                            <a:effectLst/>
                            <a:latin typeface="Cambria Math" panose="02040503050406030204" pitchFamily="18" charset="0"/>
                            <a:ea typeface="Calibri" panose="020F0502020204030204" pitchFamily="34" charset="0"/>
                            <a:cs typeface="Arial" panose="020B0604020202020204" pitchFamily="34" charset="0"/>
                          </a:rPr>
                          <m:t>2</m:t>
                        </m:r>
                      </m:sub>
                    </m:sSub>
                    <m:r>
                      <a:rPr lang="en-US" sz="20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r>
                              <a:rPr lang="en-US" sz="2000" i="1">
                                <a:effectLst/>
                                <a:latin typeface="Cambria Math" panose="02040503050406030204" pitchFamily="18" charset="0"/>
                                <a:ea typeface="Calibri" panose="020F0502020204030204" pitchFamily="34" charset="0"/>
                                <a:cs typeface="Arial" panose="020B0604020202020204" pitchFamily="34" charset="0"/>
                              </a:rPr>
                              <m:t>1</m:t>
                            </m:r>
                          </m:e>
                          <m:sup>
                            <m:r>
                              <a:rPr lang="en-US" sz="2000" i="1">
                                <a:effectLst/>
                                <a:latin typeface="Cambria Math" panose="02040503050406030204" pitchFamily="18" charset="0"/>
                                <a:ea typeface="Calibri" panose="020F0502020204030204" pitchFamily="34" charset="0"/>
                                <a:cs typeface="Arial" panose="020B0604020202020204" pitchFamily="34" charset="0"/>
                              </a:rPr>
                              <m:t>2</m:t>
                            </m:r>
                          </m:sup>
                        </m:sSup>
                        <m:r>
                          <a:rPr lang="en-US" sz="2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r>
                              <a:rPr lang="en-US" sz="2000" i="1">
                                <a:effectLst/>
                                <a:latin typeface="Cambria Math" panose="02040503050406030204" pitchFamily="18" charset="0"/>
                                <a:ea typeface="Calibri" panose="020F0502020204030204" pitchFamily="34" charset="0"/>
                                <a:cs typeface="Arial" panose="020B0604020202020204" pitchFamily="34" charset="0"/>
                              </a:rPr>
                              <m:t>1</m:t>
                            </m:r>
                          </m:e>
                          <m:sup>
                            <m:r>
                              <a:rPr lang="en-US" sz="2000" i="1">
                                <a:effectLst/>
                                <a:latin typeface="Cambria Math" panose="02040503050406030204" pitchFamily="18" charset="0"/>
                                <a:ea typeface="Calibri" panose="020F0502020204030204" pitchFamily="34" charset="0"/>
                                <a:cs typeface="Arial" panose="020B0604020202020204" pitchFamily="34" charset="0"/>
                              </a:rPr>
                              <m:t>2</m:t>
                            </m:r>
                          </m:sup>
                        </m:sSup>
                      </m:e>
                    </m:rad>
                    <m:r>
                      <a:rPr lang="en-US" sz="20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r>
                          <a:rPr lang="en-US" sz="2000" i="1">
                            <a:effectLst/>
                            <a:latin typeface="Cambria Math" panose="02040503050406030204" pitchFamily="18" charset="0"/>
                            <a:ea typeface="Calibri" panose="020F0502020204030204" pitchFamily="34" charset="0"/>
                            <a:cs typeface="Arial" panose="020B0604020202020204" pitchFamily="34" charset="0"/>
                          </a:rPr>
                          <m:t>2</m:t>
                        </m:r>
                      </m:e>
                    </m:rad>
                  </m:oMath>
                </a14:m>
                <a:r>
                  <a:rPr lang="en-US" sz="2000" dirty="0">
                    <a:effectLst/>
                    <a:latin typeface="Arial" panose="020B0604020202020204" pitchFamily="34"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𝑂</m:t>
                    </m:r>
                    <m:sSub>
                      <m:sSubPr>
                        <m:ctrlPr>
                          <a:rPr lang="en-US" sz="2000" i="1">
                            <a:effectLst/>
                            <a:latin typeface="Cambria Math" panose="02040503050406030204" pitchFamily="18" charset="0"/>
                            <a:ea typeface="Calibri" panose="020F0502020204030204" pitchFamily="34" charset="0"/>
                            <a:cs typeface="Arial" panose="020B0604020202020204" pitchFamily="34" charset="0"/>
                          </a:rPr>
                        </m:ctrlPr>
                      </m:sSubPr>
                      <m:e>
                        <m:r>
                          <a:rPr lang="en-US" sz="2000" i="1">
                            <a:effectLst/>
                            <a:latin typeface="Cambria Math" panose="02040503050406030204" pitchFamily="18" charset="0"/>
                            <a:ea typeface="Calibri" panose="020F0502020204030204" pitchFamily="34" charset="0"/>
                            <a:cs typeface="Arial" panose="020B0604020202020204" pitchFamily="34" charset="0"/>
                          </a:rPr>
                          <m:t>𝐴</m:t>
                        </m:r>
                      </m:e>
                      <m:sub>
                        <m:r>
                          <a:rPr lang="en-US" sz="2000" i="1">
                            <a:effectLst/>
                            <a:latin typeface="Cambria Math" panose="02040503050406030204" pitchFamily="18" charset="0"/>
                            <a:ea typeface="Calibri" panose="020F0502020204030204" pitchFamily="34" charset="0"/>
                            <a:cs typeface="Arial" panose="020B0604020202020204" pitchFamily="34" charset="0"/>
                          </a:rPr>
                          <m:t>3</m:t>
                        </m:r>
                      </m:sub>
                    </m:sSub>
                    <m:r>
                      <a:rPr lang="en-US" sz="20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d>
                              <m:dPr>
                                <m:ctrlPr>
                                  <a:rPr lang="en-US" sz="2000" i="1">
                                    <a:effectLst/>
                                    <a:latin typeface="Cambria Math" panose="02040503050406030204" pitchFamily="18" charset="0"/>
                                    <a:ea typeface="Calibri" panose="020F0502020204030204" pitchFamily="34" charset="0"/>
                                    <a:cs typeface="Arial" panose="020B0604020202020204" pitchFamily="34" charset="0"/>
                                  </a:rPr>
                                </m:ctrlPr>
                              </m:dPr>
                              <m:e>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r>
                                      <a:rPr lang="en-US" sz="2000" i="1">
                                        <a:effectLst/>
                                        <a:latin typeface="Cambria Math" panose="02040503050406030204" pitchFamily="18" charset="0"/>
                                        <a:ea typeface="Calibri" panose="020F0502020204030204" pitchFamily="34" charset="0"/>
                                        <a:cs typeface="Arial" panose="020B0604020202020204" pitchFamily="34" charset="0"/>
                                      </a:rPr>
                                      <m:t>2</m:t>
                                    </m:r>
                                  </m:e>
                                </m:rad>
                              </m:e>
                            </m:d>
                          </m:e>
                          <m:sup>
                            <m:r>
                              <a:rPr lang="en-US" sz="2000" i="1">
                                <a:effectLst/>
                                <a:latin typeface="Cambria Math" panose="02040503050406030204" pitchFamily="18" charset="0"/>
                                <a:ea typeface="Calibri" panose="020F0502020204030204" pitchFamily="34" charset="0"/>
                                <a:cs typeface="Arial" panose="020B0604020202020204" pitchFamily="34" charset="0"/>
                              </a:rPr>
                              <m:t>2</m:t>
                            </m:r>
                          </m:sup>
                        </m:sSup>
                        <m:r>
                          <a:rPr lang="en-US" sz="2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r>
                              <a:rPr lang="en-US" sz="2000" i="1">
                                <a:effectLst/>
                                <a:latin typeface="Cambria Math" panose="02040503050406030204" pitchFamily="18" charset="0"/>
                                <a:ea typeface="Calibri" panose="020F0502020204030204" pitchFamily="34" charset="0"/>
                                <a:cs typeface="Arial" panose="020B0604020202020204" pitchFamily="34" charset="0"/>
                              </a:rPr>
                              <m:t>1</m:t>
                            </m:r>
                          </m:e>
                          <m:sup>
                            <m:r>
                              <a:rPr lang="en-US" sz="2000" i="1">
                                <a:effectLst/>
                                <a:latin typeface="Cambria Math" panose="02040503050406030204" pitchFamily="18" charset="0"/>
                                <a:ea typeface="Calibri" panose="020F0502020204030204" pitchFamily="34" charset="0"/>
                                <a:cs typeface="Arial" panose="020B0604020202020204" pitchFamily="34" charset="0"/>
                              </a:rPr>
                              <m:t>2</m:t>
                            </m:r>
                          </m:sup>
                        </m:sSup>
                      </m:e>
                    </m:rad>
                    <m:r>
                      <a:rPr lang="en-US" sz="20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r>
                          <a:rPr lang="en-US" sz="2000" i="1">
                            <a:effectLst/>
                            <a:latin typeface="Cambria Math" panose="02040503050406030204" pitchFamily="18" charset="0"/>
                            <a:ea typeface="Calibri" panose="020F0502020204030204" pitchFamily="34" charset="0"/>
                            <a:cs typeface="Arial" panose="020B0604020202020204" pitchFamily="34" charset="0"/>
                          </a:rPr>
                          <m:t>3</m:t>
                        </m:r>
                      </m:e>
                    </m:rad>
                  </m:oMath>
                </a14:m>
                <a:r>
                  <a:rPr lang="en-US" sz="2000" dirty="0">
                    <a:effectLst/>
                    <a:latin typeface="Arial" panose="020B0604020202020204" pitchFamily="34"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𝑂</m:t>
                    </m:r>
                    <m:sSub>
                      <m:sSubPr>
                        <m:ctrlPr>
                          <a:rPr lang="en-US" sz="2000" i="1">
                            <a:effectLst/>
                            <a:latin typeface="Cambria Math" panose="02040503050406030204" pitchFamily="18" charset="0"/>
                            <a:ea typeface="Calibri" panose="020F0502020204030204" pitchFamily="34" charset="0"/>
                            <a:cs typeface="Arial" panose="020B0604020202020204" pitchFamily="34" charset="0"/>
                          </a:rPr>
                        </m:ctrlPr>
                      </m:sSubPr>
                      <m:e>
                        <m:r>
                          <a:rPr lang="en-US" sz="2000" i="1">
                            <a:effectLst/>
                            <a:latin typeface="Cambria Math" panose="02040503050406030204" pitchFamily="18" charset="0"/>
                            <a:ea typeface="Calibri" panose="020F0502020204030204" pitchFamily="34" charset="0"/>
                            <a:cs typeface="Arial" panose="020B0604020202020204" pitchFamily="34" charset="0"/>
                          </a:rPr>
                          <m:t>𝐴</m:t>
                        </m:r>
                      </m:e>
                      <m:sub>
                        <m:r>
                          <a:rPr lang="en-US" sz="2000" i="1">
                            <a:effectLst/>
                            <a:latin typeface="Cambria Math" panose="02040503050406030204" pitchFamily="18" charset="0"/>
                            <a:ea typeface="Calibri" panose="020F0502020204030204" pitchFamily="34" charset="0"/>
                            <a:cs typeface="Arial" panose="020B0604020202020204" pitchFamily="34" charset="0"/>
                          </a:rPr>
                          <m:t>4</m:t>
                        </m:r>
                      </m:sub>
                    </m:sSub>
                    <m:r>
                      <a:rPr lang="en-US" sz="20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d>
                              <m:dPr>
                                <m:ctrlPr>
                                  <a:rPr lang="en-US" sz="2000" i="1">
                                    <a:effectLst/>
                                    <a:latin typeface="Cambria Math" panose="02040503050406030204" pitchFamily="18" charset="0"/>
                                    <a:ea typeface="Calibri" panose="020F0502020204030204" pitchFamily="34" charset="0"/>
                                    <a:cs typeface="Arial" panose="020B0604020202020204" pitchFamily="34" charset="0"/>
                                  </a:rPr>
                                </m:ctrlPr>
                              </m:dPr>
                              <m:e>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r>
                                      <a:rPr lang="en-US" sz="2000" i="1">
                                        <a:effectLst/>
                                        <a:latin typeface="Cambria Math" panose="02040503050406030204" pitchFamily="18" charset="0"/>
                                        <a:ea typeface="Calibri" panose="020F0502020204030204" pitchFamily="34" charset="0"/>
                                        <a:cs typeface="Arial" panose="020B0604020202020204" pitchFamily="34" charset="0"/>
                                      </a:rPr>
                                      <m:t>3</m:t>
                                    </m:r>
                                  </m:e>
                                </m:rad>
                              </m:e>
                            </m:d>
                          </m:e>
                          <m:sup>
                            <m:r>
                              <a:rPr lang="en-US" sz="2000" i="1">
                                <a:effectLst/>
                                <a:latin typeface="Cambria Math" panose="02040503050406030204" pitchFamily="18" charset="0"/>
                                <a:ea typeface="Calibri" panose="020F0502020204030204" pitchFamily="34" charset="0"/>
                                <a:cs typeface="Arial" panose="020B0604020202020204" pitchFamily="34" charset="0"/>
                              </a:rPr>
                              <m:t>3</m:t>
                            </m:r>
                          </m:sup>
                        </m:sSup>
                        <m:r>
                          <a:rPr lang="en-US" sz="2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r>
                              <a:rPr lang="en-US" sz="2000" i="1">
                                <a:effectLst/>
                                <a:latin typeface="Cambria Math" panose="02040503050406030204" pitchFamily="18" charset="0"/>
                                <a:ea typeface="Calibri" panose="020F0502020204030204" pitchFamily="34" charset="0"/>
                                <a:cs typeface="Arial" panose="020B0604020202020204" pitchFamily="34" charset="0"/>
                              </a:rPr>
                              <m:t>1</m:t>
                            </m:r>
                          </m:e>
                          <m:sup>
                            <m:r>
                              <a:rPr lang="en-US" sz="2000" i="1">
                                <a:effectLst/>
                                <a:latin typeface="Cambria Math" panose="02040503050406030204" pitchFamily="18" charset="0"/>
                                <a:ea typeface="Calibri" panose="020F0502020204030204" pitchFamily="34" charset="0"/>
                                <a:cs typeface="Arial" panose="020B0604020202020204" pitchFamily="34" charset="0"/>
                              </a:rPr>
                              <m:t>2</m:t>
                            </m:r>
                          </m:sup>
                        </m:sSup>
                      </m:e>
                    </m:rad>
                    <m:r>
                      <a:rPr lang="en-US" sz="2000" i="1">
                        <a:effectLst/>
                        <a:latin typeface="Cambria Math" panose="02040503050406030204" pitchFamily="18" charset="0"/>
                        <a:ea typeface="Calibri" panose="020F0502020204030204" pitchFamily="34" charset="0"/>
                        <a:cs typeface="Arial" panose="020B0604020202020204" pitchFamily="34" charset="0"/>
                      </a:rPr>
                      <m:t>=2</m:t>
                    </m:r>
                  </m:oMath>
                </a14:m>
                <a:r>
                  <a:rPr lang="en-US" sz="2000" dirty="0">
                    <a:effectLst/>
                    <a:latin typeface="Arial" panose="020B0604020202020204" pitchFamily="34"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𝑂</m:t>
                    </m:r>
                    <m:sSub>
                      <m:sSubPr>
                        <m:ctrlPr>
                          <a:rPr lang="en-US" sz="2000" i="1">
                            <a:effectLst/>
                            <a:latin typeface="Cambria Math" panose="02040503050406030204" pitchFamily="18" charset="0"/>
                            <a:ea typeface="Calibri" panose="020F0502020204030204" pitchFamily="34" charset="0"/>
                            <a:cs typeface="Arial" panose="020B0604020202020204" pitchFamily="34" charset="0"/>
                          </a:rPr>
                        </m:ctrlPr>
                      </m:sSubPr>
                      <m:e>
                        <m:r>
                          <a:rPr lang="en-US" sz="2000" i="1">
                            <a:effectLst/>
                            <a:latin typeface="Cambria Math" panose="02040503050406030204" pitchFamily="18" charset="0"/>
                            <a:ea typeface="Calibri" panose="020F0502020204030204" pitchFamily="34" charset="0"/>
                            <a:cs typeface="Arial" panose="020B0604020202020204" pitchFamily="34" charset="0"/>
                          </a:rPr>
                          <m:t>𝐴</m:t>
                        </m:r>
                      </m:e>
                      <m:sub>
                        <m:r>
                          <a:rPr lang="en-US" sz="2000" i="1">
                            <a:effectLst/>
                            <a:latin typeface="Cambria Math" panose="02040503050406030204" pitchFamily="18" charset="0"/>
                            <a:ea typeface="Calibri" panose="020F0502020204030204" pitchFamily="34" charset="0"/>
                            <a:cs typeface="Arial" panose="020B0604020202020204" pitchFamily="34" charset="0"/>
                          </a:rPr>
                          <m:t>5</m:t>
                        </m:r>
                      </m:sub>
                    </m:sSub>
                    <m:r>
                      <a:rPr lang="en-US" sz="20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r>
                              <a:rPr lang="en-US" sz="2000" i="1">
                                <a:effectLst/>
                                <a:latin typeface="Cambria Math" panose="02040503050406030204" pitchFamily="18" charset="0"/>
                                <a:ea typeface="Calibri" panose="020F0502020204030204" pitchFamily="34" charset="0"/>
                                <a:cs typeface="Arial" panose="020B0604020202020204" pitchFamily="34" charset="0"/>
                              </a:rPr>
                              <m:t>2</m:t>
                            </m:r>
                          </m:e>
                          <m:sup>
                            <m:r>
                              <a:rPr lang="en-US" sz="2000" i="1">
                                <a:effectLst/>
                                <a:latin typeface="Cambria Math" panose="02040503050406030204" pitchFamily="18" charset="0"/>
                                <a:ea typeface="Calibri" panose="020F0502020204030204" pitchFamily="34" charset="0"/>
                                <a:cs typeface="Arial" panose="020B0604020202020204" pitchFamily="34" charset="0"/>
                              </a:rPr>
                              <m:t>2</m:t>
                            </m:r>
                          </m:sup>
                        </m:sSup>
                        <m:r>
                          <a:rPr lang="en-US" sz="2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r>
                              <a:rPr lang="en-US" sz="2000" i="1">
                                <a:effectLst/>
                                <a:latin typeface="Cambria Math" panose="02040503050406030204" pitchFamily="18" charset="0"/>
                                <a:ea typeface="Calibri" panose="020F0502020204030204" pitchFamily="34" charset="0"/>
                                <a:cs typeface="Arial" panose="020B0604020202020204" pitchFamily="34" charset="0"/>
                              </a:rPr>
                              <m:t>1</m:t>
                            </m:r>
                          </m:e>
                          <m:sup>
                            <m:r>
                              <a:rPr lang="en-US" sz="2000" i="1">
                                <a:effectLst/>
                                <a:latin typeface="Cambria Math" panose="02040503050406030204" pitchFamily="18" charset="0"/>
                                <a:ea typeface="Calibri" panose="020F0502020204030204" pitchFamily="34" charset="0"/>
                                <a:cs typeface="Arial" panose="020B0604020202020204" pitchFamily="34" charset="0"/>
                              </a:rPr>
                              <m:t>2</m:t>
                            </m:r>
                          </m:sup>
                        </m:sSup>
                      </m:e>
                    </m:rad>
                    <m:r>
                      <a:rPr lang="en-US" sz="20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r>
                          <a:rPr lang="en-US" sz="2000" i="1">
                            <a:effectLst/>
                            <a:latin typeface="Cambria Math" panose="02040503050406030204" pitchFamily="18" charset="0"/>
                            <a:ea typeface="Calibri" panose="020F0502020204030204" pitchFamily="34" charset="0"/>
                            <a:cs typeface="Arial" panose="020B0604020202020204" pitchFamily="34" charset="0"/>
                          </a:rPr>
                          <m:t>5</m:t>
                        </m:r>
                      </m:e>
                    </m:rad>
                  </m:oMath>
                </a14:m>
                <a:r>
                  <a:rPr lang="en-US" sz="2000" dirty="0">
                    <a:effectLst/>
                    <a:latin typeface="Arial" panose="020B0604020202020204" pitchFamily="34"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E8989D89-797C-C772-6C72-2FF8EF055459}"/>
                  </a:ext>
                </a:extLst>
              </p:cNvPr>
              <p:cNvSpPr txBox="1">
                <a:spLocks noRot="1" noChangeAspect="1" noMove="1" noResize="1" noEditPoints="1" noAdjustHandles="1" noChangeArrowheads="1" noChangeShapeType="1" noTextEdit="1"/>
              </p:cNvSpPr>
              <p:nvPr/>
            </p:nvSpPr>
            <p:spPr>
              <a:xfrm>
                <a:off x="1686620" y="1614985"/>
                <a:ext cx="3487545" cy="316849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C566E66-059A-F6AB-6834-61480E3C6A66}"/>
                  </a:ext>
                </a:extLst>
              </p:cNvPr>
              <p:cNvSpPr txBox="1"/>
              <p:nvPr/>
            </p:nvSpPr>
            <p:spPr>
              <a:xfrm>
                <a:off x="5374342" y="3657153"/>
                <a:ext cx="2528539" cy="501997"/>
              </a:xfrm>
              <a:prstGeom prst="rect">
                <a:avLst/>
              </a:prstGeom>
              <a:noFill/>
            </p:spPr>
            <p:txBody>
              <a:bodyPr wrap="square">
                <a:spAutoFit/>
              </a:bodyPr>
              <a:lstStyle/>
              <a:p>
                <a:pPr algn="just">
                  <a:lnSpc>
                    <a:spcPct val="150000"/>
                  </a:lnSpc>
                  <a:spcBef>
                    <a:spcPts val="300"/>
                  </a:spcBef>
                  <a:spcAft>
                    <a:spcPts val="300"/>
                  </a:spcAft>
                </a:pPr>
                <a:r>
                  <a:rPr lang="en-US" sz="2000" dirty="0" err="1">
                    <a:effectLst/>
                    <a:latin typeface="Arial" panose="020B0604020202020204" pitchFamily="34" charset="0"/>
                    <a:ea typeface="Calibri" panose="020F0502020204030204" pitchFamily="34" charset="0"/>
                    <a:cs typeface="Times New Roman" panose="02020603050405020304" pitchFamily="18" charset="0"/>
                  </a:rPr>
                  <a:t>Suy</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ra</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𝑂</m:t>
                    </m:r>
                    <m:sSub>
                      <m:sSubPr>
                        <m:ctrlPr>
                          <a:rPr lang="en-US" sz="2000" i="1">
                            <a:effectLst/>
                            <a:latin typeface="Cambria Math" panose="02040503050406030204" pitchFamily="18" charset="0"/>
                            <a:ea typeface="Calibri" panose="020F0502020204030204" pitchFamily="34" charset="0"/>
                            <a:cs typeface="Arial" panose="020B0604020202020204" pitchFamily="34" charset="0"/>
                          </a:rPr>
                        </m:ctrlPr>
                      </m:sSubPr>
                      <m:e>
                        <m:r>
                          <a:rPr lang="en-US" sz="2000" i="1">
                            <a:effectLst/>
                            <a:latin typeface="Cambria Math" panose="02040503050406030204" pitchFamily="18" charset="0"/>
                            <a:ea typeface="Calibri" panose="020F0502020204030204" pitchFamily="34" charset="0"/>
                            <a:cs typeface="Arial" panose="020B0604020202020204" pitchFamily="34" charset="0"/>
                          </a:rPr>
                          <m:t>𝐴</m:t>
                        </m:r>
                      </m:e>
                      <m:sub>
                        <m:r>
                          <a:rPr lang="en-US" sz="2000" i="1">
                            <a:effectLst/>
                            <a:latin typeface="Cambria Math" panose="02040503050406030204" pitchFamily="18" charset="0"/>
                            <a:ea typeface="Calibri" panose="020F0502020204030204" pitchFamily="34" charset="0"/>
                            <a:cs typeface="Arial" panose="020B0604020202020204" pitchFamily="34" charset="0"/>
                          </a:rPr>
                          <m:t>𝑛</m:t>
                        </m:r>
                      </m:sub>
                    </m:sSub>
                    <m:r>
                      <a:rPr lang="en-US" sz="20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r>
                          <a:rPr lang="en-US" sz="2000" i="1">
                            <a:effectLst/>
                            <a:latin typeface="Cambria Math" panose="02040503050406030204" pitchFamily="18" charset="0"/>
                            <a:ea typeface="Calibri" panose="020F0502020204030204" pitchFamily="34" charset="0"/>
                            <a:cs typeface="Arial" panose="020B0604020202020204" pitchFamily="34" charset="0"/>
                          </a:rPr>
                          <m:t>𝑛</m:t>
                        </m:r>
                      </m:e>
                    </m:rad>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EC566E66-059A-F6AB-6834-61480E3C6A66}"/>
                  </a:ext>
                </a:extLst>
              </p:cNvPr>
              <p:cNvSpPr txBox="1">
                <a:spLocks noRot="1" noChangeAspect="1" noMove="1" noResize="1" noEditPoints="1" noAdjustHandles="1" noChangeArrowheads="1" noChangeShapeType="1" noTextEdit="1"/>
              </p:cNvSpPr>
              <p:nvPr/>
            </p:nvSpPr>
            <p:spPr>
              <a:xfrm>
                <a:off x="5374342" y="3657153"/>
                <a:ext cx="2528539" cy="501997"/>
              </a:xfrm>
              <a:prstGeom prst="rect">
                <a:avLst/>
              </a:prstGeom>
              <a:blipFill>
                <a:blip r:embed="rId5"/>
                <a:stretch>
                  <a:fillRect l="-2657" b="-21951"/>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animBg="1"/>
      <p:bldP spid="11" grpId="0"/>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884"/>
        <p:cNvGrpSpPr/>
        <p:nvPr/>
      </p:nvGrpSpPr>
      <p:grpSpPr>
        <a:xfrm>
          <a:off x="0" y="0"/>
          <a:ext cx="0" cy="0"/>
          <a:chOff x="0" y="0"/>
          <a:chExt cx="0" cy="0"/>
        </a:xfrm>
      </p:grpSpPr>
      <p:pic>
        <p:nvPicPr>
          <p:cNvPr id="8" name="Picture 7">
            <a:extLst>
              <a:ext uri="{FF2B5EF4-FFF2-40B4-BE49-F238E27FC236}">
                <a16:creationId xmlns:a16="http://schemas.microsoft.com/office/drawing/2014/main" id="{2CDDA6C9-51B2-15D1-D071-72CE230E55F4}"/>
              </a:ext>
            </a:extLst>
          </p:cNvPr>
          <p:cNvPicPr>
            <a:picLocks noChangeAspect="1"/>
          </p:cNvPicPr>
          <p:nvPr/>
        </p:nvPicPr>
        <p:blipFill>
          <a:blip r:embed="rId3"/>
          <a:stretch>
            <a:fillRect/>
          </a:stretch>
        </p:blipFill>
        <p:spPr>
          <a:xfrm>
            <a:off x="5998658" y="1653473"/>
            <a:ext cx="2769374" cy="2484291"/>
          </a:xfrm>
          <a:prstGeom prst="rect">
            <a:avLst/>
          </a:prstGeom>
        </p:spPr>
      </p:pic>
      <p:sp>
        <p:nvSpPr>
          <p:cNvPr id="9" name="Google Shape;1913;p42">
            <a:extLst>
              <a:ext uri="{FF2B5EF4-FFF2-40B4-BE49-F238E27FC236}">
                <a16:creationId xmlns:a16="http://schemas.microsoft.com/office/drawing/2014/main" id="{0C931034-0732-C368-A5C8-1B973EEFF40C}"/>
              </a:ext>
            </a:extLst>
          </p:cNvPr>
          <p:cNvSpPr/>
          <p:nvPr/>
        </p:nvSpPr>
        <p:spPr>
          <a:xfrm rot="2165">
            <a:off x="4074612" y="866469"/>
            <a:ext cx="994776" cy="458265"/>
          </a:xfrm>
          <a:prstGeom prst="chevron">
            <a:avLst>
              <a:gd name="adj" fmla="val 33665"/>
            </a:avLst>
          </a:prstGeom>
          <a:solidFill>
            <a:schemeClr val="tx2">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dirty="0">
                <a:solidFill>
                  <a:sysClr val="windowText" lastClr="000000"/>
                </a:solidFill>
              </a:rPr>
              <a:t>G</a:t>
            </a:r>
            <a:r>
              <a:rPr kumimoji="0" lang="en-US" sz="1900" b="1" i="1" u="none" strike="noStrike" kern="0" cap="none" spc="0" normalizeH="0" baseline="0" noProof="0" dirty="0" err="1">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D0083AF-B4B7-5794-51AC-27AC19F1C001}"/>
                  </a:ext>
                </a:extLst>
              </p:cNvPr>
              <p:cNvSpPr txBox="1"/>
              <p:nvPr/>
            </p:nvSpPr>
            <p:spPr>
              <a:xfrm>
                <a:off x="417914" y="1513895"/>
                <a:ext cx="5172334" cy="2763449"/>
              </a:xfrm>
              <a:prstGeom prst="rect">
                <a:avLst/>
              </a:prstGeom>
              <a:noFill/>
            </p:spPr>
            <p:txBody>
              <a:bodyPr wrap="square">
                <a:spAutoFit/>
              </a:bodyPr>
              <a:lstStyle/>
              <a:p>
                <a:pPr algn="just">
                  <a:lnSpc>
                    <a:spcPct val="200000"/>
                  </a:lnSpc>
                  <a:spcBef>
                    <a:spcPts val="300"/>
                  </a:spcBef>
                  <a:spcAft>
                    <a:spcPts val="300"/>
                  </a:spcAft>
                </a:pPr>
                <a:r>
                  <a:rPr lang="pt-BR" sz="2000" dirty="0">
                    <a:effectLst/>
                    <a:latin typeface="Arial" panose="020B0604020202020204" pitchFamily="34" charset="0"/>
                    <a:ea typeface="Calibri" panose="020F0502020204030204" pitchFamily="34" charset="0"/>
                    <a:cs typeface="Times New Roman" panose="02020603050405020304" pitchFamily="18" charset="0"/>
                  </a:rPr>
                  <a:t>Do đó,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𝑂</m:t>
                    </m:r>
                    <m:sSub>
                      <m:sSubPr>
                        <m:ctrlPr>
                          <a:rPr lang="en-US" sz="2000" i="1">
                            <a:effectLst/>
                            <a:latin typeface="Cambria Math" panose="02040503050406030204" pitchFamily="18" charset="0"/>
                            <a:ea typeface="Calibri" panose="020F0502020204030204" pitchFamily="34" charset="0"/>
                            <a:cs typeface="Arial" panose="020B0604020202020204" pitchFamily="34" charset="0"/>
                          </a:rPr>
                        </m:ctrlPr>
                      </m:sSubPr>
                      <m:e>
                        <m:r>
                          <a:rPr lang="en-US" sz="2000" i="1">
                            <a:effectLst/>
                            <a:latin typeface="Cambria Math" panose="02040503050406030204" pitchFamily="18" charset="0"/>
                            <a:ea typeface="Calibri" panose="020F0502020204030204" pitchFamily="34" charset="0"/>
                            <a:cs typeface="Arial" panose="020B0604020202020204" pitchFamily="34" charset="0"/>
                          </a:rPr>
                          <m:t>𝐴</m:t>
                        </m:r>
                      </m:e>
                      <m:sub>
                        <m:r>
                          <a:rPr lang="pt-BR" sz="2000" i="1">
                            <a:effectLst/>
                            <a:latin typeface="Cambria Math" panose="02040503050406030204" pitchFamily="18" charset="0"/>
                            <a:ea typeface="Calibri" panose="020F0502020204030204" pitchFamily="34" charset="0"/>
                            <a:cs typeface="Arial" panose="020B0604020202020204" pitchFamily="34" charset="0"/>
                          </a:rPr>
                          <m:t>6</m:t>
                        </m:r>
                      </m:sub>
                    </m:sSub>
                    <m:r>
                      <a:rPr lang="pt-BR" sz="20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r>
                          <a:rPr lang="pt-BR" sz="2000" i="1">
                            <a:effectLst/>
                            <a:latin typeface="Cambria Math" panose="02040503050406030204" pitchFamily="18" charset="0"/>
                            <a:ea typeface="Calibri" panose="020F0502020204030204" pitchFamily="34" charset="0"/>
                            <a:cs typeface="Arial" panose="020B0604020202020204" pitchFamily="34" charset="0"/>
                          </a:rPr>
                          <m:t>6</m:t>
                        </m:r>
                      </m:e>
                    </m:rad>
                    <m:r>
                      <a:rPr lang="pt-BR" sz="2000" i="1">
                        <a:effectLst/>
                        <a:latin typeface="Cambria Math" panose="02040503050406030204" pitchFamily="18" charset="0"/>
                        <a:ea typeface="Calibri" panose="020F0502020204030204" pitchFamily="34" charset="0"/>
                        <a:cs typeface="Arial" panose="020B0604020202020204" pitchFamily="34" charset="0"/>
                      </a:rPr>
                      <m:t>;  </m:t>
                    </m:r>
                    <m:r>
                      <a:rPr lang="en-US" sz="2000" i="1">
                        <a:effectLst/>
                        <a:latin typeface="Cambria Math" panose="02040503050406030204" pitchFamily="18" charset="0"/>
                        <a:ea typeface="Calibri" panose="020F0502020204030204" pitchFamily="34" charset="0"/>
                        <a:cs typeface="Arial" panose="020B0604020202020204" pitchFamily="34" charset="0"/>
                      </a:rPr>
                      <m:t>𝑂</m:t>
                    </m:r>
                    <m:sSub>
                      <m:sSubPr>
                        <m:ctrlPr>
                          <a:rPr lang="en-US" sz="2000" i="1">
                            <a:effectLst/>
                            <a:latin typeface="Cambria Math" panose="02040503050406030204" pitchFamily="18" charset="0"/>
                            <a:ea typeface="Calibri" panose="020F0502020204030204" pitchFamily="34" charset="0"/>
                            <a:cs typeface="Arial" panose="020B0604020202020204" pitchFamily="34" charset="0"/>
                          </a:rPr>
                        </m:ctrlPr>
                      </m:sSubPr>
                      <m:e>
                        <m:r>
                          <a:rPr lang="en-US" sz="2000" i="1">
                            <a:effectLst/>
                            <a:latin typeface="Cambria Math" panose="02040503050406030204" pitchFamily="18" charset="0"/>
                            <a:ea typeface="Calibri" panose="020F0502020204030204" pitchFamily="34" charset="0"/>
                            <a:cs typeface="Arial" panose="020B0604020202020204" pitchFamily="34" charset="0"/>
                          </a:rPr>
                          <m:t>𝐴</m:t>
                        </m:r>
                      </m:e>
                      <m:sub>
                        <m:r>
                          <a:rPr lang="pt-BR" sz="2000" i="1">
                            <a:effectLst/>
                            <a:latin typeface="Cambria Math" panose="02040503050406030204" pitchFamily="18" charset="0"/>
                            <a:ea typeface="Calibri" panose="020F0502020204030204" pitchFamily="34" charset="0"/>
                            <a:cs typeface="Arial" panose="020B0604020202020204" pitchFamily="34" charset="0"/>
                          </a:rPr>
                          <m:t>7</m:t>
                        </m:r>
                      </m:sub>
                    </m:sSub>
                    <m:r>
                      <a:rPr lang="pt-BR" sz="20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r>
                          <a:rPr lang="pt-BR" sz="2000" i="1">
                            <a:effectLst/>
                            <a:latin typeface="Cambria Math" panose="02040503050406030204" pitchFamily="18" charset="0"/>
                            <a:ea typeface="Calibri" panose="020F0502020204030204" pitchFamily="34" charset="0"/>
                            <a:cs typeface="Arial" panose="020B0604020202020204" pitchFamily="34" charset="0"/>
                          </a:rPr>
                          <m:t>7</m:t>
                        </m:r>
                      </m:e>
                    </m:rad>
                    <m:r>
                      <a:rPr lang="pt-BR" sz="2000" i="1">
                        <a:effectLst/>
                        <a:latin typeface="Cambria Math" panose="02040503050406030204" pitchFamily="18" charset="0"/>
                        <a:ea typeface="Calibri" panose="020F0502020204030204" pitchFamily="34" charset="0"/>
                        <a:cs typeface="Arial" panose="020B0604020202020204" pitchFamily="34" charset="0"/>
                      </a:rPr>
                      <m:t>;  </m:t>
                    </m:r>
                    <m:r>
                      <a:rPr lang="en-US" sz="2000" i="1">
                        <a:effectLst/>
                        <a:latin typeface="Cambria Math" panose="02040503050406030204" pitchFamily="18" charset="0"/>
                        <a:ea typeface="Calibri" panose="020F0502020204030204" pitchFamily="34" charset="0"/>
                        <a:cs typeface="Arial" panose="020B0604020202020204" pitchFamily="34" charset="0"/>
                      </a:rPr>
                      <m:t>𝑂</m:t>
                    </m:r>
                    <m:sSub>
                      <m:sSubPr>
                        <m:ctrlPr>
                          <a:rPr lang="en-US" sz="2000" i="1">
                            <a:effectLst/>
                            <a:latin typeface="Cambria Math" panose="02040503050406030204" pitchFamily="18" charset="0"/>
                            <a:ea typeface="Calibri" panose="020F0502020204030204" pitchFamily="34" charset="0"/>
                            <a:cs typeface="Arial" panose="020B0604020202020204" pitchFamily="34" charset="0"/>
                          </a:rPr>
                        </m:ctrlPr>
                      </m:sSubPr>
                      <m:e>
                        <m:r>
                          <a:rPr lang="en-US" sz="2000" i="1">
                            <a:effectLst/>
                            <a:latin typeface="Cambria Math" panose="02040503050406030204" pitchFamily="18" charset="0"/>
                            <a:ea typeface="Calibri" panose="020F0502020204030204" pitchFamily="34" charset="0"/>
                            <a:cs typeface="Arial" panose="020B0604020202020204" pitchFamily="34" charset="0"/>
                          </a:rPr>
                          <m:t>𝐴</m:t>
                        </m:r>
                      </m:e>
                      <m:sub>
                        <m:r>
                          <a:rPr lang="pt-BR" sz="2000" i="1">
                            <a:effectLst/>
                            <a:latin typeface="Cambria Math" panose="02040503050406030204" pitchFamily="18" charset="0"/>
                            <a:ea typeface="Calibri" panose="020F0502020204030204" pitchFamily="34" charset="0"/>
                            <a:cs typeface="Arial" panose="020B0604020202020204" pitchFamily="34" charset="0"/>
                          </a:rPr>
                          <m:t>8</m:t>
                        </m:r>
                      </m:sub>
                    </m:sSub>
                    <m:r>
                      <a:rPr lang="pt-BR" sz="20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r>
                          <a:rPr lang="pt-BR" sz="2000" i="1">
                            <a:effectLst/>
                            <a:latin typeface="Cambria Math" panose="02040503050406030204" pitchFamily="18" charset="0"/>
                            <a:ea typeface="Calibri" panose="020F0502020204030204" pitchFamily="34" charset="0"/>
                            <a:cs typeface="Arial" panose="020B0604020202020204" pitchFamily="34" charset="0"/>
                          </a:rPr>
                          <m:t>8</m:t>
                        </m:r>
                      </m:e>
                    </m:rad>
                  </m:oMath>
                </a14:m>
                <a:r>
                  <a:rPr lang="pt-BR" sz="2000" i="0" dirty="0">
                    <a:effectLst/>
                    <a:latin typeface="+mj-lt"/>
                    <a:ea typeface="Calibri" panose="020F0502020204030204" pitchFamily="34" charset="0"/>
                    <a:cs typeface="Arial" panose="020B0604020202020204" pitchFamily="34" charset="0"/>
                  </a:rPr>
                  <a:t>;</a:t>
                </a:r>
                <a:r>
                  <a:rPr lang="en-US" sz="2000" b="0" i="0" dirty="0">
                    <a:effectLst/>
                    <a:latin typeface="+mj-lt"/>
                    <a:ea typeface="Calibri" panose="020F0502020204030204" pitchFamily="34" charset="0"/>
                    <a:cs typeface="Arial" panose="020B0604020202020204" pitchFamily="34"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𝑂</m:t>
                    </m:r>
                    <m:sSub>
                      <m:sSubPr>
                        <m:ctrlPr>
                          <a:rPr lang="en-US" sz="2000" i="1">
                            <a:effectLst/>
                            <a:latin typeface="Cambria Math" panose="02040503050406030204" pitchFamily="18" charset="0"/>
                            <a:ea typeface="Calibri" panose="020F0502020204030204" pitchFamily="34" charset="0"/>
                            <a:cs typeface="Arial" panose="020B0604020202020204" pitchFamily="34" charset="0"/>
                          </a:rPr>
                        </m:ctrlPr>
                      </m:sSubPr>
                      <m:e>
                        <m:r>
                          <a:rPr lang="en-US" sz="2000" i="1">
                            <a:effectLst/>
                            <a:latin typeface="Cambria Math" panose="02040503050406030204" pitchFamily="18" charset="0"/>
                            <a:ea typeface="Calibri" panose="020F0502020204030204" pitchFamily="34" charset="0"/>
                            <a:cs typeface="Arial" panose="020B0604020202020204" pitchFamily="34" charset="0"/>
                          </a:rPr>
                          <m:t>𝐴</m:t>
                        </m:r>
                      </m:e>
                      <m:sub>
                        <m:r>
                          <a:rPr lang="pt-BR" sz="2000" i="1">
                            <a:effectLst/>
                            <a:latin typeface="Cambria Math" panose="02040503050406030204" pitchFamily="18" charset="0"/>
                            <a:ea typeface="Calibri" panose="020F0502020204030204" pitchFamily="34" charset="0"/>
                            <a:cs typeface="Arial" panose="020B0604020202020204" pitchFamily="34" charset="0"/>
                          </a:rPr>
                          <m:t>9</m:t>
                        </m:r>
                      </m:sub>
                    </m:sSub>
                    <m:r>
                      <a:rPr lang="pt-BR" sz="20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r>
                          <a:rPr lang="pt-BR" sz="2000" i="1">
                            <a:effectLst/>
                            <a:latin typeface="Cambria Math" panose="02040503050406030204" pitchFamily="18" charset="0"/>
                            <a:ea typeface="Calibri" panose="020F0502020204030204" pitchFamily="34" charset="0"/>
                            <a:cs typeface="Arial" panose="020B0604020202020204" pitchFamily="34" charset="0"/>
                          </a:rPr>
                          <m:t>9</m:t>
                        </m:r>
                      </m:e>
                    </m:rad>
                    <m:r>
                      <a:rPr lang="pt-BR" sz="2000" i="1">
                        <a:effectLst/>
                        <a:latin typeface="Cambria Math" panose="02040503050406030204" pitchFamily="18" charset="0"/>
                        <a:ea typeface="Calibri" panose="020F0502020204030204" pitchFamily="34" charset="0"/>
                        <a:cs typeface="Arial" panose="020B0604020202020204" pitchFamily="34" charset="0"/>
                      </a:rPr>
                      <m:t>=3;  </m:t>
                    </m:r>
                    <m:r>
                      <a:rPr lang="en-US" sz="2000" i="1">
                        <a:effectLst/>
                        <a:latin typeface="Cambria Math" panose="02040503050406030204" pitchFamily="18" charset="0"/>
                        <a:ea typeface="Calibri" panose="020F0502020204030204" pitchFamily="34" charset="0"/>
                        <a:cs typeface="Arial" panose="020B0604020202020204" pitchFamily="34" charset="0"/>
                      </a:rPr>
                      <m:t>𝑂</m:t>
                    </m:r>
                    <m:sSub>
                      <m:sSubPr>
                        <m:ctrlPr>
                          <a:rPr lang="en-US" sz="2000" i="1">
                            <a:effectLst/>
                            <a:latin typeface="Cambria Math" panose="02040503050406030204" pitchFamily="18" charset="0"/>
                            <a:ea typeface="Calibri" panose="020F0502020204030204" pitchFamily="34" charset="0"/>
                            <a:cs typeface="Arial" panose="020B0604020202020204" pitchFamily="34" charset="0"/>
                          </a:rPr>
                        </m:ctrlPr>
                      </m:sSubPr>
                      <m:e>
                        <m:r>
                          <a:rPr lang="en-US" sz="2000" i="1">
                            <a:effectLst/>
                            <a:latin typeface="Cambria Math" panose="02040503050406030204" pitchFamily="18" charset="0"/>
                            <a:ea typeface="Calibri" panose="020F0502020204030204" pitchFamily="34" charset="0"/>
                            <a:cs typeface="Arial" panose="020B0604020202020204" pitchFamily="34" charset="0"/>
                          </a:rPr>
                          <m:t>𝐴</m:t>
                        </m:r>
                      </m:e>
                      <m:sub>
                        <m:r>
                          <a:rPr lang="pt-BR" sz="2000" i="1">
                            <a:effectLst/>
                            <a:latin typeface="Cambria Math" panose="02040503050406030204" pitchFamily="18" charset="0"/>
                            <a:ea typeface="Calibri" panose="020F0502020204030204" pitchFamily="34" charset="0"/>
                            <a:cs typeface="Arial" panose="020B0604020202020204" pitchFamily="34" charset="0"/>
                          </a:rPr>
                          <m:t>10</m:t>
                        </m:r>
                      </m:sub>
                    </m:sSub>
                    <m:r>
                      <a:rPr lang="pt-BR" sz="20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r>
                          <a:rPr lang="pt-BR" sz="2000" i="1">
                            <a:effectLst/>
                            <a:latin typeface="Cambria Math" panose="02040503050406030204" pitchFamily="18" charset="0"/>
                            <a:ea typeface="Calibri" panose="020F0502020204030204" pitchFamily="34" charset="0"/>
                            <a:cs typeface="Arial" panose="020B0604020202020204" pitchFamily="34" charset="0"/>
                          </a:rPr>
                          <m:t>10</m:t>
                        </m:r>
                      </m:e>
                    </m:rad>
                    <m:r>
                      <a:rPr lang="pt-BR" sz="2000" i="1">
                        <a:effectLst/>
                        <a:latin typeface="Cambria Math" panose="02040503050406030204" pitchFamily="18" charset="0"/>
                        <a:ea typeface="Calibri" panose="020F0502020204030204" pitchFamily="34" charset="0"/>
                        <a:cs typeface="Arial" panose="020B0604020202020204" pitchFamily="34" charset="0"/>
                      </a:rPr>
                      <m:t>;  </m:t>
                    </m:r>
                    <m:r>
                      <a:rPr lang="en-US" sz="2000" i="1">
                        <a:effectLst/>
                        <a:latin typeface="Cambria Math" panose="02040503050406030204" pitchFamily="18" charset="0"/>
                        <a:ea typeface="Calibri" panose="020F0502020204030204" pitchFamily="34" charset="0"/>
                        <a:cs typeface="Arial" panose="020B0604020202020204" pitchFamily="34" charset="0"/>
                      </a:rPr>
                      <m:t>𝑂</m:t>
                    </m:r>
                    <m:sSub>
                      <m:sSubPr>
                        <m:ctrlPr>
                          <a:rPr lang="en-US" sz="2000" i="1">
                            <a:effectLst/>
                            <a:latin typeface="Cambria Math" panose="02040503050406030204" pitchFamily="18" charset="0"/>
                            <a:ea typeface="Calibri" panose="020F0502020204030204" pitchFamily="34" charset="0"/>
                            <a:cs typeface="Arial" panose="020B0604020202020204" pitchFamily="34" charset="0"/>
                          </a:rPr>
                        </m:ctrlPr>
                      </m:sSubPr>
                      <m:e>
                        <m:r>
                          <a:rPr lang="en-US" sz="2000" i="1">
                            <a:effectLst/>
                            <a:latin typeface="Cambria Math" panose="02040503050406030204" pitchFamily="18" charset="0"/>
                            <a:ea typeface="Calibri" panose="020F0502020204030204" pitchFamily="34" charset="0"/>
                            <a:cs typeface="Arial" panose="020B0604020202020204" pitchFamily="34" charset="0"/>
                          </a:rPr>
                          <m:t>𝐴</m:t>
                        </m:r>
                      </m:e>
                      <m:sub>
                        <m:r>
                          <a:rPr lang="pt-BR" sz="2000" i="1">
                            <a:effectLst/>
                            <a:latin typeface="Cambria Math" panose="02040503050406030204" pitchFamily="18" charset="0"/>
                            <a:ea typeface="Calibri" panose="020F0502020204030204" pitchFamily="34" charset="0"/>
                            <a:cs typeface="Arial" panose="020B0604020202020204" pitchFamily="34" charset="0"/>
                          </a:rPr>
                          <m:t>11</m:t>
                        </m:r>
                      </m:sub>
                    </m:sSub>
                    <m:r>
                      <a:rPr lang="pt-BR" sz="20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r>
                          <a:rPr lang="pt-BR" sz="2000" i="1">
                            <a:effectLst/>
                            <a:latin typeface="Cambria Math" panose="02040503050406030204" pitchFamily="18" charset="0"/>
                            <a:ea typeface="Calibri" panose="020F0502020204030204" pitchFamily="34" charset="0"/>
                            <a:cs typeface="Arial" panose="020B0604020202020204" pitchFamily="34" charset="0"/>
                          </a:rPr>
                          <m:t>11</m:t>
                        </m:r>
                      </m:e>
                    </m:rad>
                    <m:r>
                      <a:rPr lang="pt-BR" sz="2000" i="1">
                        <a:effectLst/>
                        <a:latin typeface="Cambria Math" panose="02040503050406030204" pitchFamily="18" charset="0"/>
                        <a:ea typeface="Calibri" panose="020F0502020204030204" pitchFamily="34" charset="0"/>
                        <a:cs typeface="Arial" panose="020B0604020202020204" pitchFamily="34" charset="0"/>
                      </a:rPr>
                      <m:t>;</m:t>
                    </m:r>
                  </m:oMath>
                </a14:m>
                <a:r>
                  <a:rPr lang="pt-BR" sz="2000" i="0" dirty="0">
                    <a:effectLst/>
                    <a:latin typeface="+mj-lt"/>
                    <a:ea typeface="Calibri" panose="020F0502020204030204" pitchFamily="34" charset="0"/>
                    <a:cs typeface="Arial" panose="020B0604020202020204" pitchFamily="34"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𝑂</m:t>
                    </m:r>
                    <m:sSub>
                      <m:sSubPr>
                        <m:ctrlPr>
                          <a:rPr lang="en-US" sz="2000" i="1">
                            <a:effectLst/>
                            <a:latin typeface="Cambria Math" panose="02040503050406030204" pitchFamily="18" charset="0"/>
                            <a:ea typeface="Calibri" panose="020F0502020204030204" pitchFamily="34" charset="0"/>
                            <a:cs typeface="Arial" panose="020B0604020202020204" pitchFamily="34" charset="0"/>
                          </a:rPr>
                        </m:ctrlPr>
                      </m:sSubPr>
                      <m:e>
                        <m:r>
                          <a:rPr lang="en-US" sz="2000" i="1">
                            <a:effectLst/>
                            <a:latin typeface="Cambria Math" panose="02040503050406030204" pitchFamily="18" charset="0"/>
                            <a:ea typeface="Calibri" panose="020F0502020204030204" pitchFamily="34" charset="0"/>
                            <a:cs typeface="Arial" panose="020B0604020202020204" pitchFamily="34" charset="0"/>
                          </a:rPr>
                          <m:t>𝐴</m:t>
                        </m:r>
                      </m:e>
                      <m:sub>
                        <m:r>
                          <a:rPr lang="pt-BR" sz="2000" i="1">
                            <a:effectLst/>
                            <a:latin typeface="Cambria Math" panose="02040503050406030204" pitchFamily="18" charset="0"/>
                            <a:ea typeface="Calibri" panose="020F0502020204030204" pitchFamily="34" charset="0"/>
                            <a:cs typeface="Arial" panose="020B0604020202020204" pitchFamily="34" charset="0"/>
                          </a:rPr>
                          <m:t>12</m:t>
                        </m:r>
                      </m:sub>
                    </m:sSub>
                    <m:r>
                      <a:rPr lang="pt-BR" sz="20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r>
                          <a:rPr lang="pt-BR" sz="2000" i="1">
                            <a:effectLst/>
                            <a:latin typeface="Cambria Math" panose="02040503050406030204" pitchFamily="18" charset="0"/>
                            <a:ea typeface="Calibri" panose="020F0502020204030204" pitchFamily="34" charset="0"/>
                            <a:cs typeface="Arial" panose="020B0604020202020204" pitchFamily="34" charset="0"/>
                          </a:rPr>
                          <m:t>12</m:t>
                        </m:r>
                      </m:e>
                    </m:rad>
                    <m:r>
                      <a:rPr lang="pt-BR" sz="2000" i="1" smtClean="0">
                        <a:effectLst/>
                        <a:latin typeface="Cambria Math" panose="02040503050406030204" pitchFamily="18" charset="0"/>
                        <a:ea typeface="Calibri" panose="020F0502020204030204" pitchFamily="34" charset="0"/>
                        <a:cs typeface="Arial" panose="020B0604020202020204" pitchFamily="34" charset="0"/>
                      </a:rPr>
                      <m:t>;  </m:t>
                    </m:r>
                    <m:r>
                      <a:rPr lang="en-US" sz="2000" i="1">
                        <a:effectLst/>
                        <a:latin typeface="Cambria Math" panose="02040503050406030204" pitchFamily="18" charset="0"/>
                        <a:ea typeface="Calibri" panose="020F0502020204030204" pitchFamily="34" charset="0"/>
                        <a:cs typeface="Arial" panose="020B0604020202020204" pitchFamily="34" charset="0"/>
                      </a:rPr>
                      <m:t>𝑂</m:t>
                    </m:r>
                    <m:sSub>
                      <m:sSubPr>
                        <m:ctrlPr>
                          <a:rPr lang="en-US" sz="2000" i="1">
                            <a:effectLst/>
                            <a:latin typeface="Cambria Math" panose="02040503050406030204" pitchFamily="18" charset="0"/>
                            <a:ea typeface="Calibri" panose="020F0502020204030204" pitchFamily="34" charset="0"/>
                            <a:cs typeface="Arial" panose="020B0604020202020204" pitchFamily="34" charset="0"/>
                          </a:rPr>
                        </m:ctrlPr>
                      </m:sSubPr>
                      <m:e>
                        <m:r>
                          <a:rPr lang="en-US" sz="2000" i="1">
                            <a:effectLst/>
                            <a:latin typeface="Cambria Math" panose="02040503050406030204" pitchFamily="18" charset="0"/>
                            <a:ea typeface="Calibri" panose="020F0502020204030204" pitchFamily="34" charset="0"/>
                            <a:cs typeface="Arial" panose="020B0604020202020204" pitchFamily="34" charset="0"/>
                          </a:rPr>
                          <m:t>𝐴</m:t>
                        </m:r>
                      </m:e>
                      <m:sub>
                        <m:r>
                          <a:rPr lang="pt-BR" sz="2000" i="1">
                            <a:effectLst/>
                            <a:latin typeface="Cambria Math" panose="02040503050406030204" pitchFamily="18" charset="0"/>
                            <a:ea typeface="Calibri" panose="020F0502020204030204" pitchFamily="34" charset="0"/>
                            <a:cs typeface="Arial" panose="020B0604020202020204" pitchFamily="34" charset="0"/>
                          </a:rPr>
                          <m:t>13</m:t>
                        </m:r>
                      </m:sub>
                    </m:sSub>
                    <m:r>
                      <a:rPr lang="pt-BR" sz="20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r>
                          <a:rPr lang="pt-BR" sz="2000" i="1">
                            <a:effectLst/>
                            <a:latin typeface="Cambria Math" panose="02040503050406030204" pitchFamily="18" charset="0"/>
                            <a:ea typeface="Calibri" panose="020F0502020204030204" pitchFamily="34" charset="0"/>
                            <a:cs typeface="Arial" panose="020B0604020202020204" pitchFamily="34" charset="0"/>
                          </a:rPr>
                          <m:t>13</m:t>
                        </m:r>
                      </m:e>
                    </m:rad>
                    <m:r>
                      <a:rPr lang="pt-BR" sz="2000" i="1">
                        <a:effectLst/>
                        <a:latin typeface="Cambria Math" panose="02040503050406030204" pitchFamily="18" charset="0"/>
                        <a:ea typeface="Calibri" panose="020F0502020204030204" pitchFamily="34" charset="0"/>
                        <a:cs typeface="Arial" panose="020B0604020202020204" pitchFamily="34" charset="0"/>
                      </a:rPr>
                      <m:t>;  </m:t>
                    </m:r>
                    <m:r>
                      <a:rPr lang="en-US" sz="2000" i="1">
                        <a:effectLst/>
                        <a:latin typeface="Cambria Math" panose="02040503050406030204" pitchFamily="18" charset="0"/>
                        <a:ea typeface="Calibri" panose="020F0502020204030204" pitchFamily="34" charset="0"/>
                        <a:cs typeface="Arial" panose="020B0604020202020204" pitchFamily="34" charset="0"/>
                      </a:rPr>
                      <m:t>𝑂</m:t>
                    </m:r>
                    <m:sSub>
                      <m:sSubPr>
                        <m:ctrlPr>
                          <a:rPr lang="en-US" sz="2000" i="1">
                            <a:effectLst/>
                            <a:latin typeface="Cambria Math" panose="02040503050406030204" pitchFamily="18" charset="0"/>
                            <a:ea typeface="Calibri" panose="020F0502020204030204" pitchFamily="34" charset="0"/>
                            <a:cs typeface="Arial" panose="020B0604020202020204" pitchFamily="34" charset="0"/>
                          </a:rPr>
                        </m:ctrlPr>
                      </m:sSubPr>
                      <m:e>
                        <m:r>
                          <a:rPr lang="en-US" sz="2000" i="1">
                            <a:effectLst/>
                            <a:latin typeface="Cambria Math" panose="02040503050406030204" pitchFamily="18" charset="0"/>
                            <a:ea typeface="Calibri" panose="020F0502020204030204" pitchFamily="34" charset="0"/>
                            <a:cs typeface="Arial" panose="020B0604020202020204" pitchFamily="34" charset="0"/>
                          </a:rPr>
                          <m:t>𝐴</m:t>
                        </m:r>
                      </m:e>
                      <m:sub>
                        <m:r>
                          <a:rPr lang="pt-BR" sz="2000" i="1">
                            <a:effectLst/>
                            <a:latin typeface="Cambria Math" panose="02040503050406030204" pitchFamily="18" charset="0"/>
                            <a:ea typeface="Calibri" panose="020F0502020204030204" pitchFamily="34" charset="0"/>
                            <a:cs typeface="Arial" panose="020B0604020202020204" pitchFamily="34" charset="0"/>
                          </a:rPr>
                          <m:t>14</m:t>
                        </m:r>
                      </m:sub>
                    </m:sSub>
                    <m:r>
                      <a:rPr lang="pt-BR" sz="20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r>
                          <a:rPr lang="pt-BR" sz="2000" i="1">
                            <a:effectLst/>
                            <a:latin typeface="Cambria Math" panose="02040503050406030204" pitchFamily="18" charset="0"/>
                            <a:ea typeface="Calibri" panose="020F0502020204030204" pitchFamily="34" charset="0"/>
                            <a:cs typeface="Arial" panose="020B0604020202020204" pitchFamily="34" charset="0"/>
                          </a:rPr>
                          <m:t>14</m:t>
                        </m:r>
                      </m:e>
                    </m:rad>
                    <m:r>
                      <a:rPr lang="pt-BR" sz="2000" i="1">
                        <a:effectLst/>
                        <a:latin typeface="Cambria Math" panose="02040503050406030204" pitchFamily="18" charset="0"/>
                        <a:ea typeface="Calibri" panose="020F0502020204030204" pitchFamily="34" charset="0"/>
                        <a:cs typeface="Arial" panose="020B0604020202020204" pitchFamily="34" charset="0"/>
                      </a:rPr>
                      <m:t>;  </m:t>
                    </m:r>
                  </m:oMath>
                </a14:m>
                <a:endParaRPr lang="en-US" sz="2000" i="1" dirty="0">
                  <a:effectLst/>
                  <a:latin typeface="Cambria Math" panose="02040503050406030204" pitchFamily="18" charset="0"/>
                  <a:ea typeface="Calibri" panose="020F0502020204030204" pitchFamily="34" charset="0"/>
                  <a:cs typeface="Arial" panose="020B0604020202020204" pitchFamily="34" charset="0"/>
                </a:endParaRPr>
              </a:p>
              <a:p>
                <a:pPr algn="just">
                  <a:lnSpc>
                    <a:spcPct val="200000"/>
                  </a:lnSpc>
                  <a:spcBef>
                    <a:spcPts val="300"/>
                  </a:spcBef>
                  <a:spcAft>
                    <a:spcPts val="300"/>
                  </a:spcAft>
                </a:pP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𝑂</m:t>
                    </m:r>
                    <m:sSub>
                      <m:sSubPr>
                        <m:ctrlPr>
                          <a:rPr lang="en-US" sz="2000" i="1">
                            <a:effectLst/>
                            <a:latin typeface="Cambria Math" panose="02040503050406030204" pitchFamily="18" charset="0"/>
                            <a:ea typeface="Calibri" panose="020F0502020204030204" pitchFamily="34" charset="0"/>
                            <a:cs typeface="Arial" panose="020B0604020202020204" pitchFamily="34" charset="0"/>
                          </a:rPr>
                        </m:ctrlPr>
                      </m:sSubPr>
                      <m:e>
                        <m:r>
                          <a:rPr lang="en-US" sz="2000" i="1">
                            <a:effectLst/>
                            <a:latin typeface="Cambria Math" panose="02040503050406030204" pitchFamily="18" charset="0"/>
                            <a:ea typeface="Calibri" panose="020F0502020204030204" pitchFamily="34" charset="0"/>
                            <a:cs typeface="Arial" panose="020B0604020202020204" pitchFamily="34" charset="0"/>
                          </a:rPr>
                          <m:t>𝐴</m:t>
                        </m:r>
                      </m:e>
                      <m:sub>
                        <m:r>
                          <a:rPr lang="pt-BR" sz="2000" i="1">
                            <a:effectLst/>
                            <a:latin typeface="Cambria Math" panose="02040503050406030204" pitchFamily="18" charset="0"/>
                            <a:ea typeface="Calibri" panose="020F0502020204030204" pitchFamily="34" charset="0"/>
                            <a:cs typeface="Arial" panose="020B0604020202020204" pitchFamily="34" charset="0"/>
                          </a:rPr>
                          <m:t>15</m:t>
                        </m:r>
                      </m:sub>
                    </m:sSub>
                    <m:r>
                      <a:rPr lang="pt-BR" sz="20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r>
                          <a:rPr lang="pt-BR" sz="2000" i="1">
                            <a:effectLst/>
                            <a:latin typeface="Cambria Math" panose="02040503050406030204" pitchFamily="18" charset="0"/>
                            <a:ea typeface="Calibri" panose="020F0502020204030204" pitchFamily="34" charset="0"/>
                            <a:cs typeface="Arial" panose="020B0604020202020204" pitchFamily="34" charset="0"/>
                          </a:rPr>
                          <m:t>15</m:t>
                        </m:r>
                      </m:e>
                    </m:rad>
                    <m:r>
                      <a:rPr lang="pt-BR" sz="2000" i="1">
                        <a:effectLst/>
                        <a:latin typeface="Cambria Math" panose="02040503050406030204" pitchFamily="18" charset="0"/>
                        <a:ea typeface="Calibri" panose="020F0502020204030204" pitchFamily="34" charset="0"/>
                        <a:cs typeface="Arial" panose="020B0604020202020204" pitchFamily="34" charset="0"/>
                      </a:rPr>
                      <m:t>;  </m:t>
                    </m:r>
                  </m:oMath>
                </a14:m>
                <a:r>
                  <a:rPr lang="pt-BR"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𝑂</m:t>
                    </m:r>
                    <m:sSub>
                      <m:sSubPr>
                        <m:ctrlPr>
                          <a:rPr lang="en-US" sz="2000" i="1">
                            <a:effectLst/>
                            <a:latin typeface="Cambria Math" panose="02040503050406030204" pitchFamily="18" charset="0"/>
                            <a:ea typeface="Calibri" panose="020F0502020204030204" pitchFamily="34" charset="0"/>
                            <a:cs typeface="Arial" panose="020B0604020202020204" pitchFamily="34" charset="0"/>
                          </a:rPr>
                        </m:ctrlPr>
                      </m:sSubPr>
                      <m:e>
                        <m:r>
                          <a:rPr lang="en-US" sz="2000" i="1">
                            <a:effectLst/>
                            <a:latin typeface="Cambria Math" panose="02040503050406030204" pitchFamily="18" charset="0"/>
                            <a:ea typeface="Calibri" panose="020F0502020204030204" pitchFamily="34" charset="0"/>
                            <a:cs typeface="Arial" panose="020B0604020202020204" pitchFamily="34" charset="0"/>
                          </a:rPr>
                          <m:t>𝐴</m:t>
                        </m:r>
                      </m:e>
                      <m:sub>
                        <m:r>
                          <a:rPr lang="pt-BR" sz="2000" i="1">
                            <a:effectLst/>
                            <a:latin typeface="Cambria Math" panose="02040503050406030204" pitchFamily="18" charset="0"/>
                            <a:ea typeface="Calibri" panose="020F0502020204030204" pitchFamily="34" charset="0"/>
                            <a:cs typeface="Arial" panose="020B0604020202020204" pitchFamily="34" charset="0"/>
                          </a:rPr>
                          <m:t>16</m:t>
                        </m:r>
                      </m:sub>
                    </m:sSub>
                    <m:r>
                      <a:rPr lang="pt-BR" sz="20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r>
                          <a:rPr lang="pt-BR" sz="2000" i="1">
                            <a:effectLst/>
                            <a:latin typeface="Cambria Math" panose="02040503050406030204" pitchFamily="18" charset="0"/>
                            <a:ea typeface="Calibri" panose="020F0502020204030204" pitchFamily="34" charset="0"/>
                            <a:cs typeface="Arial" panose="020B0604020202020204" pitchFamily="34" charset="0"/>
                          </a:rPr>
                          <m:t>16</m:t>
                        </m:r>
                      </m:e>
                    </m:rad>
                    <m:r>
                      <a:rPr lang="pt-BR" sz="2000" i="1">
                        <a:effectLst/>
                        <a:latin typeface="Cambria Math" panose="02040503050406030204" pitchFamily="18" charset="0"/>
                        <a:ea typeface="Calibri" panose="020F0502020204030204" pitchFamily="34" charset="0"/>
                        <a:cs typeface="Arial" panose="020B0604020202020204" pitchFamily="34" charset="0"/>
                      </a:rPr>
                      <m:t>=4;  </m:t>
                    </m:r>
                    <m:r>
                      <a:rPr lang="en-US" sz="2000" i="1">
                        <a:effectLst/>
                        <a:latin typeface="Cambria Math" panose="02040503050406030204" pitchFamily="18" charset="0"/>
                        <a:ea typeface="Calibri" panose="020F0502020204030204" pitchFamily="34" charset="0"/>
                        <a:cs typeface="Arial" panose="020B0604020202020204" pitchFamily="34" charset="0"/>
                      </a:rPr>
                      <m:t>𝑂</m:t>
                    </m:r>
                    <m:sSub>
                      <m:sSubPr>
                        <m:ctrlPr>
                          <a:rPr lang="en-US" sz="2000" i="1">
                            <a:effectLst/>
                            <a:latin typeface="Cambria Math" panose="02040503050406030204" pitchFamily="18" charset="0"/>
                            <a:ea typeface="Calibri" panose="020F0502020204030204" pitchFamily="34" charset="0"/>
                            <a:cs typeface="Arial" panose="020B0604020202020204" pitchFamily="34" charset="0"/>
                          </a:rPr>
                        </m:ctrlPr>
                      </m:sSubPr>
                      <m:e>
                        <m:r>
                          <a:rPr lang="en-US" sz="2000" i="1">
                            <a:effectLst/>
                            <a:latin typeface="Cambria Math" panose="02040503050406030204" pitchFamily="18" charset="0"/>
                            <a:ea typeface="Calibri" panose="020F0502020204030204" pitchFamily="34" charset="0"/>
                            <a:cs typeface="Arial" panose="020B0604020202020204" pitchFamily="34" charset="0"/>
                          </a:rPr>
                          <m:t>𝐴</m:t>
                        </m:r>
                      </m:e>
                      <m:sub>
                        <m:r>
                          <a:rPr lang="pt-BR" sz="2000" i="1">
                            <a:effectLst/>
                            <a:latin typeface="Cambria Math" panose="02040503050406030204" pitchFamily="18" charset="0"/>
                            <a:ea typeface="Calibri" panose="020F0502020204030204" pitchFamily="34" charset="0"/>
                            <a:cs typeface="Arial" panose="020B0604020202020204" pitchFamily="34" charset="0"/>
                          </a:rPr>
                          <m:t>17</m:t>
                        </m:r>
                      </m:sub>
                    </m:sSub>
                    <m:r>
                      <a:rPr lang="pt-BR" sz="20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r>
                          <a:rPr lang="pt-BR" sz="2000" i="1">
                            <a:effectLst/>
                            <a:latin typeface="Cambria Math" panose="02040503050406030204" pitchFamily="18" charset="0"/>
                            <a:ea typeface="Calibri" panose="020F0502020204030204" pitchFamily="34" charset="0"/>
                            <a:cs typeface="Arial" panose="020B0604020202020204" pitchFamily="34" charset="0"/>
                          </a:rPr>
                          <m:t>17</m:t>
                        </m:r>
                      </m:e>
                    </m:rad>
                  </m:oMath>
                </a14:m>
                <a:r>
                  <a:rPr lang="en-US" sz="2000" dirty="0">
                    <a:effectLst/>
                    <a:latin typeface="Arial" panose="020B0604020202020204" pitchFamily="34"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1D0083AF-B4B7-5794-51AC-27AC19F1C001}"/>
                  </a:ext>
                </a:extLst>
              </p:cNvPr>
              <p:cNvSpPr txBox="1">
                <a:spLocks noRot="1" noChangeAspect="1" noMove="1" noResize="1" noEditPoints="1" noAdjustHandles="1" noChangeArrowheads="1" noChangeShapeType="1" noTextEdit="1"/>
              </p:cNvSpPr>
              <p:nvPr/>
            </p:nvSpPr>
            <p:spPr>
              <a:xfrm>
                <a:off x="417914" y="1513895"/>
                <a:ext cx="5172334" cy="2763449"/>
              </a:xfrm>
              <a:prstGeom prst="rect">
                <a:avLst/>
              </a:prstGeom>
              <a:blipFill>
                <a:blip r:embed="rId4"/>
                <a:stretch>
                  <a:fillRect l="-1297" r="-1179"/>
                </a:stretch>
              </a:blipFill>
            </p:spPr>
            <p:txBody>
              <a:bodyPr/>
              <a:lstStyle/>
              <a:p>
                <a:r>
                  <a:rPr lang="en-US">
                    <a:noFill/>
                  </a:rPr>
                  <a:t> </a:t>
                </a:r>
              </a:p>
            </p:txBody>
          </p:sp>
        </mc:Fallback>
      </mc:AlternateContent>
    </p:spTree>
    <p:extLst>
      <p:ext uri="{BB962C8B-B14F-4D97-AF65-F5344CB8AC3E}">
        <p14:creationId xmlns:p14="http://schemas.microsoft.com/office/powerpoint/2010/main" val="26212597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89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76BADBA-6EC3-9AEB-11F4-AD4E619570BE}"/>
                  </a:ext>
                </a:extLst>
              </p:cNvPr>
              <p:cNvSpPr txBox="1"/>
              <p:nvPr/>
            </p:nvSpPr>
            <p:spPr>
              <a:xfrm>
                <a:off x="358671" y="360019"/>
                <a:ext cx="8426658" cy="2343655"/>
              </a:xfrm>
              <a:prstGeom prst="rect">
                <a:avLst/>
              </a:prstGeom>
              <a:noFill/>
            </p:spPr>
            <p:txBody>
              <a:bodyPr wrap="square">
                <a:spAutoFit/>
              </a:bodyPr>
              <a:lstStyle/>
              <a:p>
                <a:pPr algn="just">
                  <a:lnSpc>
                    <a:spcPct val="150000"/>
                  </a:lnSpc>
                </a:pP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Đại</a:t>
                </a:r>
                <a:r>
                  <a:rPr lang="en-US" sz="2000" dirty="0">
                    <a:effectLst/>
                    <a:latin typeface="Arial" panose="020B0604020202020204" pitchFamily="34" charset="0"/>
                    <a:ea typeface="Times New Roman" panose="02020603050405020304" pitchFamily="18" charset="0"/>
                  </a:rPr>
                  <a:t> Kim </a:t>
                </a:r>
                <a:r>
                  <a:rPr lang="en-US" sz="2000" dirty="0" err="1">
                    <a:effectLst/>
                    <a:latin typeface="Arial" panose="020B0604020202020204" pitchFamily="34" charset="0"/>
                    <a:ea typeface="Times New Roman" panose="02020603050405020304" pitchFamily="18" charset="0"/>
                  </a:rPr>
                  <a:t>tự</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tháp</a:t>
                </a:r>
                <a:r>
                  <a:rPr lang="en-US" sz="2000" dirty="0">
                    <a:effectLst/>
                    <a:latin typeface="Arial" panose="020B0604020202020204" pitchFamily="34" charset="0"/>
                    <a:ea typeface="Times New Roman" panose="02020603050405020304" pitchFamily="18" charset="0"/>
                  </a:rPr>
                  <a:t> Giza </a:t>
                </a:r>
                <a:r>
                  <a:rPr lang="en-US" sz="2000" dirty="0" err="1">
                    <a:effectLst/>
                    <a:latin typeface="Arial" panose="020B0604020202020204" pitchFamily="34" charset="0"/>
                    <a:ea typeface="Times New Roman" panose="02020603050405020304" pitchFamily="18" charset="0"/>
                  </a:rPr>
                  <a:t>là</a:t>
                </a:r>
                <a:r>
                  <a:rPr lang="en-US" sz="2000" dirty="0">
                    <a:effectLst/>
                    <a:latin typeface="Arial" panose="020B0604020202020204" pitchFamily="34" charset="0"/>
                    <a:ea typeface="Times New Roman" panose="02020603050405020304" pitchFamily="18" charset="0"/>
                  </a:rPr>
                  <a:t> Kim </a:t>
                </a:r>
                <a:r>
                  <a:rPr lang="en-US" sz="2000" dirty="0" err="1">
                    <a:effectLst/>
                    <a:latin typeface="Arial" panose="020B0604020202020204" pitchFamily="34" charset="0"/>
                    <a:ea typeface="Times New Roman" panose="02020603050405020304" pitchFamily="18" charset="0"/>
                  </a:rPr>
                  <a:t>tự</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tháp</a:t>
                </a:r>
                <a:r>
                  <a:rPr lang="en-US" sz="2000" dirty="0">
                    <a:effectLst/>
                    <a:latin typeface="Arial" panose="020B0604020202020204" pitchFamily="34" charset="0"/>
                    <a:ea typeface="Times New Roman" panose="02020603050405020304" pitchFamily="18" charset="0"/>
                  </a:rPr>
                  <a:t> Ai </a:t>
                </a:r>
                <a:r>
                  <a:rPr lang="en-US" sz="2000" dirty="0" err="1">
                    <a:effectLst/>
                    <a:latin typeface="Arial" panose="020B0604020202020204" pitchFamily="34" charset="0"/>
                    <a:ea typeface="Times New Roman" panose="02020603050405020304" pitchFamily="18" charset="0"/>
                  </a:rPr>
                  <a:t>Cập</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lớn</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nhất</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và</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là</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lăng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mộ</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Vương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triều</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thứ</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Tư</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rPr>
                  <a:t> pharaoh Khufu. </a:t>
                </a:r>
                <a:r>
                  <a:rPr lang="en-US" sz="2000" dirty="0" err="1">
                    <a:effectLst/>
                    <a:latin typeface="Arial" panose="020B0604020202020204" pitchFamily="34" charset="0"/>
                    <a:ea typeface="Times New Roman" panose="02020603050405020304" pitchFamily="18" charset="0"/>
                  </a:rPr>
                  <a:t>Nền</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kim</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tự</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tháp</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có</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dạng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hình</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vuông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với</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diện</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tích</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khoảng</a:t>
                </a:r>
                <a:r>
                  <a:rPr lang="en-US" sz="2000" dirty="0">
                    <a:effectLst/>
                    <a:latin typeface="Arial" panose="020B0604020202020204" pitchFamily="34" charset="0"/>
                    <a:ea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53 052 </m:t>
                    </m:r>
                    <m:sSup>
                      <m:sSup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a:effectLst/>
                            <a:latin typeface="Cambria Math" panose="02040503050406030204" pitchFamily="18" charset="0"/>
                            <a:ea typeface="Times New Roman" panose="02020603050405020304" pitchFamily="18" charset="0"/>
                            <a:cs typeface="Arial" panose="020B0604020202020204" pitchFamily="34" charset="0"/>
                          </a:rPr>
                          <m:t>𝑚</m:t>
                        </m:r>
                      </m:e>
                      <m:sup>
                        <m:r>
                          <a:rPr lang="en-US" sz="2000" i="1">
                            <a:effectLst/>
                            <a:latin typeface="Cambria Math" panose="02040503050406030204" pitchFamily="18" charset="0"/>
                            <a:ea typeface="Times New Roman" panose="02020603050405020304" pitchFamily="18" charset="0"/>
                            <a:cs typeface="Arial" panose="020B0604020202020204" pitchFamily="34" charset="0"/>
                          </a:rPr>
                          <m:t>2</m:t>
                        </m:r>
                      </m:sup>
                    </m:sSup>
                  </m:oMath>
                </a14:m>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Nguồn</a:t>
                </a:r>
                <a:r>
                  <a:rPr lang="en-US" sz="2000" dirty="0">
                    <a:effectLst/>
                    <a:latin typeface="Arial" panose="020B0604020202020204" pitchFamily="34" charset="0"/>
                    <a:ea typeface="Times New Roman" panose="02020603050405020304" pitchFamily="18" charset="0"/>
                  </a:rPr>
                  <a:t>: </a:t>
                </a:r>
                <a:r>
                  <a:rPr lang="en-US" sz="2000" u="sng" dirty="0">
                    <a:solidFill>
                      <a:srgbClr val="0563C1"/>
                    </a:solidFill>
                    <a:effectLst/>
                    <a:latin typeface="Arial" panose="020B0604020202020204" pitchFamily="34" charset="0"/>
                    <a:ea typeface="Times New Roman" panose="02020603050405020304" pitchFamily="18" charset="0"/>
                    <a:hlinkClick r:id="rId3"/>
                  </a:rPr>
                  <a:t>https://vi.wikipedia.org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Hỏi</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độ</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dài</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cạnh</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nền</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kim</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tự</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tháp</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đó</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là</a:t>
                </a:r>
                <a:r>
                  <a:rPr lang="en-US" sz="2000" dirty="0">
                    <a:effectLst/>
                    <a:latin typeface="Arial" panose="020B0604020202020204" pitchFamily="34" charset="0"/>
                    <a:ea typeface="Times New Roman" panose="02020603050405020304" pitchFamily="18" charset="0"/>
                  </a:rPr>
                  <a:t> bao </a:t>
                </a:r>
                <a:r>
                  <a:rPr lang="en-US" sz="2000" dirty="0" err="1">
                    <a:effectLst/>
                    <a:latin typeface="Arial" panose="020B0604020202020204" pitchFamily="34" charset="0"/>
                    <a:ea typeface="Times New Roman" panose="02020603050405020304" pitchFamily="18" charset="0"/>
                  </a:rPr>
                  <a:t>nhiêu</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mét</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làm</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tròn</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kết</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quả</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đến</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hàng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phần</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mười</a:t>
                </a:r>
                <a:r>
                  <a:rPr lang="en-US" sz="2000" dirty="0">
                    <a:effectLst/>
                    <a:latin typeface="Arial" panose="020B0604020202020204" pitchFamily="34" charset="0"/>
                    <a:ea typeface="Times New Roman" panose="02020603050405020304" pitchFamily="18" charset="0"/>
                  </a:rPr>
                  <a:t>)?</a:t>
                </a:r>
                <a:endParaRPr lang="en-US" sz="2000" dirty="0"/>
              </a:p>
            </p:txBody>
          </p:sp>
        </mc:Choice>
        <mc:Fallback xmlns="">
          <p:sp>
            <p:nvSpPr>
              <p:cNvPr id="5" name="TextBox 4">
                <a:extLst>
                  <a:ext uri="{FF2B5EF4-FFF2-40B4-BE49-F238E27FC236}">
                    <a16:creationId xmlns:a16="http://schemas.microsoft.com/office/drawing/2014/main" id="{E76BADBA-6EC3-9AEB-11F4-AD4E619570BE}"/>
                  </a:ext>
                </a:extLst>
              </p:cNvPr>
              <p:cNvSpPr txBox="1">
                <a:spLocks noRot="1" noChangeAspect="1" noMove="1" noResize="1" noEditPoints="1" noAdjustHandles="1" noChangeArrowheads="1" noChangeShapeType="1" noTextEdit="1"/>
              </p:cNvSpPr>
              <p:nvPr/>
            </p:nvSpPr>
            <p:spPr>
              <a:xfrm>
                <a:off x="358671" y="360019"/>
                <a:ext cx="8426658" cy="2343655"/>
              </a:xfrm>
              <a:prstGeom prst="rect">
                <a:avLst/>
              </a:prstGeom>
              <a:blipFill>
                <a:blip r:embed="rId4"/>
                <a:stretch>
                  <a:fillRect l="-796" r="-724" b="-3636"/>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BB69710B-EB94-F9C1-43F7-03A2C1D40200}"/>
              </a:ext>
            </a:extLst>
          </p:cNvPr>
          <p:cNvSpPr/>
          <p:nvPr/>
        </p:nvSpPr>
        <p:spPr>
          <a:xfrm>
            <a:off x="358671" y="342353"/>
            <a:ext cx="2427302"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Bài </a:t>
            </a:r>
            <a:r>
              <a:rPr lang="en-US" sz="2000" b="1" kern="1200" dirty="0">
                <a:solidFill>
                  <a:srgbClr val="C00000"/>
                </a:solidFill>
                <a:latin typeface="Arial" panose="020B0604020202020204" pitchFamily="34" charset="0"/>
                <a:ea typeface="+mn-ea"/>
                <a:cs typeface="Arial" panose="020B0604020202020204" pitchFamily="34" charset="0"/>
              </a:rPr>
              <a:t>7</a:t>
            </a:r>
            <a:r>
              <a:rPr kumimoji="0" lang="vi-VN"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lang="en-US" sz="2000" b="1" noProof="0" dirty="0">
                <a:solidFill>
                  <a:srgbClr val="C00000"/>
                </a:solidFill>
                <a:latin typeface="Arial" panose="020B0604020202020204" pitchFamily="34" charset="0"/>
                <a:ea typeface="+mn-ea"/>
                <a:cs typeface="Arial" panose="020B0604020202020204" pitchFamily="34" charset="0"/>
              </a:rPr>
              <a:t>54</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endParaRPr lang="en-US" sz="2000" dirty="0">
              <a:solidFill>
                <a:srgbClr val="C00000"/>
              </a:solidFill>
              <a:cs typeface="Arial" panose="020B0604020202020204" pitchFamily="34" charset="0"/>
            </a:endParaRPr>
          </a:p>
        </p:txBody>
      </p:sp>
      <p:sp>
        <p:nvSpPr>
          <p:cNvPr id="6" name="Google Shape;1913;p42">
            <a:extLst>
              <a:ext uri="{FF2B5EF4-FFF2-40B4-BE49-F238E27FC236}">
                <a16:creationId xmlns:a16="http://schemas.microsoft.com/office/drawing/2014/main" id="{90CC31FD-2180-8313-F4C6-62DD6413D251}"/>
              </a:ext>
            </a:extLst>
          </p:cNvPr>
          <p:cNvSpPr/>
          <p:nvPr/>
        </p:nvSpPr>
        <p:spPr>
          <a:xfrm rot="2165">
            <a:off x="447823" y="2949409"/>
            <a:ext cx="994776" cy="458265"/>
          </a:xfrm>
          <a:prstGeom prst="chevron">
            <a:avLst>
              <a:gd name="adj" fmla="val 33665"/>
            </a:avLst>
          </a:prstGeom>
          <a:solidFill>
            <a:schemeClr val="tx2">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dirty="0">
                <a:solidFill>
                  <a:sysClr val="windowText" lastClr="000000"/>
                </a:solidFill>
              </a:rPr>
              <a:t>G</a:t>
            </a:r>
            <a:r>
              <a:rPr kumimoji="0" lang="en-US" sz="1900" b="1" i="1" u="none" strike="noStrike" kern="0" cap="none" spc="0" normalizeH="0" baseline="0" noProof="0" dirty="0" err="1">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CA6EB93-D6E0-1EB4-9AD5-C0BF28CF52A1}"/>
                  </a:ext>
                </a:extLst>
              </p:cNvPr>
              <p:cNvSpPr txBox="1"/>
              <p:nvPr/>
            </p:nvSpPr>
            <p:spPr>
              <a:xfrm>
                <a:off x="2705375" y="3043422"/>
                <a:ext cx="5769553" cy="1623778"/>
              </a:xfrm>
              <a:prstGeom prst="rect">
                <a:avLst/>
              </a:prstGeom>
              <a:noFill/>
            </p:spPr>
            <p:txBody>
              <a:bodyPr wrap="square">
                <a:spAutoFit/>
              </a:bodyPr>
              <a:lstStyle/>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Gọi độ dài nền của Kim tự tháp đó là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𝑎</m:t>
                    </m:r>
                  </m:oMath>
                </a14:m>
                <a:r>
                  <a:rPr lang="pt-BR" sz="2000" dirty="0">
                    <a:latin typeface="Arial" panose="020B0604020202020204" pitchFamily="34" charset="0"/>
                    <a:ea typeface="Calibri" panose="020F0502020204030204" pitchFamily="34" charset="0"/>
                    <a:cs typeface="Times New Roman" panose="02020603050405020304" pitchFamily="18" charset="0"/>
                  </a:rPr>
                  <a:t> (m,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𝑎</m:t>
                    </m:r>
                    <m:r>
                      <a:rPr lang="pt-BR" sz="2000" i="1">
                        <a:latin typeface="Cambria Math" panose="02040503050406030204" pitchFamily="18" charset="0"/>
                        <a:ea typeface="Calibri" panose="020F0502020204030204" pitchFamily="34" charset="0"/>
                        <a:cs typeface="Arial" panose="020B0604020202020204" pitchFamily="34" charset="0"/>
                      </a:rPr>
                      <m:t>&gt;0</m:t>
                    </m:r>
                  </m:oMath>
                </a14:m>
                <a:r>
                  <a:rPr lang="pt-B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Ta có: </a:t>
                </a:r>
                <a14:m>
                  <m:oMath xmlns:m="http://schemas.openxmlformats.org/officeDocument/2006/math">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𝑎</m:t>
                        </m:r>
                      </m:e>
                      <m:sup>
                        <m:r>
                          <a:rPr lang="pt-BR" sz="2000" i="1">
                            <a:latin typeface="Cambria Math" panose="02040503050406030204" pitchFamily="18" charset="0"/>
                            <a:ea typeface="Calibri" panose="020F0502020204030204" pitchFamily="34" charset="0"/>
                            <a:cs typeface="Arial" panose="020B0604020202020204" pitchFamily="34" charset="0"/>
                          </a:rPr>
                          <m:t>2</m:t>
                        </m:r>
                      </m:sup>
                    </m:sSup>
                    <m:r>
                      <a:rPr lang="pt-BR" sz="2000" i="1">
                        <a:latin typeface="Cambria Math" panose="02040503050406030204" pitchFamily="18" charset="0"/>
                        <a:ea typeface="Calibri" panose="020F0502020204030204" pitchFamily="34" charset="0"/>
                        <a:cs typeface="Arial" panose="020B0604020202020204" pitchFamily="34" charset="0"/>
                      </a:rPr>
                      <m:t>=53 052</m:t>
                    </m:r>
                  </m:oMath>
                </a14:m>
                <a:r>
                  <a:rPr lang="pt-B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pt-BR" sz="2000" i="1" dirty="0" smtClean="0">
                        <a:latin typeface="Cambria Math" panose="02040503050406030204" pitchFamily="18" charset="0"/>
                        <a:ea typeface="Calibri" panose="020F0502020204030204" pitchFamily="34" charset="0"/>
                        <a:cs typeface="Times New Roman" panose="02020603050405020304" pitchFamily="18" charset="0"/>
                      </a:rPr>
                      <m:t>⇒</m:t>
                    </m:r>
                  </m:oMath>
                </a14:m>
                <a:r>
                  <a:rPr lang="pt-B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𝑎</m:t>
                    </m:r>
                    <m:r>
                      <a:rPr lang="pt-BR" sz="2000" i="1">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pt-BR" sz="2000" i="1">
                            <a:latin typeface="Cambria Math" panose="02040503050406030204" pitchFamily="18" charset="0"/>
                            <a:ea typeface="Calibri" panose="020F0502020204030204" pitchFamily="34" charset="0"/>
                            <a:cs typeface="Arial" panose="020B0604020202020204" pitchFamily="34" charset="0"/>
                          </a:rPr>
                          <m:t>53052</m:t>
                        </m:r>
                      </m:e>
                    </m:rad>
                    <m:r>
                      <a:rPr lang="pt-BR" sz="2000" i="1">
                        <a:latin typeface="Cambria Math" panose="02040503050406030204" pitchFamily="18" charset="0"/>
                        <a:ea typeface="Calibri" panose="020F0502020204030204" pitchFamily="34" charset="0"/>
                        <a:cs typeface="Arial" panose="020B0604020202020204" pitchFamily="34" charset="0"/>
                      </a:rPr>
                      <m:t>≈230,3 </m:t>
                    </m:r>
                  </m:oMath>
                </a14:m>
                <a:r>
                  <a:rPr lang="pt-BR" sz="2000" dirty="0">
                    <a:latin typeface="Arial" panose="020B0604020202020204" pitchFamily="34" charset="0"/>
                    <a:ea typeface="Calibri" panose="020F0502020204030204" pitchFamily="34" charset="0"/>
                    <a:cs typeface="Times New Roman" panose="02020603050405020304" pitchFamily="18" charset="0"/>
                  </a:rPr>
                  <a:t>(m)</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Vậy độ dài nền của Kim tự tháp là 230,3 m.</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1CA6EB93-D6E0-1EB4-9AD5-C0BF28CF52A1}"/>
                  </a:ext>
                </a:extLst>
              </p:cNvPr>
              <p:cNvSpPr txBox="1">
                <a:spLocks noRot="1" noChangeAspect="1" noMove="1" noResize="1" noEditPoints="1" noAdjustHandles="1" noChangeArrowheads="1" noChangeShapeType="1" noTextEdit="1"/>
              </p:cNvSpPr>
              <p:nvPr/>
            </p:nvSpPr>
            <p:spPr>
              <a:xfrm>
                <a:off x="2705375" y="3043422"/>
                <a:ext cx="5769553" cy="1623778"/>
              </a:xfrm>
              <a:prstGeom prst="rect">
                <a:avLst/>
              </a:prstGeom>
              <a:blipFill>
                <a:blip r:embed="rId5"/>
                <a:stretch>
                  <a:fillRect l="-1163" r="-634" b="-5618"/>
                </a:stretch>
              </a:blipFill>
            </p:spPr>
            <p:txBody>
              <a:bodyPr/>
              <a:lstStyle/>
              <a:p>
                <a:r>
                  <a:rPr lang="en-US">
                    <a:noFill/>
                  </a:rPr>
                  <a:t> </a:t>
                </a:r>
              </a:p>
            </p:txBody>
          </p:sp>
        </mc:Fallback>
      </mc:AlternateContent>
      <p:pic>
        <p:nvPicPr>
          <p:cNvPr id="1026" name="Picture 2" descr="Quần thể kim tự tháp Giza - Kì quan bậc nhất thế giới">
            <a:extLst>
              <a:ext uri="{FF2B5EF4-FFF2-40B4-BE49-F238E27FC236}">
                <a16:creationId xmlns:a16="http://schemas.microsoft.com/office/drawing/2014/main" id="{A84FC846-A146-18AC-CB80-05C87AA9F4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678" y="3523785"/>
            <a:ext cx="2128936" cy="1277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animBg="1"/>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938"/>
        <p:cNvGrpSpPr/>
        <p:nvPr/>
      </p:nvGrpSpPr>
      <p:grpSpPr>
        <a:xfrm>
          <a:off x="0" y="0"/>
          <a:ext cx="0" cy="0"/>
          <a:chOff x="0" y="0"/>
          <a:chExt cx="0" cy="0"/>
        </a:xfrm>
      </p:grpSpPr>
      <p:sp>
        <p:nvSpPr>
          <p:cNvPr id="5" name="Rectangle 4">
            <a:extLst>
              <a:ext uri="{FF2B5EF4-FFF2-40B4-BE49-F238E27FC236}">
                <a16:creationId xmlns:a16="http://schemas.microsoft.com/office/drawing/2014/main" id="{8ECB59CF-87CF-CA2D-0CB3-8206B5B66A09}"/>
              </a:ext>
            </a:extLst>
          </p:cNvPr>
          <p:cNvSpPr/>
          <p:nvPr/>
        </p:nvSpPr>
        <p:spPr>
          <a:xfrm>
            <a:off x="347521" y="458927"/>
            <a:ext cx="2427302"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Bài </a:t>
            </a:r>
            <a:r>
              <a:rPr lang="en-US" sz="2000" b="1" kern="1200" noProof="0" dirty="0">
                <a:solidFill>
                  <a:srgbClr val="C00000"/>
                </a:solidFill>
                <a:latin typeface="Arial" panose="020B0604020202020204" pitchFamily="34" charset="0"/>
                <a:ea typeface="+mn-ea"/>
                <a:cs typeface="Arial" panose="020B0604020202020204" pitchFamily="34" charset="0"/>
              </a:rPr>
              <a:t>8</a:t>
            </a:r>
            <a:r>
              <a:rPr kumimoji="0" lang="vi-VN"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lang="en-US" sz="2000" b="1" noProof="0" dirty="0">
                <a:solidFill>
                  <a:srgbClr val="C00000"/>
                </a:solidFill>
                <a:latin typeface="Arial" panose="020B0604020202020204" pitchFamily="34" charset="0"/>
                <a:ea typeface="+mn-ea"/>
                <a:cs typeface="Arial" panose="020B0604020202020204" pitchFamily="34" charset="0"/>
              </a:rPr>
              <a:t>54</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endParaRPr lang="en-US" sz="2000" dirty="0">
              <a:solidFill>
                <a:srgbClr val="C00000"/>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264ECBA-B66C-FEBE-C36A-64DC1A1EB685}"/>
                  </a:ext>
                </a:extLst>
              </p:cNvPr>
              <p:cNvSpPr txBox="1"/>
              <p:nvPr/>
            </p:nvSpPr>
            <p:spPr>
              <a:xfrm>
                <a:off x="347521" y="476593"/>
                <a:ext cx="5150030" cy="4190314"/>
              </a:xfrm>
              <a:prstGeom prst="rect">
                <a:avLst/>
              </a:prstGeom>
              <a:noFill/>
            </p:spPr>
            <p:txBody>
              <a:bodyPr wrap="square">
                <a:spAutoFit/>
              </a:bodyPr>
              <a:lstStyle/>
              <a:p>
                <a:pPr algn="just">
                  <a:lnSpc>
                    <a:spcPct val="150000"/>
                  </a:lnSpc>
                </a:pP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Giông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bão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thổi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mạnh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một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cây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bị</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gãy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gập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xuống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ngọn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cây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chạm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đất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tạo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với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phương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nằm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ngang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một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góc</a:t>
                </a:r>
                <a:r>
                  <a:rPr lang="en-US" sz="2000" dirty="0">
                    <a:latin typeface="Arial" panose="020B0604020202020204" pitchFamily="34" charset="0"/>
                    <a:ea typeface="Times New Roman" panose="02020603050405020304" pitchFamily="18" charset="0"/>
                  </a:rPr>
                  <a:t> </a:t>
                </a:r>
                <a14:m>
                  <m:oMath xmlns:m="http://schemas.openxmlformats.org/officeDocument/2006/math">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45</m:t>
                        </m:r>
                      </m:e>
                      <m:sup>
                        <m:r>
                          <a:rPr lang="en-US"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minh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họa</a:t>
                </a:r>
                <a:r>
                  <a:rPr lang="en-US" sz="2000" dirty="0">
                    <a:latin typeface="Arial" panose="020B0604020202020204" pitchFamily="34" charset="0"/>
                    <a:ea typeface="Times New Roman" panose="02020603050405020304" pitchFamily="18" charset="0"/>
                  </a:rPr>
                  <a:t>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3). </a:t>
                </a:r>
                <a:r>
                  <a:rPr lang="en-US" sz="2000" dirty="0" err="1">
                    <a:latin typeface="Arial" panose="020B0604020202020204" pitchFamily="34" charset="0"/>
                    <a:ea typeface="Times New Roman" panose="02020603050405020304" pitchFamily="18" charset="0"/>
                  </a:rPr>
                  <a:t>Người</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đo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được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khoảng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cách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từ</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chỗ</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ngọn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cây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chạm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đất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đến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gốc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cây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4,5 </m:t>
                    </m:r>
                    <m:r>
                      <a:rPr lang="en-US" sz="2000" i="1">
                        <a:latin typeface="Cambria Math" panose="02040503050406030204" pitchFamily="18" charset="0"/>
                        <a:ea typeface="Times New Roman" panose="02020603050405020304" pitchFamily="18" charset="0"/>
                        <a:cs typeface="Arial" panose="020B0604020202020204" pitchFamily="34" charset="0"/>
                      </a:rPr>
                      <m:t>𝑚</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Giả</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sử</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cây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mọc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vuông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góc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với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mặt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đất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hãy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tính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chiều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cao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cây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theo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đơn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vị</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mét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kết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quả</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đến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hàng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phần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mười</a:t>
                </a:r>
                <a:r>
                  <a:rPr lang="en-US" sz="2000" dirty="0">
                    <a:latin typeface="Arial" panose="020B0604020202020204" pitchFamily="34" charset="0"/>
                    <a:ea typeface="Times New Roman" panose="02020603050405020304" pitchFamily="18" charset="0"/>
                  </a:rPr>
                  <a:t>).</a:t>
                </a:r>
                <a:endParaRPr lang="en-US" sz="2000" dirty="0"/>
              </a:p>
            </p:txBody>
          </p:sp>
        </mc:Choice>
        <mc:Fallback xmlns="">
          <p:sp>
            <p:nvSpPr>
              <p:cNvPr id="4" name="TextBox 3">
                <a:extLst>
                  <a:ext uri="{FF2B5EF4-FFF2-40B4-BE49-F238E27FC236}">
                    <a16:creationId xmlns:a16="http://schemas.microsoft.com/office/drawing/2014/main" id="{D264ECBA-B66C-FEBE-C36A-64DC1A1EB685}"/>
                  </a:ext>
                </a:extLst>
              </p:cNvPr>
              <p:cNvSpPr txBox="1">
                <a:spLocks noRot="1" noChangeAspect="1" noMove="1" noResize="1" noEditPoints="1" noAdjustHandles="1" noChangeArrowheads="1" noChangeShapeType="1" noTextEdit="1"/>
              </p:cNvSpPr>
              <p:nvPr/>
            </p:nvSpPr>
            <p:spPr>
              <a:xfrm>
                <a:off x="347521" y="476593"/>
                <a:ext cx="5150030" cy="4190314"/>
              </a:xfrm>
              <a:prstGeom prst="rect">
                <a:avLst/>
              </a:prstGeom>
              <a:blipFill>
                <a:blip r:embed="rId3"/>
                <a:stretch>
                  <a:fillRect l="-1183" r="-1302" b="-1599"/>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DD1BA5DA-0B12-3172-335C-3869A3F46B27}"/>
              </a:ext>
            </a:extLst>
          </p:cNvPr>
          <p:cNvPicPr>
            <a:picLocks noChangeAspect="1"/>
          </p:cNvPicPr>
          <p:nvPr/>
        </p:nvPicPr>
        <p:blipFill>
          <a:blip r:embed="rId4"/>
          <a:stretch>
            <a:fillRect/>
          </a:stretch>
        </p:blipFill>
        <p:spPr>
          <a:xfrm>
            <a:off x="5675970" y="1125661"/>
            <a:ext cx="3120509" cy="2892178"/>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938"/>
        <p:cNvGrpSpPr/>
        <p:nvPr/>
      </p:nvGrpSpPr>
      <p:grpSpPr>
        <a:xfrm>
          <a:off x="0" y="0"/>
          <a:ext cx="0" cy="0"/>
          <a:chOff x="0" y="0"/>
          <a:chExt cx="0" cy="0"/>
        </a:xfrm>
      </p:grpSpPr>
      <p:sp>
        <p:nvSpPr>
          <p:cNvPr id="6" name="Google Shape;1913;p42">
            <a:extLst>
              <a:ext uri="{FF2B5EF4-FFF2-40B4-BE49-F238E27FC236}">
                <a16:creationId xmlns:a16="http://schemas.microsoft.com/office/drawing/2014/main" id="{6D506228-2468-7004-14C0-48C5009FEA0C}"/>
              </a:ext>
            </a:extLst>
          </p:cNvPr>
          <p:cNvSpPr/>
          <p:nvPr/>
        </p:nvSpPr>
        <p:spPr>
          <a:xfrm rot="2165">
            <a:off x="458974" y="440384"/>
            <a:ext cx="994776" cy="458265"/>
          </a:xfrm>
          <a:prstGeom prst="chevron">
            <a:avLst>
              <a:gd name="adj" fmla="val 33665"/>
            </a:avLst>
          </a:prstGeom>
          <a:solidFill>
            <a:schemeClr val="tx2">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dirty="0">
                <a:solidFill>
                  <a:sysClr val="windowText" lastClr="000000"/>
                </a:solidFill>
              </a:rPr>
              <a:t>G</a:t>
            </a:r>
            <a:r>
              <a:rPr kumimoji="0" lang="en-US" sz="1900" b="1" i="1" u="none" strike="noStrike" kern="0" cap="none" spc="0" normalizeH="0" baseline="0" noProof="0" dirty="0" err="1">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
        <p:nvSpPr>
          <p:cNvPr id="7" name="TextBox 6">
            <a:extLst>
              <a:ext uri="{FF2B5EF4-FFF2-40B4-BE49-F238E27FC236}">
                <a16:creationId xmlns:a16="http://schemas.microsoft.com/office/drawing/2014/main" id="{0E17F5A4-7E2A-ABB4-440E-1E50C035A597}"/>
              </a:ext>
            </a:extLst>
          </p:cNvPr>
          <p:cNvSpPr txBox="1"/>
          <p:nvPr/>
        </p:nvSpPr>
        <p:spPr>
          <a:xfrm>
            <a:off x="1663161" y="409792"/>
            <a:ext cx="4844001" cy="498342"/>
          </a:xfrm>
          <a:prstGeom prst="rect">
            <a:avLst/>
          </a:prstGeom>
          <a:noFill/>
        </p:spPr>
        <p:txBody>
          <a:bodyPr wrap="square">
            <a:spAutoFit/>
          </a:bodyPr>
          <a:lstStyle/>
          <a:p>
            <a:pPr algn="just">
              <a:lnSpc>
                <a:spcPct val="150000"/>
              </a:lnSpc>
              <a:spcBef>
                <a:spcPts val="300"/>
              </a:spcBef>
              <a:spcAft>
                <a:spcPts val="300"/>
              </a:spcAft>
            </a:pPr>
            <a:r>
              <a:rPr lang="en-US" sz="2000" dirty="0" err="1">
                <a:latin typeface="Arial" panose="020B0604020202020204" pitchFamily="34" charset="0"/>
                <a:ea typeface="Calibri" panose="020F0502020204030204" pitchFamily="34" charset="0"/>
                <a:cs typeface="Times New Roman" panose="02020603050405020304" pitchFamily="18" charset="0"/>
              </a:rPr>
              <a:t>Gọi</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các</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điểm</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biểu</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diễn</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như</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hình</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vẽ</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sau</a:t>
            </a:r>
            <a:r>
              <a:rPr lang="en-US"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0582F57C-0983-A63D-B694-6EEEFECB442B}"/>
              </a:ext>
            </a:extLst>
          </p:cNvPr>
          <p:cNvPicPr>
            <a:picLocks noChangeAspect="1"/>
          </p:cNvPicPr>
          <p:nvPr/>
        </p:nvPicPr>
        <p:blipFill>
          <a:blip r:embed="rId3"/>
          <a:stretch>
            <a:fillRect/>
          </a:stretch>
        </p:blipFill>
        <p:spPr>
          <a:xfrm>
            <a:off x="5713454" y="1631392"/>
            <a:ext cx="2971717" cy="2516862"/>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04273C4-3313-7590-9FAA-A12E05CB6A5A}"/>
                  </a:ext>
                </a:extLst>
              </p:cNvPr>
              <p:cNvSpPr txBox="1"/>
              <p:nvPr/>
            </p:nvSpPr>
            <p:spPr>
              <a:xfrm>
                <a:off x="458829" y="1062680"/>
                <a:ext cx="5061025" cy="3898824"/>
              </a:xfrm>
              <a:prstGeom prst="rect">
                <a:avLst/>
              </a:prstGeom>
              <a:noFill/>
            </p:spPr>
            <p:txBody>
              <a:bodyPr wrap="square">
                <a:spAutoFit/>
              </a:bodyPr>
              <a:lstStyle/>
              <a:p>
                <a:pPr algn="just">
                  <a:lnSpc>
                    <a:spcPct val="150000"/>
                  </a:lnSpc>
                  <a:spcBef>
                    <a:spcPts val="300"/>
                  </a:spcBef>
                  <a:spcAft>
                    <a:spcPts val="300"/>
                  </a:spcAft>
                </a:pPr>
                <a:r>
                  <a:rPr lang="vi-VN" sz="2000" dirty="0">
                    <a:effectLst/>
                    <a:latin typeface="Arial" panose="020B0604020202020204" pitchFamily="34" charset="0"/>
                    <a:ea typeface="Calibri" panose="020F0502020204030204" pitchFamily="34" charset="0"/>
                    <a:cs typeface="Times New Roman" panose="02020603050405020304" pitchFamily="18" charset="0"/>
                  </a:rPr>
                  <a:t>Xét </a:t>
                </a:r>
                <a14:m>
                  <m:oMath xmlns:m="http://schemas.openxmlformats.org/officeDocument/2006/math">
                    <m:r>
                      <a:rPr lang="vi-VN" sz="2000" i="1">
                        <a:effectLst/>
                        <a:latin typeface="Cambria Math" panose="02040503050406030204" pitchFamily="18" charset="0"/>
                        <a:ea typeface="Calibri" panose="020F0502020204030204" pitchFamily="34" charset="0"/>
                        <a:cs typeface="Arial" panose="020B0604020202020204" pitchFamily="34" charset="0"/>
                      </a:rPr>
                      <m:t>∆</m:t>
                    </m:r>
                    <m:r>
                      <a:rPr lang="vi-VN" sz="2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vi-VN" sz="2000" dirty="0">
                    <a:effectLst/>
                    <a:latin typeface="Arial" panose="020B0604020202020204" pitchFamily="34" charset="0"/>
                    <a:ea typeface="Calibri" panose="020F0502020204030204" pitchFamily="34" charset="0"/>
                    <a:cs typeface="Times New Roman" panose="02020603050405020304" pitchFamily="18" charset="0"/>
                  </a:rPr>
                  <a:t> vuông tại </a:t>
                </a:r>
                <a14:m>
                  <m:oMath xmlns:m="http://schemas.openxmlformats.org/officeDocument/2006/math">
                    <m:r>
                      <a:rPr lang="vi-VN" sz="2000" i="1">
                        <a:effectLst/>
                        <a:latin typeface="Cambria Math" panose="02040503050406030204" pitchFamily="18" charset="0"/>
                        <a:ea typeface="Calibri" panose="020F0502020204030204" pitchFamily="34" charset="0"/>
                        <a:cs typeface="Arial" panose="020B0604020202020204" pitchFamily="34" charset="0"/>
                      </a:rPr>
                      <m:t>𝐴</m:t>
                    </m:r>
                  </m:oMath>
                </a14:m>
                <a:r>
                  <a:rPr lang="vi-VN" sz="2000" dirty="0">
                    <a:effectLst/>
                    <a:latin typeface="Arial" panose="020B0604020202020204" pitchFamily="34" charset="0"/>
                    <a:ea typeface="Calibri" panose="020F0502020204030204" pitchFamily="34" charset="0"/>
                    <a:cs typeface="Times New Roman" panose="02020603050405020304" pitchFamily="18" charset="0"/>
                  </a:rPr>
                  <a:t> có </a:t>
                </a:r>
                <a14:m>
                  <m:oMath xmlns:m="http://schemas.openxmlformats.org/officeDocument/2006/math">
                    <m:acc>
                      <m:accPr>
                        <m:chr m:val="̂"/>
                        <m:ctrlPr>
                          <a:rPr lang="en-US" sz="2000" i="1">
                            <a:effectLst/>
                            <a:latin typeface="Cambria Math" panose="02040503050406030204" pitchFamily="18" charset="0"/>
                            <a:ea typeface="Calibri" panose="020F0502020204030204" pitchFamily="34" charset="0"/>
                            <a:cs typeface="Arial" panose="020B0604020202020204" pitchFamily="34" charset="0"/>
                          </a:rPr>
                        </m:ctrlPr>
                      </m:accPr>
                      <m:e>
                        <m:r>
                          <a:rPr lang="vi-VN" sz="2000" i="1">
                            <a:effectLst/>
                            <a:latin typeface="Cambria Math" panose="02040503050406030204" pitchFamily="18" charset="0"/>
                            <a:ea typeface="Calibri" panose="020F0502020204030204" pitchFamily="34" charset="0"/>
                            <a:cs typeface="Arial" panose="020B0604020202020204" pitchFamily="34" charset="0"/>
                          </a:rPr>
                          <m:t>𝐶</m:t>
                        </m:r>
                      </m:e>
                    </m:acc>
                    <m:r>
                      <a:rPr lang="vi-VN" sz="2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r>
                          <a:rPr lang="vi-VN" sz="2000" i="1">
                            <a:effectLst/>
                            <a:latin typeface="Cambria Math" panose="02040503050406030204" pitchFamily="18" charset="0"/>
                            <a:ea typeface="Calibri" panose="020F0502020204030204" pitchFamily="34" charset="0"/>
                            <a:cs typeface="Arial" panose="020B0604020202020204" pitchFamily="34" charset="0"/>
                          </a:rPr>
                          <m:t>45</m:t>
                        </m:r>
                      </m:e>
                      <m:sup>
                        <m:r>
                          <a:rPr lang="vi-VN" sz="2000" i="1">
                            <a:effectLst/>
                            <a:latin typeface="Cambria Math" panose="02040503050406030204" pitchFamily="18" charset="0"/>
                            <a:ea typeface="Calibri" panose="020F0502020204030204" pitchFamily="34" charset="0"/>
                            <a:cs typeface="Arial" panose="020B0604020202020204" pitchFamily="34" charset="0"/>
                          </a:rPr>
                          <m:t>𝑜</m:t>
                        </m:r>
                      </m:sup>
                    </m:sSup>
                  </m:oMath>
                </a14:m>
                <a:r>
                  <a:rPr lang="vi-VN" sz="2000" dirty="0">
                    <a:effectLst/>
                    <a:latin typeface="Arial" panose="020B0604020202020204" pitchFamily="34" charset="0"/>
                    <a:ea typeface="Calibri" panose="020F0502020204030204" pitchFamily="34" charset="0"/>
                    <a:cs typeface="Times New Roman" panose="02020603050405020304" pitchFamily="18" charset="0"/>
                  </a:rPr>
                  <a:t> nên </a:t>
                </a:r>
                <a14:m>
                  <m:oMath xmlns:m="http://schemas.openxmlformats.org/officeDocument/2006/math">
                    <m:r>
                      <a:rPr lang="vi-VN" sz="2000" i="1">
                        <a:effectLst/>
                        <a:latin typeface="Cambria Math" panose="02040503050406030204" pitchFamily="18" charset="0"/>
                        <a:ea typeface="Calibri" panose="020F0502020204030204" pitchFamily="34" charset="0"/>
                        <a:cs typeface="Arial" panose="020B0604020202020204" pitchFamily="34" charset="0"/>
                      </a:rPr>
                      <m:t>∆</m:t>
                    </m:r>
                    <m:r>
                      <a:rPr lang="vi-VN" sz="2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vi-VN" sz="2000" dirty="0">
                    <a:effectLst/>
                    <a:latin typeface="Arial" panose="020B0604020202020204" pitchFamily="34" charset="0"/>
                    <a:ea typeface="Calibri" panose="020F0502020204030204" pitchFamily="34" charset="0"/>
                    <a:cs typeface="Times New Roman" panose="02020603050405020304" pitchFamily="18" charset="0"/>
                  </a:rPr>
                  <a:t> vuông cân tại </a:t>
                </a:r>
                <a14:m>
                  <m:oMath xmlns:m="http://schemas.openxmlformats.org/officeDocument/2006/math">
                    <m:r>
                      <a:rPr lang="vi-VN" sz="2000" i="1">
                        <a:effectLst/>
                        <a:latin typeface="Cambria Math" panose="02040503050406030204" pitchFamily="18" charset="0"/>
                        <a:ea typeface="Calibri" panose="020F0502020204030204" pitchFamily="34" charset="0"/>
                        <a:cs typeface="Arial" panose="020B0604020202020204" pitchFamily="34" charset="0"/>
                      </a:rPr>
                      <m:t>𝐴</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r>
                      <a:rPr lang="vi-VN" sz="2000" i="1" dirty="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vi-VN" sz="2000" i="1">
                        <a:effectLst/>
                        <a:latin typeface="Cambria Math" panose="02040503050406030204" pitchFamily="18" charset="0"/>
                        <a:ea typeface="Calibri" panose="020F0502020204030204" pitchFamily="34" charset="0"/>
                        <a:cs typeface="Arial" panose="020B0604020202020204" pitchFamily="34" charset="0"/>
                      </a:rPr>
                      <m:t>𝐴𝐵</m:t>
                    </m:r>
                    <m:r>
                      <a:rPr lang="vi-VN" sz="2000" i="1">
                        <a:effectLst/>
                        <a:latin typeface="Cambria Math" panose="02040503050406030204" pitchFamily="18" charset="0"/>
                        <a:ea typeface="Calibri" panose="020F0502020204030204" pitchFamily="34" charset="0"/>
                        <a:cs typeface="Arial" panose="020B0604020202020204" pitchFamily="34" charset="0"/>
                      </a:rPr>
                      <m:t>=</m:t>
                    </m:r>
                    <m:r>
                      <a:rPr lang="vi-VN" sz="2000" i="1">
                        <a:effectLst/>
                        <a:latin typeface="Cambria Math" panose="02040503050406030204" pitchFamily="18" charset="0"/>
                        <a:ea typeface="Calibri" panose="020F0502020204030204" pitchFamily="34" charset="0"/>
                        <a:cs typeface="Arial" panose="020B0604020202020204" pitchFamily="34" charset="0"/>
                      </a:rPr>
                      <m:t>𝐴𝐶</m:t>
                    </m:r>
                    <m:r>
                      <a:rPr lang="vi-VN" sz="2000" i="1">
                        <a:effectLst/>
                        <a:latin typeface="Cambria Math" panose="02040503050406030204" pitchFamily="18" charset="0"/>
                        <a:ea typeface="Calibri" panose="020F0502020204030204" pitchFamily="34" charset="0"/>
                        <a:cs typeface="Arial" panose="020B0604020202020204" pitchFamily="34" charset="0"/>
                      </a:rPr>
                      <m:t>=4,5 </m:t>
                    </m:r>
                    <m:r>
                      <a:rPr lang="vi-VN" sz="2000" i="1">
                        <a:effectLst/>
                        <a:latin typeface="Cambria Math" panose="02040503050406030204" pitchFamily="18" charset="0"/>
                        <a:ea typeface="Calibri" panose="020F0502020204030204" pitchFamily="34" charset="0"/>
                        <a:cs typeface="Arial" panose="020B0604020202020204" pitchFamily="34" charset="0"/>
                      </a:rPr>
                      <m:t>𝑚</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2000" dirty="0">
                    <a:effectLst/>
                    <a:latin typeface="Arial" panose="020B0604020202020204" pitchFamily="34" charset="0"/>
                    <a:ea typeface="Calibri" panose="020F0502020204030204" pitchFamily="34" charset="0"/>
                    <a:cs typeface="Times New Roman" panose="02020603050405020304" pitchFamily="18" charset="0"/>
                  </a:rPr>
                  <a:t>Chiều cao phần ngọn bị gãy </a:t>
                </a:r>
                <a14:m>
                  <m:oMath xmlns:m="http://schemas.openxmlformats.org/officeDocument/2006/math">
                    <m:r>
                      <a:rPr lang="vi-VN" sz="2000" i="1">
                        <a:effectLst/>
                        <a:latin typeface="Cambria Math" panose="02040503050406030204" pitchFamily="18" charset="0"/>
                        <a:ea typeface="Calibri" panose="020F0502020204030204" pitchFamily="34" charset="0"/>
                        <a:cs typeface="Arial" panose="020B0604020202020204" pitchFamily="34" charset="0"/>
                      </a:rPr>
                      <m:t>𝐵𝐶</m:t>
                    </m:r>
                  </m:oMath>
                </a14:m>
                <a:r>
                  <a:rPr lang="vi-VN" sz="2000" dirty="0">
                    <a:effectLst/>
                    <a:latin typeface="Arial" panose="020B0604020202020204" pitchFamily="34" charset="0"/>
                    <a:ea typeface="Calibri" panose="020F0502020204030204" pitchFamily="34" charset="0"/>
                    <a:cs typeface="Times New Roman" panose="02020603050405020304" pitchFamily="18" charset="0"/>
                  </a:rPr>
                  <a:t> là:</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r>
                      <a:rPr lang="vi-VN" sz="2000" i="1">
                        <a:effectLst/>
                        <a:latin typeface="Cambria Math" panose="02040503050406030204" pitchFamily="18" charset="0"/>
                        <a:ea typeface="Calibri" panose="020F0502020204030204" pitchFamily="34" charset="0"/>
                        <a:cs typeface="Arial" panose="020B0604020202020204" pitchFamily="34" charset="0"/>
                      </a:rPr>
                      <m:t>𝐵𝐶</m:t>
                    </m:r>
                    <m:r>
                      <a:rPr lang="vi-VN" sz="20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r>
                          <a:rPr lang="vi-VN" sz="2000" i="1">
                            <a:effectLst/>
                            <a:latin typeface="Cambria Math" panose="02040503050406030204" pitchFamily="18" charset="0"/>
                            <a:ea typeface="Calibri" panose="020F0502020204030204" pitchFamily="34" charset="0"/>
                            <a:cs typeface="Arial" panose="020B0604020202020204" pitchFamily="34" charset="0"/>
                          </a:rPr>
                          <m:t>𝐴</m:t>
                        </m:r>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r>
                              <a:rPr lang="vi-VN" sz="2000" i="1">
                                <a:effectLst/>
                                <a:latin typeface="Cambria Math" panose="02040503050406030204" pitchFamily="18" charset="0"/>
                                <a:ea typeface="Calibri" panose="020F0502020204030204" pitchFamily="34" charset="0"/>
                                <a:cs typeface="Arial" panose="020B0604020202020204" pitchFamily="34" charset="0"/>
                              </a:rPr>
                              <m:t>𝐵</m:t>
                            </m:r>
                          </m:e>
                          <m:sup>
                            <m:r>
                              <a:rPr lang="vi-VN" sz="2000" i="1">
                                <a:effectLst/>
                                <a:latin typeface="Cambria Math" panose="02040503050406030204" pitchFamily="18" charset="0"/>
                                <a:ea typeface="Calibri" panose="020F0502020204030204" pitchFamily="34" charset="0"/>
                                <a:cs typeface="Arial" panose="020B0604020202020204" pitchFamily="34" charset="0"/>
                              </a:rPr>
                              <m:t>2</m:t>
                            </m:r>
                          </m:sup>
                        </m:sSup>
                        <m:r>
                          <a:rPr lang="vi-VN" sz="2000" i="1">
                            <a:effectLst/>
                            <a:latin typeface="Cambria Math" panose="02040503050406030204" pitchFamily="18" charset="0"/>
                            <a:ea typeface="Calibri" panose="020F0502020204030204" pitchFamily="34" charset="0"/>
                            <a:cs typeface="Arial" panose="020B0604020202020204" pitchFamily="34" charset="0"/>
                          </a:rPr>
                          <m:t>+</m:t>
                        </m:r>
                        <m:r>
                          <a:rPr lang="vi-VN" sz="2000" i="1">
                            <a:effectLst/>
                            <a:latin typeface="Cambria Math" panose="02040503050406030204" pitchFamily="18" charset="0"/>
                            <a:ea typeface="Calibri" panose="020F0502020204030204" pitchFamily="34" charset="0"/>
                            <a:cs typeface="Arial" panose="020B0604020202020204" pitchFamily="34" charset="0"/>
                          </a:rPr>
                          <m:t>𝐴</m:t>
                        </m:r>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r>
                              <a:rPr lang="vi-VN" sz="2000" i="1">
                                <a:effectLst/>
                                <a:latin typeface="Cambria Math" panose="02040503050406030204" pitchFamily="18" charset="0"/>
                                <a:ea typeface="Calibri" panose="020F0502020204030204" pitchFamily="34" charset="0"/>
                                <a:cs typeface="Arial" panose="020B0604020202020204" pitchFamily="34" charset="0"/>
                              </a:rPr>
                              <m:t>𝐶</m:t>
                            </m:r>
                          </m:e>
                          <m:sup>
                            <m:r>
                              <a:rPr lang="vi-VN" sz="2000" i="1">
                                <a:effectLst/>
                                <a:latin typeface="Cambria Math" panose="02040503050406030204" pitchFamily="18" charset="0"/>
                                <a:ea typeface="Calibri" panose="020F0502020204030204" pitchFamily="34" charset="0"/>
                                <a:cs typeface="Arial" panose="020B0604020202020204" pitchFamily="34" charset="0"/>
                              </a:rPr>
                              <m:t>2</m:t>
                            </m:r>
                          </m:sup>
                        </m:sSup>
                      </m:e>
                    </m:rad>
                    <m:r>
                      <a:rPr lang="vi-VN" sz="20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r>
                              <a:rPr lang="vi-VN" sz="2000" i="1">
                                <a:effectLst/>
                                <a:latin typeface="Cambria Math" panose="02040503050406030204" pitchFamily="18" charset="0"/>
                                <a:ea typeface="Calibri" panose="020F0502020204030204" pitchFamily="34" charset="0"/>
                                <a:cs typeface="Arial" panose="020B0604020202020204" pitchFamily="34" charset="0"/>
                              </a:rPr>
                              <m:t>4,5</m:t>
                            </m:r>
                          </m:e>
                          <m:sup>
                            <m:r>
                              <a:rPr lang="vi-VN" sz="2000" i="1">
                                <a:effectLst/>
                                <a:latin typeface="Cambria Math" panose="02040503050406030204" pitchFamily="18" charset="0"/>
                                <a:ea typeface="Calibri" panose="020F0502020204030204" pitchFamily="34" charset="0"/>
                                <a:cs typeface="Arial" panose="020B0604020202020204" pitchFamily="34" charset="0"/>
                              </a:rPr>
                              <m:t>2</m:t>
                            </m:r>
                          </m:sup>
                        </m:sSup>
                        <m:r>
                          <a:rPr lang="vi-VN" sz="2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r>
                              <a:rPr lang="vi-VN" sz="2000" i="1">
                                <a:effectLst/>
                                <a:latin typeface="Cambria Math" panose="02040503050406030204" pitchFamily="18" charset="0"/>
                                <a:ea typeface="Calibri" panose="020F0502020204030204" pitchFamily="34" charset="0"/>
                                <a:cs typeface="Arial" panose="020B0604020202020204" pitchFamily="34" charset="0"/>
                              </a:rPr>
                              <m:t>4,5</m:t>
                            </m:r>
                          </m:e>
                          <m:sup>
                            <m:r>
                              <a:rPr lang="vi-VN" sz="2000" i="1">
                                <a:effectLst/>
                                <a:latin typeface="Cambria Math" panose="02040503050406030204" pitchFamily="18" charset="0"/>
                                <a:ea typeface="Calibri" panose="020F0502020204030204" pitchFamily="34" charset="0"/>
                                <a:cs typeface="Arial" panose="020B0604020202020204" pitchFamily="34" charset="0"/>
                              </a:rPr>
                              <m:t>2</m:t>
                            </m:r>
                          </m:sup>
                        </m:sSup>
                      </m:e>
                    </m:rad>
                    <m:r>
                      <a:rPr lang="vi-VN" sz="2000" i="1">
                        <a:effectLst/>
                        <a:latin typeface="Cambria Math" panose="02040503050406030204" pitchFamily="18" charset="0"/>
                        <a:ea typeface="Calibri" panose="020F0502020204030204" pitchFamily="34" charset="0"/>
                        <a:cs typeface="Arial" panose="020B0604020202020204" pitchFamily="34" charset="0"/>
                      </a:rPr>
                      <m:t>≈6,4</m:t>
                    </m:r>
                  </m:oMath>
                </a14:m>
                <a:r>
                  <a:rPr lang="vi-VN" sz="2000" dirty="0">
                    <a:effectLst/>
                    <a:latin typeface="Arial" panose="020B0604020202020204" pitchFamily="34" charset="0"/>
                    <a:ea typeface="Calibri" panose="020F0502020204030204" pitchFamily="34" charset="0"/>
                    <a:cs typeface="Times New Roman" panose="02020603050405020304" pitchFamily="18" charset="0"/>
                  </a:rPr>
                  <a:t> (m)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2000" dirty="0">
                    <a:effectLst/>
                    <a:latin typeface="Arial" panose="020B0604020202020204" pitchFamily="34" charset="0"/>
                    <a:ea typeface="Calibri" panose="020F0502020204030204" pitchFamily="34" charset="0"/>
                    <a:cs typeface="Times New Roman" panose="02020603050405020304" pitchFamily="18" charset="0"/>
                  </a:rPr>
                  <a:t>Vậy chiều cao của cây là: </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vi-VN" sz="2000" i="1">
                          <a:effectLst/>
                          <a:latin typeface="Cambria Math" panose="02040503050406030204" pitchFamily="18" charset="0"/>
                          <a:ea typeface="Calibri" panose="020F0502020204030204" pitchFamily="34" charset="0"/>
                          <a:cs typeface="Arial" panose="020B0604020202020204" pitchFamily="34" charset="0"/>
                        </a:rPr>
                        <m:t>𝐴𝐵</m:t>
                      </m:r>
                      <m:r>
                        <a:rPr lang="vi-VN" sz="2000" i="1">
                          <a:effectLst/>
                          <a:latin typeface="Cambria Math" panose="02040503050406030204" pitchFamily="18" charset="0"/>
                          <a:ea typeface="Calibri" panose="020F0502020204030204" pitchFamily="34" charset="0"/>
                          <a:cs typeface="Arial" panose="020B0604020202020204" pitchFamily="34" charset="0"/>
                        </a:rPr>
                        <m:t>+</m:t>
                      </m:r>
                      <m:r>
                        <a:rPr lang="vi-VN" sz="2000" i="1">
                          <a:effectLst/>
                          <a:latin typeface="Cambria Math" panose="02040503050406030204" pitchFamily="18" charset="0"/>
                          <a:ea typeface="Calibri" panose="020F0502020204030204" pitchFamily="34" charset="0"/>
                          <a:cs typeface="Arial" panose="020B0604020202020204" pitchFamily="34" charset="0"/>
                        </a:rPr>
                        <m:t>𝐵𝐶</m:t>
                      </m:r>
                      <m:r>
                        <a:rPr lang="vi-VN" sz="2000" i="1">
                          <a:effectLst/>
                          <a:latin typeface="Cambria Math" panose="02040503050406030204" pitchFamily="18" charset="0"/>
                          <a:ea typeface="Calibri" panose="020F0502020204030204" pitchFamily="34" charset="0"/>
                          <a:cs typeface="Arial" panose="020B0604020202020204" pitchFamily="34" charset="0"/>
                        </a:rPr>
                        <m:t>≈4,5+6,4=10,9 (</m:t>
                      </m:r>
                      <m:r>
                        <a:rPr lang="vi-VN" sz="2000" i="1">
                          <a:effectLst/>
                          <a:latin typeface="Cambria Math" panose="02040503050406030204" pitchFamily="18" charset="0"/>
                          <a:ea typeface="Calibri" panose="020F0502020204030204" pitchFamily="34" charset="0"/>
                          <a:cs typeface="Arial" panose="020B0604020202020204" pitchFamily="34" charset="0"/>
                        </a:rPr>
                        <m:t>𝑚</m:t>
                      </m:r>
                      <m:r>
                        <a:rPr lang="vi-VN" sz="2000" i="1">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004273C4-3313-7590-9FAA-A12E05CB6A5A}"/>
                  </a:ext>
                </a:extLst>
              </p:cNvPr>
              <p:cNvSpPr txBox="1">
                <a:spLocks noRot="1" noChangeAspect="1" noMove="1" noResize="1" noEditPoints="1" noAdjustHandles="1" noChangeArrowheads="1" noChangeShapeType="1" noTextEdit="1"/>
              </p:cNvSpPr>
              <p:nvPr/>
            </p:nvSpPr>
            <p:spPr>
              <a:xfrm>
                <a:off x="458829" y="1062680"/>
                <a:ext cx="5061025" cy="3898824"/>
              </a:xfrm>
              <a:prstGeom prst="rect">
                <a:avLst/>
              </a:prstGeom>
              <a:blipFill>
                <a:blip r:embed="rId4"/>
                <a:stretch>
                  <a:fillRect l="-1205" r="-1325"/>
                </a:stretch>
              </a:blipFill>
            </p:spPr>
            <p:txBody>
              <a:bodyPr/>
              <a:lstStyle/>
              <a:p>
                <a:r>
                  <a:rPr lang="en-US">
                    <a:noFill/>
                  </a:rPr>
                  <a:t> </a:t>
                </a:r>
              </a:p>
            </p:txBody>
          </p:sp>
        </mc:Fallback>
      </mc:AlternateContent>
    </p:spTree>
    <p:extLst>
      <p:ext uri="{BB962C8B-B14F-4D97-AF65-F5344CB8AC3E}">
        <p14:creationId xmlns:p14="http://schemas.microsoft.com/office/powerpoint/2010/main" val="27940264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29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227EDA6-20AF-FAE2-4BBD-7A876DA36F76}"/>
                  </a:ext>
                </a:extLst>
              </p:cNvPr>
              <p:cNvSpPr txBox="1"/>
              <p:nvPr/>
            </p:nvSpPr>
            <p:spPr>
              <a:xfrm>
                <a:off x="218365" y="336263"/>
                <a:ext cx="8707269" cy="1420325"/>
              </a:xfrm>
              <a:prstGeom prst="rect">
                <a:avLst/>
              </a:prstGeom>
              <a:noFill/>
            </p:spPr>
            <p:txBody>
              <a:bodyPr wrap="square">
                <a:spAutoFit/>
              </a:bodyPr>
              <a:lstStyle/>
              <a:p>
                <a:pPr algn="just">
                  <a:lnSpc>
                    <a:spcPct val="150000"/>
                  </a:lnSpc>
                </a:pP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Thể</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tích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một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khối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bê</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tông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dạng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lập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phương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khoảng</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220 348 </m:t>
                    </m:r>
                    <m:r>
                      <a:rPr lang="en-US" sz="2000" i="1">
                        <a:latin typeface="Cambria Math" panose="02040503050406030204" pitchFamily="18" charset="0"/>
                        <a:ea typeface="Times New Roman" panose="02020603050405020304" pitchFamily="18" charset="0"/>
                        <a:cs typeface="Arial" panose="020B0604020202020204" pitchFamily="34" charset="0"/>
                      </a:rPr>
                      <m:t>𝑐</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𝑚</m:t>
                        </m:r>
                      </m:e>
                      <m:sup>
                        <m:r>
                          <a:rPr lang="en-US" sz="2000" i="1">
                            <a:latin typeface="Cambria Math" panose="02040503050406030204" pitchFamily="18" charset="0"/>
                            <a:ea typeface="Times New Roman" panose="02020603050405020304" pitchFamily="18" charset="0"/>
                            <a:cs typeface="Arial" panose="020B0604020202020204" pitchFamily="34" charset="0"/>
                          </a:rPr>
                          <m:t>3</m:t>
                        </m:r>
                      </m:sup>
                    </m:sSup>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Hỏi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độ</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dài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cạnh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khối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bê</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tông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bao </a:t>
                </a:r>
                <a:r>
                  <a:rPr lang="en-US" sz="2000" dirty="0" err="1">
                    <a:latin typeface="Arial" panose="020B0604020202020204" pitchFamily="34" charset="0"/>
                    <a:ea typeface="Times New Roman" panose="02020603050405020304" pitchFamily="18" charset="0"/>
                  </a:rPr>
                  <a:t>nhiêu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centimét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kết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quả</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đến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hàng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phần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mười</a:t>
                </a:r>
                <a:r>
                  <a:rPr lang="en-US" sz="2000" dirty="0">
                    <a:latin typeface="Arial" panose="020B0604020202020204" pitchFamily="34" charset="0"/>
                    <a:ea typeface="Times New Roman" panose="02020603050405020304" pitchFamily="18" charset="0"/>
                  </a:rPr>
                  <a:t>)?</a:t>
                </a:r>
                <a:endParaRPr lang="en-US" sz="2000" dirty="0"/>
              </a:p>
            </p:txBody>
          </p:sp>
        </mc:Choice>
        <mc:Fallback xmlns="">
          <p:sp>
            <p:nvSpPr>
              <p:cNvPr id="5" name="TextBox 4">
                <a:extLst>
                  <a:ext uri="{FF2B5EF4-FFF2-40B4-BE49-F238E27FC236}">
                    <a16:creationId xmlns:a16="http://schemas.microsoft.com/office/drawing/2014/main" id="{A227EDA6-20AF-FAE2-4BBD-7A876DA36F76}"/>
                  </a:ext>
                </a:extLst>
              </p:cNvPr>
              <p:cNvSpPr txBox="1">
                <a:spLocks noRot="1" noChangeAspect="1" noMove="1" noResize="1" noEditPoints="1" noAdjustHandles="1" noChangeArrowheads="1" noChangeShapeType="1" noTextEdit="1"/>
              </p:cNvSpPr>
              <p:nvPr/>
            </p:nvSpPr>
            <p:spPr>
              <a:xfrm>
                <a:off x="218365" y="336263"/>
                <a:ext cx="8707269" cy="1420325"/>
              </a:xfrm>
              <a:prstGeom prst="rect">
                <a:avLst/>
              </a:prstGeom>
              <a:blipFill>
                <a:blip r:embed="rId3"/>
                <a:stretch>
                  <a:fillRect l="-770" r="-700" b="-6867"/>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F9D1BD2B-7B06-722D-50D6-2F782D4F5AEF}"/>
              </a:ext>
            </a:extLst>
          </p:cNvPr>
          <p:cNvSpPr/>
          <p:nvPr/>
        </p:nvSpPr>
        <p:spPr>
          <a:xfrm>
            <a:off x="218365" y="336263"/>
            <a:ext cx="2427302"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Bài </a:t>
            </a:r>
            <a:r>
              <a:rPr lang="en-US" sz="2000" b="1" kern="1200" dirty="0">
                <a:solidFill>
                  <a:srgbClr val="C00000"/>
                </a:solidFill>
                <a:latin typeface="Arial" panose="020B0604020202020204" pitchFamily="34" charset="0"/>
                <a:ea typeface="+mn-ea"/>
                <a:cs typeface="Arial" panose="020B0604020202020204" pitchFamily="34" charset="0"/>
              </a:rPr>
              <a:t>9</a:t>
            </a:r>
            <a:r>
              <a:rPr kumimoji="0" lang="vi-VN"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lang="en-US" sz="2000" b="1" noProof="0" dirty="0">
                <a:solidFill>
                  <a:srgbClr val="C00000"/>
                </a:solidFill>
                <a:latin typeface="Arial" panose="020B0604020202020204" pitchFamily="34" charset="0"/>
                <a:ea typeface="+mn-ea"/>
                <a:cs typeface="Arial" panose="020B0604020202020204" pitchFamily="34" charset="0"/>
              </a:rPr>
              <a:t>54</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endParaRPr lang="en-US" sz="2000" dirty="0">
              <a:solidFill>
                <a:srgbClr val="C00000"/>
              </a:solidFill>
              <a:cs typeface="Arial" panose="020B0604020202020204" pitchFamily="34" charset="0"/>
            </a:endParaRPr>
          </a:p>
        </p:txBody>
      </p:sp>
      <p:sp>
        <p:nvSpPr>
          <p:cNvPr id="6" name="Freeform 3">
            <a:extLst>
              <a:ext uri="{FF2B5EF4-FFF2-40B4-BE49-F238E27FC236}">
                <a16:creationId xmlns:a16="http://schemas.microsoft.com/office/drawing/2014/main" id="{405095BB-5973-2152-87C4-DC2E8761D47D}"/>
              </a:ext>
            </a:extLst>
          </p:cNvPr>
          <p:cNvSpPr/>
          <p:nvPr/>
        </p:nvSpPr>
        <p:spPr>
          <a:xfrm>
            <a:off x="6724185" y="3139417"/>
            <a:ext cx="1988708" cy="1600372"/>
          </a:xfrm>
          <a:custGeom>
            <a:avLst/>
            <a:gdLst/>
            <a:ahLst/>
            <a:cxnLst/>
            <a:rect l="l" t="t" r="r" b="b"/>
            <a:pathLst>
              <a:path w="4886190" h="5239882">
                <a:moveTo>
                  <a:pt x="0" y="0"/>
                </a:moveTo>
                <a:lnTo>
                  <a:pt x="4886190" y="0"/>
                </a:lnTo>
                <a:lnTo>
                  <a:pt x="4886190" y="5239881"/>
                </a:lnTo>
                <a:lnTo>
                  <a:pt x="0" y="5239881"/>
                </a:lnTo>
                <a:lnTo>
                  <a:pt x="0" y="0"/>
                </a:lnTo>
                <a:close/>
              </a:path>
            </a:pathLst>
          </a:custGeom>
          <a:blipFill>
            <a:blip r:embed="rId4"/>
            <a:stretch>
              <a:fillRect/>
            </a:stretch>
          </a:blipFill>
        </p:spPr>
      </p:sp>
      <p:sp>
        <p:nvSpPr>
          <p:cNvPr id="7" name="Google Shape;1913;p42">
            <a:extLst>
              <a:ext uri="{FF2B5EF4-FFF2-40B4-BE49-F238E27FC236}">
                <a16:creationId xmlns:a16="http://schemas.microsoft.com/office/drawing/2014/main" id="{5666758B-7B9C-BE53-F2EA-FF0C5E701596}"/>
              </a:ext>
            </a:extLst>
          </p:cNvPr>
          <p:cNvSpPr/>
          <p:nvPr/>
        </p:nvSpPr>
        <p:spPr>
          <a:xfrm rot="2165">
            <a:off x="4074612" y="2218869"/>
            <a:ext cx="994776" cy="458265"/>
          </a:xfrm>
          <a:prstGeom prst="chevron">
            <a:avLst>
              <a:gd name="adj" fmla="val 33665"/>
            </a:avLst>
          </a:prstGeom>
          <a:solidFill>
            <a:schemeClr val="tx2">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dirty="0">
                <a:solidFill>
                  <a:sysClr val="windowText" lastClr="000000"/>
                </a:solidFill>
              </a:rPr>
              <a:t>G</a:t>
            </a:r>
            <a:r>
              <a:rPr kumimoji="0" lang="en-US" sz="1900" b="1" i="1" u="none" strike="noStrike" kern="0" cap="none" spc="0" normalizeH="0" baseline="0" noProof="0" dirty="0" err="1">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0982141-B8D0-AFF1-5823-070B4A50BE7D}"/>
                  </a:ext>
                </a:extLst>
              </p:cNvPr>
              <p:cNvSpPr txBox="1"/>
              <p:nvPr/>
            </p:nvSpPr>
            <p:spPr>
              <a:xfrm>
                <a:off x="370777" y="3027905"/>
                <a:ext cx="6353408" cy="1619033"/>
              </a:xfrm>
              <a:prstGeom prst="rect">
                <a:avLst/>
              </a:prstGeom>
              <a:noFill/>
            </p:spPr>
            <p:txBody>
              <a:bodyPr wrap="square">
                <a:spAutoFit/>
              </a:bodyPr>
              <a:lstStyle/>
              <a:p>
                <a:pPr algn="just">
                  <a:lnSpc>
                    <a:spcPct val="150000"/>
                  </a:lnSpc>
                  <a:spcBef>
                    <a:spcPts val="300"/>
                  </a:spcBef>
                  <a:spcAft>
                    <a:spcPts val="300"/>
                  </a:spcAft>
                </a:pPr>
                <a:r>
                  <a:rPr lang="vi-VN" sz="2000" dirty="0">
                    <a:effectLst/>
                    <a:latin typeface="Arial" panose="020B0604020202020204" pitchFamily="34" charset="0"/>
                    <a:ea typeface="Calibri" panose="020F0502020204030204" pitchFamily="34" charset="0"/>
                    <a:cs typeface="Times New Roman" panose="02020603050405020304" pitchFamily="18" charset="0"/>
                  </a:rPr>
                  <a:t>Gọi độ dài cạnh của khối bê tông là </a:t>
                </a:r>
                <a14:m>
                  <m:oMath xmlns:m="http://schemas.openxmlformats.org/officeDocument/2006/math">
                    <m:r>
                      <a:rPr lang="vi-VN" sz="2000" i="1">
                        <a:effectLst/>
                        <a:latin typeface="Cambria Math" panose="02040503050406030204" pitchFamily="18" charset="0"/>
                        <a:ea typeface="Calibri" panose="020F0502020204030204" pitchFamily="34" charset="0"/>
                        <a:cs typeface="Arial" panose="020B0604020202020204" pitchFamily="34" charset="0"/>
                      </a:rPr>
                      <m:t>𝑎</m:t>
                    </m:r>
                  </m:oMath>
                </a14:m>
                <a:r>
                  <a:rPr lang="vi-VN" sz="2000" dirty="0">
                    <a:effectLst/>
                    <a:latin typeface="Arial" panose="020B0604020202020204" pitchFamily="34" charset="0"/>
                    <a:ea typeface="Calibri" panose="020F0502020204030204" pitchFamily="34" charset="0"/>
                    <a:cs typeface="Times New Roman" panose="02020603050405020304" pitchFamily="18" charset="0"/>
                  </a:rPr>
                  <a:t> (</a:t>
                </a:r>
                <a:r>
                  <a:rPr lang="vi-VN" sz="2000" dirty="0" err="1">
                    <a:effectLst/>
                    <a:latin typeface="Arial" panose="020B0604020202020204" pitchFamily="34" charset="0"/>
                    <a:ea typeface="Calibri" panose="020F0502020204030204" pitchFamily="34" charset="0"/>
                    <a:cs typeface="Times New Roman" panose="02020603050405020304" pitchFamily="18" charset="0"/>
                  </a:rPr>
                  <a:t>cm</a:t>
                </a:r>
                <a:r>
                  <a:rPr lang="vi-VN" sz="2000" dirty="0">
                    <a:effectLst/>
                    <a:latin typeface="Arial" panose="020B0604020202020204" pitchFamily="34" charset="0"/>
                    <a:ea typeface="Calibri" panose="020F0502020204030204" pitchFamily="34" charset="0"/>
                    <a:cs typeface="Times New Roman" panose="02020603050405020304" pitchFamily="18" charset="0"/>
                  </a:rPr>
                  <a:t>) với </a:t>
                </a:r>
                <a14:m>
                  <m:oMath xmlns:m="http://schemas.openxmlformats.org/officeDocument/2006/math">
                    <m:r>
                      <a:rPr lang="vi-VN" sz="2000" i="1">
                        <a:effectLst/>
                        <a:latin typeface="Cambria Math" panose="02040503050406030204" pitchFamily="18" charset="0"/>
                        <a:ea typeface="Calibri" panose="020F0502020204030204" pitchFamily="34" charset="0"/>
                        <a:cs typeface="Arial" panose="020B0604020202020204" pitchFamily="34" charset="0"/>
                      </a:rPr>
                      <m:t>𝑎</m:t>
                    </m:r>
                    <m:r>
                      <a:rPr lang="vi-VN" sz="2000" i="1">
                        <a:effectLst/>
                        <a:latin typeface="Cambria Math" panose="02040503050406030204" pitchFamily="18" charset="0"/>
                        <a:ea typeface="Calibri" panose="020F0502020204030204" pitchFamily="34" charset="0"/>
                        <a:cs typeface="Arial" panose="020B0604020202020204" pitchFamily="34" charset="0"/>
                      </a:rPr>
                      <m:t>&gt;0</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2000" dirty="0">
                    <a:effectLst/>
                    <a:latin typeface="Arial" panose="020B0604020202020204" pitchFamily="34" charset="0"/>
                    <a:ea typeface="Calibri" panose="020F0502020204030204" pitchFamily="34" charset="0"/>
                    <a:cs typeface="Times New Roman" panose="02020603050405020304" pitchFamily="18" charset="0"/>
                  </a:rPr>
                  <a:t>Ta có: </a:t>
                </a:r>
                <a14:m>
                  <m:oMath xmlns:m="http://schemas.openxmlformats.org/officeDocument/2006/math">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r>
                          <a:rPr lang="vi-VN" sz="2000" i="1">
                            <a:effectLst/>
                            <a:latin typeface="Cambria Math" panose="02040503050406030204" pitchFamily="18" charset="0"/>
                            <a:ea typeface="Calibri" panose="020F0502020204030204" pitchFamily="34" charset="0"/>
                            <a:cs typeface="Arial" panose="020B0604020202020204" pitchFamily="34" charset="0"/>
                          </a:rPr>
                          <m:t>𝑎</m:t>
                        </m:r>
                      </m:e>
                      <m:sup>
                        <m:r>
                          <a:rPr lang="vi-VN" sz="2000" i="1">
                            <a:effectLst/>
                            <a:latin typeface="Cambria Math" panose="02040503050406030204" pitchFamily="18" charset="0"/>
                            <a:ea typeface="Calibri" panose="020F0502020204030204" pitchFamily="34" charset="0"/>
                            <a:cs typeface="Arial" panose="020B0604020202020204" pitchFamily="34" charset="0"/>
                          </a:rPr>
                          <m:t>3</m:t>
                        </m:r>
                      </m:sup>
                    </m:sSup>
                    <m:r>
                      <a:rPr lang="vi-VN" sz="2000" i="1">
                        <a:effectLst/>
                        <a:latin typeface="Cambria Math" panose="02040503050406030204" pitchFamily="18" charset="0"/>
                        <a:ea typeface="Calibri" panose="020F0502020204030204" pitchFamily="34" charset="0"/>
                        <a:cs typeface="Arial" panose="020B0604020202020204" pitchFamily="34" charset="0"/>
                      </a:rPr>
                      <m:t>=220 348</m:t>
                    </m:r>
                  </m:oMath>
                </a14:m>
                <a:r>
                  <a:rPr lang="vi-VN"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vi-VN" sz="2000" i="1" dirty="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vi-VN" sz="2000" i="1">
                        <a:effectLst/>
                        <a:latin typeface="Cambria Math" panose="02040503050406030204" pitchFamily="18" charset="0"/>
                        <a:ea typeface="Calibri" panose="020F0502020204030204" pitchFamily="34" charset="0"/>
                        <a:cs typeface="Arial" panose="020B0604020202020204" pitchFamily="34" charset="0"/>
                      </a:rPr>
                      <m:t>𝑎</m:t>
                    </m:r>
                    <m:r>
                      <a:rPr lang="vi-VN" sz="2000" i="1">
                        <a:effectLst/>
                        <a:latin typeface="Cambria Math" panose="02040503050406030204" pitchFamily="18" charset="0"/>
                        <a:ea typeface="Calibri" panose="020F0502020204030204" pitchFamily="34" charset="0"/>
                        <a:cs typeface="Arial" panose="020B0604020202020204" pitchFamily="34" charset="0"/>
                      </a:rPr>
                      <m:t>=</m:t>
                    </m:r>
                    <m:rad>
                      <m:radPr>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r>
                          <a:rPr lang="vi-VN" sz="2000" i="1">
                            <a:effectLst/>
                            <a:latin typeface="Cambria Math" panose="02040503050406030204" pitchFamily="18" charset="0"/>
                            <a:ea typeface="Calibri" panose="020F0502020204030204" pitchFamily="34" charset="0"/>
                            <a:cs typeface="Arial" panose="020B0604020202020204" pitchFamily="34" charset="0"/>
                          </a:rPr>
                          <m:t>3</m:t>
                        </m:r>
                      </m:deg>
                      <m:e>
                        <m:r>
                          <a:rPr lang="vi-VN" sz="2000" i="1">
                            <a:effectLst/>
                            <a:latin typeface="Cambria Math" panose="02040503050406030204" pitchFamily="18" charset="0"/>
                            <a:ea typeface="Calibri" panose="020F0502020204030204" pitchFamily="34" charset="0"/>
                            <a:cs typeface="Arial" panose="020B0604020202020204" pitchFamily="34" charset="0"/>
                          </a:rPr>
                          <m:t>220348</m:t>
                        </m:r>
                      </m:e>
                    </m:rad>
                    <m:r>
                      <a:rPr lang="vi-VN" sz="2000" i="1">
                        <a:effectLst/>
                        <a:latin typeface="Cambria Math" panose="02040503050406030204" pitchFamily="18" charset="0"/>
                        <a:ea typeface="Calibri" panose="020F0502020204030204" pitchFamily="34" charset="0"/>
                        <a:cs typeface="Arial" panose="020B0604020202020204" pitchFamily="34" charset="0"/>
                      </a:rPr>
                      <m:t>≈60,4</m:t>
                    </m:r>
                  </m:oMath>
                </a14:m>
                <a:r>
                  <a:rPr lang="vi-VN" sz="2000" dirty="0">
                    <a:effectLst/>
                    <a:latin typeface="Arial" panose="020B0604020202020204" pitchFamily="34" charset="0"/>
                    <a:ea typeface="Calibri" panose="020F0502020204030204" pitchFamily="34" charset="0"/>
                    <a:cs typeface="Times New Roman" panose="02020603050405020304" pitchFamily="18" charset="0"/>
                  </a:rPr>
                  <a:t> </a:t>
                </a:r>
                <a:r>
                  <a:rPr lang="vi-VN" sz="2000" dirty="0" err="1">
                    <a:effectLst/>
                    <a:latin typeface="Arial" panose="020B0604020202020204" pitchFamily="34" charset="0"/>
                    <a:ea typeface="Calibri" panose="020F0502020204030204" pitchFamily="34" charset="0"/>
                    <a:cs typeface="Times New Roman" panose="02020603050405020304" pitchFamily="18" charset="0"/>
                  </a:rPr>
                  <a:t>cm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2000" dirty="0">
                    <a:effectLst/>
                    <a:latin typeface="Arial" panose="020B0604020202020204" pitchFamily="34" charset="0"/>
                    <a:ea typeface="Calibri" panose="020F0502020204030204" pitchFamily="34" charset="0"/>
                    <a:cs typeface="Times New Roman" panose="02020603050405020304" pitchFamily="18" charset="0"/>
                  </a:rPr>
                  <a:t>Vậy độ dài cạnh của khối bê tông đó là 60,4 </a:t>
                </a:r>
                <a:r>
                  <a:rPr lang="vi-VN" sz="2000" dirty="0" err="1">
                    <a:effectLst/>
                    <a:latin typeface="Arial" panose="020B0604020202020204" pitchFamily="34" charset="0"/>
                    <a:ea typeface="Calibri" panose="020F0502020204030204" pitchFamily="34" charset="0"/>
                    <a:cs typeface="Times New Roman" panose="02020603050405020304" pitchFamily="18" charset="0"/>
                  </a:rPr>
                  <a:t>cm</a:t>
                </a:r>
                <a:r>
                  <a:rPr lang="vi-VN"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90982141-B8D0-AFF1-5823-070B4A50BE7D}"/>
                  </a:ext>
                </a:extLst>
              </p:cNvPr>
              <p:cNvSpPr txBox="1">
                <a:spLocks noRot="1" noChangeAspect="1" noMove="1" noResize="1" noEditPoints="1" noAdjustHandles="1" noChangeArrowheads="1" noChangeShapeType="1" noTextEdit="1"/>
              </p:cNvSpPr>
              <p:nvPr/>
            </p:nvSpPr>
            <p:spPr>
              <a:xfrm>
                <a:off x="370777" y="3027905"/>
                <a:ext cx="6353408" cy="1619033"/>
              </a:xfrm>
              <a:prstGeom prst="rect">
                <a:avLst/>
              </a:prstGeom>
              <a:blipFill>
                <a:blip r:embed="rId5"/>
                <a:stretch>
                  <a:fillRect l="-1056" b="-6038"/>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animBg="1"/>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295"/>
        <p:cNvGrpSpPr/>
        <p:nvPr/>
      </p:nvGrpSpPr>
      <p:grpSpPr>
        <a:xfrm>
          <a:off x="0" y="0"/>
          <a:ext cx="0" cy="0"/>
          <a:chOff x="0" y="0"/>
          <a:chExt cx="0" cy="0"/>
        </a:xfrm>
      </p:grpSpPr>
      <p:sp>
        <p:nvSpPr>
          <p:cNvPr id="2" name="Google Shape;911;p39">
            <a:extLst>
              <a:ext uri="{FF2B5EF4-FFF2-40B4-BE49-F238E27FC236}">
                <a16:creationId xmlns:a16="http://schemas.microsoft.com/office/drawing/2014/main" id="{24BFEEFF-F8B4-52E5-F5C9-2DA23424E7E5}"/>
              </a:ext>
            </a:extLst>
          </p:cNvPr>
          <p:cNvSpPr txBox="1">
            <a:spLocks/>
          </p:cNvSpPr>
          <p:nvPr/>
        </p:nvSpPr>
        <p:spPr>
          <a:xfrm>
            <a:off x="713250" y="511844"/>
            <a:ext cx="7717500" cy="5232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defTabSz="457200">
              <a:buClrTx/>
            </a:pPr>
            <a:r>
              <a:rPr lang="vi-VN" sz="3400" b="1" dirty="0">
                <a:solidFill>
                  <a:srgbClr val="C00000"/>
                </a:solidFill>
                <a:latin typeface="Arial" panose="020B0604020202020204" pitchFamily="34" charset="0"/>
                <a:cs typeface="Arial" panose="020B0604020202020204" pitchFamily="34" charset="0"/>
              </a:rPr>
              <a:t>HƯỚNG DẪN VỀ NHÀ</a:t>
            </a:r>
          </a:p>
        </p:txBody>
      </p:sp>
      <p:sp>
        <p:nvSpPr>
          <p:cNvPr id="3" name="Rectangle 2">
            <a:extLst>
              <a:ext uri="{FF2B5EF4-FFF2-40B4-BE49-F238E27FC236}">
                <a16:creationId xmlns:a16="http://schemas.microsoft.com/office/drawing/2014/main" id="{F7E3E332-ABA8-E170-079F-0D6C7E76CA05}"/>
              </a:ext>
            </a:extLst>
          </p:cNvPr>
          <p:cNvSpPr/>
          <p:nvPr/>
        </p:nvSpPr>
        <p:spPr>
          <a:xfrm>
            <a:off x="584644" y="1418993"/>
            <a:ext cx="3838711" cy="496996"/>
          </a:xfrm>
          <a:prstGeom prst="rect">
            <a:avLst/>
          </a:prstGeom>
        </p:spPr>
        <p:txBody>
          <a:bodyPr wrap="square">
            <a:spAutoFit/>
          </a:bodyPr>
          <a:lstStyle/>
          <a:p>
            <a:pPr marL="342900" indent="-342900" algn="just" defTabSz="457200">
              <a:lnSpc>
                <a:spcPct val="150000"/>
              </a:lnSpc>
              <a:buFont typeface="Wingdings" panose="05000000000000000000" pitchFamily="2" charset="2"/>
              <a:buChar char="q"/>
              <a:defRPr/>
            </a:pPr>
            <a:r>
              <a:rPr lang="fr-FR" sz="2000" dirty="0" err="1"/>
              <a:t>Ghi</a:t>
            </a:r>
            <a:r>
              <a:rPr lang="fr-FR" sz="2000" dirty="0"/>
              <a:t> </a:t>
            </a:r>
            <a:r>
              <a:rPr lang="fr-FR" sz="2000" dirty="0" err="1"/>
              <a:t>nhớ</a:t>
            </a:r>
            <a:r>
              <a:rPr lang="fr-FR" sz="2000" dirty="0"/>
              <a:t> </a:t>
            </a:r>
            <a:r>
              <a:rPr lang="fr-FR" sz="2000" dirty="0" err="1"/>
              <a:t>kiến</a:t>
            </a:r>
            <a:r>
              <a:rPr lang="fr-FR" sz="2000" dirty="0"/>
              <a:t> </a:t>
            </a:r>
            <a:r>
              <a:rPr lang="fr-FR" sz="2000" dirty="0" err="1"/>
              <a:t>thức</a:t>
            </a:r>
            <a:r>
              <a:rPr lang="fr-FR" sz="2000" dirty="0"/>
              <a:t> </a:t>
            </a:r>
            <a:r>
              <a:rPr lang="fr-FR" sz="2000" dirty="0" err="1"/>
              <a:t>trong</a:t>
            </a:r>
            <a:r>
              <a:rPr lang="fr-FR" sz="2000" dirty="0"/>
              <a:t> </a:t>
            </a:r>
            <a:r>
              <a:rPr lang="fr-FR" sz="2000" dirty="0" err="1"/>
              <a:t>bài</a:t>
            </a:r>
            <a:r>
              <a:rPr lang="en-US" sz="2000" dirty="0">
                <a:ea typeface="+mn-ea"/>
              </a:rPr>
              <a:t>.</a:t>
            </a:r>
          </a:p>
        </p:txBody>
      </p:sp>
      <p:sp>
        <p:nvSpPr>
          <p:cNvPr id="8" name="Rectangle 7">
            <a:extLst>
              <a:ext uri="{FF2B5EF4-FFF2-40B4-BE49-F238E27FC236}">
                <a16:creationId xmlns:a16="http://schemas.microsoft.com/office/drawing/2014/main" id="{6F0DD5C5-6E49-3B5D-2923-71E3D6A726AF}"/>
              </a:ext>
            </a:extLst>
          </p:cNvPr>
          <p:cNvSpPr/>
          <p:nvPr/>
        </p:nvSpPr>
        <p:spPr>
          <a:xfrm>
            <a:off x="584644" y="2180883"/>
            <a:ext cx="5071295" cy="517193"/>
          </a:xfrm>
          <a:prstGeom prst="rect">
            <a:avLst/>
          </a:prstGeom>
        </p:spPr>
        <p:txBody>
          <a:bodyPr wrap="square">
            <a:spAutoFit/>
          </a:bodyPr>
          <a:lstStyle/>
          <a:p>
            <a:pPr marL="342900" indent="-342900" defTabSz="457200">
              <a:lnSpc>
                <a:spcPct val="150000"/>
              </a:lnSpc>
              <a:spcAft>
                <a:spcPts val="400"/>
              </a:spcAft>
              <a:buFont typeface="Wingdings" panose="05000000000000000000" pitchFamily="2" charset="2"/>
              <a:buChar char="q"/>
              <a:defRPr/>
            </a:pPr>
            <a:r>
              <a:rPr lang="vi-VN" sz="2100">
                <a:latin typeface="Arial" panose="020B0604020202020204" pitchFamily="34" charset="0"/>
                <a:ea typeface="Times New Roman" panose="02020603050405020304" pitchFamily="18" charset="0"/>
                <a:cs typeface="Times New Roman" panose="02020603050405020304" pitchFamily="18" charset="0"/>
              </a:rPr>
              <a:t>Hoàn thành bài tập trong SBT</a:t>
            </a:r>
            <a:r>
              <a:rPr lang="en-US" sz="2100">
                <a:latin typeface="Arial" panose="020B0604020202020204" pitchFamily="34" charset="0"/>
                <a:ea typeface="Times New Roman" panose="02020603050405020304" pitchFamily="18" charset="0"/>
                <a:cs typeface="Times New Roman" panose="02020603050405020304" pitchFamily="18" charset="0"/>
              </a:rPr>
              <a:t>.</a:t>
            </a:r>
            <a:endParaRPr lang="en-US" sz="2100" b="1" i="1" dirty="0">
              <a:ea typeface="DengXian"/>
              <a:cs typeface="Times New Roman" panose="02020603050405020304" pitchFamily="18" charset="0"/>
            </a:endParaRPr>
          </a:p>
        </p:txBody>
      </p:sp>
      <p:sp>
        <p:nvSpPr>
          <p:cNvPr id="10" name="Rectangle 9">
            <a:extLst>
              <a:ext uri="{FF2B5EF4-FFF2-40B4-BE49-F238E27FC236}">
                <a16:creationId xmlns:a16="http://schemas.microsoft.com/office/drawing/2014/main" id="{04E083C4-B8F4-8760-EB85-F399D22E130D}"/>
              </a:ext>
            </a:extLst>
          </p:cNvPr>
          <p:cNvSpPr/>
          <p:nvPr/>
        </p:nvSpPr>
        <p:spPr>
          <a:xfrm>
            <a:off x="584644" y="2942774"/>
            <a:ext cx="8135609" cy="496996"/>
          </a:xfrm>
          <a:prstGeom prst="rect">
            <a:avLst/>
          </a:prstGeom>
        </p:spPr>
        <p:txBody>
          <a:bodyPr wrap="square">
            <a:spAutoFit/>
          </a:bodyPr>
          <a:lstStyle/>
          <a:p>
            <a:pPr marL="342900" indent="-342900" defTabSz="457200">
              <a:lnSpc>
                <a:spcPct val="150000"/>
              </a:lnSpc>
              <a:buClrTx/>
              <a:buFont typeface="Wingdings" panose="05000000000000000000" pitchFamily="2" charset="2"/>
              <a:buChar char="q"/>
              <a:defRPr/>
            </a:pPr>
            <a:r>
              <a:rPr lang="en-US" sz="2000" dirty="0" err="1"/>
              <a:t>Chuẩn</a:t>
            </a:r>
            <a:r>
              <a:rPr lang="en-US" sz="2000" dirty="0"/>
              <a:t> </a:t>
            </a:r>
            <a:r>
              <a:rPr lang="en-US" sz="2000" dirty="0" err="1"/>
              <a:t>bị</a:t>
            </a:r>
            <a:r>
              <a:rPr lang="en-US" sz="2000" dirty="0"/>
              <a:t> </a:t>
            </a:r>
            <a:r>
              <a:rPr lang="en-US" sz="2000" dirty="0" err="1"/>
              <a:t>bài</a:t>
            </a:r>
            <a:r>
              <a:rPr lang="en-US" sz="2000" dirty="0"/>
              <a:t> </a:t>
            </a:r>
            <a:r>
              <a:rPr lang="en-US" sz="2000" dirty="0" err="1"/>
              <a:t>sau</a:t>
            </a:r>
            <a:r>
              <a:rPr lang="vi-VN" sz="2000" dirty="0"/>
              <a:t>: </a:t>
            </a:r>
            <a:r>
              <a:rPr lang="vi-VN" sz="2000" b="1" dirty="0"/>
              <a:t>Một số phép tính về căn bậc hai của số thực.</a:t>
            </a:r>
            <a:endParaRPr lang="en-US" sz="2000" b="1" i="1" kern="1200" dirty="0">
              <a:solidFill>
                <a:prstClr val="black"/>
              </a:solidFill>
              <a:latin typeface="Arial" panose="020B0604020202020204" pitchFamily="34" charset="0"/>
              <a:ea typeface="+mn-ea"/>
              <a:cs typeface="Arial" panose="020B0604020202020204" pitchFamily="34" charset="0"/>
            </a:endParaRPr>
          </a:p>
        </p:txBody>
      </p:sp>
      <p:pic>
        <p:nvPicPr>
          <p:cNvPr id="13" name="Picture 10">
            <a:extLst>
              <a:ext uri="{FF2B5EF4-FFF2-40B4-BE49-F238E27FC236}">
                <a16:creationId xmlns:a16="http://schemas.microsoft.com/office/drawing/2014/main" id="{FE837AD4-07AC-F92C-C7CB-02904A44BA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234156" y="3677026"/>
            <a:ext cx="1909844" cy="1537424"/>
          </a:xfrm>
          <a:prstGeom prst="rect">
            <a:avLst/>
          </a:prstGeom>
        </p:spPr>
      </p:pic>
    </p:spTree>
    <p:extLst>
      <p:ext uri="{BB962C8B-B14F-4D97-AF65-F5344CB8AC3E}">
        <p14:creationId xmlns:p14="http://schemas.microsoft.com/office/powerpoint/2010/main" val="244004037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906"/>
        <p:cNvGrpSpPr/>
        <p:nvPr/>
      </p:nvGrpSpPr>
      <p:grpSpPr>
        <a:xfrm>
          <a:off x="0" y="0"/>
          <a:ext cx="0" cy="0"/>
          <a:chOff x="0" y="0"/>
          <a:chExt cx="0" cy="0"/>
        </a:xfrm>
      </p:grpSpPr>
      <p:grpSp>
        <p:nvGrpSpPr>
          <p:cNvPr id="10" name="Group 9">
            <a:extLst>
              <a:ext uri="{FF2B5EF4-FFF2-40B4-BE49-F238E27FC236}">
                <a16:creationId xmlns:a16="http://schemas.microsoft.com/office/drawing/2014/main" id="{C9D59C8B-7690-6793-5AE1-081BBE9D39D2}"/>
              </a:ext>
            </a:extLst>
          </p:cNvPr>
          <p:cNvGrpSpPr/>
          <p:nvPr/>
        </p:nvGrpSpPr>
        <p:grpSpPr>
          <a:xfrm>
            <a:off x="6898228" y="2932097"/>
            <a:ext cx="2056263" cy="1901148"/>
            <a:chOff x="6938122" y="1845256"/>
            <a:chExt cx="2056263" cy="1901148"/>
          </a:xfrm>
        </p:grpSpPr>
        <p:pic>
          <p:nvPicPr>
            <p:cNvPr id="3929" name="Google Shape;3929;p71"/>
            <p:cNvPicPr preferRelativeResize="0"/>
            <p:nvPr/>
          </p:nvPicPr>
          <p:blipFill>
            <a:blip r:embed="rId3">
              <a:alphaModFix/>
            </a:blip>
            <a:stretch>
              <a:fillRect/>
            </a:stretch>
          </p:blipFill>
          <p:spPr>
            <a:xfrm flipH="1">
              <a:off x="6938122" y="2549950"/>
              <a:ext cx="1341121" cy="914400"/>
            </a:xfrm>
            <a:prstGeom prst="rect">
              <a:avLst/>
            </a:prstGeom>
            <a:noFill/>
            <a:ln>
              <a:noFill/>
            </a:ln>
            <a:effectLst>
              <a:outerShdw blurRad="114300" dist="76200" dir="2640000" algn="bl" rotWithShape="0">
                <a:schemeClr val="dk1">
                  <a:alpha val="29000"/>
                </a:schemeClr>
              </a:outerShdw>
            </a:effectLst>
          </p:spPr>
        </p:pic>
        <p:pic>
          <p:nvPicPr>
            <p:cNvPr id="3931" name="Google Shape;3931;p71"/>
            <p:cNvPicPr preferRelativeResize="0"/>
            <p:nvPr/>
          </p:nvPicPr>
          <p:blipFill>
            <a:blip r:embed="rId4">
              <a:alphaModFix/>
            </a:blip>
            <a:stretch>
              <a:fillRect/>
            </a:stretch>
          </p:blipFill>
          <p:spPr>
            <a:xfrm>
              <a:off x="7335124" y="3464355"/>
              <a:ext cx="944117" cy="282049"/>
            </a:xfrm>
            <a:prstGeom prst="rect">
              <a:avLst/>
            </a:prstGeom>
            <a:noFill/>
            <a:ln>
              <a:noFill/>
            </a:ln>
            <a:effectLst>
              <a:outerShdw blurRad="114300" dist="76200" dir="2640000" algn="bl" rotWithShape="0">
                <a:schemeClr val="dk1">
                  <a:alpha val="29000"/>
                </a:schemeClr>
              </a:outerShdw>
            </a:effectLst>
          </p:spPr>
        </p:pic>
        <p:pic>
          <p:nvPicPr>
            <p:cNvPr id="3932" name="Google Shape;3932;p71"/>
            <p:cNvPicPr preferRelativeResize="0"/>
            <p:nvPr/>
          </p:nvPicPr>
          <p:blipFill>
            <a:blip r:embed="rId5">
              <a:alphaModFix/>
            </a:blip>
            <a:stretch>
              <a:fillRect/>
            </a:stretch>
          </p:blipFill>
          <p:spPr>
            <a:xfrm>
              <a:off x="8353368" y="3008618"/>
              <a:ext cx="355561" cy="335241"/>
            </a:xfrm>
            <a:prstGeom prst="rect">
              <a:avLst/>
            </a:prstGeom>
            <a:noFill/>
            <a:ln>
              <a:noFill/>
            </a:ln>
            <a:effectLst>
              <a:outerShdw blurRad="114300" dist="76200" dir="2640000" algn="bl" rotWithShape="0">
                <a:schemeClr val="dk1">
                  <a:alpha val="29000"/>
                </a:schemeClr>
              </a:outerShdw>
            </a:effectLst>
          </p:spPr>
        </p:pic>
        <p:pic>
          <p:nvPicPr>
            <p:cNvPr id="3934" name="Google Shape;3934;p71"/>
            <p:cNvPicPr preferRelativeResize="0"/>
            <p:nvPr/>
          </p:nvPicPr>
          <p:blipFill>
            <a:blip r:embed="rId6">
              <a:alphaModFix/>
            </a:blip>
            <a:stretch>
              <a:fillRect/>
            </a:stretch>
          </p:blipFill>
          <p:spPr>
            <a:xfrm flipH="1">
              <a:off x="7150954" y="1845256"/>
              <a:ext cx="1843431" cy="1280160"/>
            </a:xfrm>
            <a:prstGeom prst="rect">
              <a:avLst/>
            </a:prstGeom>
            <a:noFill/>
            <a:ln>
              <a:noFill/>
            </a:ln>
            <a:effectLst>
              <a:outerShdw blurRad="114300" dist="76200" dir="2640000" algn="bl" rotWithShape="0">
                <a:schemeClr val="dk1">
                  <a:alpha val="29000"/>
                </a:schemeClr>
              </a:outerShdw>
            </a:effectLst>
          </p:spPr>
        </p:pic>
      </p:grpSp>
      <p:sp>
        <p:nvSpPr>
          <p:cNvPr id="7" name="TextBox 6">
            <a:extLst>
              <a:ext uri="{FF2B5EF4-FFF2-40B4-BE49-F238E27FC236}">
                <a16:creationId xmlns:a16="http://schemas.microsoft.com/office/drawing/2014/main" id="{7CFE4BAE-6590-0247-9255-F1B87FECF8DA}"/>
              </a:ext>
            </a:extLst>
          </p:cNvPr>
          <p:cNvSpPr txBox="1"/>
          <p:nvPr/>
        </p:nvSpPr>
        <p:spPr>
          <a:xfrm>
            <a:off x="1547052" y="1007939"/>
            <a:ext cx="6049895" cy="2947410"/>
          </a:xfrm>
          <a:prstGeom prst="rect">
            <a:avLst/>
          </a:prstGeom>
          <a:noFill/>
        </p:spPr>
        <p:txBody>
          <a:bodyPr wrap="square">
            <a:spAutoFit/>
          </a:bodyPr>
          <a:lstStyle/>
          <a:p>
            <a:pPr marL="0" marR="0" lvl="0" indent="0" algn="ctr" defTabSz="457200" rtl="0" eaLnBrk="1" fontAlgn="auto" latinLnBrk="0" hangingPunct="1">
              <a:lnSpc>
                <a:spcPct val="150000"/>
              </a:lnSpc>
              <a:spcBef>
                <a:spcPts val="600"/>
              </a:spcBef>
              <a:spcAft>
                <a:spcPts val="0"/>
              </a:spcAft>
              <a:buClrTx/>
              <a:buSzTx/>
              <a:buFont typeface="Arial"/>
              <a:buNone/>
              <a:tabLst/>
              <a:defRPr/>
            </a:pPr>
            <a:r>
              <a:rPr kumimoji="0" lang="vi-VN" sz="4300" b="1" i="0" u="none" strike="noStrike" kern="0" cap="none" spc="0" normalizeH="0" baseline="0" noProof="0" dirty="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HẸN GẶP LẠI CÁC EM TRONG TIẾT HỌC </a:t>
            </a:r>
            <a:r>
              <a:rPr kumimoji="0" lang="en-US" sz="4300" b="1" i="0" u="none" strike="noStrike" kern="0" cap="none" spc="0" normalizeH="0" baseline="0" noProof="0" dirty="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HÔM </a:t>
            </a:r>
            <a:r>
              <a:rPr kumimoji="0" lang="vi-VN" sz="4300" b="1" i="0" u="none" strike="noStrike" kern="0" cap="none" spc="0" normalizeH="0" baseline="0" noProof="0" dirty="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SAU!</a:t>
            </a:r>
          </a:p>
        </p:txBody>
      </p:sp>
      <p:sp>
        <p:nvSpPr>
          <p:cNvPr id="8" name="Rectangle 7">
            <a:extLst>
              <a:ext uri="{FF2B5EF4-FFF2-40B4-BE49-F238E27FC236}">
                <a16:creationId xmlns:a16="http://schemas.microsoft.com/office/drawing/2014/main" id="{8262631D-F67A-E4BA-B157-54414ED79799}"/>
              </a:ext>
            </a:extLst>
          </p:cNvPr>
          <p:cNvSpPr/>
          <p:nvPr/>
        </p:nvSpPr>
        <p:spPr>
          <a:xfrm>
            <a:off x="2163337" y="3746404"/>
            <a:ext cx="4774785" cy="647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B3412532-674E-2610-1DEB-AB8C3495148A}"/>
              </a:ext>
            </a:extLst>
          </p:cNvPr>
          <p:cNvGrpSpPr/>
          <p:nvPr/>
        </p:nvGrpSpPr>
        <p:grpSpPr>
          <a:xfrm>
            <a:off x="29784" y="2481644"/>
            <a:ext cx="2463623" cy="2407763"/>
            <a:chOff x="77848" y="1159543"/>
            <a:chExt cx="2463623" cy="2407763"/>
          </a:xfrm>
        </p:grpSpPr>
        <p:pic>
          <p:nvPicPr>
            <p:cNvPr id="3907" name="Google Shape;3907;p71"/>
            <p:cNvPicPr preferRelativeResize="0"/>
            <p:nvPr/>
          </p:nvPicPr>
          <p:blipFill>
            <a:blip r:embed="rId7">
              <a:alphaModFix/>
            </a:blip>
            <a:stretch>
              <a:fillRect/>
            </a:stretch>
          </p:blipFill>
          <p:spPr>
            <a:xfrm flipH="1">
              <a:off x="77848" y="2661856"/>
              <a:ext cx="1755747" cy="905450"/>
            </a:xfrm>
            <a:prstGeom prst="rect">
              <a:avLst/>
            </a:prstGeom>
            <a:noFill/>
            <a:ln>
              <a:noFill/>
            </a:ln>
            <a:effectLst>
              <a:outerShdw blurRad="114300" dist="76200" dir="2640000" algn="bl" rotWithShape="0">
                <a:schemeClr val="dk1">
                  <a:alpha val="29000"/>
                </a:schemeClr>
              </a:outerShdw>
            </a:effectLst>
          </p:spPr>
        </p:pic>
        <p:pic>
          <p:nvPicPr>
            <p:cNvPr id="3930" name="Google Shape;3930;p71"/>
            <p:cNvPicPr preferRelativeResize="0"/>
            <p:nvPr/>
          </p:nvPicPr>
          <p:blipFill>
            <a:blip r:embed="rId8">
              <a:alphaModFix/>
            </a:blip>
            <a:stretch>
              <a:fillRect/>
            </a:stretch>
          </p:blipFill>
          <p:spPr>
            <a:xfrm>
              <a:off x="717518" y="1159543"/>
              <a:ext cx="1275587" cy="1700785"/>
            </a:xfrm>
            <a:prstGeom prst="rect">
              <a:avLst/>
            </a:prstGeom>
            <a:noFill/>
            <a:ln>
              <a:noFill/>
            </a:ln>
            <a:effectLst>
              <a:outerShdw blurRad="114300" dist="76200" dir="2640000" algn="bl" rotWithShape="0">
                <a:schemeClr val="dk1">
                  <a:alpha val="29000"/>
                </a:schemeClr>
              </a:outerShdw>
            </a:effectLst>
          </p:spPr>
        </p:pic>
        <p:pic>
          <p:nvPicPr>
            <p:cNvPr id="3933" name="Google Shape;3933;p71"/>
            <p:cNvPicPr preferRelativeResize="0"/>
            <p:nvPr/>
          </p:nvPicPr>
          <p:blipFill>
            <a:blip r:embed="rId9">
              <a:alphaModFix/>
            </a:blip>
            <a:stretch>
              <a:fillRect/>
            </a:stretch>
          </p:blipFill>
          <p:spPr>
            <a:xfrm>
              <a:off x="916123" y="2650529"/>
              <a:ext cx="1625348" cy="441825"/>
            </a:xfrm>
            <a:prstGeom prst="rect">
              <a:avLst/>
            </a:prstGeom>
            <a:noFill/>
            <a:ln>
              <a:noFill/>
            </a:ln>
            <a:effectLst>
              <a:outerShdw blurRad="114300" dist="76200" dir="2640000" algn="bl" rotWithShape="0">
                <a:schemeClr val="dk1">
                  <a:alpha val="29000"/>
                </a:schemeClr>
              </a:outerShdw>
            </a:effectLst>
          </p:spPr>
        </p:pic>
      </p:grpSp>
      <p:pic>
        <p:nvPicPr>
          <p:cNvPr id="2" name="Picture 1">
            <a:extLst>
              <a:ext uri="{FF2B5EF4-FFF2-40B4-BE49-F238E27FC236}">
                <a16:creationId xmlns:a16="http://schemas.microsoft.com/office/drawing/2014/main" id="{C59C8E32-B176-1E2A-D4D9-A80D93C6F778}"/>
              </a:ext>
            </a:extLst>
          </p:cNvPr>
          <p:cNvPicPr>
            <a:picLocks noChangeAspect="1"/>
          </p:cNvPicPr>
          <p:nvPr/>
        </p:nvPicPr>
        <p:blipFill>
          <a:blip r:embed="rId10"/>
          <a:stretch>
            <a:fillRect/>
          </a:stretch>
        </p:blipFill>
        <p:spPr>
          <a:xfrm>
            <a:off x="152917" y="4344718"/>
            <a:ext cx="691956" cy="695004"/>
          </a:xfrm>
          <a:prstGeom prst="rect">
            <a:avLst/>
          </a:prstGeom>
        </p:spPr>
      </p:pic>
    </p:spTree>
  </p:cSld>
  <p:clrMapOvr>
    <a:masterClrMapping/>
  </p:clrMapOvr>
  <p:transition spd="med">
    <p:split orient="vert"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10"/>
        <p:cNvGrpSpPr/>
        <p:nvPr/>
      </p:nvGrpSpPr>
      <p:grpSpPr>
        <a:xfrm>
          <a:off x="0" y="0"/>
          <a:ext cx="0" cy="0"/>
          <a:chOff x="0" y="0"/>
          <a:chExt cx="0" cy="0"/>
        </a:xfrm>
      </p:grpSpPr>
      <p:pic>
        <p:nvPicPr>
          <p:cNvPr id="3314" name="Google Shape;3314;p42"/>
          <p:cNvPicPr preferRelativeResize="0"/>
          <p:nvPr/>
        </p:nvPicPr>
        <p:blipFill>
          <a:blip r:embed="rId3">
            <a:alphaModFix/>
          </a:blip>
          <a:stretch>
            <a:fillRect/>
          </a:stretch>
        </p:blipFill>
        <p:spPr>
          <a:xfrm>
            <a:off x="7674163" y="4423537"/>
            <a:ext cx="1352168" cy="640080"/>
          </a:xfrm>
          <a:prstGeom prst="rect">
            <a:avLst/>
          </a:prstGeom>
          <a:noFill/>
          <a:ln>
            <a:noFill/>
          </a:ln>
          <a:effectLst>
            <a:outerShdw blurRad="114300" dist="76200" dir="2640000" algn="bl" rotWithShape="0">
              <a:schemeClr val="dk1">
                <a:alpha val="29000"/>
              </a:schemeClr>
            </a:outerShdw>
          </a:effectLst>
        </p:spPr>
      </p:pic>
      <p:sp>
        <p:nvSpPr>
          <p:cNvPr id="8" name="Rounded Rectangle 8">
            <a:extLst>
              <a:ext uri="{FF2B5EF4-FFF2-40B4-BE49-F238E27FC236}">
                <a16:creationId xmlns:a16="http://schemas.microsoft.com/office/drawing/2014/main" id="{189B6FDD-96BD-39CA-C741-410950779E3D}"/>
              </a:ext>
            </a:extLst>
          </p:cNvPr>
          <p:cNvSpPr/>
          <p:nvPr/>
        </p:nvSpPr>
        <p:spPr>
          <a:xfrm>
            <a:off x="421576" y="492686"/>
            <a:ext cx="819366" cy="389615"/>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a:solidFill>
                  <a:srgbClr val="00487E"/>
                </a:solidFill>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FF98CC1-1904-266B-7008-A086567AF564}"/>
                  </a:ext>
                </a:extLst>
              </p:cNvPr>
              <p:cNvSpPr txBox="1"/>
              <p:nvPr/>
            </p:nvSpPr>
            <p:spPr>
              <a:xfrm>
                <a:off x="1407841" y="409791"/>
                <a:ext cx="7033632" cy="1068434"/>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Tìm</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thực</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Calibri" panose="020F0502020204030204" pitchFamily="34" charset="0"/>
                        <a:cs typeface="Arial" panose="020B0604020202020204" pitchFamily="34" charset="0"/>
                      </a:rPr>
                      <m:t>𝑥</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sao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=9</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=25</m:t>
                    </m:r>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7FF98CC1-1904-266B-7008-A086567AF564}"/>
                  </a:ext>
                </a:extLst>
              </p:cNvPr>
              <p:cNvSpPr txBox="1">
                <a:spLocks noRot="1" noChangeAspect="1" noMove="1" noResize="1" noEditPoints="1" noAdjustHandles="1" noChangeArrowheads="1" noChangeShapeType="1" noTextEdit="1"/>
              </p:cNvSpPr>
              <p:nvPr/>
            </p:nvSpPr>
            <p:spPr>
              <a:xfrm>
                <a:off x="1407841" y="409791"/>
                <a:ext cx="7033632" cy="1068434"/>
              </a:xfrm>
              <a:prstGeom prst="rect">
                <a:avLst/>
              </a:prstGeom>
              <a:blipFill>
                <a:blip r:embed="rId4"/>
                <a:stretch>
                  <a:fillRect l="-953" b="-9143"/>
                </a:stretch>
              </a:blipFill>
            </p:spPr>
            <p:txBody>
              <a:bodyPr/>
              <a:lstStyle/>
              <a:p>
                <a:r>
                  <a:rPr lang="en-US">
                    <a:noFill/>
                  </a:rPr>
                  <a:t> </a:t>
                </a:r>
              </a:p>
            </p:txBody>
          </p:sp>
        </mc:Fallback>
      </mc:AlternateContent>
      <p:sp>
        <p:nvSpPr>
          <p:cNvPr id="11" name="Google Shape;1913;p42">
            <a:extLst>
              <a:ext uri="{FF2B5EF4-FFF2-40B4-BE49-F238E27FC236}">
                <a16:creationId xmlns:a16="http://schemas.microsoft.com/office/drawing/2014/main" id="{B915B57A-E14D-38B2-ECC2-435C05EAAC45}"/>
              </a:ext>
            </a:extLst>
          </p:cNvPr>
          <p:cNvSpPr/>
          <p:nvPr/>
        </p:nvSpPr>
        <p:spPr>
          <a:xfrm rot="2165">
            <a:off x="524770" y="2342617"/>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dirty="0">
                <a:solidFill>
                  <a:sysClr val="windowText" lastClr="000000"/>
                </a:solidFill>
              </a:rPr>
              <a:t>G</a:t>
            </a:r>
            <a:r>
              <a:rPr kumimoji="0" lang="en-US" sz="1900" b="1" i="1" u="none" strike="noStrike" kern="0" cap="none" spc="0" normalizeH="0" baseline="0" noProof="0" dirty="0" err="1">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68BA95F-82CF-0601-1FE2-1C8DBE254D0C}"/>
                  </a:ext>
                </a:extLst>
              </p:cNvPr>
              <p:cNvSpPr txBox="1"/>
              <p:nvPr/>
            </p:nvSpPr>
            <p:spPr>
              <a:xfrm>
                <a:off x="2507787" y="2132767"/>
                <a:ext cx="5123492" cy="2652777"/>
              </a:xfrm>
              <a:prstGeom prst="rect">
                <a:avLst/>
              </a:prstGeom>
              <a:noFill/>
            </p:spPr>
            <p:txBody>
              <a:bodyPr wrap="square">
                <a:spAutoFit/>
              </a:bodyPr>
              <a:lstStyle/>
              <a:p>
                <a:pPr algn="just">
                  <a:lnSpc>
                    <a:spcPct val="150000"/>
                  </a:lnSpc>
                  <a:spcBef>
                    <a:spcPts val="300"/>
                  </a:spcBef>
                  <a:spcAft>
                    <a:spcPts val="30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sSup>
                      <m:sSup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2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a:effectLst/>
                        <a:latin typeface="Cambria Math" panose="02040503050406030204" pitchFamily="18" charset="0"/>
                        <a:ea typeface="Times New Roman" panose="02020603050405020304" pitchFamily="18" charset="0"/>
                        <a:cs typeface="Arial" panose="020B0604020202020204" pitchFamily="34" charset="0"/>
                      </a:rPr>
                      <m:t>=9</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sSup>
                      <m:sSup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2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a:effectLst/>
                        <a:latin typeface="Cambria Math" panose="02040503050406030204" pitchFamily="18" charset="0"/>
                        <a:ea typeface="Times New Roman" panose="02020603050405020304" pitchFamily="18" charset="0"/>
                        <a:cs typeface="Arial" panose="020B0604020202020204" pitchFamily="34" charset="0"/>
                      </a:rPr>
                      <m:t>−9=0</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d>
                      <m:d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−3</m:t>
                        </m:r>
                      </m:e>
                    </m:d>
                    <m:d>
                      <m:d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+3</m:t>
                        </m:r>
                      </m:e>
                    </m:d>
                    <m:r>
                      <a:rPr lang="en-US" sz="2000" i="1">
                        <a:effectLst/>
                        <a:latin typeface="Cambria Math" panose="02040503050406030204" pitchFamily="18" charset="0"/>
                        <a:ea typeface="Times New Roman" panose="02020603050405020304" pitchFamily="18" charset="0"/>
                        <a:cs typeface="Arial" panose="020B0604020202020204" pitchFamily="34" charset="0"/>
                      </a:rPr>
                      <m:t>=0</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−3=0</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hoặc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+3=0</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=3</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hoặc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=−3</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thực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thỏa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mãn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3</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−3</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268BA95F-82CF-0601-1FE2-1C8DBE254D0C}"/>
                  </a:ext>
                </a:extLst>
              </p:cNvPr>
              <p:cNvSpPr txBox="1">
                <a:spLocks noRot="1" noChangeAspect="1" noMove="1" noResize="1" noEditPoints="1" noAdjustHandles="1" noChangeArrowheads="1" noChangeShapeType="1" noTextEdit="1"/>
              </p:cNvSpPr>
              <p:nvPr/>
            </p:nvSpPr>
            <p:spPr>
              <a:xfrm>
                <a:off x="2507787" y="2132767"/>
                <a:ext cx="5123492" cy="2652777"/>
              </a:xfrm>
              <a:prstGeom prst="rect">
                <a:avLst/>
              </a:prstGeom>
              <a:blipFill>
                <a:blip r:embed="rId5"/>
                <a:stretch>
                  <a:fillRect l="-1189" b="-3218"/>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10"/>
        <p:cNvGrpSpPr/>
        <p:nvPr/>
      </p:nvGrpSpPr>
      <p:grpSpPr>
        <a:xfrm>
          <a:off x="0" y="0"/>
          <a:ext cx="0" cy="0"/>
          <a:chOff x="0" y="0"/>
          <a:chExt cx="0" cy="0"/>
        </a:xfrm>
      </p:grpSpPr>
      <p:pic>
        <p:nvPicPr>
          <p:cNvPr id="3314" name="Google Shape;3314;p42"/>
          <p:cNvPicPr preferRelativeResize="0"/>
          <p:nvPr/>
        </p:nvPicPr>
        <p:blipFill>
          <a:blip r:embed="rId3">
            <a:alphaModFix/>
          </a:blip>
          <a:stretch>
            <a:fillRect/>
          </a:stretch>
        </p:blipFill>
        <p:spPr>
          <a:xfrm>
            <a:off x="7674163" y="4423537"/>
            <a:ext cx="1352168" cy="640080"/>
          </a:xfrm>
          <a:prstGeom prst="rect">
            <a:avLst/>
          </a:prstGeom>
          <a:noFill/>
          <a:ln>
            <a:noFill/>
          </a:ln>
          <a:effectLst>
            <a:outerShdw blurRad="114300" dist="76200" dir="2640000" algn="bl" rotWithShape="0">
              <a:schemeClr val="dk1">
                <a:alpha val="29000"/>
              </a:schemeClr>
            </a:outerShdw>
          </a:effectLst>
        </p:spPr>
      </p:pic>
      <p:sp>
        <p:nvSpPr>
          <p:cNvPr id="8" name="Rounded Rectangle 8">
            <a:extLst>
              <a:ext uri="{FF2B5EF4-FFF2-40B4-BE49-F238E27FC236}">
                <a16:creationId xmlns:a16="http://schemas.microsoft.com/office/drawing/2014/main" id="{189B6FDD-96BD-39CA-C741-410950779E3D}"/>
              </a:ext>
            </a:extLst>
          </p:cNvPr>
          <p:cNvSpPr/>
          <p:nvPr/>
        </p:nvSpPr>
        <p:spPr>
          <a:xfrm>
            <a:off x="421576" y="492686"/>
            <a:ext cx="819366" cy="389615"/>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a:solidFill>
                  <a:srgbClr val="00487E"/>
                </a:solidFill>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FF98CC1-1904-266B-7008-A086567AF564}"/>
                  </a:ext>
                </a:extLst>
              </p:cNvPr>
              <p:cNvSpPr txBox="1"/>
              <p:nvPr/>
            </p:nvSpPr>
            <p:spPr>
              <a:xfrm>
                <a:off x="1407841" y="409791"/>
                <a:ext cx="7033632" cy="1068434"/>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Tìm</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thực</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Calibri" panose="020F0502020204030204" pitchFamily="34" charset="0"/>
                        <a:cs typeface="Arial" panose="020B0604020202020204" pitchFamily="34" charset="0"/>
                      </a:rPr>
                      <m:t>𝑥</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sao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=9</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=25</m:t>
                    </m:r>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7FF98CC1-1904-266B-7008-A086567AF564}"/>
                  </a:ext>
                </a:extLst>
              </p:cNvPr>
              <p:cNvSpPr txBox="1">
                <a:spLocks noRot="1" noChangeAspect="1" noMove="1" noResize="1" noEditPoints="1" noAdjustHandles="1" noChangeArrowheads="1" noChangeShapeType="1" noTextEdit="1"/>
              </p:cNvSpPr>
              <p:nvPr/>
            </p:nvSpPr>
            <p:spPr>
              <a:xfrm>
                <a:off x="1407841" y="409791"/>
                <a:ext cx="7033632" cy="1068434"/>
              </a:xfrm>
              <a:prstGeom prst="rect">
                <a:avLst/>
              </a:prstGeom>
              <a:blipFill>
                <a:blip r:embed="rId4"/>
                <a:stretch>
                  <a:fillRect l="-953" b="-9143"/>
                </a:stretch>
              </a:blipFill>
            </p:spPr>
            <p:txBody>
              <a:bodyPr/>
              <a:lstStyle/>
              <a:p>
                <a:r>
                  <a:rPr lang="en-US">
                    <a:noFill/>
                  </a:rPr>
                  <a:t> </a:t>
                </a:r>
              </a:p>
            </p:txBody>
          </p:sp>
        </mc:Fallback>
      </mc:AlternateContent>
      <p:sp>
        <p:nvSpPr>
          <p:cNvPr id="11" name="Google Shape;1913;p42">
            <a:extLst>
              <a:ext uri="{FF2B5EF4-FFF2-40B4-BE49-F238E27FC236}">
                <a16:creationId xmlns:a16="http://schemas.microsoft.com/office/drawing/2014/main" id="{B915B57A-E14D-38B2-ECC2-435C05EAAC45}"/>
              </a:ext>
            </a:extLst>
          </p:cNvPr>
          <p:cNvSpPr/>
          <p:nvPr/>
        </p:nvSpPr>
        <p:spPr>
          <a:xfrm rot="2165">
            <a:off x="524770" y="2342617"/>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68BA95F-82CF-0601-1FE2-1C8DBE254D0C}"/>
                  </a:ext>
                </a:extLst>
              </p:cNvPr>
              <p:cNvSpPr txBox="1"/>
              <p:nvPr/>
            </p:nvSpPr>
            <p:spPr>
              <a:xfrm>
                <a:off x="2507787" y="2132767"/>
                <a:ext cx="5123492" cy="2652777"/>
              </a:xfrm>
              <a:prstGeom prst="rect">
                <a:avLst/>
              </a:prstGeom>
              <a:noFill/>
            </p:spPr>
            <p:txBody>
              <a:bodyPr wrap="square">
                <a:spAutoFit/>
              </a:bodyPr>
              <a:lstStyle/>
              <a:p>
                <a:pPr algn="just">
                  <a:lnSpc>
                    <a:spcPct val="150000"/>
                  </a:lnSpc>
                  <a:spcBef>
                    <a:spcPts val="300"/>
                  </a:spcBef>
                  <a:spcAft>
                    <a:spcPts val="3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𝑥</m:t>
                        </m:r>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r>
                      <a:rPr lang="en-US" sz="2000" i="1">
                        <a:latin typeface="Cambria Math" panose="02040503050406030204" pitchFamily="18" charset="0"/>
                        <a:ea typeface="Times New Roman" panose="02020603050405020304" pitchFamily="18" charset="0"/>
                        <a:cs typeface="Arial" panose="020B0604020202020204" pitchFamily="34" charset="0"/>
                      </a:rPr>
                      <m:t>=25</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𝑥</m:t>
                        </m:r>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r>
                      <a:rPr lang="en-US" sz="2000" i="1">
                        <a:latin typeface="Cambria Math" panose="02040503050406030204" pitchFamily="18" charset="0"/>
                        <a:ea typeface="Times New Roman" panose="02020603050405020304" pitchFamily="18" charset="0"/>
                        <a:cs typeface="Arial" panose="020B0604020202020204" pitchFamily="34" charset="0"/>
                      </a:rPr>
                      <m:t>−25=0</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en-US" sz="2000" i="1">
                            <a:latin typeface="Cambria Math" panose="02040503050406030204" pitchFamily="18" charset="0"/>
                            <a:ea typeface="Times New Roman" panose="02020603050405020304" pitchFamily="18" charset="0"/>
                            <a:cs typeface="Arial" panose="020B0604020202020204" pitchFamily="34" charset="0"/>
                          </a:rPr>
                          <m:t>𝑥</m:t>
                        </m:r>
                        <m:r>
                          <a:rPr lang="en-US" sz="2000" i="1">
                            <a:latin typeface="Cambria Math" panose="02040503050406030204" pitchFamily="18" charset="0"/>
                            <a:ea typeface="Times New Roman" panose="02020603050405020304" pitchFamily="18" charset="0"/>
                            <a:cs typeface="Arial" panose="020B0604020202020204" pitchFamily="34" charset="0"/>
                          </a:rPr>
                          <m:t>−5</m:t>
                        </m:r>
                      </m:e>
                    </m:d>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en-US" sz="2000" i="1">
                            <a:latin typeface="Cambria Math" panose="02040503050406030204" pitchFamily="18" charset="0"/>
                            <a:ea typeface="Times New Roman" panose="02020603050405020304" pitchFamily="18" charset="0"/>
                            <a:cs typeface="Arial" panose="020B0604020202020204" pitchFamily="34" charset="0"/>
                          </a:rPr>
                          <m:t>𝑥</m:t>
                        </m:r>
                        <m:r>
                          <a:rPr lang="en-US" sz="2000" i="1">
                            <a:latin typeface="Cambria Math" panose="02040503050406030204" pitchFamily="18" charset="0"/>
                            <a:ea typeface="Times New Roman" panose="02020603050405020304" pitchFamily="18" charset="0"/>
                            <a:cs typeface="Arial" panose="020B0604020202020204" pitchFamily="34" charset="0"/>
                          </a:rPr>
                          <m:t>+5</m:t>
                        </m:r>
                      </m:e>
                    </m:d>
                    <m:r>
                      <a:rPr lang="en-US" sz="2000" i="1">
                        <a:latin typeface="Cambria Math" panose="02040503050406030204" pitchFamily="18" charset="0"/>
                        <a:ea typeface="Times New Roman" panose="02020603050405020304" pitchFamily="18" charset="0"/>
                        <a:cs typeface="Arial" panose="020B0604020202020204" pitchFamily="34" charset="0"/>
                      </a:rPr>
                      <m:t>=0</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𝑥</m:t>
                    </m:r>
                    <m:r>
                      <a:rPr lang="en-US" sz="2000" i="1">
                        <a:latin typeface="Cambria Math" panose="02040503050406030204" pitchFamily="18" charset="0"/>
                        <a:ea typeface="Times New Roman" panose="02020603050405020304" pitchFamily="18" charset="0"/>
                        <a:cs typeface="Arial" panose="020B0604020202020204" pitchFamily="34" charset="0"/>
                      </a:rPr>
                      <m:t>−5=0</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hoặc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𝑥</m:t>
                    </m:r>
                    <m:r>
                      <a:rPr lang="en-US" sz="2000" i="1">
                        <a:latin typeface="Cambria Math" panose="02040503050406030204" pitchFamily="18" charset="0"/>
                        <a:ea typeface="Times New Roman" panose="02020603050405020304" pitchFamily="18" charset="0"/>
                        <a:cs typeface="Arial" panose="020B0604020202020204" pitchFamily="34" charset="0"/>
                      </a:rPr>
                      <m:t>+5=0</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𝑥</m:t>
                    </m:r>
                    <m:r>
                      <a:rPr lang="en-US" sz="2000" i="1">
                        <a:latin typeface="Cambria Math" panose="02040503050406030204" pitchFamily="18" charset="0"/>
                        <a:ea typeface="Times New Roman" panose="02020603050405020304" pitchFamily="18" charset="0"/>
                        <a:cs typeface="Arial" panose="020B0604020202020204" pitchFamily="34" charset="0"/>
                      </a:rPr>
                      <m:t>=5</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hoặc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𝑥</m:t>
                    </m:r>
                    <m:r>
                      <a:rPr lang="en-US" sz="2000" i="1">
                        <a:latin typeface="Cambria Math" panose="02040503050406030204" pitchFamily="18" charset="0"/>
                        <a:ea typeface="Times New Roman" panose="02020603050405020304" pitchFamily="18" charset="0"/>
                        <a:cs typeface="Arial" panose="020B0604020202020204" pitchFamily="34" charset="0"/>
                      </a:rPr>
                      <m:t>=−5</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Vậy</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thực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𝑥</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thỏa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mãn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5</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−5</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268BA95F-82CF-0601-1FE2-1C8DBE254D0C}"/>
                  </a:ext>
                </a:extLst>
              </p:cNvPr>
              <p:cNvSpPr txBox="1">
                <a:spLocks noRot="1" noChangeAspect="1" noMove="1" noResize="1" noEditPoints="1" noAdjustHandles="1" noChangeArrowheads="1" noChangeShapeType="1" noTextEdit="1"/>
              </p:cNvSpPr>
              <p:nvPr/>
            </p:nvSpPr>
            <p:spPr>
              <a:xfrm>
                <a:off x="2507787" y="2132767"/>
                <a:ext cx="5123492" cy="2652777"/>
              </a:xfrm>
              <a:prstGeom prst="rect">
                <a:avLst/>
              </a:prstGeom>
              <a:blipFill>
                <a:blip r:embed="rId5"/>
                <a:stretch>
                  <a:fillRect l="-1189" b="-3218"/>
                </a:stretch>
              </a:blipFill>
            </p:spPr>
            <p:txBody>
              <a:bodyPr/>
              <a:lstStyle/>
              <a:p>
                <a:r>
                  <a:rPr lang="en-US">
                    <a:noFill/>
                  </a:rPr>
                  <a:t> </a:t>
                </a:r>
              </a:p>
            </p:txBody>
          </p:sp>
        </mc:Fallback>
      </mc:AlternateContent>
    </p:spTree>
    <p:extLst>
      <p:ext uri="{BB962C8B-B14F-4D97-AF65-F5344CB8AC3E}">
        <p14:creationId xmlns:p14="http://schemas.microsoft.com/office/powerpoint/2010/main" val="34754488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10"/>
        <p:cNvGrpSpPr/>
        <p:nvPr/>
      </p:nvGrpSpPr>
      <p:grpSpPr>
        <a:xfrm>
          <a:off x="0" y="0"/>
          <a:ext cx="0" cy="0"/>
          <a:chOff x="0" y="0"/>
          <a:chExt cx="0" cy="0"/>
        </a:xfrm>
      </p:grpSpPr>
      <p:pic>
        <p:nvPicPr>
          <p:cNvPr id="3314" name="Google Shape;3314;p42"/>
          <p:cNvPicPr preferRelativeResize="0"/>
          <p:nvPr/>
        </p:nvPicPr>
        <p:blipFill>
          <a:blip r:embed="rId3">
            <a:alphaModFix/>
          </a:blip>
          <a:stretch>
            <a:fillRect/>
          </a:stretch>
        </p:blipFill>
        <p:spPr>
          <a:xfrm>
            <a:off x="7674163" y="4423537"/>
            <a:ext cx="1352168" cy="640080"/>
          </a:xfrm>
          <a:prstGeom prst="rect">
            <a:avLst/>
          </a:prstGeom>
          <a:noFill/>
          <a:ln>
            <a:noFill/>
          </a:ln>
          <a:effectLst>
            <a:outerShdw blurRad="114300" dist="76200" dir="2640000" algn="bl" rotWithShape="0">
              <a:schemeClr val="dk1">
                <a:alpha val="29000"/>
              </a:schemeClr>
            </a:outerShdw>
          </a:effectLst>
        </p:spPr>
      </p:pic>
      <p:sp>
        <p:nvSpPr>
          <p:cNvPr id="8" name="Rounded Rectangle 8">
            <a:extLst>
              <a:ext uri="{FF2B5EF4-FFF2-40B4-BE49-F238E27FC236}">
                <a16:creationId xmlns:a16="http://schemas.microsoft.com/office/drawing/2014/main" id="{189B6FDD-96BD-39CA-C741-410950779E3D}"/>
              </a:ext>
            </a:extLst>
          </p:cNvPr>
          <p:cNvSpPr/>
          <p:nvPr/>
        </p:nvSpPr>
        <p:spPr>
          <a:xfrm>
            <a:off x="421576" y="492686"/>
            <a:ext cx="819366" cy="389615"/>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a:solidFill>
                  <a:srgbClr val="00487E"/>
                </a:solidFill>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FF98CC1-1904-266B-7008-A086567AF564}"/>
                  </a:ext>
                </a:extLst>
              </p:cNvPr>
              <p:cNvSpPr txBox="1"/>
              <p:nvPr/>
            </p:nvSpPr>
            <p:spPr>
              <a:xfrm>
                <a:off x="1407841" y="409791"/>
                <a:ext cx="7033632" cy="1068434"/>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Tìm</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thực</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Calibri" panose="020F0502020204030204" pitchFamily="34" charset="0"/>
                        <a:cs typeface="Arial" panose="020B0604020202020204" pitchFamily="34" charset="0"/>
                      </a:rPr>
                      <m:t>𝑥</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sao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=9</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=25</m:t>
                    </m:r>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7FF98CC1-1904-266B-7008-A086567AF564}"/>
                  </a:ext>
                </a:extLst>
              </p:cNvPr>
              <p:cNvSpPr txBox="1">
                <a:spLocks noRot="1" noChangeAspect="1" noMove="1" noResize="1" noEditPoints="1" noAdjustHandles="1" noChangeArrowheads="1" noChangeShapeType="1" noTextEdit="1"/>
              </p:cNvSpPr>
              <p:nvPr/>
            </p:nvSpPr>
            <p:spPr>
              <a:xfrm>
                <a:off x="1407841" y="409791"/>
                <a:ext cx="7033632" cy="1068434"/>
              </a:xfrm>
              <a:prstGeom prst="rect">
                <a:avLst/>
              </a:prstGeom>
              <a:blipFill>
                <a:blip r:embed="rId4"/>
                <a:stretch>
                  <a:fillRect l="-953" b="-9143"/>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C584647D-4BDE-5E05-1DEC-16079EFAACA9}"/>
              </a:ext>
            </a:extLst>
          </p:cNvPr>
          <p:cNvGrpSpPr/>
          <p:nvPr/>
        </p:nvGrpSpPr>
        <p:grpSpPr>
          <a:xfrm>
            <a:off x="523207" y="1908391"/>
            <a:ext cx="8185896" cy="2883158"/>
            <a:chOff x="523207" y="1908391"/>
            <a:chExt cx="8185896" cy="2883158"/>
          </a:xfrm>
        </p:grpSpPr>
        <p:pic>
          <p:nvPicPr>
            <p:cNvPr id="3" name="Picture 2">
              <a:extLst>
                <a:ext uri="{FF2B5EF4-FFF2-40B4-BE49-F238E27FC236}">
                  <a16:creationId xmlns:a16="http://schemas.microsoft.com/office/drawing/2014/main" id="{3AE9768C-9253-D2D8-862D-C164228B3B8F}"/>
                </a:ext>
              </a:extLst>
            </p:cNvPr>
            <p:cNvPicPr>
              <a:picLocks noChangeAspect="1"/>
            </p:cNvPicPr>
            <p:nvPr/>
          </p:nvPicPr>
          <p:blipFill>
            <a:blip r:embed="rId5"/>
            <a:stretch>
              <a:fillRect/>
            </a:stretch>
          </p:blipFill>
          <p:spPr>
            <a:xfrm>
              <a:off x="523207" y="3683296"/>
              <a:ext cx="1108253" cy="1108253"/>
            </a:xfrm>
            <a:prstGeom prst="rect">
              <a:avLst/>
            </a:prstGeom>
          </p:spPr>
        </p:pic>
        <p:sp>
          <p:nvSpPr>
            <p:cNvPr id="4" name="Thought Bubble: Cloud 3">
              <a:extLst>
                <a:ext uri="{FF2B5EF4-FFF2-40B4-BE49-F238E27FC236}">
                  <a16:creationId xmlns:a16="http://schemas.microsoft.com/office/drawing/2014/main" id="{C183F662-616E-9137-D96C-52D6F272B308}"/>
                </a:ext>
              </a:extLst>
            </p:cNvPr>
            <p:cNvSpPr/>
            <p:nvPr/>
          </p:nvSpPr>
          <p:spPr>
            <a:xfrm>
              <a:off x="1962614" y="1908391"/>
              <a:ext cx="6746489" cy="2084979"/>
            </a:xfrm>
            <a:prstGeom prst="cloudCallout">
              <a:avLst>
                <a:gd name="adj1" fmla="val -55704"/>
                <a:gd name="adj2" fmla="val 58695"/>
              </a:avLst>
            </a:prstGeom>
            <a:solidFill>
              <a:schemeClr val="accent1">
                <a:lumMod val="20000"/>
                <a:lumOff val="80000"/>
              </a:schemeClr>
            </a:solidFill>
            <a:ln>
              <a:solidFill>
                <a:schemeClr val="accent1">
                  <a:lumMod val="7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C2666B8-9A09-6469-7564-6D01FF873467}"/>
                    </a:ext>
                  </a:extLst>
                </p:cNvPr>
                <p:cNvSpPr txBox="1"/>
                <p:nvPr/>
              </p:nvSpPr>
              <p:spPr>
                <a:xfrm>
                  <a:off x="2908916" y="2471550"/>
                  <a:ext cx="4853884" cy="958660"/>
                </a:xfrm>
                <a:prstGeom prst="rect">
                  <a:avLst/>
                </a:prstGeom>
                <a:noFill/>
              </p:spPr>
              <p:txBody>
                <a:bodyPr wrap="square">
                  <a:spAutoFit/>
                </a:bodyPr>
                <a:lstStyle/>
                <a:p>
                  <a:pPr>
                    <a:lnSpc>
                      <a:spcPct val="150000"/>
                    </a:lnSpc>
                  </a:pPr>
                  <a:r>
                    <a:rPr lang="en-US" sz="2000" dirty="0"/>
                    <a:t>Ta </a:t>
                  </a:r>
                  <a:r>
                    <a:rPr lang="en-US" sz="2000" dirty="0" err="1"/>
                    <a:t>có</a:t>
                  </a:r>
                  <a:r>
                    <a:rPr lang="en-US" sz="2000" dirty="0"/>
                    <a:t>: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3</m:t>
                          </m:r>
                        </m:e>
                        <m:sup>
                          <m:r>
                            <a:rPr lang="en-US" sz="2000" i="1">
                              <a:latin typeface="Cambria Math" panose="02040503050406030204" pitchFamily="18" charset="0"/>
                            </a:rPr>
                            <m:t>2</m:t>
                          </m:r>
                        </m:sup>
                      </m:sSup>
                      <m:r>
                        <a:rPr lang="en-US" sz="2000" i="1">
                          <a:latin typeface="Cambria Math" panose="02040503050406030204" pitchFamily="18" charset="0"/>
                        </a:rPr>
                        <m:t>=9;</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−3</m:t>
                              </m:r>
                            </m:e>
                          </m:d>
                        </m:e>
                        <m:sup>
                          <m:r>
                            <a:rPr lang="en-US" sz="2000" i="1">
                              <a:latin typeface="Cambria Math" panose="02040503050406030204" pitchFamily="18" charset="0"/>
                            </a:rPr>
                            <m:t>2</m:t>
                          </m:r>
                        </m:sup>
                      </m:sSup>
                      <m:r>
                        <a:rPr lang="en-US" sz="2000" i="1">
                          <a:latin typeface="Cambria Math" panose="02040503050406030204" pitchFamily="18" charset="0"/>
                        </a:rPr>
                        <m:t>=9</m:t>
                      </m:r>
                    </m:oMath>
                  </a14:m>
                  <a:endParaRPr lang="en-US" sz="2000" dirty="0"/>
                </a:p>
                <a:p>
                  <a:pPr>
                    <a:lnSpc>
                      <a:spcPct val="150000"/>
                    </a:lnSpc>
                  </a:pPr>
                  <a:r>
                    <a:rPr lang="en-US" sz="2000" dirty="0"/>
                    <a:t>Ta </a:t>
                  </a:r>
                  <a:r>
                    <a:rPr lang="en-US" sz="2000" dirty="0" err="1"/>
                    <a:t>nói</a:t>
                  </a:r>
                  <a:r>
                    <a:rPr lang="en-US" sz="2000" dirty="0"/>
                    <a:t> </a:t>
                  </a:r>
                  <a14:m>
                    <m:oMath xmlns:m="http://schemas.openxmlformats.org/officeDocument/2006/math">
                      <m:r>
                        <a:rPr lang="en-US" sz="2000" i="1">
                          <a:latin typeface="Cambria Math" panose="02040503050406030204" pitchFamily="18" charset="0"/>
                        </a:rPr>
                        <m:t>3</m:t>
                      </m:r>
                    </m:oMath>
                  </a14:m>
                  <a:r>
                    <a:rPr lang="en-US" sz="2000" dirty="0"/>
                    <a:t> </a:t>
                  </a:r>
                  <a:r>
                    <a:rPr lang="en-US" sz="2000" dirty="0" err="1"/>
                    <a:t>và</a:t>
                  </a:r>
                  <a:r>
                    <a:rPr lang="en-US" sz="2000" dirty="0"/>
                    <a:t> </a:t>
                  </a:r>
                  <a14:m>
                    <m:oMath xmlns:m="http://schemas.openxmlformats.org/officeDocument/2006/math">
                      <m:r>
                        <a:rPr lang="en-US" sz="2000" i="1">
                          <a:latin typeface="Cambria Math" panose="02040503050406030204" pitchFamily="18" charset="0"/>
                        </a:rPr>
                        <m:t>−3</m:t>
                      </m:r>
                    </m:oMath>
                  </a14:m>
                  <a:r>
                    <a:rPr lang="en-US" sz="2000" dirty="0"/>
                    <a:t> </a:t>
                  </a:r>
                  <a:r>
                    <a:rPr lang="en-US" sz="2000" dirty="0" err="1"/>
                    <a:t>là</a:t>
                  </a:r>
                  <a:r>
                    <a:rPr lang="en-US" sz="2000" dirty="0"/>
                    <a:t> </a:t>
                  </a:r>
                  <a:r>
                    <a:rPr lang="en-US" sz="2000" dirty="0" err="1"/>
                    <a:t>các</a:t>
                  </a:r>
                  <a:r>
                    <a:rPr lang="en-US" sz="2000" dirty="0"/>
                    <a:t> </a:t>
                  </a:r>
                  <a:r>
                    <a:rPr lang="en-US" sz="2000" dirty="0" err="1"/>
                    <a:t>căn</a:t>
                  </a:r>
                  <a:r>
                    <a:rPr lang="en-US" sz="2000" dirty="0"/>
                    <a:t> </a:t>
                  </a:r>
                  <a:r>
                    <a:rPr lang="en-US" sz="2000" dirty="0" err="1"/>
                    <a:t>bậc</a:t>
                  </a:r>
                  <a:r>
                    <a:rPr lang="en-US" sz="2000" dirty="0"/>
                    <a:t> </a:t>
                  </a:r>
                  <a:r>
                    <a:rPr lang="en-US" sz="2000" dirty="0" err="1"/>
                    <a:t>hai</a:t>
                  </a:r>
                  <a:r>
                    <a:rPr lang="en-US" sz="2000" dirty="0"/>
                    <a:t> </a:t>
                  </a:r>
                  <a:r>
                    <a:rPr lang="en-US" sz="2000" dirty="0" err="1"/>
                    <a:t>của</a:t>
                  </a:r>
                  <a:r>
                    <a:rPr lang="en-US" sz="2000" dirty="0"/>
                    <a:t> </a:t>
                  </a:r>
                  <a14:m>
                    <m:oMath xmlns:m="http://schemas.openxmlformats.org/officeDocument/2006/math">
                      <m:r>
                        <a:rPr lang="en-US" sz="2000" i="1">
                          <a:latin typeface="Cambria Math" panose="02040503050406030204" pitchFamily="18" charset="0"/>
                        </a:rPr>
                        <m:t>9</m:t>
                      </m:r>
                    </m:oMath>
                  </a14:m>
                  <a:endParaRPr lang="en-US" sz="2000" dirty="0"/>
                </a:p>
              </p:txBody>
            </p:sp>
          </mc:Choice>
          <mc:Fallback xmlns="">
            <p:sp>
              <p:nvSpPr>
                <p:cNvPr id="5" name="TextBox 4">
                  <a:extLst>
                    <a:ext uri="{FF2B5EF4-FFF2-40B4-BE49-F238E27FC236}">
                      <a16:creationId xmlns:a16="http://schemas.microsoft.com/office/drawing/2014/main" id="{0C2666B8-9A09-6469-7564-6D01FF873467}"/>
                    </a:ext>
                  </a:extLst>
                </p:cNvPr>
                <p:cNvSpPr txBox="1">
                  <a:spLocks noRot="1" noChangeAspect="1" noMove="1" noResize="1" noEditPoints="1" noAdjustHandles="1" noChangeArrowheads="1" noChangeShapeType="1" noTextEdit="1"/>
                </p:cNvSpPr>
                <p:nvPr/>
              </p:nvSpPr>
              <p:spPr>
                <a:xfrm>
                  <a:off x="2908916" y="2471550"/>
                  <a:ext cx="4853884" cy="958660"/>
                </a:xfrm>
                <a:prstGeom prst="rect">
                  <a:avLst/>
                </a:prstGeom>
                <a:blipFill>
                  <a:blip r:embed="rId6"/>
                  <a:stretch>
                    <a:fillRect l="-1256" b="-11392"/>
                  </a:stretch>
                </a:blipFill>
              </p:spPr>
              <p:txBody>
                <a:bodyPr/>
                <a:lstStyle/>
                <a:p>
                  <a:r>
                    <a:rPr lang="en-US">
                      <a:noFill/>
                    </a:rPr>
                    <a:t> </a:t>
                  </a:r>
                </a:p>
              </p:txBody>
            </p:sp>
          </mc:Fallback>
        </mc:AlternateContent>
      </p:grpSp>
    </p:spTree>
    <p:extLst>
      <p:ext uri="{BB962C8B-B14F-4D97-AF65-F5344CB8AC3E}">
        <p14:creationId xmlns:p14="http://schemas.microsoft.com/office/powerpoint/2010/main" val="33779850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18"/>
        <p:cNvGrpSpPr/>
        <p:nvPr/>
      </p:nvGrpSpPr>
      <p:grpSpPr>
        <a:xfrm>
          <a:off x="0" y="0"/>
          <a:ext cx="0" cy="0"/>
          <a:chOff x="0" y="0"/>
          <a:chExt cx="0" cy="0"/>
        </a:xfrm>
      </p:grpSpPr>
      <p:pic>
        <p:nvPicPr>
          <p:cNvPr id="2" name="Picture 9">
            <a:extLst>
              <a:ext uri="{FF2B5EF4-FFF2-40B4-BE49-F238E27FC236}">
                <a16:creationId xmlns:a16="http://schemas.microsoft.com/office/drawing/2014/main" id="{24594A8F-D42D-8989-F413-A745464D198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05118" y="2670888"/>
            <a:ext cx="2471896" cy="2144370"/>
          </a:xfrm>
          <a:prstGeom prst="rect">
            <a:avLst/>
          </a:prstGeom>
        </p:spPr>
      </p:pic>
      <p:sp>
        <p:nvSpPr>
          <p:cNvPr id="7" name="Google Shape;1339;p43">
            <a:extLst>
              <a:ext uri="{FF2B5EF4-FFF2-40B4-BE49-F238E27FC236}">
                <a16:creationId xmlns:a16="http://schemas.microsoft.com/office/drawing/2014/main" id="{8FA8A61B-8099-A7AF-9137-316BAC1C9676}"/>
              </a:ext>
            </a:extLst>
          </p:cNvPr>
          <p:cNvSpPr txBox="1">
            <a:spLocks noGrp="1"/>
          </p:cNvSpPr>
          <p:nvPr>
            <p:ph type="title"/>
          </p:nvPr>
        </p:nvSpPr>
        <p:spPr>
          <a:xfrm>
            <a:off x="4718670" y="864295"/>
            <a:ext cx="2249140" cy="815700"/>
          </a:xfrm>
          <a:prstGeom prst="rect">
            <a:avLst/>
          </a:prstGeom>
        </p:spPr>
        <p:txBody>
          <a:bodyPr spcFirstLastPara="1" wrap="square" lIns="90000" tIns="91425" rIns="90000" bIns="91425" anchor="ctr" anchorCtr="0">
            <a:noAutofit/>
          </a:bodyPr>
          <a:lstStyle/>
          <a:p>
            <a:pPr marL="0" lvl="0" indent="0" algn="ctr" rtl="0">
              <a:spcBef>
                <a:spcPts val="0"/>
              </a:spcBef>
              <a:spcAft>
                <a:spcPts val="0"/>
              </a:spcAft>
              <a:buNone/>
            </a:pPr>
            <a:r>
              <a:rPr lang="en" b="1" dirty="0">
                <a:solidFill>
                  <a:schemeClr val="tx2">
                    <a:lumMod val="75000"/>
                  </a:schemeClr>
                </a:solidFill>
                <a:latin typeface="+mj-lt"/>
              </a:rPr>
              <a:t>Ghi nhớ</a:t>
            </a:r>
            <a:endParaRPr b="1" dirty="0">
              <a:solidFill>
                <a:schemeClr val="tx2">
                  <a:lumMod val="75000"/>
                </a:schemeClr>
              </a:solidFill>
              <a:latin typeface="+mj-lt"/>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053FBA7-31A5-D9C9-183C-6A9B7866E29B}"/>
                  </a:ext>
                </a:extLst>
              </p:cNvPr>
              <p:cNvSpPr txBox="1"/>
              <p:nvPr/>
            </p:nvSpPr>
            <p:spPr>
              <a:xfrm>
                <a:off x="3256157" y="2320685"/>
                <a:ext cx="5174166" cy="1061993"/>
              </a:xfrm>
              <a:prstGeom prst="roundRect">
                <a:avLst/>
              </a:prstGeom>
              <a:solidFill>
                <a:srgbClr val="FFFFFF"/>
              </a:solidFill>
              <a:ln>
                <a:solidFill>
                  <a:srgbClr val="00B050"/>
                </a:solidFill>
              </a:ln>
            </p:spPr>
            <p:txBody>
              <a:bodyPr wrap="square">
                <a:spAutoFit/>
              </a:bodyPr>
              <a:lstStyle/>
              <a:p>
                <a:pPr algn="ctr">
                  <a:lnSpc>
                    <a:spcPct val="150000"/>
                  </a:lnSpc>
                  <a:spcBef>
                    <a:spcPts val="300"/>
                  </a:spcBef>
                  <a:spcAft>
                    <a:spcPts val="300"/>
                  </a:spcAft>
                </a:pPr>
                <a:r>
                  <a:rPr lang="vi-VN" sz="2000" dirty="0">
                    <a:effectLst/>
                    <a:latin typeface="Arial" panose="020B0604020202020204" pitchFamily="34" charset="0"/>
                    <a:ea typeface="Times New Roman" panose="02020603050405020304" pitchFamily="18" charset="0"/>
                    <a:cs typeface="Times New Roman" panose="02020603050405020304" pitchFamily="18" charset="0"/>
                  </a:rPr>
                  <a:t>Căn bậc hai của một số thực </a:t>
                </a:r>
                <a14:m>
                  <m:oMath xmlns:m="http://schemas.openxmlformats.org/officeDocument/2006/math">
                    <m:r>
                      <a:rPr lang="vi-VN" sz="2000" i="1">
                        <a:effectLst/>
                        <a:latin typeface="Cambria Math" panose="02040503050406030204" pitchFamily="18" charset="0"/>
                        <a:ea typeface="Times New Roman" panose="02020603050405020304" pitchFamily="18" charset="0"/>
                        <a:cs typeface="Arial" panose="020B0604020202020204" pitchFamily="34" charset="0"/>
                      </a:rPr>
                      <m:t>𝑎</m:t>
                    </m:r>
                  </m:oMath>
                </a14:m>
                <a:r>
                  <a:rPr lang="vi-VN" sz="2000" dirty="0">
                    <a:effectLst/>
                    <a:latin typeface="Arial" panose="020B0604020202020204" pitchFamily="34" charset="0"/>
                    <a:ea typeface="Times New Roman" panose="02020603050405020304" pitchFamily="18" charset="0"/>
                    <a:cs typeface="Times New Roman" panose="02020603050405020304" pitchFamily="18" charset="0"/>
                  </a:rPr>
                  <a:t> không âm là số thực </a:t>
                </a:r>
                <a14:m>
                  <m:oMath xmlns:m="http://schemas.openxmlformats.org/officeDocument/2006/math">
                    <m:r>
                      <a:rPr lang="vi-VN" sz="2000" i="1">
                        <a:effectLst/>
                        <a:latin typeface="Cambria Math" panose="02040503050406030204" pitchFamily="18" charset="0"/>
                        <a:ea typeface="Times New Roman" panose="02020603050405020304" pitchFamily="18" charset="0"/>
                        <a:cs typeface="Arial" panose="020B0604020202020204" pitchFamily="34" charset="0"/>
                      </a:rPr>
                      <m:t>𝑥</m:t>
                    </m:r>
                  </m:oMath>
                </a14:m>
                <a:r>
                  <a:rPr lang="vi-VN" sz="2000" dirty="0">
                    <a:effectLst/>
                    <a:latin typeface="Arial" panose="020B0604020202020204" pitchFamily="34" charset="0"/>
                    <a:ea typeface="Times New Roman" panose="02020603050405020304" pitchFamily="18" charset="0"/>
                    <a:cs typeface="Times New Roman" panose="02020603050405020304" pitchFamily="18" charset="0"/>
                  </a:rPr>
                  <a:t> sao cho </a:t>
                </a:r>
                <a14:m>
                  <m:oMath xmlns:m="http://schemas.openxmlformats.org/officeDocument/2006/math">
                    <m:sSup>
                      <m:sSup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pPr>
                      <m:e>
                        <m:r>
                          <a:rPr lang="vi-VN" sz="2000" i="1">
                            <a:effectLst/>
                            <a:latin typeface="Cambria Math" panose="02040503050406030204" pitchFamily="18" charset="0"/>
                            <a:ea typeface="Times New Roman" panose="02020603050405020304" pitchFamily="18" charset="0"/>
                            <a:cs typeface="Arial" panose="020B0604020202020204" pitchFamily="34" charset="0"/>
                          </a:rPr>
                          <m:t>𝑥</m:t>
                        </m:r>
                      </m:e>
                      <m:sup>
                        <m:r>
                          <a:rPr lang="vi-VN" sz="2000" i="1">
                            <a:effectLst/>
                            <a:latin typeface="Cambria Math" panose="02040503050406030204" pitchFamily="18" charset="0"/>
                            <a:ea typeface="Times New Roman" panose="02020603050405020304" pitchFamily="18" charset="0"/>
                            <a:cs typeface="Arial" panose="020B0604020202020204" pitchFamily="34" charset="0"/>
                          </a:rPr>
                          <m:t>2</m:t>
                        </m:r>
                      </m:sup>
                    </m:sSup>
                    <m:r>
                      <a:rPr lang="vi-VN" sz="2000" i="1">
                        <a:effectLst/>
                        <a:latin typeface="Cambria Math" panose="02040503050406030204" pitchFamily="18" charset="0"/>
                        <a:ea typeface="Times New Roman" panose="02020603050405020304" pitchFamily="18" charset="0"/>
                        <a:cs typeface="Arial" panose="020B0604020202020204" pitchFamily="34" charset="0"/>
                      </a:rPr>
                      <m:t>=</m:t>
                    </m:r>
                    <m:r>
                      <a:rPr lang="vi-VN" sz="2000" i="1">
                        <a:effectLst/>
                        <a:latin typeface="Cambria Math" panose="02040503050406030204" pitchFamily="18" charset="0"/>
                        <a:ea typeface="Times New Roman" panose="02020603050405020304" pitchFamily="18" charset="0"/>
                        <a:cs typeface="Arial" panose="020B0604020202020204" pitchFamily="34" charset="0"/>
                      </a:rPr>
                      <m:t>𝑎</m:t>
                    </m:r>
                  </m:oMath>
                </a14:m>
                <a:r>
                  <a:rPr lang="vi-VN"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C053FBA7-31A5-D9C9-183C-6A9B7866E29B}"/>
                  </a:ext>
                </a:extLst>
              </p:cNvPr>
              <p:cNvSpPr txBox="1">
                <a:spLocks noRot="1" noChangeAspect="1" noMove="1" noResize="1" noEditPoints="1" noAdjustHandles="1" noChangeArrowheads="1" noChangeShapeType="1" noTextEdit="1"/>
              </p:cNvSpPr>
              <p:nvPr/>
            </p:nvSpPr>
            <p:spPr>
              <a:xfrm>
                <a:off x="3256157" y="2320685"/>
                <a:ext cx="5174166" cy="1061993"/>
              </a:xfrm>
              <a:prstGeom prst="roundRect">
                <a:avLst/>
              </a:prstGeom>
              <a:blipFill>
                <a:blip r:embed="rId5"/>
                <a:stretch>
                  <a:fillRect b="-3977"/>
                </a:stretch>
              </a:blipFill>
              <a:ln>
                <a:solidFill>
                  <a:srgbClr val="00B050"/>
                </a:solidFill>
              </a:ln>
            </p:spPr>
            <p:txBody>
              <a:bodyPr/>
              <a:lstStyle/>
              <a:p>
                <a:r>
                  <a:rPr lang="en-US">
                    <a:noFill/>
                  </a:rPr>
                  <a:t> </a:t>
                </a:r>
              </a:p>
            </p:txBody>
          </p:sp>
        </mc:Fallback>
      </mc:AlternateContent>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theme/theme1.xml><?xml version="1.0" encoding="utf-8"?>
<a:theme xmlns:a="http://schemas.openxmlformats.org/drawingml/2006/main" name="Advanced Algebra and Functions - Mathematics - 11th grade by Slidesgo">
  <a:themeElements>
    <a:clrScheme name="Simple Light">
      <a:dk1>
        <a:srgbClr val="191919"/>
      </a:dk1>
      <a:lt1>
        <a:srgbClr val="F6F6F6"/>
      </a:lt1>
      <a:dk2>
        <a:srgbClr val="B7B7B7"/>
      </a:dk2>
      <a:lt2>
        <a:srgbClr val="D36B3D"/>
      </a:lt2>
      <a:accent1>
        <a:srgbClr val="EBC03C"/>
      </a:accent1>
      <a:accent2>
        <a:srgbClr val="CDB0E9"/>
      </a:accent2>
      <a:accent3>
        <a:srgbClr val="727E99"/>
      </a:accent3>
      <a:accent4>
        <a:srgbClr val="BBCFCC"/>
      </a:accent4>
      <a:accent5>
        <a:srgbClr val="719F2B"/>
      </a:accent5>
      <a:accent6>
        <a:srgbClr val="9C865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l About Me Activities for Pre-K by Slidesgo">
  <a:themeElements>
    <a:clrScheme name="Simple Light">
      <a:dk1>
        <a:srgbClr val="343434"/>
      </a:dk1>
      <a:lt1>
        <a:srgbClr val="FFFFFF"/>
      </a:lt1>
      <a:dk2>
        <a:srgbClr val="7BEBCA"/>
      </a:dk2>
      <a:lt2>
        <a:srgbClr val="61C3FC"/>
      </a:lt2>
      <a:accent1>
        <a:srgbClr val="DED3FF"/>
      </a:accent1>
      <a:accent2>
        <a:srgbClr val="FFD2EA"/>
      </a:accent2>
      <a:accent3>
        <a:srgbClr val="FFE674"/>
      </a:accent3>
      <a:accent4>
        <a:srgbClr val="FF6E80"/>
      </a:accent4>
      <a:accent5>
        <a:srgbClr val="D9D9D9"/>
      </a:accent5>
      <a:accent6>
        <a:srgbClr val="F3F3F3"/>
      </a:accent6>
      <a:hlink>
        <a:srgbClr val="34343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3524</TotalTime>
  <Words>3569</Words>
  <Application>Microsoft Office PowerPoint</Application>
  <PresentationFormat>On-screen Show (16:9)</PresentationFormat>
  <Paragraphs>335</Paragraphs>
  <Slides>58</Slides>
  <Notes>58</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58</vt:i4>
      </vt:variant>
    </vt:vector>
  </HeadingPairs>
  <TitlesOfParts>
    <vt:vector size="73" baseType="lpstr">
      <vt:lpstr>Arial</vt:lpstr>
      <vt:lpstr>DengXian</vt:lpstr>
      <vt:lpstr>Calibri Light</vt:lpstr>
      <vt:lpstr>DM Sans</vt:lpstr>
      <vt:lpstr>Cambria Math</vt:lpstr>
      <vt:lpstr>Times New Roman</vt:lpstr>
      <vt:lpstr>Open Sans</vt:lpstr>
      <vt:lpstr>Nunito</vt:lpstr>
      <vt:lpstr>Encode Sans Expanded SemiBold</vt:lpstr>
      <vt:lpstr>Wingdings</vt:lpstr>
      <vt:lpstr>Symbol</vt:lpstr>
      <vt:lpstr>Pacifico</vt:lpstr>
      <vt:lpstr>Calibri</vt:lpstr>
      <vt:lpstr>Advanced Algebra and Functions - Mathematics - 11th grade by Slidesgo</vt:lpstr>
      <vt:lpstr>All About Me Activities for Pre-K by Slidesgo</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Ghi nhớ</vt:lpstr>
      <vt:lpstr>PowerPoint Presentation</vt:lpstr>
      <vt:lpstr>PowerPoint Presentation</vt:lpstr>
      <vt:lpstr>Chú 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KHÁI NIỆM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cp:lastModifiedBy>trungduchy1980</cp:lastModifiedBy>
  <cp:revision>3</cp:revision>
  <dcterms:modified xsi:type="dcterms:W3CDTF">2024-10-07T08:39:53Z</dcterms:modified>
</cp:coreProperties>
</file>