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264" r:id="rId13"/>
    <p:sldId id="330" r:id="rId14"/>
    <p:sldId id="323" r:id="rId15"/>
    <p:sldId id="324" r:id="rId16"/>
    <p:sldId id="325" r:id="rId17"/>
    <p:sldId id="326" r:id="rId18"/>
    <p:sldId id="327" r:id="rId19"/>
    <p:sldId id="328" r:id="rId20"/>
    <p:sldId id="271" r:id="rId21"/>
    <p:sldId id="288" r:id="rId22"/>
    <p:sldId id="329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15142A"/>
    <a:srgbClr val="FAED3B"/>
    <a:srgbClr val="70AD47"/>
    <a:srgbClr val="A7FDFF"/>
    <a:srgbClr val="3CDFE6"/>
    <a:srgbClr val="0C0D0E"/>
    <a:srgbClr val="1F4E79"/>
    <a:srgbClr val="ED7D3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9" d="100"/>
          <a:sy n="69" d="100"/>
        </p:scale>
        <p:origin x="145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16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9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Dặn</a:t>
            </a:r>
            <a:r>
              <a:rPr lang="en-US" baseline="0" dirty="0"/>
              <a:t> </a:t>
            </a:r>
            <a:r>
              <a:rPr lang="en-US" baseline="0" dirty="0" err="1"/>
              <a:t>dò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3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slide 9.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slide 4.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8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slide 4.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slide 4.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3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slide 4.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7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9/22/2024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1.jpeg"/><Relationship Id="rId4" Type="http://schemas.openxmlformats.org/officeDocument/2006/relationships/image" Target="../media/image40.wmf"/><Relationship Id="rId9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5.wmf"/><Relationship Id="rId12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7.wmf"/><Relationship Id="rId5" Type="http://schemas.openxmlformats.org/officeDocument/2006/relationships/image" Target="../media/image41.jpe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44.wmf"/><Relationship Id="rId9" Type="http://schemas.openxmlformats.org/officeDocument/2006/relationships/image" Target="../media/image46.wmf"/><Relationship Id="rId14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1.jpeg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0.wmf"/><Relationship Id="rId10" Type="http://schemas.openxmlformats.org/officeDocument/2006/relationships/image" Target="../media/image48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58.wm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60.wmf"/><Relationship Id="rId2" Type="http://schemas.openxmlformats.org/officeDocument/2006/relationships/notesSlide" Target="../notesSlides/notesSlide13.xml"/><Relationship Id="rId16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53.wmf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33.bin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69.wmf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7.w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11" Type="http://schemas.openxmlformats.org/officeDocument/2006/relationships/image" Target="../media/image64.wmf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68.wmf"/><Relationship Id="rId4" Type="http://schemas.openxmlformats.org/officeDocument/2006/relationships/image" Target="../media/image61.wmf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71.png"/><Relationship Id="rId21" Type="http://schemas.openxmlformats.org/officeDocument/2006/relationships/image" Target="../media/image78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76.wmf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73.wmf"/><Relationship Id="rId5" Type="http://schemas.openxmlformats.org/officeDocument/2006/relationships/image" Target="../media/image61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77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1.wmf"/><Relationship Id="rId9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slide" Target="slide5.xml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7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17" Type="http://schemas.openxmlformats.org/officeDocument/2006/relationships/image" Target="../media/image23.png"/><Relationship Id="rId25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0.gif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slide" Target="slide7.xml"/><Relationship Id="rId5" Type="http://schemas.openxmlformats.org/officeDocument/2006/relationships/audio" Target="../media/audio4.wav"/><Relationship Id="rId15" Type="http://schemas.openxmlformats.org/officeDocument/2006/relationships/image" Target="../media/image21.png"/><Relationship Id="rId23" Type="http://schemas.openxmlformats.org/officeDocument/2006/relationships/image" Target="../media/image28.gif"/><Relationship Id="rId28" Type="http://schemas.openxmlformats.org/officeDocument/2006/relationships/slide" Target="slide9.xml"/><Relationship Id="rId10" Type="http://schemas.openxmlformats.org/officeDocument/2006/relationships/image" Target="../media/image16.gif"/><Relationship Id="rId19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slide" Target="slide6.xml"/><Relationship Id="rId27" Type="http://schemas.openxmlformats.org/officeDocument/2006/relationships/image" Target="../media/image29.png"/><Relationship Id="rId30" Type="http://schemas.openxmlformats.org/officeDocument/2006/relationships/image" Target="../media/image3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5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4.bin"/><Relationship Id="rId5" Type="http://schemas.openxmlformats.org/officeDocument/2006/relationships/slide" Target="slide4.xml"/><Relationship Id="rId10" Type="http://schemas.openxmlformats.org/officeDocument/2006/relationships/image" Target="../media/image34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GÓC TRONG TAM GIÁC VUÔNG (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715178" y="1394765"/>
            <a:ext cx="6762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H9-C4-B2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6807" y="1778113"/>
            <a:ext cx="346774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86)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8096" y="2356563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4915" y="0"/>
            <a:ext cx="1393330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140713" y="3022171"/>
          <a:ext cx="6378130" cy="3208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2" name="Equation" r:id="rId3" imgW="2527200" imgH="1269720" progId="Equation.DSMT4">
                  <p:embed/>
                </p:oleObj>
              </mc:Choice>
              <mc:Fallback>
                <p:oleObj name="Equation" r:id="rId3" imgW="2527200" imgH="1269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713" y="3022171"/>
                        <a:ext cx="6378130" cy="3208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03363" y="387458"/>
            <a:ext cx="1106390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475" y="798189"/>
            <a:ext cx="1111228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452726"/>
            <a:ext cx="4878658" cy="29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78481" y="561903"/>
            <a:ext cx="403725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 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86)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42823" y="1232800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564770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923652" y="2228178"/>
          <a:ext cx="2523643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Equation" r:id="rId3" imgW="1028520" imgH="1625400" progId="Equation.DSMT4">
                  <p:embed/>
                </p:oleObj>
              </mc:Choice>
              <mc:Fallback>
                <p:oleObj name="Equation" r:id="rId3" imgW="1028520" imgH="1625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652" y="2228178"/>
                        <a:ext cx="2523643" cy="426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40"/>
            <a:ext cx="1423317" cy="11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121067" y="1431694"/>
            <a:ext cx="6466835" cy="613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200541" y="1511568"/>
          <a:ext cx="1006424" cy="5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0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541" y="1511568"/>
                        <a:ext cx="1006424" cy="5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7905858" y="1548918"/>
          <a:ext cx="401234" cy="434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1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858" y="1548918"/>
                        <a:ext cx="401234" cy="434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78481" y="561903"/>
            <a:ext cx="403725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5 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87)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42823" y="1232800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564770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221622" y="1609699"/>
          <a:ext cx="4549775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8" name="Equation" r:id="rId3" imgW="1854000" imgH="583920" progId="Equation.DSMT4">
                  <p:embed/>
                </p:oleObj>
              </mc:Choice>
              <mc:Fallback>
                <p:oleObj name="Equation" r:id="rId3" imgW="185400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622" y="1609699"/>
                        <a:ext cx="4549775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40"/>
            <a:ext cx="1423317" cy="11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10342" y="1664168"/>
            <a:ext cx="60625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3772" y="3102927"/>
            <a:ext cx="628698" cy="613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85813" y="3675479"/>
          <a:ext cx="305593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1" name="Equation" r:id="rId6" imgW="1155600" imgH="431640" progId="Equation.DSMT4">
                  <p:embed/>
                </p:oleObj>
              </mc:Choice>
              <mc:Fallback>
                <p:oleObj name="Equation" r:id="rId6" imgW="11556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675479"/>
                        <a:ext cx="3055937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776754" y="4808493"/>
          <a:ext cx="4256518" cy="154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2" name="Equation" r:id="rId8" imgW="1612800" imgH="583920" progId="Equation.DSMT4">
                  <p:embed/>
                </p:oleObj>
              </mc:Choice>
              <mc:Fallback>
                <p:oleObj name="Equation" r:id="rId8" imgW="1612800" imgH="583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754" y="4808493"/>
                        <a:ext cx="4256518" cy="1541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929921" y="3146840"/>
            <a:ext cx="3102131" cy="613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)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766589" y="3192571"/>
          <a:ext cx="771596" cy="49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3" name="Equation" r:id="rId10" imgW="355320" imgH="228600" progId="Equation.DSMT4">
                  <p:embed/>
                </p:oleObj>
              </mc:Choice>
              <mc:Fallback>
                <p:oleObj name="Equation" r:id="rId10" imgW="35532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589" y="3192571"/>
                        <a:ext cx="771596" cy="496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55783" y="1735002"/>
            <a:ext cx="5005953" cy="379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121475" y="3130576"/>
          <a:ext cx="1590728" cy="59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Equation" r:id="rId13" imgW="609480" imgH="228600" progId="Equation.DSMT4">
                  <p:embed/>
                </p:oleObj>
              </mc:Choice>
              <mc:Fallback>
                <p:oleObj name="Equation" r:id="rId13" imgW="6094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475" y="3130576"/>
                        <a:ext cx="1590728" cy="596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78481" y="561903"/>
            <a:ext cx="403725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5 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87)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42823" y="1232800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564770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40"/>
            <a:ext cx="1423317" cy="11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39860" y="2129117"/>
            <a:ext cx="606256" cy="613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361689" y="2134596"/>
          <a:ext cx="201136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4" name="Equation" r:id="rId4" imgW="761760" imgH="393480" progId="Equation.DSMT4">
                  <p:embed/>
                </p:oleObj>
              </mc:Choice>
              <mc:Fallback>
                <p:oleObj name="Equation" r:id="rId4" imgW="7617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689" y="2134596"/>
                        <a:ext cx="2011362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1010715" y="2188527"/>
            <a:ext cx="1181927" cy="613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58198" y="3296027"/>
          <a:ext cx="67929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name="Equation" r:id="rId6" imgW="2641320" imgH="393480" progId="Equation.DSMT4">
                  <p:embed/>
                </p:oleObj>
              </mc:Choice>
              <mc:Fallback>
                <p:oleObj name="Equation" r:id="rId6" imgW="264132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98" y="3296027"/>
                        <a:ext cx="6792913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554028" y="5004150"/>
          <a:ext cx="4211342" cy="1769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name="Equation" r:id="rId8" imgW="1511280" imgH="634680" progId="Equation.DSMT4">
                  <p:embed/>
                </p:oleObj>
              </mc:Choice>
              <mc:Fallback>
                <p:oleObj name="Equation" r:id="rId8" imgW="1511280" imgH="634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028" y="5004150"/>
                        <a:ext cx="4211342" cy="1769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95208" y="4433198"/>
            <a:ext cx="290977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99322" y="1719504"/>
            <a:ext cx="5005953" cy="379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6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0" y="254590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74949"/>
              </p:ext>
            </p:extLst>
          </p:nvPr>
        </p:nvGraphicFramePr>
        <p:xfrm>
          <a:off x="0" y="3291840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6" name="Equation" r:id="rId3" imgW="126725" imgH="177415" progId="Equation.DSMT4">
                  <p:embed/>
                </p:oleObj>
              </mc:Choice>
              <mc:Fallback>
                <p:oleObj name="Equation" r:id="rId3" imgW="126725" imgH="177415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91840"/>
                        <a:ext cx="1238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150346"/>
              </p:ext>
            </p:extLst>
          </p:nvPr>
        </p:nvGraphicFramePr>
        <p:xfrm>
          <a:off x="0" y="3815715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7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5715"/>
                        <a:ext cx="1238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6713" y="843957"/>
            <a:ext cx="99101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minh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9" name="Picture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642" y="2731172"/>
            <a:ext cx="5542985" cy="390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953179" y="1348352"/>
          <a:ext cx="2121438" cy="464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8" name="Equation" r:id="rId8" imgW="927000" imgH="203040" progId="Equation.DSMT4">
                  <p:embed/>
                </p:oleObj>
              </mc:Choice>
              <mc:Fallback>
                <p:oleObj name="Equation" r:id="rId8" imgW="92700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79" y="1348352"/>
                        <a:ext cx="2121438" cy="4649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837913" y="1750393"/>
          <a:ext cx="525221" cy="41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9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913" y="1750393"/>
                        <a:ext cx="525221" cy="415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960463" y="1722094"/>
          <a:ext cx="525219" cy="5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0" name="Equation" r:id="rId12" imgW="152280" imgH="177480" progId="Equation.DSMT4">
                  <p:embed/>
                </p:oleObj>
              </mc:Choice>
              <mc:Fallback>
                <p:oleObj name="Equation" r:id="rId12" imgW="15228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463" y="1722094"/>
                        <a:ext cx="525219" cy="5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035098" y="2218740"/>
          <a:ext cx="622502" cy="41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Equation" r:id="rId14" imgW="253800" imgH="177480" progId="Equation.DSMT4">
                  <p:embed/>
                </p:oleObj>
              </mc:Choice>
              <mc:Fallback>
                <p:oleObj name="Equation" r:id="rId14" imgW="25380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098" y="2218740"/>
                        <a:ext cx="622502" cy="419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449287" y="2107684"/>
          <a:ext cx="1378076" cy="49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Equation" r:id="rId16" imgW="711000" imgH="228600" progId="Equation.DSMT4">
                  <p:embed/>
                </p:oleObj>
              </mc:Choice>
              <mc:Fallback>
                <p:oleObj name="Equation" r:id="rId16" imgW="7110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287" y="2107684"/>
                        <a:ext cx="1378076" cy="496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0" y="254590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74949"/>
              </p:ext>
            </p:extLst>
          </p:nvPr>
        </p:nvGraphicFramePr>
        <p:xfrm>
          <a:off x="0" y="3291840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0" name="Equation" r:id="rId3" imgW="126725" imgH="177415" progId="Equation.DSMT4">
                  <p:embed/>
                </p:oleObj>
              </mc:Choice>
              <mc:Fallback>
                <p:oleObj name="Equation" r:id="rId3" imgW="126725" imgH="177415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91840"/>
                        <a:ext cx="1238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150346"/>
              </p:ext>
            </p:extLst>
          </p:nvPr>
        </p:nvGraphicFramePr>
        <p:xfrm>
          <a:off x="0" y="3815715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1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5715"/>
                        <a:ext cx="1238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6713" y="843957"/>
            <a:ext cx="961570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minh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9" name="Picture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1456" y="2715673"/>
            <a:ext cx="5542985" cy="390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875685" y="1346840"/>
          <a:ext cx="2198932" cy="48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2" name="Equation" r:id="rId8" imgW="927000" imgH="203040" progId="Equation.DSMT4">
                  <p:embed/>
                </p:oleObj>
              </mc:Choice>
              <mc:Fallback>
                <p:oleObj name="Equation" r:id="rId8" imgW="92700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685" y="1346840"/>
                        <a:ext cx="2198932" cy="481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806916" y="1750393"/>
          <a:ext cx="525221" cy="41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916" y="1750393"/>
                        <a:ext cx="525221" cy="415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975959" y="1751308"/>
          <a:ext cx="463171" cy="44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Equation" r:id="rId12" imgW="152280" imgH="177480" progId="Equation.DSMT4">
                  <p:embed/>
                </p:oleObj>
              </mc:Choice>
              <mc:Fallback>
                <p:oleObj name="Equation" r:id="rId12" imgW="15228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959" y="1751308"/>
                        <a:ext cx="463171" cy="4494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019600" y="2208987"/>
          <a:ext cx="654525" cy="441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name="Equation" r:id="rId14" imgW="253800" imgH="177480" progId="Equation.DSMT4">
                  <p:embed/>
                </p:oleObj>
              </mc:Choice>
              <mc:Fallback>
                <p:oleObj name="Equation" r:id="rId14" imgW="25380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600" y="2208987"/>
                        <a:ext cx="654525" cy="441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449287" y="2123183"/>
          <a:ext cx="1376067" cy="49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6" name="Equation" r:id="rId16" imgW="711000" imgH="228600" progId="Equation.DSMT4">
                  <p:embed/>
                </p:oleObj>
              </mc:Choice>
              <mc:Fallback>
                <p:oleObj name="Equation" r:id="rId16" imgW="7110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287" y="2123183"/>
                        <a:ext cx="1376067" cy="496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5465" y="2712204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059695" y="4109339"/>
          <a:ext cx="5542583" cy="208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Equation" r:id="rId18" imgW="2158920" imgH="812520" progId="Equation.DSMT4">
                  <p:embed/>
                </p:oleObj>
              </mc:Choice>
              <mc:Fallback>
                <p:oleObj name="Equation" r:id="rId18" imgW="2158920" imgH="8125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695" y="4109339"/>
                        <a:ext cx="5542583" cy="2086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858315" y="3260494"/>
            <a:ext cx="6466835" cy="613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953288" y="3355866"/>
          <a:ext cx="944432" cy="472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name="Equation" r:id="rId20" imgW="355320" imgH="177480" progId="Equation.DSMT4">
                  <p:embed/>
                </p:oleObj>
              </mc:Choice>
              <mc:Fallback>
                <p:oleObj name="Equation" r:id="rId20" imgW="355320" imgH="177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288" y="3355866"/>
                        <a:ext cx="944432" cy="472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488122" y="3316638"/>
          <a:ext cx="443491" cy="48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name="Equation" r:id="rId22" imgW="152280" imgH="164880" progId="Equation.DSMT4">
                  <p:embed/>
                </p:oleObj>
              </mc:Choice>
              <mc:Fallback>
                <p:oleObj name="Equation" r:id="rId22" imgW="152280" imgH="164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8122" y="3316638"/>
                        <a:ext cx="443491" cy="480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227" y="0"/>
            <a:ext cx="5124773" cy="550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74949"/>
              </p:ext>
            </p:extLst>
          </p:nvPr>
        </p:nvGraphicFramePr>
        <p:xfrm>
          <a:off x="0" y="3291840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4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91840"/>
                        <a:ext cx="1238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150346"/>
              </p:ext>
            </p:extLst>
          </p:nvPr>
        </p:nvGraphicFramePr>
        <p:xfrm>
          <a:off x="0" y="3815715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5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5715"/>
                        <a:ext cx="1238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39482"/>
            <a:ext cx="9615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87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974" y="63543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02256" y="3387294"/>
          <a:ext cx="3534313" cy="50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Equation" r:id="rId8" imgW="1422360" imgH="203040" progId="Equation.DSMT4">
                  <p:embed/>
                </p:oleObj>
              </mc:Choice>
              <mc:Fallback>
                <p:oleObj name="Equation" r:id="rId8" imgW="142236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56" y="3387294"/>
                        <a:ext cx="3534313" cy="505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850250" y="672278"/>
            <a:ext cx="219002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 le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134847" y="570290"/>
          <a:ext cx="55102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name="Equation" r:id="rId10" imgW="2006280" imgH="253800" progId="Equation.DSMT4">
                  <p:embed/>
                </p:oleObj>
              </mc:Choice>
              <mc:Fallback>
                <p:oleObj name="Equation" r:id="rId10" imgW="200628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847" y="570290"/>
                        <a:ext cx="5510212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85119" y="1213362"/>
          <a:ext cx="6713106" cy="210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3" name="Equation" r:id="rId12" imgW="2590560" imgH="812520" progId="Equation.DSMT4">
                  <p:embed/>
                </p:oleObj>
              </mc:Choice>
              <mc:Fallback>
                <p:oleObj name="Equation" r:id="rId12" imgW="2590560" imgH="8125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19" y="1213362"/>
                        <a:ext cx="6713106" cy="21096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81000" y="3824288"/>
          <a:ext cx="84661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4" name="Equation" r:id="rId14" imgW="3238200" imgH="660240" progId="Equation.DSMT4">
                  <p:embed/>
                </p:oleObj>
              </mc:Choice>
              <mc:Fallback>
                <p:oleObj name="Equation" r:id="rId14" imgW="3238200" imgH="6602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24288"/>
                        <a:ext cx="8466138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445" y="5470902"/>
            <a:ext cx="1065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721926" y="5545515"/>
          <a:ext cx="2912067" cy="490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5" name="Equation" r:id="rId16" imgW="1206360" imgH="203040" progId="Equation.DSMT4">
                  <p:embed/>
                </p:oleObj>
              </mc:Choice>
              <mc:Fallback>
                <p:oleObj name="Equation" r:id="rId16" imgW="120636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926" y="5545515"/>
                        <a:ext cx="2912067" cy="4904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394200" y="1905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name="Equation" r:id="rId18" imgW="914400" imgH="198720" progId="Equation.DSMT4">
                  <p:embed/>
                </p:oleObj>
              </mc:Choice>
              <mc:Fallback>
                <p:oleObj name="Equation" r:id="rId18" imgW="914400" imgH="1987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19050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783489" y="6134451"/>
          <a:ext cx="4338342" cy="49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Equation" r:id="rId20" imgW="1765080" imgH="203040" progId="Equation.DSMT4">
                  <p:embed/>
                </p:oleObj>
              </mc:Choice>
              <mc:Fallback>
                <p:oleObj name="Equation" r:id="rId20" imgW="176508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489" y="6134451"/>
                        <a:ext cx="4338342" cy="499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70855" y="6088251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74949"/>
              </p:ext>
            </p:extLst>
          </p:nvPr>
        </p:nvGraphicFramePr>
        <p:xfrm>
          <a:off x="0" y="3291840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8" name="Equation" r:id="rId3" imgW="126725" imgH="177415" progId="Equation.DSMT4">
                  <p:embed/>
                </p:oleObj>
              </mc:Choice>
              <mc:Fallback>
                <p:oleObj name="Equation" r:id="rId3" imgW="126725" imgH="177415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91840"/>
                        <a:ext cx="1238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150346"/>
              </p:ext>
            </p:extLst>
          </p:nvPr>
        </p:nvGraphicFramePr>
        <p:xfrm>
          <a:off x="0" y="3815715"/>
          <a:ext cx="123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1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5715"/>
                        <a:ext cx="1238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4881" y="1758356"/>
            <a:ext cx="585595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m,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m.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31)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51552" y="3622906"/>
          <a:ext cx="370239" cy="33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2" name="Equation" r:id="rId7" imgW="152280" imgH="139680" progId="Equation.DSMT4">
                  <p:embed/>
                </p:oleObj>
              </mc:Choice>
              <mc:Fallback>
                <p:oleObj name="Equation" r:id="rId7" imgW="152280" imgH="139680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552" y="3622906"/>
                        <a:ext cx="370239" cy="339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D:\năm 23-24\du án 9\Giaibaisgk.com_38-Jul.-18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725" y="728421"/>
            <a:ext cx="5836969" cy="554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49924" y="1834231"/>
            <a:ext cx="3272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3049" y="3136612"/>
            <a:ext cx="732283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20578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639093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0640" y="2040927"/>
            <a:ext cx="8092440" cy="27022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3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</a:t>
            </a:r>
            <a:r>
              <a:rPr lang="nl-NL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 thức về cạnh và góc trong tam giác vuông, biết thế nào là giải tam giác vuông.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" y="548590"/>
            <a:ext cx="12155859" cy="6309409"/>
          </a:xfrm>
          <a:prstGeom prst="rect">
            <a:avLst/>
          </a:prstGeom>
        </p:spPr>
      </p:pic>
      <p:sp>
        <p:nvSpPr>
          <p:cNvPr id="1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6" name="Picture 3" descr="WELCOM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55" y="5654040"/>
            <a:ext cx="2270760" cy="115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61160" y="701040"/>
            <a:ext cx="8534400" cy="4648200"/>
            <a:chOff x="240" y="144"/>
            <a:chExt cx="5376" cy="2928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563" y="864"/>
              <a:ext cx="2736" cy="864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9EE1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40" y="1824"/>
              <a:ext cx="5328" cy="1248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336" y="144"/>
              <a:ext cx="5280" cy="576"/>
            </a:xfrm>
            <a:prstGeom prst="ribbon2">
              <a:avLst>
                <a:gd name="adj1" fmla="val 12500"/>
                <a:gd name="adj2" fmla="val 70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4400" b="1" dirty="0"/>
                <a:t>  HOẠT ĐỘNG NHÓM</a:t>
              </a:r>
              <a:endParaRPr lang="en-US" altLang="en-US" b="1" dirty="0"/>
            </a:p>
          </p:txBody>
        </p:sp>
        <p:sp>
          <p:nvSpPr>
            <p:cNvPr id="1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28" y="2016"/>
              <a:ext cx="4752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+mj-lt"/>
                  <a:cs typeface="Times New Roman" panose="02020603050405020304" pitchFamily="18" charset="0"/>
                </a:rPr>
                <a:t>ĐƯỜNG LÊN ĐỈNH OLYMPIA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680" y="1008"/>
              <a:ext cx="2544" cy="4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+mj-lt"/>
                  <a:cs typeface="Times New Roman" panose="02020603050405020304" pitchFamily="18" charset="0"/>
                </a:rPr>
                <a:t>TRÒ CHƠI</a:t>
              </a:r>
              <a:endPara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054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ily News Intro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" y="548590"/>
            <a:ext cx="12155859" cy="6309409"/>
          </a:xfrm>
          <a:prstGeom prst="rect">
            <a:avLst/>
          </a:prstGeom>
        </p:spPr>
      </p:pic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2286000" y="-1463040"/>
            <a:ext cx="8599488" cy="6934200"/>
            <a:chOff x="96" y="-864"/>
            <a:chExt cx="4752" cy="4368"/>
          </a:xfrm>
        </p:grpSpPr>
        <p:sp>
          <p:nvSpPr>
            <p:cNvPr id="28" name="Freeform 75"/>
            <p:cNvSpPr>
              <a:spLocks noEditPoints="1"/>
            </p:cNvSpPr>
            <p:nvPr/>
          </p:nvSpPr>
          <p:spPr bwMode="auto">
            <a:xfrm>
              <a:off x="2178" y="576"/>
              <a:ext cx="1382" cy="298"/>
            </a:xfrm>
            <a:custGeom>
              <a:avLst/>
              <a:gdLst>
                <a:gd name="T0" fmla="*/ 2147483646 w 535"/>
                <a:gd name="T1" fmla="*/ 0 h 103"/>
                <a:gd name="T2" fmla="*/ 2147483646 w 535"/>
                <a:gd name="T3" fmla="*/ 0 h 103"/>
                <a:gd name="T4" fmla="*/ 2147483646 w 535"/>
                <a:gd name="T5" fmla="*/ 2147483646 h 103"/>
                <a:gd name="T6" fmla="*/ 2147483646 w 535"/>
                <a:gd name="T7" fmla="*/ 2147483646 h 103"/>
                <a:gd name="T8" fmla="*/ 2147483646 w 535"/>
                <a:gd name="T9" fmla="*/ 2147483646 h 103"/>
                <a:gd name="T10" fmla="*/ 2147483646 w 535"/>
                <a:gd name="T11" fmla="*/ 2147483646 h 103"/>
                <a:gd name="T12" fmla="*/ 0 w 535"/>
                <a:gd name="T13" fmla="*/ 2147483646 h 103"/>
                <a:gd name="T14" fmla="*/ 0 w 535"/>
                <a:gd name="T15" fmla="*/ 2147483646 h 103"/>
                <a:gd name="T16" fmla="*/ 2147483646 w 535"/>
                <a:gd name="T17" fmla="*/ 0 h 103"/>
                <a:gd name="T18" fmla="*/ 2147483646 w 535"/>
                <a:gd name="T19" fmla="*/ 2147483646 h 103"/>
                <a:gd name="T20" fmla="*/ 2147483646 w 535"/>
                <a:gd name="T21" fmla="*/ 2147483646 h 103"/>
                <a:gd name="T22" fmla="*/ 2147483646 w 535"/>
                <a:gd name="T23" fmla="*/ 2147483646 h 103"/>
                <a:gd name="T24" fmla="*/ 2147483646 w 535"/>
                <a:gd name="T25" fmla="*/ 2147483646 h 103"/>
                <a:gd name="T26" fmla="*/ 2147483646 w 535"/>
                <a:gd name="T27" fmla="*/ 2147483646 h 103"/>
                <a:gd name="T28" fmla="*/ 2147483646 w 535"/>
                <a:gd name="T29" fmla="*/ 2147483646 h 103"/>
                <a:gd name="T30" fmla="*/ 2147483646 w 535"/>
                <a:gd name="T31" fmla="*/ 2147483646 h 103"/>
                <a:gd name="T32" fmla="*/ 2147483646 w 535"/>
                <a:gd name="T33" fmla="*/ 2147483646 h 103"/>
                <a:gd name="T34" fmla="*/ 2147483646 w 535"/>
                <a:gd name="T35" fmla="*/ 2147483646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5"/>
                <a:gd name="T55" fmla="*/ 0 h 103"/>
                <a:gd name="T56" fmla="*/ 535 w 535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5" h="103">
                  <a:moveTo>
                    <a:pt x="21" y="0"/>
                  </a:moveTo>
                  <a:lnTo>
                    <a:pt x="514" y="0"/>
                  </a:lnTo>
                  <a:cubicBezTo>
                    <a:pt x="526" y="0"/>
                    <a:pt x="535" y="4"/>
                    <a:pt x="535" y="9"/>
                  </a:cubicBezTo>
                  <a:lnTo>
                    <a:pt x="535" y="94"/>
                  </a:lnTo>
                  <a:cubicBezTo>
                    <a:pt x="535" y="99"/>
                    <a:pt x="526" y="103"/>
                    <a:pt x="514" y="103"/>
                  </a:cubicBezTo>
                  <a:lnTo>
                    <a:pt x="21" y="103"/>
                  </a:lnTo>
                  <a:cubicBezTo>
                    <a:pt x="9" y="103"/>
                    <a:pt x="0" y="99"/>
                    <a:pt x="0" y="94"/>
                  </a:cubicBezTo>
                  <a:lnTo>
                    <a:pt x="0" y="9"/>
                  </a:lnTo>
                  <a:cubicBezTo>
                    <a:pt x="0" y="4"/>
                    <a:pt x="9" y="0"/>
                    <a:pt x="21" y="0"/>
                  </a:cubicBezTo>
                  <a:close/>
                  <a:moveTo>
                    <a:pt x="24" y="4"/>
                  </a:moveTo>
                  <a:lnTo>
                    <a:pt x="511" y="4"/>
                  </a:lnTo>
                  <a:cubicBezTo>
                    <a:pt x="518" y="4"/>
                    <a:pt x="524" y="7"/>
                    <a:pt x="524" y="10"/>
                  </a:cubicBezTo>
                  <a:lnTo>
                    <a:pt x="524" y="94"/>
                  </a:lnTo>
                  <a:cubicBezTo>
                    <a:pt x="524" y="97"/>
                    <a:pt x="518" y="99"/>
                    <a:pt x="511" y="99"/>
                  </a:cubicBezTo>
                  <a:lnTo>
                    <a:pt x="24" y="99"/>
                  </a:lnTo>
                  <a:cubicBezTo>
                    <a:pt x="17" y="99"/>
                    <a:pt x="11" y="97"/>
                    <a:pt x="11" y="94"/>
                  </a:cubicBezTo>
                  <a:lnTo>
                    <a:pt x="11" y="10"/>
                  </a:lnTo>
                  <a:cubicBezTo>
                    <a:pt x="11" y="7"/>
                    <a:pt x="17" y="4"/>
                    <a:pt x="24" y="4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76"/>
            <p:cNvSpPr>
              <a:spLocks noEditPoints="1"/>
            </p:cNvSpPr>
            <p:nvPr/>
          </p:nvSpPr>
          <p:spPr bwMode="auto">
            <a:xfrm>
              <a:off x="2207" y="586"/>
              <a:ext cx="1324" cy="276"/>
            </a:xfrm>
            <a:custGeom>
              <a:avLst/>
              <a:gdLst>
                <a:gd name="T0" fmla="*/ 2147483646 w 513"/>
                <a:gd name="T1" fmla="*/ 0 h 95"/>
                <a:gd name="T2" fmla="*/ 2147483646 w 513"/>
                <a:gd name="T3" fmla="*/ 0 h 95"/>
                <a:gd name="T4" fmla="*/ 2147483646 w 513"/>
                <a:gd name="T5" fmla="*/ 2147483646 h 95"/>
                <a:gd name="T6" fmla="*/ 2147483646 w 513"/>
                <a:gd name="T7" fmla="*/ 2147483646 h 95"/>
                <a:gd name="T8" fmla="*/ 2147483646 w 513"/>
                <a:gd name="T9" fmla="*/ 2147483646 h 95"/>
                <a:gd name="T10" fmla="*/ 2147483646 w 513"/>
                <a:gd name="T11" fmla="*/ 2147483646 h 95"/>
                <a:gd name="T12" fmla="*/ 0 w 513"/>
                <a:gd name="T13" fmla="*/ 2147483646 h 95"/>
                <a:gd name="T14" fmla="*/ 0 w 513"/>
                <a:gd name="T15" fmla="*/ 2147483646 h 95"/>
                <a:gd name="T16" fmla="*/ 2147483646 w 513"/>
                <a:gd name="T17" fmla="*/ 0 h 95"/>
                <a:gd name="T18" fmla="*/ 2147483646 w 513"/>
                <a:gd name="T19" fmla="*/ 0 h 95"/>
                <a:gd name="T20" fmla="*/ 2147483646 w 513"/>
                <a:gd name="T21" fmla="*/ 0 h 95"/>
                <a:gd name="T22" fmla="*/ 2147483646 w 513"/>
                <a:gd name="T23" fmla="*/ 2147483646 h 95"/>
                <a:gd name="T24" fmla="*/ 2147483646 w 513"/>
                <a:gd name="T25" fmla="*/ 2147483646 h 95"/>
                <a:gd name="T26" fmla="*/ 2147483646 w 513"/>
                <a:gd name="T27" fmla="*/ 2147483646 h 95"/>
                <a:gd name="T28" fmla="*/ 2147483646 w 513"/>
                <a:gd name="T29" fmla="*/ 2147483646 h 95"/>
                <a:gd name="T30" fmla="*/ 0 w 513"/>
                <a:gd name="T31" fmla="*/ 2147483646 h 95"/>
                <a:gd name="T32" fmla="*/ 0 w 513"/>
                <a:gd name="T33" fmla="*/ 2147483646 h 95"/>
                <a:gd name="T34" fmla="*/ 2147483646 w 513"/>
                <a:gd name="T35" fmla="*/ 0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3"/>
                <a:gd name="T55" fmla="*/ 0 h 95"/>
                <a:gd name="T56" fmla="*/ 513 w 513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3" h="95">
                  <a:moveTo>
                    <a:pt x="13" y="0"/>
                  </a:moveTo>
                  <a:lnTo>
                    <a:pt x="500" y="0"/>
                  </a:lnTo>
                  <a:cubicBezTo>
                    <a:pt x="507" y="0"/>
                    <a:pt x="513" y="3"/>
                    <a:pt x="513" y="6"/>
                  </a:cubicBezTo>
                  <a:lnTo>
                    <a:pt x="513" y="90"/>
                  </a:lnTo>
                  <a:cubicBezTo>
                    <a:pt x="513" y="93"/>
                    <a:pt x="507" y="95"/>
                    <a:pt x="500" y="95"/>
                  </a:cubicBezTo>
                  <a:lnTo>
                    <a:pt x="13" y="95"/>
                  </a:lnTo>
                  <a:cubicBezTo>
                    <a:pt x="6" y="95"/>
                    <a:pt x="0" y="93"/>
                    <a:pt x="0" y="90"/>
                  </a:cubicBezTo>
                  <a:lnTo>
                    <a:pt x="0" y="6"/>
                  </a:lnTo>
                  <a:cubicBezTo>
                    <a:pt x="0" y="3"/>
                    <a:pt x="6" y="0"/>
                    <a:pt x="13" y="0"/>
                  </a:cubicBezTo>
                  <a:close/>
                  <a:moveTo>
                    <a:pt x="13" y="0"/>
                  </a:moveTo>
                  <a:lnTo>
                    <a:pt x="500" y="0"/>
                  </a:lnTo>
                  <a:cubicBezTo>
                    <a:pt x="507" y="0"/>
                    <a:pt x="513" y="3"/>
                    <a:pt x="513" y="6"/>
                  </a:cubicBezTo>
                  <a:lnTo>
                    <a:pt x="513" y="90"/>
                  </a:lnTo>
                  <a:cubicBezTo>
                    <a:pt x="513" y="93"/>
                    <a:pt x="507" y="95"/>
                    <a:pt x="500" y="95"/>
                  </a:cubicBezTo>
                  <a:lnTo>
                    <a:pt x="13" y="95"/>
                  </a:lnTo>
                  <a:cubicBezTo>
                    <a:pt x="6" y="95"/>
                    <a:pt x="0" y="93"/>
                    <a:pt x="0" y="90"/>
                  </a:cubicBezTo>
                  <a:lnTo>
                    <a:pt x="0" y="6"/>
                  </a:lnTo>
                  <a:cubicBezTo>
                    <a:pt x="0" y="3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0089E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7"/>
            <p:cNvSpPr>
              <a:spLocks noEditPoints="1"/>
            </p:cNvSpPr>
            <p:nvPr/>
          </p:nvSpPr>
          <p:spPr bwMode="auto">
            <a:xfrm>
              <a:off x="2186" y="580"/>
              <a:ext cx="1366" cy="291"/>
            </a:xfrm>
            <a:custGeom>
              <a:avLst/>
              <a:gdLst>
                <a:gd name="T0" fmla="*/ 2147483646 w 529"/>
                <a:gd name="T1" fmla="*/ 0 h 100"/>
                <a:gd name="T2" fmla="*/ 2147483646 w 529"/>
                <a:gd name="T3" fmla="*/ 0 h 100"/>
                <a:gd name="T4" fmla="*/ 2147483646 w 529"/>
                <a:gd name="T5" fmla="*/ 2147483646 h 100"/>
                <a:gd name="T6" fmla="*/ 2147483646 w 529"/>
                <a:gd name="T7" fmla="*/ 2147483646 h 100"/>
                <a:gd name="T8" fmla="*/ 2147483646 w 529"/>
                <a:gd name="T9" fmla="*/ 2147483646 h 100"/>
                <a:gd name="T10" fmla="*/ 2147483646 w 529"/>
                <a:gd name="T11" fmla="*/ 2147483646 h 100"/>
                <a:gd name="T12" fmla="*/ 0 w 529"/>
                <a:gd name="T13" fmla="*/ 2147483646 h 100"/>
                <a:gd name="T14" fmla="*/ 0 w 529"/>
                <a:gd name="T15" fmla="*/ 2147483646 h 100"/>
                <a:gd name="T16" fmla="*/ 2147483646 w 529"/>
                <a:gd name="T17" fmla="*/ 0 h 100"/>
                <a:gd name="T18" fmla="*/ 2147483646 w 529"/>
                <a:gd name="T19" fmla="*/ 2147483646 h 100"/>
                <a:gd name="T20" fmla="*/ 2147483646 w 529"/>
                <a:gd name="T21" fmla="*/ 2147483646 h 100"/>
                <a:gd name="T22" fmla="*/ 2147483646 w 529"/>
                <a:gd name="T23" fmla="*/ 2147483646 h 100"/>
                <a:gd name="T24" fmla="*/ 2147483646 w 529"/>
                <a:gd name="T25" fmla="*/ 2147483646 h 100"/>
                <a:gd name="T26" fmla="*/ 2147483646 w 529"/>
                <a:gd name="T27" fmla="*/ 2147483646 h 100"/>
                <a:gd name="T28" fmla="*/ 2147483646 w 529"/>
                <a:gd name="T29" fmla="*/ 2147483646 h 100"/>
                <a:gd name="T30" fmla="*/ 2147483646 w 529"/>
                <a:gd name="T31" fmla="*/ 2147483646 h 100"/>
                <a:gd name="T32" fmla="*/ 2147483646 w 529"/>
                <a:gd name="T33" fmla="*/ 2147483646 h 100"/>
                <a:gd name="T34" fmla="*/ 2147483646 w 529"/>
                <a:gd name="T35" fmla="*/ 2147483646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9"/>
                <a:gd name="T55" fmla="*/ 0 h 100"/>
                <a:gd name="T56" fmla="*/ 529 w 529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9" h="100">
                  <a:moveTo>
                    <a:pt x="19" y="0"/>
                  </a:moveTo>
                  <a:lnTo>
                    <a:pt x="511" y="0"/>
                  </a:lnTo>
                  <a:cubicBezTo>
                    <a:pt x="521" y="0"/>
                    <a:pt x="529" y="3"/>
                    <a:pt x="529" y="8"/>
                  </a:cubicBezTo>
                  <a:lnTo>
                    <a:pt x="529" y="92"/>
                  </a:lnTo>
                  <a:cubicBezTo>
                    <a:pt x="529" y="96"/>
                    <a:pt x="521" y="100"/>
                    <a:pt x="511" y="100"/>
                  </a:cubicBezTo>
                  <a:lnTo>
                    <a:pt x="19" y="100"/>
                  </a:lnTo>
                  <a:cubicBezTo>
                    <a:pt x="8" y="100"/>
                    <a:pt x="0" y="96"/>
                    <a:pt x="0" y="92"/>
                  </a:cubicBezTo>
                  <a:lnTo>
                    <a:pt x="0" y="8"/>
                  </a:lnTo>
                  <a:cubicBezTo>
                    <a:pt x="0" y="3"/>
                    <a:pt x="8" y="0"/>
                    <a:pt x="19" y="0"/>
                  </a:cubicBezTo>
                  <a:close/>
                  <a:moveTo>
                    <a:pt x="21" y="2"/>
                  </a:moveTo>
                  <a:lnTo>
                    <a:pt x="508" y="2"/>
                  </a:lnTo>
                  <a:cubicBezTo>
                    <a:pt x="515" y="2"/>
                    <a:pt x="521" y="5"/>
                    <a:pt x="521" y="8"/>
                  </a:cubicBezTo>
                  <a:lnTo>
                    <a:pt x="521" y="92"/>
                  </a:lnTo>
                  <a:cubicBezTo>
                    <a:pt x="521" y="95"/>
                    <a:pt x="515" y="97"/>
                    <a:pt x="508" y="97"/>
                  </a:cubicBezTo>
                  <a:lnTo>
                    <a:pt x="21" y="97"/>
                  </a:lnTo>
                  <a:cubicBezTo>
                    <a:pt x="14" y="97"/>
                    <a:pt x="8" y="95"/>
                    <a:pt x="8" y="92"/>
                  </a:cubicBezTo>
                  <a:lnTo>
                    <a:pt x="8" y="8"/>
                  </a:lnTo>
                  <a:cubicBezTo>
                    <a:pt x="8" y="5"/>
                    <a:pt x="14" y="2"/>
                    <a:pt x="21" y="2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78"/>
            <p:cNvSpPr>
              <a:spLocks noChangeArrowheads="1"/>
            </p:cNvSpPr>
            <p:nvPr/>
          </p:nvSpPr>
          <p:spPr bwMode="auto">
            <a:xfrm>
              <a:off x="2186" y="601"/>
              <a:ext cx="10" cy="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2" name="Rectangle 79"/>
            <p:cNvSpPr>
              <a:spLocks noChangeArrowheads="1"/>
            </p:cNvSpPr>
            <p:nvPr/>
          </p:nvSpPr>
          <p:spPr bwMode="auto">
            <a:xfrm>
              <a:off x="2235" y="865"/>
              <a:ext cx="126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3" name="Rectangle 80"/>
            <p:cNvSpPr>
              <a:spLocks noChangeArrowheads="1"/>
            </p:cNvSpPr>
            <p:nvPr/>
          </p:nvSpPr>
          <p:spPr bwMode="auto">
            <a:xfrm>
              <a:off x="2229" y="580"/>
              <a:ext cx="1280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4" name="Rectangle 81"/>
            <p:cNvSpPr>
              <a:spLocks noChangeArrowheads="1"/>
            </p:cNvSpPr>
            <p:nvPr/>
          </p:nvSpPr>
          <p:spPr bwMode="auto">
            <a:xfrm>
              <a:off x="3542" y="601"/>
              <a:ext cx="10" cy="2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5" name="Freeform 82"/>
            <p:cNvSpPr>
              <a:spLocks/>
            </p:cNvSpPr>
            <p:nvPr/>
          </p:nvSpPr>
          <p:spPr bwMode="auto">
            <a:xfrm>
              <a:off x="2186" y="580"/>
              <a:ext cx="65" cy="21"/>
            </a:xfrm>
            <a:custGeom>
              <a:avLst/>
              <a:gdLst>
                <a:gd name="T0" fmla="*/ 2147483646 w 25"/>
                <a:gd name="T1" fmla="*/ 0 h 7"/>
                <a:gd name="T2" fmla="*/ 0 w 25"/>
                <a:gd name="T3" fmla="*/ 2147483646 h 7"/>
                <a:gd name="T4" fmla="*/ 2147483646 w 25"/>
                <a:gd name="T5" fmla="*/ 2147483646 h 7"/>
                <a:gd name="T6" fmla="*/ 2147483646 w 25"/>
                <a:gd name="T7" fmla="*/ 2147483646 h 7"/>
                <a:gd name="T8" fmla="*/ 2147483646 w 2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"/>
                <a:gd name="T17" fmla="*/ 25 w 2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">
                  <a:moveTo>
                    <a:pt x="17" y="0"/>
                  </a:moveTo>
                  <a:cubicBezTo>
                    <a:pt x="7" y="0"/>
                    <a:pt x="1" y="3"/>
                    <a:pt x="0" y="7"/>
                  </a:cubicBezTo>
                  <a:lnTo>
                    <a:pt x="4" y="7"/>
                  </a:lnTo>
                  <a:cubicBezTo>
                    <a:pt x="4" y="4"/>
                    <a:pt x="9" y="2"/>
                    <a:pt x="17" y="1"/>
                  </a:cubicBezTo>
                  <a:cubicBezTo>
                    <a:pt x="25" y="1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3"/>
            <p:cNvSpPr>
              <a:spLocks/>
            </p:cNvSpPr>
            <p:nvPr/>
          </p:nvSpPr>
          <p:spPr bwMode="auto">
            <a:xfrm>
              <a:off x="3503" y="580"/>
              <a:ext cx="54" cy="27"/>
            </a:xfrm>
            <a:custGeom>
              <a:avLst/>
              <a:gdLst>
                <a:gd name="T0" fmla="*/ 0 w 21"/>
                <a:gd name="T1" fmla="*/ 0 h 9"/>
                <a:gd name="T2" fmla="*/ 2147483646 w 21"/>
                <a:gd name="T3" fmla="*/ 2147483646 h 9"/>
                <a:gd name="T4" fmla="*/ 2147483646 w 21"/>
                <a:gd name="T5" fmla="*/ 2147483646 h 9"/>
                <a:gd name="T6" fmla="*/ 2147483646 w 21"/>
                <a:gd name="T7" fmla="*/ 2147483646 h 9"/>
                <a:gd name="T8" fmla="*/ 0 w 2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9"/>
                <a:gd name="T17" fmla="*/ 21 w 2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9">
                  <a:moveTo>
                    <a:pt x="0" y="0"/>
                  </a:moveTo>
                  <a:cubicBezTo>
                    <a:pt x="14" y="0"/>
                    <a:pt x="21" y="5"/>
                    <a:pt x="19" y="8"/>
                  </a:cubicBezTo>
                  <a:lnTo>
                    <a:pt x="15" y="8"/>
                  </a:lnTo>
                  <a:cubicBezTo>
                    <a:pt x="17" y="9"/>
                    <a:pt x="15" y="2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84"/>
            <p:cNvSpPr>
              <a:spLocks/>
            </p:cNvSpPr>
            <p:nvPr/>
          </p:nvSpPr>
          <p:spPr bwMode="auto">
            <a:xfrm>
              <a:off x="3493" y="849"/>
              <a:ext cx="62" cy="22"/>
            </a:xfrm>
            <a:custGeom>
              <a:avLst/>
              <a:gdLst>
                <a:gd name="T0" fmla="*/ 2147483646 w 24"/>
                <a:gd name="T1" fmla="*/ 0 h 8"/>
                <a:gd name="T2" fmla="*/ 0 w 24"/>
                <a:gd name="T3" fmla="*/ 2147483646 h 8"/>
                <a:gd name="T4" fmla="*/ 0 w 24"/>
                <a:gd name="T5" fmla="*/ 2147483646 h 8"/>
                <a:gd name="T6" fmla="*/ 2147483646 w 24"/>
                <a:gd name="T7" fmla="*/ 0 h 8"/>
                <a:gd name="T8" fmla="*/ 2147483646 w 2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19" y="0"/>
                  </a:moveTo>
                  <a:cubicBezTo>
                    <a:pt x="17" y="4"/>
                    <a:pt x="8" y="6"/>
                    <a:pt x="0" y="6"/>
                  </a:cubicBezTo>
                  <a:lnTo>
                    <a:pt x="0" y="8"/>
                  </a:lnTo>
                  <a:cubicBezTo>
                    <a:pt x="12" y="8"/>
                    <a:pt x="23" y="5"/>
                    <a:pt x="24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85"/>
            <p:cNvSpPr>
              <a:spLocks/>
            </p:cNvSpPr>
            <p:nvPr/>
          </p:nvSpPr>
          <p:spPr bwMode="auto">
            <a:xfrm>
              <a:off x="2186" y="852"/>
              <a:ext cx="49" cy="19"/>
            </a:xfrm>
            <a:custGeom>
              <a:avLst/>
              <a:gdLst>
                <a:gd name="T0" fmla="*/ 0 w 19"/>
                <a:gd name="T1" fmla="*/ 0 h 7"/>
                <a:gd name="T2" fmla="*/ 2147483646 w 19"/>
                <a:gd name="T3" fmla="*/ 2147483646 h 7"/>
                <a:gd name="T4" fmla="*/ 2147483646 w 19"/>
                <a:gd name="T5" fmla="*/ 2147483646 h 7"/>
                <a:gd name="T6" fmla="*/ 2147483646 w 19"/>
                <a:gd name="T7" fmla="*/ 0 h 7"/>
                <a:gd name="T8" fmla="*/ 0 w 1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7"/>
                <a:gd name="T17" fmla="*/ 19 w 1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7">
                  <a:moveTo>
                    <a:pt x="0" y="0"/>
                  </a:moveTo>
                  <a:cubicBezTo>
                    <a:pt x="1" y="4"/>
                    <a:pt x="9" y="7"/>
                    <a:pt x="19" y="7"/>
                  </a:cubicBezTo>
                  <a:lnTo>
                    <a:pt x="19" y="5"/>
                  </a:lnTo>
                  <a:cubicBezTo>
                    <a:pt x="12" y="5"/>
                    <a:pt x="6" y="4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86"/>
            <p:cNvSpPr>
              <a:spLocks/>
            </p:cNvSpPr>
            <p:nvPr/>
          </p:nvSpPr>
          <p:spPr bwMode="auto">
            <a:xfrm>
              <a:off x="3315" y="909"/>
              <a:ext cx="54" cy="70"/>
            </a:xfrm>
            <a:custGeom>
              <a:avLst/>
              <a:gdLst>
                <a:gd name="T0" fmla="*/ 0 w 21"/>
                <a:gd name="T1" fmla="*/ 2147483646 h 24"/>
                <a:gd name="T2" fmla="*/ 2147483646 w 21"/>
                <a:gd name="T3" fmla="*/ 2147483646 h 24"/>
                <a:gd name="T4" fmla="*/ 2147483646 w 21"/>
                <a:gd name="T5" fmla="*/ 0 h 24"/>
                <a:gd name="T6" fmla="*/ 0 w 21"/>
                <a:gd name="T7" fmla="*/ 0 h 24"/>
                <a:gd name="T8" fmla="*/ 0 w 21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0" y="0"/>
                  </a:lnTo>
                  <a:cubicBezTo>
                    <a:pt x="0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7"/>
            <p:cNvSpPr>
              <a:spLocks noEditPoints="1"/>
            </p:cNvSpPr>
            <p:nvPr/>
          </p:nvSpPr>
          <p:spPr bwMode="auto">
            <a:xfrm>
              <a:off x="3317" y="943"/>
              <a:ext cx="15" cy="30"/>
            </a:xfrm>
            <a:custGeom>
              <a:avLst/>
              <a:gdLst>
                <a:gd name="T0" fmla="*/ 2147483646 w 6"/>
                <a:gd name="T1" fmla="*/ 2147483646 h 10"/>
                <a:gd name="T2" fmla="*/ 2147483646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0 h 10"/>
                <a:gd name="T10" fmla="*/ 2147483646 w 6"/>
                <a:gd name="T11" fmla="*/ 2147483646 h 10"/>
                <a:gd name="T12" fmla="*/ 0 w 6"/>
                <a:gd name="T13" fmla="*/ 2147483646 h 10"/>
                <a:gd name="T14" fmla="*/ 2147483646 w 6"/>
                <a:gd name="T15" fmla="*/ 2147483646 h 10"/>
                <a:gd name="T16" fmla="*/ 2147483646 w 6"/>
                <a:gd name="T17" fmla="*/ 2147483646 h 10"/>
                <a:gd name="T18" fmla="*/ 2147483646 w 6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3" y="10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10"/>
                  </a:lnTo>
                  <a:close/>
                  <a:moveTo>
                    <a:pt x="3" y="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88"/>
            <p:cNvSpPr>
              <a:spLocks noEditPoints="1"/>
            </p:cNvSpPr>
            <p:nvPr/>
          </p:nvSpPr>
          <p:spPr bwMode="auto">
            <a:xfrm>
              <a:off x="3323" y="952"/>
              <a:ext cx="12" cy="27"/>
            </a:xfrm>
            <a:custGeom>
              <a:avLst/>
              <a:gdLst>
                <a:gd name="T0" fmla="*/ 2147483646 w 5"/>
                <a:gd name="T1" fmla="*/ 2147483646 h 9"/>
                <a:gd name="T2" fmla="*/ 2147483646 w 5"/>
                <a:gd name="T3" fmla="*/ 2147483646 h 9"/>
                <a:gd name="T4" fmla="*/ 2147483646 w 5"/>
                <a:gd name="T5" fmla="*/ 2147483646 h 9"/>
                <a:gd name="T6" fmla="*/ 2147483646 w 5"/>
                <a:gd name="T7" fmla="*/ 2147483646 h 9"/>
                <a:gd name="T8" fmla="*/ 2147483646 w 5"/>
                <a:gd name="T9" fmla="*/ 0 h 9"/>
                <a:gd name="T10" fmla="*/ 2147483646 w 5"/>
                <a:gd name="T11" fmla="*/ 2147483646 h 9"/>
                <a:gd name="T12" fmla="*/ 0 w 5"/>
                <a:gd name="T13" fmla="*/ 2147483646 h 9"/>
                <a:gd name="T14" fmla="*/ 2147483646 w 5"/>
                <a:gd name="T15" fmla="*/ 2147483646 h 9"/>
                <a:gd name="T16" fmla="*/ 2147483646 w 5"/>
                <a:gd name="T17" fmla="*/ 2147483646 h 9"/>
                <a:gd name="T18" fmla="*/ 2147483646 w 5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2" y="9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9"/>
                  </a:lnTo>
                  <a:close/>
                  <a:moveTo>
                    <a:pt x="2" y="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89"/>
            <p:cNvSpPr>
              <a:spLocks/>
            </p:cNvSpPr>
            <p:nvPr/>
          </p:nvSpPr>
          <p:spPr bwMode="auto">
            <a:xfrm>
              <a:off x="3364" y="909"/>
              <a:ext cx="5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0 h 24"/>
                <a:gd name="T4" fmla="*/ 2147483646 w 2"/>
                <a:gd name="T5" fmla="*/ 0 h 24"/>
                <a:gd name="T6" fmla="*/ 2147483646 w 2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4"/>
                <a:gd name="T14" fmla="*/ 2 w 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4">
                  <a:moveTo>
                    <a:pt x="2" y="24"/>
                  </a:moveTo>
                  <a:cubicBezTo>
                    <a:pt x="0" y="15"/>
                    <a:pt x="1" y="6"/>
                    <a:pt x="2" y="0"/>
                  </a:cubicBezTo>
                  <a:cubicBezTo>
                    <a:pt x="1" y="1"/>
                    <a:pt x="1" y="23"/>
                    <a:pt x="2" y="24"/>
                  </a:cubicBez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90"/>
            <p:cNvSpPr>
              <a:spLocks/>
            </p:cNvSpPr>
            <p:nvPr/>
          </p:nvSpPr>
          <p:spPr bwMode="auto">
            <a:xfrm>
              <a:off x="3369" y="909"/>
              <a:ext cx="2" cy="70"/>
            </a:xfrm>
            <a:custGeom>
              <a:avLst/>
              <a:gdLst>
                <a:gd name="T0" fmla="*/ 0 w 1"/>
                <a:gd name="T1" fmla="*/ 2147483646 h 24"/>
                <a:gd name="T2" fmla="*/ 2147483646 w 1"/>
                <a:gd name="T3" fmla="*/ 2147483646 h 24"/>
                <a:gd name="T4" fmla="*/ 0 w 1"/>
                <a:gd name="T5" fmla="*/ 2147483646 h 24"/>
                <a:gd name="T6" fmla="*/ 0 w 1"/>
                <a:gd name="T7" fmla="*/ 2147483646 h 24"/>
                <a:gd name="T8" fmla="*/ 2147483646 w 1"/>
                <a:gd name="T9" fmla="*/ 2147483646 h 24"/>
                <a:gd name="T10" fmla="*/ 0 w 1"/>
                <a:gd name="T11" fmla="*/ 0 h 24"/>
                <a:gd name="T12" fmla="*/ 0 w 1"/>
                <a:gd name="T13" fmla="*/ 2147483646 h 24"/>
                <a:gd name="T14" fmla="*/ 0 w 1"/>
                <a:gd name="T15" fmla="*/ 214748364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0" y="24"/>
                  </a:moveTo>
                  <a:cubicBezTo>
                    <a:pt x="1" y="24"/>
                    <a:pt x="1" y="23"/>
                    <a:pt x="1" y="22"/>
                  </a:cubicBezTo>
                  <a:lnTo>
                    <a:pt x="0" y="21"/>
                  </a:lnTo>
                  <a:cubicBezTo>
                    <a:pt x="0" y="14"/>
                    <a:pt x="0" y="9"/>
                    <a:pt x="0" y="2"/>
                  </a:cubicBezTo>
                  <a:lnTo>
                    <a:pt x="1" y="2"/>
                  </a:ln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5"/>
                    <a:pt x="0" y="12"/>
                  </a:cubicBezTo>
                  <a:cubicBezTo>
                    <a:pt x="0" y="19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91"/>
            <p:cNvSpPr>
              <a:spLocks noEditPoints="1"/>
            </p:cNvSpPr>
            <p:nvPr/>
          </p:nvSpPr>
          <p:spPr bwMode="auto">
            <a:xfrm>
              <a:off x="3369" y="909"/>
              <a:ext cx="2" cy="70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0 w 1"/>
                <a:gd name="T7" fmla="*/ 0 h 24"/>
                <a:gd name="T8" fmla="*/ 0 w 1"/>
                <a:gd name="T9" fmla="*/ 2147483646 h 24"/>
                <a:gd name="T10" fmla="*/ 0 w 1"/>
                <a:gd name="T11" fmla="*/ 2147483646 h 24"/>
                <a:gd name="T12" fmla="*/ 2147483646 w 1"/>
                <a:gd name="T13" fmla="*/ 2147483646 h 24"/>
                <a:gd name="T14" fmla="*/ 0 w 1"/>
                <a:gd name="T15" fmla="*/ 214748364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6"/>
                    <a:pt x="0" y="12"/>
                  </a:cubicBezTo>
                  <a:cubicBezTo>
                    <a:pt x="0" y="19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3"/>
                    <a:pt x="1" y="24"/>
                    <a:pt x="0" y="24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92"/>
            <p:cNvSpPr>
              <a:spLocks/>
            </p:cNvSpPr>
            <p:nvPr/>
          </p:nvSpPr>
          <p:spPr bwMode="auto">
            <a:xfrm>
              <a:off x="3369" y="915"/>
              <a:ext cx="2" cy="58"/>
            </a:xfrm>
            <a:custGeom>
              <a:avLst/>
              <a:gdLst>
                <a:gd name="T0" fmla="*/ 2147483646 w 1"/>
                <a:gd name="T1" fmla="*/ 0 h 20"/>
                <a:gd name="T2" fmla="*/ 2147483646 w 1"/>
                <a:gd name="T3" fmla="*/ 0 h 20"/>
                <a:gd name="T4" fmla="*/ 0 w 1"/>
                <a:gd name="T5" fmla="*/ 2147483646 h 20"/>
                <a:gd name="T6" fmla="*/ 2147483646 w 1"/>
                <a:gd name="T7" fmla="*/ 2147483646 h 20"/>
                <a:gd name="T8" fmla="*/ 2147483646 w 1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0"/>
                <a:gd name="T17" fmla="*/ 1 w 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5"/>
                    <a:pt x="0" y="10"/>
                  </a:cubicBezTo>
                  <a:cubicBezTo>
                    <a:pt x="0" y="15"/>
                    <a:pt x="0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93"/>
            <p:cNvSpPr>
              <a:spLocks/>
            </p:cNvSpPr>
            <p:nvPr/>
          </p:nvSpPr>
          <p:spPr bwMode="auto">
            <a:xfrm>
              <a:off x="3312" y="909"/>
              <a:ext cx="5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0 h 24"/>
                <a:gd name="T4" fmla="*/ 2147483646 w 2"/>
                <a:gd name="T5" fmla="*/ 0 h 24"/>
                <a:gd name="T6" fmla="*/ 2147483646 w 2"/>
                <a:gd name="T7" fmla="*/ 2147483646 h 24"/>
                <a:gd name="T8" fmla="*/ 2147483646 w 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24"/>
                  </a:moveTo>
                  <a:cubicBezTo>
                    <a:pt x="0" y="15"/>
                    <a:pt x="0" y="6"/>
                    <a:pt x="1" y="0"/>
                  </a:cubicBezTo>
                  <a:lnTo>
                    <a:pt x="2" y="0"/>
                  </a:lnTo>
                  <a:cubicBezTo>
                    <a:pt x="1" y="1"/>
                    <a:pt x="1" y="23"/>
                    <a:pt x="2" y="24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4"/>
            <p:cNvSpPr>
              <a:spLocks/>
            </p:cNvSpPr>
            <p:nvPr/>
          </p:nvSpPr>
          <p:spPr bwMode="auto">
            <a:xfrm>
              <a:off x="3315" y="909"/>
              <a:ext cx="2" cy="70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0 h 24"/>
                <a:gd name="T4" fmla="*/ 2147483646 w 1"/>
                <a:gd name="T5" fmla="*/ 0 h 24"/>
                <a:gd name="T6" fmla="*/ 2147483646 w 1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24"/>
                  </a:moveTo>
                  <a:cubicBezTo>
                    <a:pt x="0" y="15"/>
                    <a:pt x="0" y="6"/>
                    <a:pt x="1" y="0"/>
                  </a:cubicBezTo>
                  <a:cubicBezTo>
                    <a:pt x="0" y="1"/>
                    <a:pt x="0" y="23"/>
                    <a:pt x="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95"/>
            <p:cNvSpPr>
              <a:spLocks/>
            </p:cNvSpPr>
            <p:nvPr/>
          </p:nvSpPr>
          <p:spPr bwMode="auto">
            <a:xfrm>
              <a:off x="3332" y="859"/>
              <a:ext cx="18" cy="50"/>
            </a:xfrm>
            <a:custGeom>
              <a:avLst/>
              <a:gdLst>
                <a:gd name="T0" fmla="*/ 0 w 7"/>
                <a:gd name="T1" fmla="*/ 2147483646 h 17"/>
                <a:gd name="T2" fmla="*/ 2147483646 w 7"/>
                <a:gd name="T3" fmla="*/ 2147483646 h 17"/>
                <a:gd name="T4" fmla="*/ 2147483646 w 7"/>
                <a:gd name="T5" fmla="*/ 2147483646 h 17"/>
                <a:gd name="T6" fmla="*/ 2147483646 w 7"/>
                <a:gd name="T7" fmla="*/ 2147483646 h 17"/>
                <a:gd name="T8" fmla="*/ 2147483646 w 7"/>
                <a:gd name="T9" fmla="*/ 0 h 17"/>
                <a:gd name="T10" fmla="*/ 2147483646 w 7"/>
                <a:gd name="T11" fmla="*/ 0 h 17"/>
                <a:gd name="T12" fmla="*/ 0 w 7"/>
                <a:gd name="T13" fmla="*/ 0 h 17"/>
                <a:gd name="T14" fmla="*/ 0 w 7"/>
                <a:gd name="T15" fmla="*/ 2147483646 h 17"/>
                <a:gd name="T16" fmla="*/ 0 w 7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7"/>
                <a:gd name="T29" fmla="*/ 7 w 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7">
                  <a:moveTo>
                    <a:pt x="0" y="17"/>
                  </a:moveTo>
                  <a:cubicBezTo>
                    <a:pt x="1" y="17"/>
                    <a:pt x="3" y="17"/>
                    <a:pt x="4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4"/>
                    <a:pt x="7" y="12"/>
                    <a:pt x="7" y="9"/>
                  </a:cubicBezTo>
                  <a:cubicBezTo>
                    <a:pt x="7" y="6"/>
                    <a:pt x="7" y="3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0" y="14"/>
                    <a:pt x="0" y="17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6"/>
            <p:cNvSpPr>
              <a:spLocks/>
            </p:cNvSpPr>
            <p:nvPr/>
          </p:nvSpPr>
          <p:spPr bwMode="auto">
            <a:xfrm>
              <a:off x="2374" y="909"/>
              <a:ext cx="57" cy="70"/>
            </a:xfrm>
            <a:custGeom>
              <a:avLst/>
              <a:gdLst>
                <a:gd name="T0" fmla="*/ 2147483646 w 22"/>
                <a:gd name="T1" fmla="*/ 2147483646 h 24"/>
                <a:gd name="T2" fmla="*/ 2147483646 w 22"/>
                <a:gd name="T3" fmla="*/ 2147483646 h 24"/>
                <a:gd name="T4" fmla="*/ 2147483646 w 22"/>
                <a:gd name="T5" fmla="*/ 0 h 24"/>
                <a:gd name="T6" fmla="*/ 2147483646 w 22"/>
                <a:gd name="T7" fmla="*/ 0 h 24"/>
                <a:gd name="T8" fmla="*/ 2147483646 w 2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4"/>
                <a:gd name="T17" fmla="*/ 22 w 2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4">
                  <a:moveTo>
                    <a:pt x="1" y="24"/>
                  </a:moveTo>
                  <a:lnTo>
                    <a:pt x="22" y="24"/>
                  </a:lnTo>
                  <a:lnTo>
                    <a:pt x="22" y="0"/>
                  </a:lnTo>
                  <a:lnTo>
                    <a:pt x="1" y="0"/>
                  </a:lnTo>
                  <a:cubicBezTo>
                    <a:pt x="0" y="8"/>
                    <a:pt x="0" y="16"/>
                    <a:pt x="1" y="24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97"/>
            <p:cNvSpPr>
              <a:spLocks noEditPoints="1"/>
            </p:cNvSpPr>
            <p:nvPr/>
          </p:nvSpPr>
          <p:spPr bwMode="auto">
            <a:xfrm>
              <a:off x="2380" y="943"/>
              <a:ext cx="16" cy="30"/>
            </a:xfrm>
            <a:custGeom>
              <a:avLst/>
              <a:gdLst>
                <a:gd name="T0" fmla="*/ 2147483646 w 6"/>
                <a:gd name="T1" fmla="*/ 2147483646 h 10"/>
                <a:gd name="T2" fmla="*/ 2147483646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0 h 10"/>
                <a:gd name="T10" fmla="*/ 2147483646 w 6"/>
                <a:gd name="T11" fmla="*/ 2147483646 h 10"/>
                <a:gd name="T12" fmla="*/ 0 w 6"/>
                <a:gd name="T13" fmla="*/ 2147483646 h 10"/>
                <a:gd name="T14" fmla="*/ 2147483646 w 6"/>
                <a:gd name="T15" fmla="*/ 2147483646 h 10"/>
                <a:gd name="T16" fmla="*/ 2147483646 w 6"/>
                <a:gd name="T17" fmla="*/ 2147483646 h 10"/>
                <a:gd name="T18" fmla="*/ 2147483646 w 6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3" y="10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10"/>
                  </a:lnTo>
                  <a:close/>
                  <a:moveTo>
                    <a:pt x="3" y="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8"/>
            <p:cNvSpPr>
              <a:spLocks noEditPoints="1"/>
            </p:cNvSpPr>
            <p:nvPr/>
          </p:nvSpPr>
          <p:spPr bwMode="auto">
            <a:xfrm>
              <a:off x="2382" y="952"/>
              <a:ext cx="16" cy="27"/>
            </a:xfrm>
            <a:custGeom>
              <a:avLst/>
              <a:gdLst>
                <a:gd name="T0" fmla="*/ 2147483646 w 6"/>
                <a:gd name="T1" fmla="*/ 2147483646 h 9"/>
                <a:gd name="T2" fmla="*/ 2147483646 w 6"/>
                <a:gd name="T3" fmla="*/ 2147483646 h 9"/>
                <a:gd name="T4" fmla="*/ 2147483646 w 6"/>
                <a:gd name="T5" fmla="*/ 2147483646 h 9"/>
                <a:gd name="T6" fmla="*/ 2147483646 w 6"/>
                <a:gd name="T7" fmla="*/ 2147483646 h 9"/>
                <a:gd name="T8" fmla="*/ 2147483646 w 6"/>
                <a:gd name="T9" fmla="*/ 0 h 9"/>
                <a:gd name="T10" fmla="*/ 2147483646 w 6"/>
                <a:gd name="T11" fmla="*/ 2147483646 h 9"/>
                <a:gd name="T12" fmla="*/ 0 w 6"/>
                <a:gd name="T13" fmla="*/ 2147483646 h 9"/>
                <a:gd name="T14" fmla="*/ 2147483646 w 6"/>
                <a:gd name="T15" fmla="*/ 2147483646 h 9"/>
                <a:gd name="T16" fmla="*/ 2147483646 w 6"/>
                <a:gd name="T17" fmla="*/ 2147483646 h 9"/>
                <a:gd name="T18" fmla="*/ 2147483646 w 6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3" y="9"/>
                  </a:moveTo>
                  <a:lnTo>
                    <a:pt x="3" y="4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9"/>
                  </a:lnTo>
                  <a:close/>
                  <a:moveTo>
                    <a:pt x="3" y="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99"/>
            <p:cNvSpPr>
              <a:spLocks/>
            </p:cNvSpPr>
            <p:nvPr/>
          </p:nvSpPr>
          <p:spPr bwMode="auto">
            <a:xfrm>
              <a:off x="2426" y="909"/>
              <a:ext cx="5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0 h 24"/>
                <a:gd name="T4" fmla="*/ 2147483646 w 2"/>
                <a:gd name="T5" fmla="*/ 0 h 24"/>
                <a:gd name="T6" fmla="*/ 2147483646 w 2"/>
                <a:gd name="T7" fmla="*/ 2147483646 h 24"/>
                <a:gd name="T8" fmla="*/ 2147483646 w 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24"/>
                  </a:moveTo>
                  <a:cubicBezTo>
                    <a:pt x="0" y="15"/>
                    <a:pt x="0" y="6"/>
                    <a:pt x="1" y="0"/>
                  </a:cubicBezTo>
                  <a:lnTo>
                    <a:pt x="2" y="0"/>
                  </a:lnTo>
                  <a:cubicBezTo>
                    <a:pt x="1" y="1"/>
                    <a:pt x="1" y="23"/>
                    <a:pt x="2" y="24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00"/>
            <p:cNvSpPr>
              <a:spLocks/>
            </p:cNvSpPr>
            <p:nvPr/>
          </p:nvSpPr>
          <p:spPr bwMode="auto">
            <a:xfrm>
              <a:off x="2429" y="909"/>
              <a:ext cx="2" cy="70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2147483646 h 24"/>
                <a:gd name="T8" fmla="*/ 2147483646 w 1"/>
                <a:gd name="T9" fmla="*/ 2147483646 h 24"/>
                <a:gd name="T10" fmla="*/ 2147483646 w 1"/>
                <a:gd name="T11" fmla="*/ 0 h 24"/>
                <a:gd name="T12" fmla="*/ 0 w 1"/>
                <a:gd name="T13" fmla="*/ 2147483646 h 24"/>
                <a:gd name="T14" fmla="*/ 2147483646 w 1"/>
                <a:gd name="T15" fmla="*/ 214748364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1" y="24"/>
                  </a:moveTo>
                  <a:cubicBezTo>
                    <a:pt x="1" y="24"/>
                    <a:pt x="1" y="23"/>
                    <a:pt x="1" y="22"/>
                  </a:cubicBezTo>
                  <a:lnTo>
                    <a:pt x="1" y="21"/>
                  </a:lnTo>
                  <a:cubicBezTo>
                    <a:pt x="1" y="14"/>
                    <a:pt x="1" y="9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5"/>
                    <a:pt x="0" y="12"/>
                  </a:cubicBezTo>
                  <a:cubicBezTo>
                    <a:pt x="0" y="19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01"/>
            <p:cNvSpPr>
              <a:spLocks noEditPoints="1"/>
            </p:cNvSpPr>
            <p:nvPr/>
          </p:nvSpPr>
          <p:spPr bwMode="auto">
            <a:xfrm>
              <a:off x="2429" y="909"/>
              <a:ext cx="2" cy="70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w 1"/>
                <a:gd name="T9" fmla="*/ 2147483646 h 24"/>
                <a:gd name="T10" fmla="*/ 2147483646 w 1"/>
                <a:gd name="T11" fmla="*/ 2147483646 h 24"/>
                <a:gd name="T12" fmla="*/ 2147483646 w 1"/>
                <a:gd name="T13" fmla="*/ 2147483646 h 24"/>
                <a:gd name="T14" fmla="*/ 2147483646 w 1"/>
                <a:gd name="T15" fmla="*/ 214748364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6"/>
                    <a:pt x="0" y="12"/>
                  </a:cubicBezTo>
                  <a:cubicBezTo>
                    <a:pt x="0" y="19"/>
                    <a:pt x="0" y="24"/>
                    <a:pt x="1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02"/>
            <p:cNvSpPr>
              <a:spLocks/>
            </p:cNvSpPr>
            <p:nvPr/>
          </p:nvSpPr>
          <p:spPr bwMode="auto">
            <a:xfrm>
              <a:off x="2431" y="915"/>
              <a:ext cx="2" cy="5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0 h 20"/>
                <a:gd name="T4" fmla="*/ 0 w 1"/>
                <a:gd name="T5" fmla="*/ 2147483646 h 20"/>
                <a:gd name="T6" fmla="*/ 0 w 1"/>
                <a:gd name="T7" fmla="*/ 2147483646 h 20"/>
                <a:gd name="T8" fmla="*/ 0 w 1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0"/>
                <a:gd name="T17" fmla="*/ 1 w 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"/>
                    <a:pt x="0" y="10"/>
                  </a:cubicBezTo>
                  <a:cubicBezTo>
                    <a:pt x="0" y="15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3"/>
            <p:cNvSpPr>
              <a:spLocks/>
            </p:cNvSpPr>
            <p:nvPr/>
          </p:nvSpPr>
          <p:spPr bwMode="auto">
            <a:xfrm>
              <a:off x="2374" y="909"/>
              <a:ext cx="6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0 h 24"/>
                <a:gd name="T4" fmla="*/ 2147483646 w 2"/>
                <a:gd name="T5" fmla="*/ 0 h 24"/>
                <a:gd name="T6" fmla="*/ 2147483646 w 2"/>
                <a:gd name="T7" fmla="*/ 214748364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4"/>
                <a:gd name="T14" fmla="*/ 2 w 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4">
                  <a:moveTo>
                    <a:pt x="1" y="24"/>
                  </a:moveTo>
                  <a:cubicBezTo>
                    <a:pt x="0" y="15"/>
                    <a:pt x="0" y="6"/>
                    <a:pt x="1" y="0"/>
                  </a:cubicBezTo>
                  <a:lnTo>
                    <a:pt x="2" y="0"/>
                  </a:lnTo>
                  <a:cubicBezTo>
                    <a:pt x="0" y="1"/>
                    <a:pt x="0" y="23"/>
                    <a:pt x="1" y="24"/>
                  </a:cubicBez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04"/>
            <p:cNvSpPr>
              <a:spLocks/>
            </p:cNvSpPr>
            <p:nvPr/>
          </p:nvSpPr>
          <p:spPr bwMode="auto">
            <a:xfrm>
              <a:off x="2374" y="909"/>
              <a:ext cx="6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0 h 24"/>
                <a:gd name="T4" fmla="*/ 2147483646 w 2"/>
                <a:gd name="T5" fmla="*/ 0 h 24"/>
                <a:gd name="T6" fmla="*/ 2147483646 w 2"/>
                <a:gd name="T7" fmla="*/ 2147483646 h 24"/>
                <a:gd name="T8" fmla="*/ 2147483646 w 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24"/>
                  </a:moveTo>
                  <a:cubicBezTo>
                    <a:pt x="0" y="15"/>
                    <a:pt x="1" y="6"/>
                    <a:pt x="1" y="0"/>
                  </a:cubicBezTo>
                  <a:lnTo>
                    <a:pt x="2" y="0"/>
                  </a:lnTo>
                  <a:cubicBezTo>
                    <a:pt x="0" y="1"/>
                    <a:pt x="1" y="23"/>
                    <a:pt x="2" y="24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05"/>
            <p:cNvSpPr>
              <a:spLocks/>
            </p:cNvSpPr>
            <p:nvPr/>
          </p:nvSpPr>
          <p:spPr bwMode="auto">
            <a:xfrm>
              <a:off x="2396" y="859"/>
              <a:ext cx="17" cy="50"/>
            </a:xfrm>
            <a:custGeom>
              <a:avLst/>
              <a:gdLst>
                <a:gd name="T0" fmla="*/ 0 w 7"/>
                <a:gd name="T1" fmla="*/ 2147483646 h 17"/>
                <a:gd name="T2" fmla="*/ 2147483646 w 7"/>
                <a:gd name="T3" fmla="*/ 2147483646 h 17"/>
                <a:gd name="T4" fmla="*/ 2147483646 w 7"/>
                <a:gd name="T5" fmla="*/ 2147483646 h 17"/>
                <a:gd name="T6" fmla="*/ 2147483646 w 7"/>
                <a:gd name="T7" fmla="*/ 2147483646 h 17"/>
                <a:gd name="T8" fmla="*/ 2147483646 w 7"/>
                <a:gd name="T9" fmla="*/ 0 h 17"/>
                <a:gd name="T10" fmla="*/ 2147483646 w 7"/>
                <a:gd name="T11" fmla="*/ 0 h 17"/>
                <a:gd name="T12" fmla="*/ 0 w 7"/>
                <a:gd name="T13" fmla="*/ 0 h 17"/>
                <a:gd name="T14" fmla="*/ 0 w 7"/>
                <a:gd name="T15" fmla="*/ 2147483646 h 17"/>
                <a:gd name="T16" fmla="*/ 0 w 7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7"/>
                <a:gd name="T29" fmla="*/ 7 w 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7">
                  <a:moveTo>
                    <a:pt x="0" y="17"/>
                  </a:moveTo>
                  <a:cubicBezTo>
                    <a:pt x="1" y="17"/>
                    <a:pt x="2" y="17"/>
                    <a:pt x="3" y="17"/>
                  </a:cubicBezTo>
                  <a:cubicBezTo>
                    <a:pt x="4" y="17"/>
                    <a:pt x="6" y="17"/>
                    <a:pt x="7" y="17"/>
                  </a:cubicBezTo>
                  <a:cubicBezTo>
                    <a:pt x="7" y="14"/>
                    <a:pt x="7" y="12"/>
                    <a:pt x="7" y="9"/>
                  </a:cubicBezTo>
                  <a:cubicBezTo>
                    <a:pt x="7" y="6"/>
                    <a:pt x="7" y="3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0" y="14"/>
                    <a:pt x="0" y="17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AutoShape 106"/>
            <p:cNvSpPr>
              <a:spLocks noChangeArrowheads="1"/>
            </p:cNvSpPr>
            <p:nvPr/>
          </p:nvSpPr>
          <p:spPr bwMode="auto">
            <a:xfrm>
              <a:off x="2204" y="591"/>
              <a:ext cx="1330" cy="275"/>
            </a:xfrm>
            <a:prstGeom prst="roundRect">
              <a:avLst>
                <a:gd name="adj" fmla="val 12366"/>
              </a:avLst>
            </a:prstGeom>
            <a:gradFill rotWithShape="1">
              <a:gsLst>
                <a:gs pos="0">
                  <a:srgbClr val="0000FF">
                    <a:alpha val="37999"/>
                  </a:srgbClr>
                </a:gs>
                <a:gs pos="100000">
                  <a:srgbClr val="4D4DFF">
                    <a:alpha val="32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80" name="Text Box 107"/>
            <p:cNvSpPr txBox="1">
              <a:spLocks noChangeArrowheads="1"/>
            </p:cNvSpPr>
            <p:nvPr/>
          </p:nvSpPr>
          <p:spPr bwMode="auto">
            <a:xfrm>
              <a:off x="2208" y="576"/>
              <a:ext cx="13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000" dirty="0">
                  <a:solidFill>
                    <a:srgbClr val="FFFF00"/>
                  </a:solidFill>
                </a:rPr>
                <a:t>LUẬT CHƠI</a:t>
              </a:r>
            </a:p>
          </p:txBody>
        </p:sp>
        <p:sp>
          <p:nvSpPr>
            <p:cNvPr id="81" name="Rounded Rectangle 109"/>
            <p:cNvSpPr>
              <a:spLocks noChangeArrowheads="1"/>
            </p:cNvSpPr>
            <p:nvPr/>
          </p:nvSpPr>
          <p:spPr bwMode="auto">
            <a:xfrm>
              <a:off x="192" y="3139"/>
              <a:ext cx="432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1766" y="-864"/>
            <a:ext cx="174" cy="1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34" name="CorelDRAW" r:id="rId5" imgW="655320" imgH="5279136" progId="">
                    <p:embed/>
                  </p:oleObj>
                </mc:Choice>
                <mc:Fallback>
                  <p:oleObj name="CorelDRAW" r:id="rId5" imgW="655320" imgH="5279136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6" y="-864"/>
                          <a:ext cx="174" cy="1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Freeform 7"/>
            <p:cNvSpPr>
              <a:spLocks noEditPoints="1"/>
            </p:cNvSpPr>
            <p:nvPr/>
          </p:nvSpPr>
          <p:spPr bwMode="auto">
            <a:xfrm>
              <a:off x="96" y="1100"/>
              <a:ext cx="4752" cy="2404"/>
            </a:xfrm>
            <a:custGeom>
              <a:avLst/>
              <a:gdLst>
                <a:gd name="T0" fmla="*/ 2147483646 w 1613"/>
                <a:gd name="T1" fmla="*/ 0 h 821"/>
                <a:gd name="T2" fmla="*/ 2147483646 w 1613"/>
                <a:gd name="T3" fmla="*/ 0 h 821"/>
                <a:gd name="T4" fmla="*/ 2147483646 w 1613"/>
                <a:gd name="T5" fmla="*/ 2147483646 h 821"/>
                <a:gd name="T6" fmla="*/ 2147483646 w 1613"/>
                <a:gd name="T7" fmla="*/ 2147483646 h 821"/>
                <a:gd name="T8" fmla="*/ 2147483646 w 1613"/>
                <a:gd name="T9" fmla="*/ 2147483646 h 821"/>
                <a:gd name="T10" fmla="*/ 2147483646 w 1613"/>
                <a:gd name="T11" fmla="*/ 2147483646 h 821"/>
                <a:gd name="T12" fmla="*/ 0 w 1613"/>
                <a:gd name="T13" fmla="*/ 2147483646 h 821"/>
                <a:gd name="T14" fmla="*/ 0 w 1613"/>
                <a:gd name="T15" fmla="*/ 2147483646 h 821"/>
                <a:gd name="T16" fmla="*/ 2147483646 w 1613"/>
                <a:gd name="T17" fmla="*/ 0 h 821"/>
                <a:gd name="T18" fmla="*/ 2147483646 w 1613"/>
                <a:gd name="T19" fmla="*/ 2147483646 h 821"/>
                <a:gd name="T20" fmla="*/ 2147483646 w 1613"/>
                <a:gd name="T21" fmla="*/ 2147483646 h 821"/>
                <a:gd name="T22" fmla="*/ 2147483646 w 1613"/>
                <a:gd name="T23" fmla="*/ 2147483646 h 821"/>
                <a:gd name="T24" fmla="*/ 2147483646 w 1613"/>
                <a:gd name="T25" fmla="*/ 2147483646 h 821"/>
                <a:gd name="T26" fmla="*/ 2147483646 w 1613"/>
                <a:gd name="T27" fmla="*/ 2147483646 h 821"/>
                <a:gd name="T28" fmla="*/ 2147483646 w 1613"/>
                <a:gd name="T29" fmla="*/ 2147483646 h 821"/>
                <a:gd name="T30" fmla="*/ 2147483646 w 1613"/>
                <a:gd name="T31" fmla="*/ 2147483646 h 821"/>
                <a:gd name="T32" fmla="*/ 2147483646 w 1613"/>
                <a:gd name="T33" fmla="*/ 2147483646 h 821"/>
                <a:gd name="T34" fmla="*/ 2147483646 w 1613"/>
                <a:gd name="T35" fmla="*/ 2147483646 h 8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13"/>
                <a:gd name="T55" fmla="*/ 0 h 821"/>
                <a:gd name="T56" fmla="*/ 1613 w 1613"/>
                <a:gd name="T57" fmla="*/ 821 h 8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13" h="821">
                  <a:moveTo>
                    <a:pt x="63" y="0"/>
                  </a:moveTo>
                  <a:lnTo>
                    <a:pt x="1550" y="0"/>
                  </a:lnTo>
                  <a:cubicBezTo>
                    <a:pt x="1585" y="0"/>
                    <a:pt x="1613" y="32"/>
                    <a:pt x="1613" y="71"/>
                  </a:cubicBezTo>
                  <a:lnTo>
                    <a:pt x="1613" y="751"/>
                  </a:lnTo>
                  <a:cubicBezTo>
                    <a:pt x="1613" y="790"/>
                    <a:pt x="1585" y="821"/>
                    <a:pt x="1550" y="821"/>
                  </a:cubicBezTo>
                  <a:lnTo>
                    <a:pt x="63" y="821"/>
                  </a:lnTo>
                  <a:cubicBezTo>
                    <a:pt x="28" y="821"/>
                    <a:pt x="0" y="790"/>
                    <a:pt x="0" y="751"/>
                  </a:cubicBezTo>
                  <a:lnTo>
                    <a:pt x="0" y="71"/>
                  </a:lnTo>
                  <a:cubicBezTo>
                    <a:pt x="0" y="32"/>
                    <a:pt x="28" y="0"/>
                    <a:pt x="63" y="0"/>
                  </a:cubicBezTo>
                  <a:close/>
                  <a:moveTo>
                    <a:pt x="73" y="36"/>
                  </a:moveTo>
                  <a:lnTo>
                    <a:pt x="1540" y="36"/>
                  </a:lnTo>
                  <a:cubicBezTo>
                    <a:pt x="1561" y="36"/>
                    <a:pt x="1579" y="55"/>
                    <a:pt x="1579" y="79"/>
                  </a:cubicBezTo>
                  <a:lnTo>
                    <a:pt x="1579" y="744"/>
                  </a:lnTo>
                  <a:cubicBezTo>
                    <a:pt x="1579" y="768"/>
                    <a:pt x="1561" y="787"/>
                    <a:pt x="1540" y="787"/>
                  </a:cubicBezTo>
                  <a:lnTo>
                    <a:pt x="73" y="787"/>
                  </a:lnTo>
                  <a:cubicBezTo>
                    <a:pt x="52" y="787"/>
                    <a:pt x="34" y="768"/>
                    <a:pt x="34" y="744"/>
                  </a:cubicBezTo>
                  <a:lnTo>
                    <a:pt x="34" y="79"/>
                  </a:lnTo>
                  <a:cubicBezTo>
                    <a:pt x="34" y="55"/>
                    <a:pt x="52" y="36"/>
                    <a:pt x="73" y="36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"/>
            <p:cNvSpPr>
              <a:spLocks noEditPoints="1"/>
            </p:cNvSpPr>
            <p:nvPr/>
          </p:nvSpPr>
          <p:spPr bwMode="auto">
            <a:xfrm>
              <a:off x="194" y="1203"/>
              <a:ext cx="4553" cy="2204"/>
            </a:xfrm>
            <a:custGeom>
              <a:avLst/>
              <a:gdLst>
                <a:gd name="T0" fmla="*/ 2147483646 w 1546"/>
                <a:gd name="T1" fmla="*/ 0 h 753"/>
                <a:gd name="T2" fmla="*/ 2147483646 w 1546"/>
                <a:gd name="T3" fmla="*/ 0 h 753"/>
                <a:gd name="T4" fmla="*/ 2147483646 w 1546"/>
                <a:gd name="T5" fmla="*/ 2147483646 h 753"/>
                <a:gd name="T6" fmla="*/ 2147483646 w 1546"/>
                <a:gd name="T7" fmla="*/ 2147483646 h 753"/>
                <a:gd name="T8" fmla="*/ 2147483646 w 1546"/>
                <a:gd name="T9" fmla="*/ 2147483646 h 753"/>
                <a:gd name="T10" fmla="*/ 2147483646 w 1546"/>
                <a:gd name="T11" fmla="*/ 2147483646 h 753"/>
                <a:gd name="T12" fmla="*/ 0 w 1546"/>
                <a:gd name="T13" fmla="*/ 2147483646 h 753"/>
                <a:gd name="T14" fmla="*/ 0 w 1546"/>
                <a:gd name="T15" fmla="*/ 2147483646 h 753"/>
                <a:gd name="T16" fmla="*/ 2147483646 w 1546"/>
                <a:gd name="T17" fmla="*/ 0 h 753"/>
                <a:gd name="T18" fmla="*/ 2147483646 w 1546"/>
                <a:gd name="T19" fmla="*/ 2147483646 h 753"/>
                <a:gd name="T20" fmla="*/ 2147483646 w 1546"/>
                <a:gd name="T21" fmla="*/ 2147483646 h 753"/>
                <a:gd name="T22" fmla="*/ 2147483646 w 1546"/>
                <a:gd name="T23" fmla="*/ 2147483646 h 753"/>
                <a:gd name="T24" fmla="*/ 2147483646 w 1546"/>
                <a:gd name="T25" fmla="*/ 2147483646 h 753"/>
                <a:gd name="T26" fmla="*/ 2147483646 w 1546"/>
                <a:gd name="T27" fmla="*/ 2147483646 h 753"/>
                <a:gd name="T28" fmla="*/ 2147483646 w 1546"/>
                <a:gd name="T29" fmla="*/ 2147483646 h 753"/>
                <a:gd name="T30" fmla="*/ 2147483646 w 1546"/>
                <a:gd name="T31" fmla="*/ 2147483646 h 753"/>
                <a:gd name="T32" fmla="*/ 2147483646 w 1546"/>
                <a:gd name="T33" fmla="*/ 2147483646 h 753"/>
                <a:gd name="T34" fmla="*/ 2147483646 w 1546"/>
                <a:gd name="T35" fmla="*/ 2147483646 h 7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46"/>
                <a:gd name="T55" fmla="*/ 0 h 753"/>
                <a:gd name="T56" fmla="*/ 1546 w 1546"/>
                <a:gd name="T57" fmla="*/ 753 h 7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46" h="753">
                  <a:moveTo>
                    <a:pt x="40" y="0"/>
                  </a:moveTo>
                  <a:lnTo>
                    <a:pt x="1506" y="0"/>
                  </a:lnTo>
                  <a:cubicBezTo>
                    <a:pt x="1528" y="0"/>
                    <a:pt x="1546" y="19"/>
                    <a:pt x="1546" y="43"/>
                  </a:cubicBezTo>
                  <a:lnTo>
                    <a:pt x="1546" y="710"/>
                  </a:lnTo>
                  <a:cubicBezTo>
                    <a:pt x="1546" y="734"/>
                    <a:pt x="1528" y="753"/>
                    <a:pt x="1506" y="753"/>
                  </a:cubicBezTo>
                  <a:lnTo>
                    <a:pt x="40" y="753"/>
                  </a:lnTo>
                  <a:cubicBezTo>
                    <a:pt x="18" y="753"/>
                    <a:pt x="0" y="734"/>
                    <a:pt x="0" y="710"/>
                  </a:cubicBezTo>
                  <a:lnTo>
                    <a:pt x="0" y="43"/>
                  </a:lnTo>
                  <a:cubicBezTo>
                    <a:pt x="0" y="19"/>
                    <a:pt x="18" y="0"/>
                    <a:pt x="40" y="0"/>
                  </a:cubicBezTo>
                  <a:close/>
                  <a:moveTo>
                    <a:pt x="40" y="1"/>
                  </a:moveTo>
                  <a:lnTo>
                    <a:pt x="1507" y="1"/>
                  </a:lnTo>
                  <a:cubicBezTo>
                    <a:pt x="1528" y="1"/>
                    <a:pt x="1546" y="20"/>
                    <a:pt x="1546" y="44"/>
                  </a:cubicBezTo>
                  <a:lnTo>
                    <a:pt x="1546" y="709"/>
                  </a:lnTo>
                  <a:cubicBezTo>
                    <a:pt x="1546" y="733"/>
                    <a:pt x="1528" y="752"/>
                    <a:pt x="1507" y="752"/>
                  </a:cubicBezTo>
                  <a:lnTo>
                    <a:pt x="40" y="752"/>
                  </a:lnTo>
                  <a:cubicBezTo>
                    <a:pt x="19" y="752"/>
                    <a:pt x="1" y="733"/>
                    <a:pt x="1" y="709"/>
                  </a:cubicBezTo>
                  <a:lnTo>
                    <a:pt x="1" y="44"/>
                  </a:lnTo>
                  <a:cubicBezTo>
                    <a:pt x="1" y="20"/>
                    <a:pt x="19" y="1"/>
                    <a:pt x="40" y="1"/>
                  </a:cubicBezTo>
                  <a:close/>
                </a:path>
              </a:pathLst>
            </a:custGeom>
            <a:solidFill>
              <a:srgbClr val="0089E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"/>
            <p:cNvSpPr>
              <a:spLocks noEditPoints="1"/>
            </p:cNvSpPr>
            <p:nvPr/>
          </p:nvSpPr>
          <p:spPr bwMode="auto">
            <a:xfrm>
              <a:off x="125" y="1141"/>
              <a:ext cx="4693" cy="2329"/>
            </a:xfrm>
            <a:custGeom>
              <a:avLst/>
              <a:gdLst>
                <a:gd name="T0" fmla="*/ 2147483646 w 1593"/>
                <a:gd name="T1" fmla="*/ 0 h 795"/>
                <a:gd name="T2" fmla="*/ 2147483646 w 1593"/>
                <a:gd name="T3" fmla="*/ 0 h 795"/>
                <a:gd name="T4" fmla="*/ 2147483646 w 1593"/>
                <a:gd name="T5" fmla="*/ 2147483646 h 795"/>
                <a:gd name="T6" fmla="*/ 2147483646 w 1593"/>
                <a:gd name="T7" fmla="*/ 2147483646 h 795"/>
                <a:gd name="T8" fmla="*/ 2147483646 w 1593"/>
                <a:gd name="T9" fmla="*/ 2147483646 h 795"/>
                <a:gd name="T10" fmla="*/ 2147483646 w 1593"/>
                <a:gd name="T11" fmla="*/ 2147483646 h 795"/>
                <a:gd name="T12" fmla="*/ 0 w 1593"/>
                <a:gd name="T13" fmla="*/ 2147483646 h 795"/>
                <a:gd name="T14" fmla="*/ 0 w 1593"/>
                <a:gd name="T15" fmla="*/ 2147483646 h 795"/>
                <a:gd name="T16" fmla="*/ 2147483646 w 1593"/>
                <a:gd name="T17" fmla="*/ 0 h 795"/>
                <a:gd name="T18" fmla="*/ 2147483646 w 1593"/>
                <a:gd name="T19" fmla="*/ 2147483646 h 795"/>
                <a:gd name="T20" fmla="*/ 2147483646 w 1593"/>
                <a:gd name="T21" fmla="*/ 2147483646 h 795"/>
                <a:gd name="T22" fmla="*/ 2147483646 w 1593"/>
                <a:gd name="T23" fmla="*/ 2147483646 h 795"/>
                <a:gd name="T24" fmla="*/ 2147483646 w 1593"/>
                <a:gd name="T25" fmla="*/ 2147483646 h 795"/>
                <a:gd name="T26" fmla="*/ 2147483646 w 1593"/>
                <a:gd name="T27" fmla="*/ 2147483646 h 795"/>
                <a:gd name="T28" fmla="*/ 2147483646 w 1593"/>
                <a:gd name="T29" fmla="*/ 2147483646 h 795"/>
                <a:gd name="T30" fmla="*/ 2147483646 w 1593"/>
                <a:gd name="T31" fmla="*/ 2147483646 h 795"/>
                <a:gd name="T32" fmla="*/ 2147483646 w 1593"/>
                <a:gd name="T33" fmla="*/ 2147483646 h 795"/>
                <a:gd name="T34" fmla="*/ 2147483646 w 1593"/>
                <a:gd name="T35" fmla="*/ 2147483646 h 7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3"/>
                <a:gd name="T55" fmla="*/ 0 h 795"/>
                <a:gd name="T56" fmla="*/ 1593 w 1593"/>
                <a:gd name="T57" fmla="*/ 795 h 7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3" h="795">
                  <a:moveTo>
                    <a:pt x="56" y="0"/>
                  </a:moveTo>
                  <a:lnTo>
                    <a:pt x="1537" y="0"/>
                  </a:lnTo>
                  <a:cubicBezTo>
                    <a:pt x="1568" y="0"/>
                    <a:pt x="1593" y="29"/>
                    <a:pt x="1593" y="64"/>
                  </a:cubicBezTo>
                  <a:lnTo>
                    <a:pt x="1593" y="731"/>
                  </a:lnTo>
                  <a:cubicBezTo>
                    <a:pt x="1593" y="766"/>
                    <a:pt x="1568" y="795"/>
                    <a:pt x="1537" y="795"/>
                  </a:cubicBezTo>
                  <a:lnTo>
                    <a:pt x="56" y="795"/>
                  </a:lnTo>
                  <a:cubicBezTo>
                    <a:pt x="25" y="795"/>
                    <a:pt x="0" y="766"/>
                    <a:pt x="0" y="731"/>
                  </a:cubicBezTo>
                  <a:lnTo>
                    <a:pt x="0" y="64"/>
                  </a:lnTo>
                  <a:cubicBezTo>
                    <a:pt x="0" y="29"/>
                    <a:pt x="25" y="0"/>
                    <a:pt x="56" y="0"/>
                  </a:cubicBezTo>
                  <a:close/>
                  <a:moveTo>
                    <a:pt x="63" y="22"/>
                  </a:moveTo>
                  <a:lnTo>
                    <a:pt x="1530" y="22"/>
                  </a:lnTo>
                  <a:cubicBezTo>
                    <a:pt x="1551" y="22"/>
                    <a:pt x="1569" y="41"/>
                    <a:pt x="1569" y="65"/>
                  </a:cubicBezTo>
                  <a:lnTo>
                    <a:pt x="1569" y="730"/>
                  </a:lnTo>
                  <a:cubicBezTo>
                    <a:pt x="1569" y="754"/>
                    <a:pt x="1551" y="773"/>
                    <a:pt x="1530" y="773"/>
                  </a:cubicBezTo>
                  <a:lnTo>
                    <a:pt x="63" y="773"/>
                  </a:lnTo>
                  <a:cubicBezTo>
                    <a:pt x="42" y="773"/>
                    <a:pt x="24" y="754"/>
                    <a:pt x="24" y="730"/>
                  </a:cubicBezTo>
                  <a:lnTo>
                    <a:pt x="24" y="65"/>
                  </a:lnTo>
                  <a:cubicBezTo>
                    <a:pt x="24" y="41"/>
                    <a:pt x="42" y="22"/>
                    <a:pt x="63" y="22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10"/>
            <p:cNvSpPr>
              <a:spLocks noChangeArrowheads="1"/>
            </p:cNvSpPr>
            <p:nvPr/>
          </p:nvSpPr>
          <p:spPr bwMode="auto">
            <a:xfrm>
              <a:off x="125" y="1308"/>
              <a:ext cx="33" cy="20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87" name="Rectangle 11"/>
            <p:cNvSpPr>
              <a:spLocks noChangeArrowheads="1"/>
            </p:cNvSpPr>
            <p:nvPr/>
          </p:nvSpPr>
          <p:spPr bwMode="auto">
            <a:xfrm>
              <a:off x="290" y="3431"/>
              <a:ext cx="4337" cy="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88" name="Rectangle 12"/>
            <p:cNvSpPr>
              <a:spLocks noChangeArrowheads="1"/>
            </p:cNvSpPr>
            <p:nvPr/>
          </p:nvSpPr>
          <p:spPr bwMode="auto">
            <a:xfrm>
              <a:off x="272" y="1141"/>
              <a:ext cx="4398" cy="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89" name="Rectangle 13"/>
            <p:cNvSpPr>
              <a:spLocks noChangeArrowheads="1"/>
            </p:cNvSpPr>
            <p:nvPr/>
          </p:nvSpPr>
          <p:spPr bwMode="auto">
            <a:xfrm>
              <a:off x="4786" y="1323"/>
              <a:ext cx="35" cy="19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125" y="1141"/>
              <a:ext cx="218" cy="170"/>
            </a:xfrm>
            <a:custGeom>
              <a:avLst/>
              <a:gdLst>
                <a:gd name="T0" fmla="*/ 2147483646 w 74"/>
                <a:gd name="T1" fmla="*/ 0 h 58"/>
                <a:gd name="T2" fmla="*/ 0 w 74"/>
                <a:gd name="T3" fmla="*/ 2147483646 h 58"/>
                <a:gd name="T4" fmla="*/ 2147483646 w 74"/>
                <a:gd name="T5" fmla="*/ 2147483646 h 58"/>
                <a:gd name="T6" fmla="*/ 2147483646 w 74"/>
                <a:gd name="T7" fmla="*/ 2147483646 h 58"/>
                <a:gd name="T8" fmla="*/ 2147483646 w 7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58"/>
                <a:gd name="T17" fmla="*/ 74 w 7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58">
                  <a:moveTo>
                    <a:pt x="51" y="0"/>
                  </a:moveTo>
                  <a:cubicBezTo>
                    <a:pt x="20" y="4"/>
                    <a:pt x="2" y="29"/>
                    <a:pt x="0" y="57"/>
                  </a:cubicBezTo>
                  <a:lnTo>
                    <a:pt x="11" y="58"/>
                  </a:lnTo>
                  <a:cubicBezTo>
                    <a:pt x="12" y="35"/>
                    <a:pt x="27" y="15"/>
                    <a:pt x="51" y="11"/>
                  </a:cubicBezTo>
                  <a:cubicBezTo>
                    <a:pt x="74" y="8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auto">
            <a:xfrm>
              <a:off x="4652" y="1141"/>
              <a:ext cx="181" cy="219"/>
            </a:xfrm>
            <a:custGeom>
              <a:avLst/>
              <a:gdLst>
                <a:gd name="T0" fmla="*/ 0 w 61"/>
                <a:gd name="T1" fmla="*/ 0 h 75"/>
                <a:gd name="T2" fmla="*/ 2147483646 w 61"/>
                <a:gd name="T3" fmla="*/ 2147483646 h 75"/>
                <a:gd name="T4" fmla="*/ 2147483646 w 61"/>
                <a:gd name="T5" fmla="*/ 2147483646 h 75"/>
                <a:gd name="T6" fmla="*/ 0 w 61"/>
                <a:gd name="T7" fmla="*/ 2147483646 h 75"/>
                <a:gd name="T8" fmla="*/ 0 w 61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5"/>
                <a:gd name="T17" fmla="*/ 61 w 61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5">
                  <a:moveTo>
                    <a:pt x="0" y="0"/>
                  </a:moveTo>
                  <a:cubicBezTo>
                    <a:pt x="41" y="0"/>
                    <a:pt x="61" y="44"/>
                    <a:pt x="57" y="68"/>
                  </a:cubicBezTo>
                  <a:lnTo>
                    <a:pt x="44" y="69"/>
                  </a:lnTo>
                  <a:cubicBezTo>
                    <a:pt x="49" y="75"/>
                    <a:pt x="44" y="17"/>
                    <a:pt x="0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6"/>
            <p:cNvSpPr>
              <a:spLocks/>
            </p:cNvSpPr>
            <p:nvPr/>
          </p:nvSpPr>
          <p:spPr bwMode="auto">
            <a:xfrm>
              <a:off x="4612" y="3290"/>
              <a:ext cx="212" cy="190"/>
            </a:xfrm>
            <a:custGeom>
              <a:avLst/>
              <a:gdLst>
                <a:gd name="T0" fmla="*/ 2147483646 w 72"/>
                <a:gd name="T1" fmla="*/ 0 h 65"/>
                <a:gd name="T2" fmla="*/ 0 w 72"/>
                <a:gd name="T3" fmla="*/ 2147483646 h 65"/>
                <a:gd name="T4" fmla="*/ 2147483646 w 72"/>
                <a:gd name="T5" fmla="*/ 2147483646 h 65"/>
                <a:gd name="T6" fmla="*/ 2147483646 w 72"/>
                <a:gd name="T7" fmla="*/ 0 h 65"/>
                <a:gd name="T8" fmla="*/ 2147483646 w 7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65"/>
                <a:gd name="T17" fmla="*/ 72 w 7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65">
                  <a:moveTo>
                    <a:pt x="59" y="0"/>
                  </a:moveTo>
                  <a:cubicBezTo>
                    <a:pt x="52" y="33"/>
                    <a:pt x="26" y="50"/>
                    <a:pt x="0" y="48"/>
                  </a:cubicBezTo>
                  <a:lnTo>
                    <a:pt x="2" y="62"/>
                  </a:lnTo>
                  <a:cubicBezTo>
                    <a:pt x="37" y="65"/>
                    <a:pt x="70" y="42"/>
                    <a:pt x="72" y="0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7"/>
            <p:cNvSpPr>
              <a:spLocks/>
            </p:cNvSpPr>
            <p:nvPr/>
          </p:nvSpPr>
          <p:spPr bwMode="auto">
            <a:xfrm>
              <a:off x="128" y="3308"/>
              <a:ext cx="165" cy="163"/>
            </a:xfrm>
            <a:custGeom>
              <a:avLst/>
              <a:gdLst>
                <a:gd name="T0" fmla="*/ 0 w 56"/>
                <a:gd name="T1" fmla="*/ 2147483646 h 56"/>
                <a:gd name="T2" fmla="*/ 2147483646 w 56"/>
                <a:gd name="T3" fmla="*/ 2147483646 h 56"/>
                <a:gd name="T4" fmla="*/ 2147483646 w 56"/>
                <a:gd name="T5" fmla="*/ 2147483646 h 56"/>
                <a:gd name="T6" fmla="*/ 2147483646 w 56"/>
                <a:gd name="T7" fmla="*/ 0 h 56"/>
                <a:gd name="T8" fmla="*/ 0 w 56"/>
                <a:gd name="T9" fmla="*/ 21474836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56"/>
                <a:gd name="T17" fmla="*/ 56 w 5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56">
                  <a:moveTo>
                    <a:pt x="0" y="1"/>
                  </a:moveTo>
                  <a:cubicBezTo>
                    <a:pt x="1" y="33"/>
                    <a:pt x="25" y="53"/>
                    <a:pt x="56" y="56"/>
                  </a:cubicBezTo>
                  <a:lnTo>
                    <a:pt x="56" y="42"/>
                  </a:lnTo>
                  <a:cubicBezTo>
                    <a:pt x="36" y="42"/>
                    <a:pt x="17" y="32"/>
                    <a:pt x="1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18"/>
            <p:cNvSpPr>
              <a:spLocks noChangeArrowheads="1"/>
            </p:cNvSpPr>
            <p:nvPr/>
          </p:nvSpPr>
          <p:spPr bwMode="auto">
            <a:xfrm>
              <a:off x="764" y="981"/>
              <a:ext cx="3421" cy="55"/>
            </a:xfrm>
            <a:prstGeom prst="rect">
              <a:avLst/>
            </a:prstGeom>
            <a:solidFill>
              <a:srgbClr val="C1C0B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761" y="981"/>
              <a:ext cx="6" cy="55"/>
            </a:xfrm>
            <a:prstGeom prst="ellipse">
              <a:avLst/>
            </a:prstGeom>
            <a:solidFill>
              <a:srgbClr val="949393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6" name="Rectangle 20"/>
            <p:cNvSpPr>
              <a:spLocks noChangeArrowheads="1"/>
            </p:cNvSpPr>
            <p:nvPr/>
          </p:nvSpPr>
          <p:spPr bwMode="auto">
            <a:xfrm>
              <a:off x="788" y="993"/>
              <a:ext cx="3373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7" name="Rectangle 21"/>
            <p:cNvSpPr>
              <a:spLocks noChangeArrowheads="1"/>
            </p:cNvSpPr>
            <p:nvPr/>
          </p:nvSpPr>
          <p:spPr bwMode="auto">
            <a:xfrm>
              <a:off x="1821" y="-311"/>
              <a:ext cx="71" cy="1289"/>
            </a:xfrm>
            <a:prstGeom prst="rect">
              <a:avLst/>
            </a:prstGeom>
            <a:solidFill>
              <a:srgbClr val="C1C0B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8" name="Rectangle 22"/>
            <p:cNvSpPr>
              <a:spLocks noChangeArrowheads="1"/>
            </p:cNvSpPr>
            <p:nvPr/>
          </p:nvSpPr>
          <p:spPr bwMode="auto">
            <a:xfrm>
              <a:off x="1833" y="-281"/>
              <a:ext cx="21" cy="1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99" name="Freeform 23"/>
            <p:cNvSpPr>
              <a:spLocks/>
            </p:cNvSpPr>
            <p:nvPr/>
          </p:nvSpPr>
          <p:spPr bwMode="auto">
            <a:xfrm>
              <a:off x="1787" y="972"/>
              <a:ext cx="135" cy="73"/>
            </a:xfrm>
            <a:custGeom>
              <a:avLst/>
              <a:gdLst>
                <a:gd name="T0" fmla="*/ 2147483646 w 46"/>
                <a:gd name="T1" fmla="*/ 0 h 25"/>
                <a:gd name="T2" fmla="*/ 2147483646 w 46"/>
                <a:gd name="T3" fmla="*/ 0 h 25"/>
                <a:gd name="T4" fmla="*/ 2147483646 w 46"/>
                <a:gd name="T5" fmla="*/ 2147483646 h 25"/>
                <a:gd name="T6" fmla="*/ 2147483646 w 46"/>
                <a:gd name="T7" fmla="*/ 2147483646 h 25"/>
                <a:gd name="T8" fmla="*/ 2147483646 w 46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5"/>
                <a:gd name="T17" fmla="*/ 46 w 4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5">
                  <a:moveTo>
                    <a:pt x="1" y="0"/>
                  </a:moveTo>
                  <a:lnTo>
                    <a:pt x="46" y="0"/>
                  </a:lnTo>
                  <a:lnTo>
                    <a:pt x="46" y="25"/>
                  </a:lnTo>
                  <a:lnTo>
                    <a:pt x="1" y="25"/>
                  </a:lnTo>
                  <a:cubicBezTo>
                    <a:pt x="0" y="17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4"/>
            <p:cNvSpPr>
              <a:spLocks noEditPoints="1"/>
            </p:cNvSpPr>
            <p:nvPr/>
          </p:nvSpPr>
          <p:spPr bwMode="auto">
            <a:xfrm>
              <a:off x="1796" y="981"/>
              <a:ext cx="37" cy="28"/>
            </a:xfrm>
            <a:custGeom>
              <a:avLst/>
              <a:gdLst>
                <a:gd name="T0" fmla="*/ 2147483646 w 13"/>
                <a:gd name="T1" fmla="*/ 0 h 10"/>
                <a:gd name="T2" fmla="*/ 2147483646 w 13"/>
                <a:gd name="T3" fmla="*/ 2147483646 h 10"/>
                <a:gd name="T4" fmla="*/ 2147483646 w 13"/>
                <a:gd name="T5" fmla="*/ 2147483646 h 10"/>
                <a:gd name="T6" fmla="*/ 2147483646 w 13"/>
                <a:gd name="T7" fmla="*/ 2147483646 h 10"/>
                <a:gd name="T8" fmla="*/ 2147483646 w 13"/>
                <a:gd name="T9" fmla="*/ 2147483646 h 10"/>
                <a:gd name="T10" fmla="*/ 2147483646 w 13"/>
                <a:gd name="T11" fmla="*/ 2147483646 h 10"/>
                <a:gd name="T12" fmla="*/ 0 w 13"/>
                <a:gd name="T13" fmla="*/ 2147483646 h 10"/>
                <a:gd name="T14" fmla="*/ 2147483646 w 13"/>
                <a:gd name="T15" fmla="*/ 2147483646 h 10"/>
                <a:gd name="T16" fmla="*/ 2147483646 w 13"/>
                <a:gd name="T17" fmla="*/ 0 h 10"/>
                <a:gd name="T18" fmla="*/ 2147483646 w 13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0"/>
                <a:gd name="T32" fmla="*/ 13 w 1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0">
                  <a:moveTo>
                    <a:pt x="7" y="0"/>
                  </a:moveTo>
                  <a:lnTo>
                    <a:pt x="7" y="4"/>
                  </a:lnTo>
                  <a:lnTo>
                    <a:pt x="13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6" y="5"/>
                  </a:lnTo>
                  <a:lnTo>
                    <a:pt x="0" y="5"/>
                  </a:lnTo>
                  <a:lnTo>
                    <a:pt x="6" y="4"/>
                  </a:lnTo>
                  <a:lnTo>
                    <a:pt x="7" y="0"/>
                  </a:lnTo>
                  <a:close/>
                  <a:moveTo>
                    <a:pt x="6" y="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5"/>
            <p:cNvSpPr>
              <a:spLocks noEditPoints="1"/>
            </p:cNvSpPr>
            <p:nvPr/>
          </p:nvSpPr>
          <p:spPr bwMode="auto">
            <a:xfrm>
              <a:off x="1808" y="975"/>
              <a:ext cx="31" cy="25"/>
            </a:xfrm>
            <a:custGeom>
              <a:avLst/>
              <a:gdLst>
                <a:gd name="T0" fmla="*/ 2147483646 w 11"/>
                <a:gd name="T1" fmla="*/ 0 h 9"/>
                <a:gd name="T2" fmla="*/ 2147483646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0 w 11"/>
                <a:gd name="T13" fmla="*/ 2147483646 h 9"/>
                <a:gd name="T14" fmla="*/ 2147483646 w 11"/>
                <a:gd name="T15" fmla="*/ 2147483646 h 9"/>
                <a:gd name="T16" fmla="*/ 2147483646 w 11"/>
                <a:gd name="T17" fmla="*/ 0 h 9"/>
                <a:gd name="T18" fmla="*/ 2147483646 w 11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9"/>
                <a:gd name="T32" fmla="*/ 11 w 1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9">
                  <a:moveTo>
                    <a:pt x="6" y="0"/>
                  </a:moveTo>
                  <a:lnTo>
                    <a:pt x="6" y="4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5" y="5"/>
                  </a:lnTo>
                  <a:lnTo>
                    <a:pt x="0" y="5"/>
                  </a:lnTo>
                  <a:lnTo>
                    <a:pt x="5" y="4"/>
                  </a:lnTo>
                  <a:lnTo>
                    <a:pt x="6" y="0"/>
                  </a:lnTo>
                  <a:close/>
                  <a:moveTo>
                    <a:pt x="5" y="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6"/>
            <p:cNvSpPr>
              <a:spLocks/>
            </p:cNvSpPr>
            <p:nvPr/>
          </p:nvSpPr>
          <p:spPr bwMode="auto">
            <a:xfrm>
              <a:off x="1910" y="972"/>
              <a:ext cx="15" cy="73"/>
            </a:xfrm>
            <a:custGeom>
              <a:avLst/>
              <a:gdLst>
                <a:gd name="T0" fmla="*/ 2147483646 w 5"/>
                <a:gd name="T1" fmla="*/ 0 h 25"/>
                <a:gd name="T2" fmla="*/ 2147483646 w 5"/>
                <a:gd name="T3" fmla="*/ 2147483646 h 25"/>
                <a:gd name="T4" fmla="*/ 2147483646 w 5"/>
                <a:gd name="T5" fmla="*/ 2147483646 h 25"/>
                <a:gd name="T6" fmla="*/ 2147483646 w 5"/>
                <a:gd name="T7" fmla="*/ 0 h 25"/>
                <a:gd name="T8" fmla="*/ 2147483646 w 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5"/>
                <a:gd name="T17" fmla="*/ 5 w 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5">
                  <a:moveTo>
                    <a:pt x="3" y="0"/>
                  </a:moveTo>
                  <a:cubicBezTo>
                    <a:pt x="0" y="9"/>
                    <a:pt x="1" y="19"/>
                    <a:pt x="3" y="25"/>
                  </a:cubicBezTo>
                  <a:lnTo>
                    <a:pt x="5" y="25"/>
                  </a:lnTo>
                  <a:cubicBezTo>
                    <a:pt x="2" y="24"/>
                    <a:pt x="2" y="2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7"/>
            <p:cNvSpPr>
              <a:spLocks/>
            </p:cNvSpPr>
            <p:nvPr/>
          </p:nvSpPr>
          <p:spPr bwMode="auto">
            <a:xfrm>
              <a:off x="1919" y="972"/>
              <a:ext cx="6" cy="73"/>
            </a:xfrm>
            <a:custGeom>
              <a:avLst/>
              <a:gdLst>
                <a:gd name="T0" fmla="*/ 2147483646 w 2"/>
                <a:gd name="T1" fmla="*/ 2147483646 h 25"/>
                <a:gd name="T2" fmla="*/ 2147483646 w 2"/>
                <a:gd name="T3" fmla="*/ 2147483646 h 25"/>
                <a:gd name="T4" fmla="*/ 2147483646 w 2"/>
                <a:gd name="T5" fmla="*/ 2147483646 h 25"/>
                <a:gd name="T6" fmla="*/ 2147483646 w 2"/>
                <a:gd name="T7" fmla="*/ 2147483646 h 25"/>
                <a:gd name="T8" fmla="*/ 2147483646 w 2"/>
                <a:gd name="T9" fmla="*/ 2147483646 h 25"/>
                <a:gd name="T10" fmla="*/ 2147483646 w 2"/>
                <a:gd name="T11" fmla="*/ 2147483646 h 25"/>
                <a:gd name="T12" fmla="*/ 0 w 2"/>
                <a:gd name="T13" fmla="*/ 2147483646 h 25"/>
                <a:gd name="T14" fmla="*/ 2147483646 w 2"/>
                <a:gd name="T15" fmla="*/ 2147483646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5"/>
                <a:gd name="T26" fmla="*/ 2 w 2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5">
                  <a:moveTo>
                    <a:pt x="1" y="1"/>
                  </a:moveTo>
                  <a:cubicBezTo>
                    <a:pt x="2" y="0"/>
                    <a:pt x="2" y="1"/>
                    <a:pt x="2" y="3"/>
                  </a:cubicBezTo>
                  <a:lnTo>
                    <a:pt x="1" y="4"/>
                  </a:lnTo>
                  <a:cubicBezTo>
                    <a:pt x="1" y="10"/>
                    <a:pt x="1" y="16"/>
                    <a:pt x="2" y="22"/>
                  </a:cubicBezTo>
                  <a:lnTo>
                    <a:pt x="2" y="23"/>
                  </a:lnTo>
                  <a:cubicBezTo>
                    <a:pt x="2" y="24"/>
                    <a:pt x="2" y="24"/>
                    <a:pt x="1" y="24"/>
                  </a:cubicBezTo>
                  <a:cubicBezTo>
                    <a:pt x="1" y="25"/>
                    <a:pt x="0" y="20"/>
                    <a:pt x="0" y="13"/>
                  </a:cubicBezTo>
                  <a:cubicBezTo>
                    <a:pt x="0" y="6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8"/>
            <p:cNvSpPr>
              <a:spLocks noEditPoints="1"/>
            </p:cNvSpPr>
            <p:nvPr/>
          </p:nvSpPr>
          <p:spPr bwMode="auto">
            <a:xfrm>
              <a:off x="1919" y="975"/>
              <a:ext cx="6" cy="67"/>
            </a:xfrm>
            <a:custGeom>
              <a:avLst/>
              <a:gdLst>
                <a:gd name="T0" fmla="*/ 2147483646 w 2"/>
                <a:gd name="T1" fmla="*/ 2147483646 h 23"/>
                <a:gd name="T2" fmla="*/ 2147483646 w 2"/>
                <a:gd name="T3" fmla="*/ 2147483646 h 23"/>
                <a:gd name="T4" fmla="*/ 2147483646 w 2"/>
                <a:gd name="T5" fmla="*/ 2147483646 h 23"/>
                <a:gd name="T6" fmla="*/ 2147483646 w 2"/>
                <a:gd name="T7" fmla="*/ 2147483646 h 23"/>
                <a:gd name="T8" fmla="*/ 0 w 2"/>
                <a:gd name="T9" fmla="*/ 2147483646 h 23"/>
                <a:gd name="T10" fmla="*/ 2147483646 w 2"/>
                <a:gd name="T11" fmla="*/ 0 h 23"/>
                <a:gd name="T12" fmla="*/ 2147483646 w 2"/>
                <a:gd name="T13" fmla="*/ 2147483646 h 23"/>
                <a:gd name="T14" fmla="*/ 2147483646 w 2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3"/>
                <a:gd name="T26" fmla="*/ 2 w 2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3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moveTo>
                    <a:pt x="2" y="21"/>
                  </a:moveTo>
                  <a:cubicBezTo>
                    <a:pt x="2" y="23"/>
                    <a:pt x="2" y="23"/>
                    <a:pt x="1" y="23"/>
                  </a:cubicBezTo>
                  <a:cubicBezTo>
                    <a:pt x="0" y="23"/>
                    <a:pt x="0" y="18"/>
                    <a:pt x="0" y="11"/>
                  </a:cubicBezTo>
                  <a:cubicBezTo>
                    <a:pt x="0" y="5"/>
                    <a:pt x="0" y="0"/>
                    <a:pt x="1" y="0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9"/>
            <p:cNvSpPr>
              <a:spLocks/>
            </p:cNvSpPr>
            <p:nvPr/>
          </p:nvSpPr>
          <p:spPr bwMode="auto">
            <a:xfrm>
              <a:off x="1922" y="981"/>
              <a:ext cx="3" cy="58"/>
            </a:xfrm>
            <a:custGeom>
              <a:avLst/>
              <a:gdLst>
                <a:gd name="T0" fmla="*/ 2147483646 w 1"/>
                <a:gd name="T1" fmla="*/ 2147483646 h 20"/>
                <a:gd name="T2" fmla="*/ 2147483646 w 1"/>
                <a:gd name="T3" fmla="*/ 2147483646 h 20"/>
                <a:gd name="T4" fmla="*/ 0 w 1"/>
                <a:gd name="T5" fmla="*/ 2147483646 h 20"/>
                <a:gd name="T6" fmla="*/ 2147483646 w 1"/>
                <a:gd name="T7" fmla="*/ 0 h 20"/>
                <a:gd name="T8" fmla="*/ 2147483646 w 1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0"/>
                <a:gd name="T17" fmla="*/ 1 w 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0">
                  <a:moveTo>
                    <a:pt x="1" y="19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15"/>
                    <a:pt x="0" y="10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0"/>
            <p:cNvSpPr>
              <a:spLocks/>
            </p:cNvSpPr>
            <p:nvPr/>
          </p:nvSpPr>
          <p:spPr bwMode="auto">
            <a:xfrm>
              <a:off x="1784" y="972"/>
              <a:ext cx="12" cy="73"/>
            </a:xfrm>
            <a:custGeom>
              <a:avLst/>
              <a:gdLst>
                <a:gd name="T0" fmla="*/ 2147483646 w 4"/>
                <a:gd name="T1" fmla="*/ 0 h 25"/>
                <a:gd name="T2" fmla="*/ 2147483646 w 4"/>
                <a:gd name="T3" fmla="*/ 2147483646 h 25"/>
                <a:gd name="T4" fmla="*/ 2147483646 w 4"/>
                <a:gd name="T5" fmla="*/ 2147483646 h 25"/>
                <a:gd name="T6" fmla="*/ 2147483646 w 4"/>
                <a:gd name="T7" fmla="*/ 0 h 25"/>
                <a:gd name="T8" fmla="*/ 2147483646 w 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5"/>
                <a:gd name="T17" fmla="*/ 4 w 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5">
                  <a:moveTo>
                    <a:pt x="2" y="0"/>
                  </a:moveTo>
                  <a:cubicBezTo>
                    <a:pt x="0" y="9"/>
                    <a:pt x="1" y="19"/>
                    <a:pt x="2" y="25"/>
                  </a:cubicBezTo>
                  <a:lnTo>
                    <a:pt x="4" y="25"/>
                  </a:lnTo>
                  <a:cubicBezTo>
                    <a:pt x="1" y="24"/>
                    <a:pt x="2" y="2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1"/>
            <p:cNvSpPr>
              <a:spLocks/>
            </p:cNvSpPr>
            <p:nvPr/>
          </p:nvSpPr>
          <p:spPr bwMode="auto">
            <a:xfrm>
              <a:off x="1787" y="972"/>
              <a:ext cx="9" cy="73"/>
            </a:xfrm>
            <a:custGeom>
              <a:avLst/>
              <a:gdLst>
                <a:gd name="T0" fmla="*/ 2147483646 w 3"/>
                <a:gd name="T1" fmla="*/ 0 h 25"/>
                <a:gd name="T2" fmla="*/ 2147483646 w 3"/>
                <a:gd name="T3" fmla="*/ 2147483646 h 25"/>
                <a:gd name="T4" fmla="*/ 2147483646 w 3"/>
                <a:gd name="T5" fmla="*/ 2147483646 h 25"/>
                <a:gd name="T6" fmla="*/ 2147483646 w 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5"/>
                <a:gd name="T14" fmla="*/ 3 w 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5">
                  <a:moveTo>
                    <a:pt x="3" y="0"/>
                  </a:moveTo>
                  <a:cubicBezTo>
                    <a:pt x="0" y="9"/>
                    <a:pt x="1" y="19"/>
                    <a:pt x="3" y="25"/>
                  </a:cubicBezTo>
                  <a:lnTo>
                    <a:pt x="3" y="24"/>
                  </a:lnTo>
                  <a:cubicBezTo>
                    <a:pt x="0" y="24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2"/>
            <p:cNvSpPr>
              <a:spLocks/>
            </p:cNvSpPr>
            <p:nvPr/>
          </p:nvSpPr>
          <p:spPr bwMode="auto">
            <a:xfrm>
              <a:off x="1027" y="972"/>
              <a:ext cx="62" cy="70"/>
            </a:xfrm>
            <a:custGeom>
              <a:avLst/>
              <a:gdLst>
                <a:gd name="T0" fmla="*/ 0 w 21"/>
                <a:gd name="T1" fmla="*/ 0 h 24"/>
                <a:gd name="T2" fmla="*/ 2147483646 w 21"/>
                <a:gd name="T3" fmla="*/ 0 h 24"/>
                <a:gd name="T4" fmla="*/ 2147483646 w 21"/>
                <a:gd name="T5" fmla="*/ 2147483646 h 24"/>
                <a:gd name="T6" fmla="*/ 0 w 21"/>
                <a:gd name="T7" fmla="*/ 2147483646 h 24"/>
                <a:gd name="T8" fmla="*/ 0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0"/>
                  </a:moveTo>
                  <a:lnTo>
                    <a:pt x="21" y="0"/>
                  </a:lnTo>
                  <a:lnTo>
                    <a:pt x="21" y="24"/>
                  </a:lnTo>
                  <a:lnTo>
                    <a:pt x="0" y="24"/>
                  </a:ln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3"/>
            <p:cNvSpPr>
              <a:spLocks noEditPoints="1"/>
            </p:cNvSpPr>
            <p:nvPr/>
          </p:nvSpPr>
          <p:spPr bwMode="auto">
            <a:xfrm>
              <a:off x="1030" y="978"/>
              <a:ext cx="17" cy="28"/>
            </a:xfrm>
            <a:custGeom>
              <a:avLst/>
              <a:gdLst>
                <a:gd name="T0" fmla="*/ 2147483646 w 6"/>
                <a:gd name="T1" fmla="*/ 0 h 10"/>
                <a:gd name="T2" fmla="*/ 2147483646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2147483646 h 10"/>
                <a:gd name="T10" fmla="*/ 2147483646 w 6"/>
                <a:gd name="T11" fmla="*/ 2147483646 h 10"/>
                <a:gd name="T12" fmla="*/ 0 w 6"/>
                <a:gd name="T13" fmla="*/ 2147483646 h 10"/>
                <a:gd name="T14" fmla="*/ 2147483646 w 6"/>
                <a:gd name="T15" fmla="*/ 2147483646 h 10"/>
                <a:gd name="T16" fmla="*/ 2147483646 w 6"/>
                <a:gd name="T17" fmla="*/ 0 h 10"/>
                <a:gd name="T18" fmla="*/ 2147483646 w 6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3" y="0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  <a:moveTo>
                    <a:pt x="3" y="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1036" y="975"/>
              <a:ext cx="14" cy="25"/>
            </a:xfrm>
            <a:custGeom>
              <a:avLst/>
              <a:gdLst>
                <a:gd name="T0" fmla="*/ 2147483646 w 5"/>
                <a:gd name="T1" fmla="*/ 0 h 9"/>
                <a:gd name="T2" fmla="*/ 2147483646 w 5"/>
                <a:gd name="T3" fmla="*/ 2147483646 h 9"/>
                <a:gd name="T4" fmla="*/ 2147483646 w 5"/>
                <a:gd name="T5" fmla="*/ 2147483646 h 9"/>
                <a:gd name="T6" fmla="*/ 2147483646 w 5"/>
                <a:gd name="T7" fmla="*/ 2147483646 h 9"/>
                <a:gd name="T8" fmla="*/ 2147483646 w 5"/>
                <a:gd name="T9" fmla="*/ 2147483646 h 9"/>
                <a:gd name="T10" fmla="*/ 2147483646 w 5"/>
                <a:gd name="T11" fmla="*/ 2147483646 h 9"/>
                <a:gd name="T12" fmla="*/ 0 w 5"/>
                <a:gd name="T13" fmla="*/ 2147483646 h 9"/>
                <a:gd name="T14" fmla="*/ 2147483646 w 5"/>
                <a:gd name="T15" fmla="*/ 2147483646 h 9"/>
                <a:gd name="T16" fmla="*/ 2147483646 w 5"/>
                <a:gd name="T17" fmla="*/ 0 h 9"/>
                <a:gd name="T18" fmla="*/ 2147483646 w 5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3" y="0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3" y="9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0"/>
                  </a:lnTo>
                  <a:close/>
                  <a:moveTo>
                    <a:pt x="2" y="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1086" y="972"/>
              <a:ext cx="3" cy="70"/>
            </a:xfrm>
            <a:custGeom>
              <a:avLst/>
              <a:gdLst>
                <a:gd name="T0" fmla="*/ 2147483646 w 1"/>
                <a:gd name="T1" fmla="*/ 0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6"/>
            <p:cNvSpPr>
              <a:spLocks/>
            </p:cNvSpPr>
            <p:nvPr/>
          </p:nvSpPr>
          <p:spPr bwMode="auto">
            <a:xfrm>
              <a:off x="1089" y="972"/>
              <a:ext cx="3" cy="70"/>
            </a:xfrm>
            <a:custGeom>
              <a:avLst/>
              <a:gdLst>
                <a:gd name="T0" fmla="*/ 0 w 1"/>
                <a:gd name="T1" fmla="*/ 0 h 24"/>
                <a:gd name="T2" fmla="*/ 2147483646 w 1"/>
                <a:gd name="T3" fmla="*/ 2147483646 h 24"/>
                <a:gd name="T4" fmla="*/ 0 w 1"/>
                <a:gd name="T5" fmla="*/ 2147483646 h 24"/>
                <a:gd name="T6" fmla="*/ 0 w 1"/>
                <a:gd name="T7" fmla="*/ 2147483646 h 24"/>
                <a:gd name="T8" fmla="*/ 2147483646 w 1"/>
                <a:gd name="T9" fmla="*/ 2147483646 h 24"/>
                <a:gd name="T10" fmla="*/ 0 w 1"/>
                <a:gd name="T11" fmla="*/ 2147483646 h 24"/>
                <a:gd name="T12" fmla="*/ 0 w 1"/>
                <a:gd name="T13" fmla="*/ 2147483646 h 24"/>
                <a:gd name="T14" fmla="*/ 0 w 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0" y="0"/>
                  </a:moveTo>
                  <a:cubicBezTo>
                    <a:pt x="1" y="0"/>
                    <a:pt x="1" y="1"/>
                    <a:pt x="1" y="3"/>
                  </a:cubicBezTo>
                  <a:lnTo>
                    <a:pt x="0" y="4"/>
                  </a:lnTo>
                  <a:cubicBezTo>
                    <a:pt x="0" y="10"/>
                    <a:pt x="0" y="16"/>
                    <a:pt x="0" y="22"/>
                  </a:cubicBezTo>
                  <a:lnTo>
                    <a:pt x="1" y="22"/>
                  </a:ln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19"/>
                    <a:pt x="0" y="13"/>
                  </a:cubicBezTo>
                  <a:cubicBezTo>
                    <a:pt x="0" y="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7"/>
            <p:cNvSpPr>
              <a:spLocks noEditPoints="1"/>
            </p:cNvSpPr>
            <p:nvPr/>
          </p:nvSpPr>
          <p:spPr bwMode="auto">
            <a:xfrm>
              <a:off x="1089" y="972"/>
              <a:ext cx="3" cy="70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0 w 1"/>
                <a:gd name="T7" fmla="*/ 2147483646 h 24"/>
                <a:gd name="T8" fmla="*/ 0 w 1"/>
                <a:gd name="T9" fmla="*/ 2147483646 h 24"/>
                <a:gd name="T10" fmla="*/ 0 w 1"/>
                <a:gd name="T11" fmla="*/ 0 h 24"/>
                <a:gd name="T12" fmla="*/ 2147483646 w 1"/>
                <a:gd name="T13" fmla="*/ 2147483646 h 24"/>
                <a:gd name="T14" fmla="*/ 0 w 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ubicBezTo>
                    <a:pt x="1" y="0"/>
                    <a:pt x="1" y="1"/>
                    <a:pt x="1" y="3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8"/>
            <p:cNvSpPr>
              <a:spLocks/>
            </p:cNvSpPr>
            <p:nvPr/>
          </p:nvSpPr>
          <p:spPr bwMode="auto">
            <a:xfrm>
              <a:off x="1089" y="981"/>
              <a:ext cx="3" cy="55"/>
            </a:xfrm>
            <a:custGeom>
              <a:avLst/>
              <a:gdLst>
                <a:gd name="T0" fmla="*/ 2147483646 w 1"/>
                <a:gd name="T1" fmla="*/ 2147483646 h 19"/>
                <a:gd name="T2" fmla="*/ 2147483646 w 1"/>
                <a:gd name="T3" fmla="*/ 2147483646 h 19"/>
                <a:gd name="T4" fmla="*/ 0 w 1"/>
                <a:gd name="T5" fmla="*/ 2147483646 h 19"/>
                <a:gd name="T6" fmla="*/ 2147483646 w 1"/>
                <a:gd name="T7" fmla="*/ 0 h 19"/>
                <a:gd name="T8" fmla="*/ 2147483646 w 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9"/>
                <a:gd name="T17" fmla="*/ 1 w 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9"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5"/>
                    <a:pt x="0" y="10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9"/>
            <p:cNvSpPr>
              <a:spLocks/>
            </p:cNvSpPr>
            <p:nvPr/>
          </p:nvSpPr>
          <p:spPr bwMode="auto">
            <a:xfrm>
              <a:off x="1024" y="972"/>
              <a:ext cx="6" cy="70"/>
            </a:xfrm>
            <a:custGeom>
              <a:avLst/>
              <a:gdLst>
                <a:gd name="T0" fmla="*/ 2147483646 w 2"/>
                <a:gd name="T1" fmla="*/ 0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0 h 24"/>
                <a:gd name="T8" fmla="*/ 2147483646 w 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lnTo>
                    <a:pt x="2" y="24"/>
                  </a:lnTo>
                  <a:cubicBezTo>
                    <a:pt x="1" y="23"/>
                    <a:pt x="1" y="2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0"/>
            <p:cNvSpPr>
              <a:spLocks/>
            </p:cNvSpPr>
            <p:nvPr/>
          </p:nvSpPr>
          <p:spPr bwMode="auto">
            <a:xfrm>
              <a:off x="1027" y="972"/>
              <a:ext cx="3" cy="70"/>
            </a:xfrm>
            <a:custGeom>
              <a:avLst/>
              <a:gdLst>
                <a:gd name="T0" fmla="*/ 2147483646 w 1"/>
                <a:gd name="T1" fmla="*/ 0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41"/>
            <p:cNvSpPr>
              <a:spLocks/>
            </p:cNvSpPr>
            <p:nvPr/>
          </p:nvSpPr>
          <p:spPr bwMode="auto">
            <a:xfrm>
              <a:off x="968" y="1082"/>
              <a:ext cx="167" cy="132"/>
            </a:xfrm>
            <a:custGeom>
              <a:avLst/>
              <a:gdLst>
                <a:gd name="T0" fmla="*/ 2147483646 w 57"/>
                <a:gd name="T1" fmla="*/ 0 h 45"/>
                <a:gd name="T2" fmla="*/ 2147483646 w 57"/>
                <a:gd name="T3" fmla="*/ 0 h 45"/>
                <a:gd name="T4" fmla="*/ 2147483646 w 57"/>
                <a:gd name="T5" fmla="*/ 2147483646 h 45"/>
                <a:gd name="T6" fmla="*/ 2147483646 w 57"/>
                <a:gd name="T7" fmla="*/ 2147483646 h 45"/>
                <a:gd name="T8" fmla="*/ 2147483646 w 57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5"/>
                <a:gd name="T17" fmla="*/ 57 w 57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5">
                  <a:moveTo>
                    <a:pt x="2" y="0"/>
                  </a:moveTo>
                  <a:lnTo>
                    <a:pt x="57" y="0"/>
                  </a:lnTo>
                  <a:lnTo>
                    <a:pt x="57" y="45"/>
                  </a:lnTo>
                  <a:lnTo>
                    <a:pt x="2" y="45"/>
                  </a:lnTo>
                  <a:cubicBezTo>
                    <a:pt x="0" y="31"/>
                    <a:pt x="1" y="16"/>
                    <a:pt x="2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42"/>
            <p:cNvSpPr>
              <a:spLocks noEditPoints="1"/>
            </p:cNvSpPr>
            <p:nvPr/>
          </p:nvSpPr>
          <p:spPr bwMode="auto">
            <a:xfrm>
              <a:off x="979" y="1094"/>
              <a:ext cx="48" cy="56"/>
            </a:xfrm>
            <a:custGeom>
              <a:avLst/>
              <a:gdLst>
                <a:gd name="T0" fmla="*/ 2147483646 w 16"/>
                <a:gd name="T1" fmla="*/ 0 h 19"/>
                <a:gd name="T2" fmla="*/ 2147483646 w 16"/>
                <a:gd name="T3" fmla="*/ 2147483646 h 19"/>
                <a:gd name="T4" fmla="*/ 2147483646 w 16"/>
                <a:gd name="T5" fmla="*/ 2147483646 h 19"/>
                <a:gd name="T6" fmla="*/ 2147483646 w 16"/>
                <a:gd name="T7" fmla="*/ 2147483646 h 19"/>
                <a:gd name="T8" fmla="*/ 2147483646 w 16"/>
                <a:gd name="T9" fmla="*/ 2147483646 h 19"/>
                <a:gd name="T10" fmla="*/ 2147483646 w 16"/>
                <a:gd name="T11" fmla="*/ 2147483646 h 19"/>
                <a:gd name="T12" fmla="*/ 0 w 16"/>
                <a:gd name="T13" fmla="*/ 2147483646 h 19"/>
                <a:gd name="T14" fmla="*/ 2147483646 w 16"/>
                <a:gd name="T15" fmla="*/ 2147483646 h 19"/>
                <a:gd name="T16" fmla="*/ 2147483646 w 16"/>
                <a:gd name="T17" fmla="*/ 0 h 19"/>
                <a:gd name="T18" fmla="*/ 2147483646 w 16"/>
                <a:gd name="T19" fmla="*/ 2147483646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9"/>
                <a:gd name="T32" fmla="*/ 16 w 1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9">
                  <a:moveTo>
                    <a:pt x="8" y="0"/>
                  </a:moveTo>
                  <a:lnTo>
                    <a:pt x="8" y="9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9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8" y="9"/>
                  </a:lnTo>
                  <a:lnTo>
                    <a:pt x="8" y="0"/>
                  </a:lnTo>
                  <a:close/>
                  <a:moveTo>
                    <a:pt x="8" y="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43"/>
            <p:cNvSpPr>
              <a:spLocks noEditPoints="1"/>
            </p:cNvSpPr>
            <p:nvPr/>
          </p:nvSpPr>
          <p:spPr bwMode="auto">
            <a:xfrm>
              <a:off x="994" y="1088"/>
              <a:ext cx="42" cy="47"/>
            </a:xfrm>
            <a:custGeom>
              <a:avLst/>
              <a:gdLst>
                <a:gd name="T0" fmla="*/ 2147483646 w 14"/>
                <a:gd name="T1" fmla="*/ 0 h 16"/>
                <a:gd name="T2" fmla="*/ 2147483646 w 14"/>
                <a:gd name="T3" fmla="*/ 2147483646 h 16"/>
                <a:gd name="T4" fmla="*/ 2147483646 w 14"/>
                <a:gd name="T5" fmla="*/ 2147483646 h 16"/>
                <a:gd name="T6" fmla="*/ 2147483646 w 14"/>
                <a:gd name="T7" fmla="*/ 2147483646 h 16"/>
                <a:gd name="T8" fmla="*/ 2147483646 w 14"/>
                <a:gd name="T9" fmla="*/ 2147483646 h 16"/>
                <a:gd name="T10" fmla="*/ 2147483646 w 14"/>
                <a:gd name="T11" fmla="*/ 2147483646 h 16"/>
                <a:gd name="T12" fmla="*/ 0 w 14"/>
                <a:gd name="T13" fmla="*/ 2147483646 h 16"/>
                <a:gd name="T14" fmla="*/ 2147483646 w 14"/>
                <a:gd name="T15" fmla="*/ 2147483646 h 16"/>
                <a:gd name="T16" fmla="*/ 2147483646 w 14"/>
                <a:gd name="T17" fmla="*/ 0 h 16"/>
                <a:gd name="T18" fmla="*/ 2147483646 w 14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6"/>
                <a:gd name="T32" fmla="*/ 14 w 1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6">
                  <a:moveTo>
                    <a:pt x="7" y="0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7" y="9"/>
                  </a:lnTo>
                  <a:lnTo>
                    <a:pt x="7" y="16"/>
                  </a:lnTo>
                  <a:lnTo>
                    <a:pt x="6" y="9"/>
                  </a:lnTo>
                  <a:lnTo>
                    <a:pt x="0" y="8"/>
                  </a:lnTo>
                  <a:lnTo>
                    <a:pt x="6" y="8"/>
                  </a:lnTo>
                  <a:lnTo>
                    <a:pt x="7" y="0"/>
                  </a:lnTo>
                  <a:close/>
                  <a:moveTo>
                    <a:pt x="6" y="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44"/>
            <p:cNvSpPr>
              <a:spLocks/>
            </p:cNvSpPr>
            <p:nvPr/>
          </p:nvSpPr>
          <p:spPr bwMode="auto">
            <a:xfrm>
              <a:off x="1123" y="1082"/>
              <a:ext cx="15" cy="132"/>
            </a:xfrm>
            <a:custGeom>
              <a:avLst/>
              <a:gdLst>
                <a:gd name="T0" fmla="*/ 2147483646 w 5"/>
                <a:gd name="T1" fmla="*/ 0 h 45"/>
                <a:gd name="T2" fmla="*/ 2147483646 w 5"/>
                <a:gd name="T3" fmla="*/ 2147483646 h 45"/>
                <a:gd name="T4" fmla="*/ 2147483646 w 5"/>
                <a:gd name="T5" fmla="*/ 2147483646 h 45"/>
                <a:gd name="T6" fmla="*/ 2147483646 w 5"/>
                <a:gd name="T7" fmla="*/ 0 h 45"/>
                <a:gd name="T8" fmla="*/ 2147483646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45"/>
            <p:cNvSpPr>
              <a:spLocks/>
            </p:cNvSpPr>
            <p:nvPr/>
          </p:nvSpPr>
          <p:spPr bwMode="auto">
            <a:xfrm>
              <a:off x="1132" y="1082"/>
              <a:ext cx="9" cy="132"/>
            </a:xfrm>
            <a:custGeom>
              <a:avLst/>
              <a:gdLst>
                <a:gd name="T0" fmla="*/ 2147483646 w 3"/>
                <a:gd name="T1" fmla="*/ 2147483646 h 45"/>
                <a:gd name="T2" fmla="*/ 2147483646 w 3"/>
                <a:gd name="T3" fmla="*/ 2147483646 h 45"/>
                <a:gd name="T4" fmla="*/ 2147483646 w 3"/>
                <a:gd name="T5" fmla="*/ 2147483646 h 45"/>
                <a:gd name="T6" fmla="*/ 2147483646 w 3"/>
                <a:gd name="T7" fmla="*/ 2147483646 h 45"/>
                <a:gd name="T8" fmla="*/ 2147483646 w 3"/>
                <a:gd name="T9" fmla="*/ 2147483646 h 45"/>
                <a:gd name="T10" fmla="*/ 2147483646 w 3"/>
                <a:gd name="T11" fmla="*/ 2147483646 h 45"/>
                <a:gd name="T12" fmla="*/ 0 w 3"/>
                <a:gd name="T13" fmla="*/ 2147483646 h 45"/>
                <a:gd name="T14" fmla="*/ 2147483646 w 3"/>
                <a:gd name="T15" fmla="*/ 2147483646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5"/>
                <a:gd name="T26" fmla="*/ 3 w 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5">
                  <a:moveTo>
                    <a:pt x="2" y="1"/>
                  </a:moveTo>
                  <a:cubicBezTo>
                    <a:pt x="3" y="0"/>
                    <a:pt x="3" y="2"/>
                    <a:pt x="3" y="5"/>
                  </a:cubicBezTo>
                  <a:lnTo>
                    <a:pt x="2" y="7"/>
                  </a:lnTo>
                  <a:cubicBezTo>
                    <a:pt x="1" y="19"/>
                    <a:pt x="1" y="29"/>
                    <a:pt x="2" y="41"/>
                  </a:cubicBezTo>
                  <a:lnTo>
                    <a:pt x="3" y="41"/>
                  </a:lnTo>
                  <a:cubicBezTo>
                    <a:pt x="3" y="44"/>
                    <a:pt x="3" y="44"/>
                    <a:pt x="2" y="45"/>
                  </a:cubicBezTo>
                  <a:cubicBezTo>
                    <a:pt x="1" y="45"/>
                    <a:pt x="0" y="36"/>
                    <a:pt x="0" y="23"/>
                  </a:cubicBezTo>
                  <a:cubicBezTo>
                    <a:pt x="0" y="1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6"/>
            <p:cNvSpPr>
              <a:spLocks noEditPoints="1"/>
            </p:cNvSpPr>
            <p:nvPr/>
          </p:nvSpPr>
          <p:spPr bwMode="auto">
            <a:xfrm>
              <a:off x="1132" y="1085"/>
              <a:ext cx="9" cy="129"/>
            </a:xfrm>
            <a:custGeom>
              <a:avLst/>
              <a:gdLst>
                <a:gd name="T0" fmla="*/ 2147483646 w 3"/>
                <a:gd name="T1" fmla="*/ 2147483646 h 44"/>
                <a:gd name="T2" fmla="*/ 2147483646 w 3"/>
                <a:gd name="T3" fmla="*/ 2147483646 h 44"/>
                <a:gd name="T4" fmla="*/ 2147483646 w 3"/>
                <a:gd name="T5" fmla="*/ 2147483646 h 44"/>
                <a:gd name="T6" fmla="*/ 2147483646 w 3"/>
                <a:gd name="T7" fmla="*/ 2147483646 h 44"/>
                <a:gd name="T8" fmla="*/ 0 w 3"/>
                <a:gd name="T9" fmla="*/ 2147483646 h 44"/>
                <a:gd name="T10" fmla="*/ 2147483646 w 3"/>
                <a:gd name="T11" fmla="*/ 0 h 44"/>
                <a:gd name="T12" fmla="*/ 2147483646 w 3"/>
                <a:gd name="T13" fmla="*/ 2147483646 h 44"/>
                <a:gd name="T14" fmla="*/ 2147483646 w 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4"/>
                <a:gd name="T26" fmla="*/ 3 w 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4">
                  <a:moveTo>
                    <a:pt x="3" y="40"/>
                  </a:moveTo>
                  <a:cubicBezTo>
                    <a:pt x="3" y="40"/>
                    <a:pt x="3" y="40"/>
                    <a:pt x="3" y="40"/>
                  </a:cubicBezTo>
                  <a:moveTo>
                    <a:pt x="3" y="40"/>
                  </a:moveTo>
                  <a:cubicBezTo>
                    <a:pt x="3" y="42"/>
                    <a:pt x="2" y="44"/>
                    <a:pt x="2" y="44"/>
                  </a:cubicBezTo>
                  <a:cubicBezTo>
                    <a:pt x="1" y="44"/>
                    <a:pt x="0" y="34"/>
                    <a:pt x="0" y="22"/>
                  </a:cubicBezTo>
                  <a:cubicBezTo>
                    <a:pt x="0" y="9"/>
                    <a:pt x="1" y="0"/>
                    <a:pt x="2" y="0"/>
                  </a:cubicBezTo>
                  <a:cubicBezTo>
                    <a:pt x="2" y="0"/>
                    <a:pt x="3" y="1"/>
                    <a:pt x="3" y="5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47"/>
            <p:cNvSpPr>
              <a:spLocks/>
            </p:cNvSpPr>
            <p:nvPr/>
          </p:nvSpPr>
          <p:spPr bwMode="auto">
            <a:xfrm>
              <a:off x="1135" y="1097"/>
              <a:ext cx="6" cy="106"/>
            </a:xfrm>
            <a:custGeom>
              <a:avLst/>
              <a:gdLst>
                <a:gd name="T0" fmla="*/ 2147483646 w 2"/>
                <a:gd name="T1" fmla="*/ 2147483646 h 36"/>
                <a:gd name="T2" fmla="*/ 2147483646 w 2"/>
                <a:gd name="T3" fmla="*/ 2147483646 h 36"/>
                <a:gd name="T4" fmla="*/ 0 w 2"/>
                <a:gd name="T5" fmla="*/ 2147483646 h 36"/>
                <a:gd name="T6" fmla="*/ 2147483646 w 2"/>
                <a:gd name="T7" fmla="*/ 0 h 36"/>
                <a:gd name="T8" fmla="*/ 2147483646 w 2"/>
                <a:gd name="T9" fmla="*/ 214748364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6"/>
                <a:gd name="T17" fmla="*/ 2 w 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6">
                  <a:moveTo>
                    <a:pt x="2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28"/>
                    <a:pt x="0" y="18"/>
                  </a:cubicBezTo>
                  <a:cubicBezTo>
                    <a:pt x="0" y="8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48"/>
            <p:cNvSpPr>
              <a:spLocks/>
            </p:cNvSpPr>
            <p:nvPr/>
          </p:nvSpPr>
          <p:spPr bwMode="auto">
            <a:xfrm>
              <a:off x="965" y="1082"/>
              <a:ext cx="14" cy="132"/>
            </a:xfrm>
            <a:custGeom>
              <a:avLst/>
              <a:gdLst>
                <a:gd name="T0" fmla="*/ 2147483646 w 5"/>
                <a:gd name="T1" fmla="*/ 0 h 45"/>
                <a:gd name="T2" fmla="*/ 2147483646 w 5"/>
                <a:gd name="T3" fmla="*/ 2147483646 h 45"/>
                <a:gd name="T4" fmla="*/ 2147483646 w 5"/>
                <a:gd name="T5" fmla="*/ 2147483646 h 45"/>
                <a:gd name="T6" fmla="*/ 2147483646 w 5"/>
                <a:gd name="T7" fmla="*/ 0 h 45"/>
                <a:gd name="T8" fmla="*/ 2147483646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49"/>
            <p:cNvSpPr>
              <a:spLocks/>
            </p:cNvSpPr>
            <p:nvPr/>
          </p:nvSpPr>
          <p:spPr bwMode="auto">
            <a:xfrm>
              <a:off x="968" y="1082"/>
              <a:ext cx="11" cy="132"/>
            </a:xfrm>
            <a:custGeom>
              <a:avLst/>
              <a:gdLst>
                <a:gd name="T0" fmla="*/ 2147483646 w 4"/>
                <a:gd name="T1" fmla="*/ 0 h 45"/>
                <a:gd name="T2" fmla="*/ 2147483646 w 4"/>
                <a:gd name="T3" fmla="*/ 2147483646 h 45"/>
                <a:gd name="T4" fmla="*/ 2147483646 w 4"/>
                <a:gd name="T5" fmla="*/ 2147483646 h 45"/>
                <a:gd name="T6" fmla="*/ 2147483646 w 4"/>
                <a:gd name="T7" fmla="*/ 0 h 45"/>
                <a:gd name="T8" fmla="*/ 2147483646 w 4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5"/>
                <a:gd name="T17" fmla="*/ 4 w 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4" y="45"/>
                  </a:lnTo>
                  <a:cubicBezTo>
                    <a:pt x="0" y="43"/>
                    <a:pt x="1" y="4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0"/>
            <p:cNvSpPr>
              <a:spLocks/>
            </p:cNvSpPr>
            <p:nvPr/>
          </p:nvSpPr>
          <p:spPr bwMode="auto">
            <a:xfrm>
              <a:off x="1039" y="1042"/>
              <a:ext cx="38" cy="43"/>
            </a:xfrm>
            <a:custGeom>
              <a:avLst/>
              <a:gdLst>
                <a:gd name="T0" fmla="*/ 0 w 13"/>
                <a:gd name="T1" fmla="*/ 0 h 15"/>
                <a:gd name="T2" fmla="*/ 2147483646 w 13"/>
                <a:gd name="T3" fmla="*/ 0 h 15"/>
                <a:gd name="T4" fmla="*/ 2147483646 w 13"/>
                <a:gd name="T5" fmla="*/ 0 h 15"/>
                <a:gd name="T6" fmla="*/ 2147483646 w 13"/>
                <a:gd name="T7" fmla="*/ 2147483646 h 15"/>
                <a:gd name="T8" fmla="*/ 2147483646 w 13"/>
                <a:gd name="T9" fmla="*/ 2147483646 h 15"/>
                <a:gd name="T10" fmla="*/ 2147483646 w 13"/>
                <a:gd name="T11" fmla="*/ 2147483646 h 15"/>
                <a:gd name="T12" fmla="*/ 0 w 13"/>
                <a:gd name="T13" fmla="*/ 2147483646 h 15"/>
                <a:gd name="T14" fmla="*/ 0 w 13"/>
                <a:gd name="T15" fmla="*/ 2147483646 h 15"/>
                <a:gd name="T16" fmla="*/ 0 w 13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5"/>
                <a:gd name="T29" fmla="*/ 13 w 1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5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10"/>
                    <a:pt x="13" y="12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5"/>
                    <a:pt x="3" y="15"/>
                    <a:pt x="0" y="15"/>
                  </a:cubicBezTo>
                  <a:cubicBezTo>
                    <a:pt x="0" y="12"/>
                    <a:pt x="0" y="10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1"/>
            <p:cNvSpPr>
              <a:spLocks/>
            </p:cNvSpPr>
            <p:nvPr/>
          </p:nvSpPr>
          <p:spPr bwMode="auto">
            <a:xfrm>
              <a:off x="3816" y="972"/>
              <a:ext cx="62" cy="70"/>
            </a:xfrm>
            <a:custGeom>
              <a:avLst/>
              <a:gdLst>
                <a:gd name="T0" fmla="*/ 0 w 21"/>
                <a:gd name="T1" fmla="*/ 0 h 24"/>
                <a:gd name="T2" fmla="*/ 2147483646 w 21"/>
                <a:gd name="T3" fmla="*/ 0 h 24"/>
                <a:gd name="T4" fmla="*/ 2147483646 w 21"/>
                <a:gd name="T5" fmla="*/ 2147483646 h 24"/>
                <a:gd name="T6" fmla="*/ 0 w 21"/>
                <a:gd name="T7" fmla="*/ 2147483646 h 24"/>
                <a:gd name="T8" fmla="*/ 0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0"/>
                  </a:moveTo>
                  <a:lnTo>
                    <a:pt x="21" y="0"/>
                  </a:lnTo>
                  <a:lnTo>
                    <a:pt x="21" y="24"/>
                  </a:lnTo>
                  <a:lnTo>
                    <a:pt x="0" y="24"/>
                  </a:ln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2"/>
            <p:cNvSpPr>
              <a:spLocks noEditPoints="1"/>
            </p:cNvSpPr>
            <p:nvPr/>
          </p:nvSpPr>
          <p:spPr bwMode="auto">
            <a:xfrm>
              <a:off x="3819" y="978"/>
              <a:ext cx="18" cy="28"/>
            </a:xfrm>
            <a:custGeom>
              <a:avLst/>
              <a:gdLst>
                <a:gd name="T0" fmla="*/ 2147483646 w 6"/>
                <a:gd name="T1" fmla="*/ 0 h 10"/>
                <a:gd name="T2" fmla="*/ 2147483646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2147483646 h 10"/>
                <a:gd name="T10" fmla="*/ 2147483646 w 6"/>
                <a:gd name="T11" fmla="*/ 2147483646 h 10"/>
                <a:gd name="T12" fmla="*/ 0 w 6"/>
                <a:gd name="T13" fmla="*/ 2147483646 h 10"/>
                <a:gd name="T14" fmla="*/ 2147483646 w 6"/>
                <a:gd name="T15" fmla="*/ 2147483646 h 10"/>
                <a:gd name="T16" fmla="*/ 2147483646 w 6"/>
                <a:gd name="T17" fmla="*/ 0 h 10"/>
                <a:gd name="T18" fmla="*/ 2147483646 w 6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3" y="0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  <a:moveTo>
                    <a:pt x="3" y="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3"/>
            <p:cNvSpPr>
              <a:spLocks noEditPoints="1"/>
            </p:cNvSpPr>
            <p:nvPr/>
          </p:nvSpPr>
          <p:spPr bwMode="auto">
            <a:xfrm>
              <a:off x="3825" y="975"/>
              <a:ext cx="15" cy="25"/>
            </a:xfrm>
            <a:custGeom>
              <a:avLst/>
              <a:gdLst>
                <a:gd name="T0" fmla="*/ 2147483646 w 5"/>
                <a:gd name="T1" fmla="*/ 0 h 9"/>
                <a:gd name="T2" fmla="*/ 2147483646 w 5"/>
                <a:gd name="T3" fmla="*/ 2147483646 h 9"/>
                <a:gd name="T4" fmla="*/ 2147483646 w 5"/>
                <a:gd name="T5" fmla="*/ 2147483646 h 9"/>
                <a:gd name="T6" fmla="*/ 2147483646 w 5"/>
                <a:gd name="T7" fmla="*/ 2147483646 h 9"/>
                <a:gd name="T8" fmla="*/ 2147483646 w 5"/>
                <a:gd name="T9" fmla="*/ 2147483646 h 9"/>
                <a:gd name="T10" fmla="*/ 2147483646 w 5"/>
                <a:gd name="T11" fmla="*/ 2147483646 h 9"/>
                <a:gd name="T12" fmla="*/ 0 w 5"/>
                <a:gd name="T13" fmla="*/ 2147483646 h 9"/>
                <a:gd name="T14" fmla="*/ 2147483646 w 5"/>
                <a:gd name="T15" fmla="*/ 2147483646 h 9"/>
                <a:gd name="T16" fmla="*/ 2147483646 w 5"/>
                <a:gd name="T17" fmla="*/ 0 h 9"/>
                <a:gd name="T18" fmla="*/ 2147483646 w 5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2" y="0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9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  <a:moveTo>
                    <a:pt x="2" y="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54"/>
            <p:cNvSpPr>
              <a:spLocks/>
            </p:cNvSpPr>
            <p:nvPr/>
          </p:nvSpPr>
          <p:spPr bwMode="auto">
            <a:xfrm>
              <a:off x="3872" y="972"/>
              <a:ext cx="6" cy="70"/>
            </a:xfrm>
            <a:custGeom>
              <a:avLst/>
              <a:gdLst>
                <a:gd name="T0" fmla="*/ 2147483646 w 2"/>
                <a:gd name="T1" fmla="*/ 0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4"/>
                <a:gd name="T14" fmla="*/ 2 w 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4">
                  <a:moveTo>
                    <a:pt x="2" y="0"/>
                  </a:moveTo>
                  <a:cubicBezTo>
                    <a:pt x="0" y="9"/>
                    <a:pt x="1" y="19"/>
                    <a:pt x="2" y="24"/>
                  </a:cubicBezTo>
                  <a:cubicBezTo>
                    <a:pt x="1" y="23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55"/>
            <p:cNvSpPr>
              <a:spLocks/>
            </p:cNvSpPr>
            <p:nvPr/>
          </p:nvSpPr>
          <p:spPr bwMode="auto">
            <a:xfrm>
              <a:off x="3875" y="972"/>
              <a:ext cx="6" cy="70"/>
            </a:xfrm>
            <a:custGeom>
              <a:avLst/>
              <a:gdLst>
                <a:gd name="T0" fmla="*/ 2147483646 w 2"/>
                <a:gd name="T1" fmla="*/ 0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2147483646 h 24"/>
                <a:gd name="T8" fmla="*/ 2147483646 w 2"/>
                <a:gd name="T9" fmla="*/ 2147483646 h 24"/>
                <a:gd name="T10" fmla="*/ 2147483646 w 2"/>
                <a:gd name="T11" fmla="*/ 2147483646 h 24"/>
                <a:gd name="T12" fmla="*/ 0 w 2"/>
                <a:gd name="T13" fmla="*/ 2147483646 h 24"/>
                <a:gd name="T14" fmla="*/ 2147483646 w 2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4"/>
                <a:gd name="T26" fmla="*/ 2 w 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4">
                  <a:moveTo>
                    <a:pt x="1" y="0"/>
                  </a:moveTo>
                  <a:cubicBezTo>
                    <a:pt x="2" y="0"/>
                    <a:pt x="2" y="1"/>
                    <a:pt x="2" y="3"/>
                  </a:cubicBezTo>
                  <a:lnTo>
                    <a:pt x="1" y="4"/>
                  </a:lnTo>
                  <a:cubicBezTo>
                    <a:pt x="1" y="10"/>
                    <a:pt x="1" y="16"/>
                    <a:pt x="1" y="22"/>
                  </a:cubicBezTo>
                  <a:lnTo>
                    <a:pt x="2" y="22"/>
                  </a:lnTo>
                  <a:cubicBezTo>
                    <a:pt x="2" y="24"/>
                    <a:pt x="1" y="24"/>
                    <a:pt x="1" y="24"/>
                  </a:cubicBezTo>
                  <a:cubicBezTo>
                    <a:pt x="1" y="24"/>
                    <a:pt x="0" y="19"/>
                    <a:pt x="0" y="13"/>
                  </a:cubicBezTo>
                  <a:cubicBezTo>
                    <a:pt x="1" y="6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56"/>
            <p:cNvSpPr>
              <a:spLocks noEditPoints="1"/>
            </p:cNvSpPr>
            <p:nvPr/>
          </p:nvSpPr>
          <p:spPr bwMode="auto">
            <a:xfrm>
              <a:off x="3875" y="972"/>
              <a:ext cx="6" cy="70"/>
            </a:xfrm>
            <a:custGeom>
              <a:avLst/>
              <a:gdLst>
                <a:gd name="T0" fmla="*/ 2147483646 w 2"/>
                <a:gd name="T1" fmla="*/ 2147483646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2147483646 h 24"/>
                <a:gd name="T8" fmla="*/ 0 w 2"/>
                <a:gd name="T9" fmla="*/ 2147483646 h 24"/>
                <a:gd name="T10" fmla="*/ 2147483646 w 2"/>
                <a:gd name="T11" fmla="*/ 0 h 24"/>
                <a:gd name="T12" fmla="*/ 2147483646 w 2"/>
                <a:gd name="T13" fmla="*/ 2147483646 h 24"/>
                <a:gd name="T14" fmla="*/ 2147483646 w 2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4"/>
                <a:gd name="T26" fmla="*/ 2 w 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4">
                  <a:moveTo>
                    <a:pt x="2" y="22"/>
                  </a:moveTo>
                  <a:cubicBezTo>
                    <a:pt x="2" y="22"/>
                    <a:pt x="2" y="22"/>
                    <a:pt x="2" y="22"/>
                  </a:cubicBezTo>
                  <a:moveTo>
                    <a:pt x="2" y="22"/>
                  </a:moveTo>
                  <a:cubicBezTo>
                    <a:pt x="2" y="24"/>
                    <a:pt x="1" y="24"/>
                    <a:pt x="1" y="24"/>
                  </a:cubicBezTo>
                  <a:cubicBezTo>
                    <a:pt x="1" y="24"/>
                    <a:pt x="0" y="19"/>
                    <a:pt x="0" y="12"/>
                  </a:cubicBezTo>
                  <a:cubicBezTo>
                    <a:pt x="0" y="6"/>
                    <a:pt x="1" y="0"/>
                    <a:pt x="1" y="0"/>
                  </a:cubicBezTo>
                  <a:cubicBezTo>
                    <a:pt x="1" y="0"/>
                    <a:pt x="2" y="1"/>
                    <a:pt x="2" y="3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57"/>
            <p:cNvSpPr>
              <a:spLocks/>
            </p:cNvSpPr>
            <p:nvPr/>
          </p:nvSpPr>
          <p:spPr bwMode="auto">
            <a:xfrm>
              <a:off x="3878" y="981"/>
              <a:ext cx="3" cy="55"/>
            </a:xfrm>
            <a:custGeom>
              <a:avLst/>
              <a:gdLst>
                <a:gd name="T0" fmla="*/ 2147483646 w 1"/>
                <a:gd name="T1" fmla="*/ 2147483646 h 19"/>
                <a:gd name="T2" fmla="*/ 2147483646 w 1"/>
                <a:gd name="T3" fmla="*/ 2147483646 h 19"/>
                <a:gd name="T4" fmla="*/ 0 w 1"/>
                <a:gd name="T5" fmla="*/ 2147483646 h 19"/>
                <a:gd name="T6" fmla="*/ 2147483646 w 1"/>
                <a:gd name="T7" fmla="*/ 0 h 19"/>
                <a:gd name="T8" fmla="*/ 2147483646 w 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9"/>
                <a:gd name="T17" fmla="*/ 1 w 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9"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5"/>
                    <a:pt x="0" y="10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58"/>
            <p:cNvSpPr>
              <a:spLocks/>
            </p:cNvSpPr>
            <p:nvPr/>
          </p:nvSpPr>
          <p:spPr bwMode="auto">
            <a:xfrm>
              <a:off x="3813" y="972"/>
              <a:ext cx="6" cy="70"/>
            </a:xfrm>
            <a:custGeom>
              <a:avLst/>
              <a:gdLst>
                <a:gd name="T0" fmla="*/ 2147483646 w 2"/>
                <a:gd name="T1" fmla="*/ 0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0 h 24"/>
                <a:gd name="T8" fmla="*/ 2147483646 w 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lnTo>
                    <a:pt x="2" y="24"/>
                  </a:lnTo>
                  <a:cubicBezTo>
                    <a:pt x="1" y="23"/>
                    <a:pt x="1" y="2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59"/>
            <p:cNvSpPr>
              <a:spLocks/>
            </p:cNvSpPr>
            <p:nvPr/>
          </p:nvSpPr>
          <p:spPr bwMode="auto">
            <a:xfrm>
              <a:off x="3816" y="972"/>
              <a:ext cx="3" cy="70"/>
            </a:xfrm>
            <a:custGeom>
              <a:avLst/>
              <a:gdLst>
                <a:gd name="T0" fmla="*/ 2147483646 w 1"/>
                <a:gd name="T1" fmla="*/ 0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60"/>
            <p:cNvSpPr>
              <a:spLocks/>
            </p:cNvSpPr>
            <p:nvPr/>
          </p:nvSpPr>
          <p:spPr bwMode="auto">
            <a:xfrm>
              <a:off x="3757" y="1082"/>
              <a:ext cx="169" cy="132"/>
            </a:xfrm>
            <a:custGeom>
              <a:avLst/>
              <a:gdLst>
                <a:gd name="T0" fmla="*/ 2147483646 w 57"/>
                <a:gd name="T1" fmla="*/ 0 h 45"/>
                <a:gd name="T2" fmla="*/ 2147483646 w 57"/>
                <a:gd name="T3" fmla="*/ 0 h 45"/>
                <a:gd name="T4" fmla="*/ 2147483646 w 57"/>
                <a:gd name="T5" fmla="*/ 2147483646 h 45"/>
                <a:gd name="T6" fmla="*/ 2147483646 w 57"/>
                <a:gd name="T7" fmla="*/ 2147483646 h 45"/>
                <a:gd name="T8" fmla="*/ 2147483646 w 57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5"/>
                <a:gd name="T17" fmla="*/ 57 w 57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5">
                  <a:moveTo>
                    <a:pt x="2" y="0"/>
                  </a:moveTo>
                  <a:lnTo>
                    <a:pt x="57" y="0"/>
                  </a:lnTo>
                  <a:lnTo>
                    <a:pt x="57" y="45"/>
                  </a:lnTo>
                  <a:lnTo>
                    <a:pt x="2" y="45"/>
                  </a:lnTo>
                  <a:cubicBezTo>
                    <a:pt x="0" y="31"/>
                    <a:pt x="0" y="16"/>
                    <a:pt x="2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61"/>
            <p:cNvSpPr>
              <a:spLocks noEditPoints="1"/>
            </p:cNvSpPr>
            <p:nvPr/>
          </p:nvSpPr>
          <p:spPr bwMode="auto">
            <a:xfrm>
              <a:off x="3769" y="1094"/>
              <a:ext cx="47" cy="56"/>
            </a:xfrm>
            <a:custGeom>
              <a:avLst/>
              <a:gdLst>
                <a:gd name="T0" fmla="*/ 2147483646 w 16"/>
                <a:gd name="T1" fmla="*/ 0 h 19"/>
                <a:gd name="T2" fmla="*/ 2147483646 w 16"/>
                <a:gd name="T3" fmla="*/ 2147483646 h 19"/>
                <a:gd name="T4" fmla="*/ 2147483646 w 16"/>
                <a:gd name="T5" fmla="*/ 2147483646 h 19"/>
                <a:gd name="T6" fmla="*/ 2147483646 w 16"/>
                <a:gd name="T7" fmla="*/ 2147483646 h 19"/>
                <a:gd name="T8" fmla="*/ 2147483646 w 16"/>
                <a:gd name="T9" fmla="*/ 2147483646 h 19"/>
                <a:gd name="T10" fmla="*/ 2147483646 w 16"/>
                <a:gd name="T11" fmla="*/ 2147483646 h 19"/>
                <a:gd name="T12" fmla="*/ 0 w 16"/>
                <a:gd name="T13" fmla="*/ 2147483646 h 19"/>
                <a:gd name="T14" fmla="*/ 2147483646 w 16"/>
                <a:gd name="T15" fmla="*/ 2147483646 h 19"/>
                <a:gd name="T16" fmla="*/ 2147483646 w 16"/>
                <a:gd name="T17" fmla="*/ 0 h 19"/>
                <a:gd name="T18" fmla="*/ 2147483646 w 16"/>
                <a:gd name="T19" fmla="*/ 2147483646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9"/>
                <a:gd name="T32" fmla="*/ 16 w 1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9">
                  <a:moveTo>
                    <a:pt x="8" y="0"/>
                  </a:moveTo>
                  <a:lnTo>
                    <a:pt x="8" y="9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7" y="9"/>
                  </a:lnTo>
                  <a:lnTo>
                    <a:pt x="8" y="0"/>
                  </a:lnTo>
                  <a:close/>
                  <a:moveTo>
                    <a:pt x="8" y="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62"/>
            <p:cNvSpPr>
              <a:spLocks noEditPoints="1"/>
            </p:cNvSpPr>
            <p:nvPr/>
          </p:nvSpPr>
          <p:spPr bwMode="auto">
            <a:xfrm>
              <a:off x="3784" y="1088"/>
              <a:ext cx="41" cy="47"/>
            </a:xfrm>
            <a:custGeom>
              <a:avLst/>
              <a:gdLst>
                <a:gd name="T0" fmla="*/ 2147483646 w 14"/>
                <a:gd name="T1" fmla="*/ 0 h 16"/>
                <a:gd name="T2" fmla="*/ 2147483646 w 14"/>
                <a:gd name="T3" fmla="*/ 2147483646 h 16"/>
                <a:gd name="T4" fmla="*/ 2147483646 w 14"/>
                <a:gd name="T5" fmla="*/ 2147483646 h 16"/>
                <a:gd name="T6" fmla="*/ 2147483646 w 14"/>
                <a:gd name="T7" fmla="*/ 2147483646 h 16"/>
                <a:gd name="T8" fmla="*/ 2147483646 w 14"/>
                <a:gd name="T9" fmla="*/ 2147483646 h 16"/>
                <a:gd name="T10" fmla="*/ 2147483646 w 14"/>
                <a:gd name="T11" fmla="*/ 2147483646 h 16"/>
                <a:gd name="T12" fmla="*/ 0 w 14"/>
                <a:gd name="T13" fmla="*/ 2147483646 h 16"/>
                <a:gd name="T14" fmla="*/ 2147483646 w 14"/>
                <a:gd name="T15" fmla="*/ 2147483646 h 16"/>
                <a:gd name="T16" fmla="*/ 2147483646 w 14"/>
                <a:gd name="T17" fmla="*/ 0 h 16"/>
                <a:gd name="T18" fmla="*/ 2147483646 w 14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6"/>
                <a:gd name="T32" fmla="*/ 14 w 1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6">
                  <a:moveTo>
                    <a:pt x="7" y="0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7" y="9"/>
                  </a:lnTo>
                  <a:lnTo>
                    <a:pt x="7" y="16"/>
                  </a:lnTo>
                  <a:lnTo>
                    <a:pt x="6" y="9"/>
                  </a:lnTo>
                  <a:lnTo>
                    <a:pt x="0" y="8"/>
                  </a:lnTo>
                  <a:lnTo>
                    <a:pt x="6" y="8"/>
                  </a:lnTo>
                  <a:lnTo>
                    <a:pt x="7" y="0"/>
                  </a:lnTo>
                  <a:close/>
                  <a:moveTo>
                    <a:pt x="6" y="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63"/>
            <p:cNvSpPr>
              <a:spLocks/>
            </p:cNvSpPr>
            <p:nvPr/>
          </p:nvSpPr>
          <p:spPr bwMode="auto">
            <a:xfrm>
              <a:off x="3914" y="1082"/>
              <a:ext cx="15" cy="132"/>
            </a:xfrm>
            <a:custGeom>
              <a:avLst/>
              <a:gdLst>
                <a:gd name="T0" fmla="*/ 2147483646 w 5"/>
                <a:gd name="T1" fmla="*/ 0 h 45"/>
                <a:gd name="T2" fmla="*/ 2147483646 w 5"/>
                <a:gd name="T3" fmla="*/ 2147483646 h 45"/>
                <a:gd name="T4" fmla="*/ 2147483646 w 5"/>
                <a:gd name="T5" fmla="*/ 2147483646 h 45"/>
                <a:gd name="T6" fmla="*/ 2147483646 w 5"/>
                <a:gd name="T7" fmla="*/ 0 h 45"/>
                <a:gd name="T8" fmla="*/ 2147483646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64"/>
            <p:cNvSpPr>
              <a:spLocks/>
            </p:cNvSpPr>
            <p:nvPr/>
          </p:nvSpPr>
          <p:spPr bwMode="auto">
            <a:xfrm>
              <a:off x="3923" y="1082"/>
              <a:ext cx="9" cy="132"/>
            </a:xfrm>
            <a:custGeom>
              <a:avLst/>
              <a:gdLst>
                <a:gd name="T0" fmla="*/ 2147483646 w 3"/>
                <a:gd name="T1" fmla="*/ 2147483646 h 45"/>
                <a:gd name="T2" fmla="*/ 2147483646 w 3"/>
                <a:gd name="T3" fmla="*/ 2147483646 h 45"/>
                <a:gd name="T4" fmla="*/ 2147483646 w 3"/>
                <a:gd name="T5" fmla="*/ 2147483646 h 45"/>
                <a:gd name="T6" fmla="*/ 2147483646 w 3"/>
                <a:gd name="T7" fmla="*/ 2147483646 h 45"/>
                <a:gd name="T8" fmla="*/ 2147483646 w 3"/>
                <a:gd name="T9" fmla="*/ 2147483646 h 45"/>
                <a:gd name="T10" fmla="*/ 2147483646 w 3"/>
                <a:gd name="T11" fmla="*/ 2147483646 h 45"/>
                <a:gd name="T12" fmla="*/ 0 w 3"/>
                <a:gd name="T13" fmla="*/ 2147483646 h 45"/>
                <a:gd name="T14" fmla="*/ 2147483646 w 3"/>
                <a:gd name="T15" fmla="*/ 2147483646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5"/>
                <a:gd name="T26" fmla="*/ 3 w 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5">
                  <a:moveTo>
                    <a:pt x="2" y="1"/>
                  </a:moveTo>
                  <a:cubicBezTo>
                    <a:pt x="3" y="0"/>
                    <a:pt x="3" y="2"/>
                    <a:pt x="3" y="5"/>
                  </a:cubicBezTo>
                  <a:lnTo>
                    <a:pt x="2" y="7"/>
                  </a:lnTo>
                  <a:cubicBezTo>
                    <a:pt x="1" y="19"/>
                    <a:pt x="1" y="29"/>
                    <a:pt x="2" y="41"/>
                  </a:cubicBezTo>
                  <a:lnTo>
                    <a:pt x="3" y="41"/>
                  </a:ln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0" y="36"/>
                    <a:pt x="0" y="23"/>
                  </a:cubicBezTo>
                  <a:cubicBezTo>
                    <a:pt x="0" y="1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65"/>
            <p:cNvSpPr>
              <a:spLocks noEditPoints="1"/>
            </p:cNvSpPr>
            <p:nvPr/>
          </p:nvSpPr>
          <p:spPr bwMode="auto">
            <a:xfrm>
              <a:off x="3923" y="1085"/>
              <a:ext cx="9" cy="129"/>
            </a:xfrm>
            <a:custGeom>
              <a:avLst/>
              <a:gdLst>
                <a:gd name="T0" fmla="*/ 2147483646 w 3"/>
                <a:gd name="T1" fmla="*/ 2147483646 h 44"/>
                <a:gd name="T2" fmla="*/ 2147483646 w 3"/>
                <a:gd name="T3" fmla="*/ 2147483646 h 44"/>
                <a:gd name="T4" fmla="*/ 2147483646 w 3"/>
                <a:gd name="T5" fmla="*/ 2147483646 h 44"/>
                <a:gd name="T6" fmla="*/ 2147483646 w 3"/>
                <a:gd name="T7" fmla="*/ 2147483646 h 44"/>
                <a:gd name="T8" fmla="*/ 0 w 3"/>
                <a:gd name="T9" fmla="*/ 2147483646 h 44"/>
                <a:gd name="T10" fmla="*/ 2147483646 w 3"/>
                <a:gd name="T11" fmla="*/ 0 h 44"/>
                <a:gd name="T12" fmla="*/ 2147483646 w 3"/>
                <a:gd name="T13" fmla="*/ 2147483646 h 44"/>
                <a:gd name="T14" fmla="*/ 2147483646 w 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4"/>
                <a:gd name="T26" fmla="*/ 3 w 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4">
                  <a:moveTo>
                    <a:pt x="3" y="40"/>
                  </a:moveTo>
                  <a:cubicBezTo>
                    <a:pt x="3" y="40"/>
                    <a:pt x="3" y="40"/>
                    <a:pt x="3" y="40"/>
                  </a:cubicBezTo>
                  <a:moveTo>
                    <a:pt x="3" y="40"/>
                  </a:moveTo>
                  <a:cubicBezTo>
                    <a:pt x="3" y="42"/>
                    <a:pt x="2" y="44"/>
                    <a:pt x="2" y="44"/>
                  </a:cubicBezTo>
                  <a:cubicBezTo>
                    <a:pt x="1" y="44"/>
                    <a:pt x="0" y="34"/>
                    <a:pt x="0" y="22"/>
                  </a:cubicBezTo>
                  <a:cubicBezTo>
                    <a:pt x="0" y="9"/>
                    <a:pt x="1" y="0"/>
                    <a:pt x="2" y="0"/>
                  </a:cubicBezTo>
                  <a:cubicBezTo>
                    <a:pt x="2" y="0"/>
                    <a:pt x="3" y="1"/>
                    <a:pt x="3" y="5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3926" y="1097"/>
              <a:ext cx="6" cy="106"/>
            </a:xfrm>
            <a:custGeom>
              <a:avLst/>
              <a:gdLst>
                <a:gd name="T0" fmla="*/ 2147483646 w 2"/>
                <a:gd name="T1" fmla="*/ 2147483646 h 36"/>
                <a:gd name="T2" fmla="*/ 2147483646 w 2"/>
                <a:gd name="T3" fmla="*/ 2147483646 h 36"/>
                <a:gd name="T4" fmla="*/ 0 w 2"/>
                <a:gd name="T5" fmla="*/ 2147483646 h 36"/>
                <a:gd name="T6" fmla="*/ 2147483646 w 2"/>
                <a:gd name="T7" fmla="*/ 0 h 36"/>
                <a:gd name="T8" fmla="*/ 2147483646 w 2"/>
                <a:gd name="T9" fmla="*/ 214748364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6"/>
                <a:gd name="T17" fmla="*/ 2 w 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6">
                  <a:moveTo>
                    <a:pt x="2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28"/>
                    <a:pt x="0" y="18"/>
                  </a:cubicBezTo>
                  <a:cubicBezTo>
                    <a:pt x="0" y="8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67"/>
            <p:cNvSpPr>
              <a:spLocks/>
            </p:cNvSpPr>
            <p:nvPr/>
          </p:nvSpPr>
          <p:spPr bwMode="auto">
            <a:xfrm>
              <a:off x="3751" y="1082"/>
              <a:ext cx="18" cy="132"/>
            </a:xfrm>
            <a:custGeom>
              <a:avLst/>
              <a:gdLst>
                <a:gd name="T0" fmla="*/ 2147483646 w 6"/>
                <a:gd name="T1" fmla="*/ 0 h 45"/>
                <a:gd name="T2" fmla="*/ 2147483646 w 6"/>
                <a:gd name="T3" fmla="*/ 2147483646 h 45"/>
                <a:gd name="T4" fmla="*/ 2147483646 w 6"/>
                <a:gd name="T5" fmla="*/ 2147483646 h 45"/>
                <a:gd name="T6" fmla="*/ 2147483646 w 6"/>
                <a:gd name="T7" fmla="*/ 0 h 45"/>
                <a:gd name="T8" fmla="*/ 2147483646 w 6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5"/>
                <a:gd name="T17" fmla="*/ 6 w 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5">
                  <a:moveTo>
                    <a:pt x="3" y="0"/>
                  </a:moveTo>
                  <a:cubicBezTo>
                    <a:pt x="0" y="17"/>
                    <a:pt x="1" y="35"/>
                    <a:pt x="4" y="45"/>
                  </a:cubicBezTo>
                  <a:lnTo>
                    <a:pt x="6" y="45"/>
                  </a:lnTo>
                  <a:cubicBezTo>
                    <a:pt x="2" y="43"/>
                    <a:pt x="2" y="3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68"/>
            <p:cNvSpPr>
              <a:spLocks/>
            </p:cNvSpPr>
            <p:nvPr/>
          </p:nvSpPr>
          <p:spPr bwMode="auto">
            <a:xfrm>
              <a:off x="3757" y="1082"/>
              <a:ext cx="12" cy="132"/>
            </a:xfrm>
            <a:custGeom>
              <a:avLst/>
              <a:gdLst>
                <a:gd name="T0" fmla="*/ 2147483646 w 4"/>
                <a:gd name="T1" fmla="*/ 0 h 45"/>
                <a:gd name="T2" fmla="*/ 2147483646 w 4"/>
                <a:gd name="T3" fmla="*/ 2147483646 h 45"/>
                <a:gd name="T4" fmla="*/ 2147483646 w 4"/>
                <a:gd name="T5" fmla="*/ 2147483646 h 45"/>
                <a:gd name="T6" fmla="*/ 2147483646 w 4"/>
                <a:gd name="T7" fmla="*/ 0 h 45"/>
                <a:gd name="T8" fmla="*/ 2147483646 w 4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5"/>
                <a:gd name="T17" fmla="*/ 4 w 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4" y="45"/>
                  </a:lnTo>
                  <a:cubicBezTo>
                    <a:pt x="0" y="43"/>
                    <a:pt x="1" y="4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69"/>
            <p:cNvSpPr>
              <a:spLocks/>
            </p:cNvSpPr>
            <p:nvPr/>
          </p:nvSpPr>
          <p:spPr bwMode="auto">
            <a:xfrm>
              <a:off x="3828" y="1042"/>
              <a:ext cx="39" cy="43"/>
            </a:xfrm>
            <a:custGeom>
              <a:avLst/>
              <a:gdLst>
                <a:gd name="T0" fmla="*/ 0 w 13"/>
                <a:gd name="T1" fmla="*/ 0 h 15"/>
                <a:gd name="T2" fmla="*/ 2147483646 w 13"/>
                <a:gd name="T3" fmla="*/ 0 h 15"/>
                <a:gd name="T4" fmla="*/ 2147483646 w 13"/>
                <a:gd name="T5" fmla="*/ 0 h 15"/>
                <a:gd name="T6" fmla="*/ 2147483646 w 13"/>
                <a:gd name="T7" fmla="*/ 2147483646 h 15"/>
                <a:gd name="T8" fmla="*/ 2147483646 w 13"/>
                <a:gd name="T9" fmla="*/ 2147483646 h 15"/>
                <a:gd name="T10" fmla="*/ 2147483646 w 13"/>
                <a:gd name="T11" fmla="*/ 2147483646 h 15"/>
                <a:gd name="T12" fmla="*/ 0 w 13"/>
                <a:gd name="T13" fmla="*/ 2147483646 h 15"/>
                <a:gd name="T14" fmla="*/ 0 w 13"/>
                <a:gd name="T15" fmla="*/ 2147483646 h 15"/>
                <a:gd name="T16" fmla="*/ 0 w 13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5"/>
                <a:gd name="T29" fmla="*/ 13 w 1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5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10"/>
                    <a:pt x="13" y="12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5"/>
                    <a:pt x="2" y="15"/>
                    <a:pt x="0" y="15"/>
                  </a:cubicBezTo>
                  <a:cubicBezTo>
                    <a:pt x="0" y="12"/>
                    <a:pt x="0" y="10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AutoShape 70"/>
            <p:cNvSpPr>
              <a:spLocks noChangeArrowheads="1"/>
            </p:cNvSpPr>
            <p:nvPr/>
          </p:nvSpPr>
          <p:spPr bwMode="auto">
            <a:xfrm>
              <a:off x="195" y="1196"/>
              <a:ext cx="4549" cy="2224"/>
            </a:xfrm>
            <a:prstGeom prst="roundRect">
              <a:avLst>
                <a:gd name="adj" fmla="val 5981"/>
              </a:avLst>
            </a:prstGeom>
            <a:gradFill rotWithShape="1">
              <a:gsLst>
                <a:gs pos="0">
                  <a:srgbClr val="0000FF">
                    <a:alpha val="37999"/>
                  </a:srgbClr>
                </a:gs>
                <a:gs pos="100000">
                  <a:srgbClr val="4D4DFF">
                    <a:alpha val="32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7" name="Text Box 110"/>
            <p:cNvSpPr txBox="1">
              <a:spLocks noChangeArrowheads="1"/>
            </p:cNvSpPr>
            <p:nvPr/>
          </p:nvSpPr>
          <p:spPr bwMode="auto">
            <a:xfrm>
              <a:off x="205" y="1480"/>
              <a:ext cx="4465" cy="2021"/>
            </a:xfrm>
            <a:prstGeom prst="rect">
              <a:avLst/>
            </a:prstGeom>
            <a:solidFill>
              <a:srgbClr val="0000CC">
                <a:alpha val="7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35000"/>
                </a:lnSpc>
              </a:pPr>
              <a:r>
                <a:rPr lang="en-US" altLang="en-US" sz="3000" dirty="0">
                  <a:solidFill>
                    <a:schemeClr val="bg1"/>
                  </a:solidFill>
                </a:rPr>
                <a:t>-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Đường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lên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đỉnh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núi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có</a:t>
              </a:r>
              <a:r>
                <a:rPr lang="en-US" altLang="en-US" sz="3000" dirty="0">
                  <a:solidFill>
                    <a:schemeClr val="bg1"/>
                  </a:solidFill>
                </a:rPr>
                <a:t> 4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bậc</a:t>
              </a:r>
              <a:r>
                <a:rPr lang="en-US" altLang="en-US" sz="3000" dirty="0">
                  <a:solidFill>
                    <a:schemeClr val="bg1"/>
                  </a:solidFill>
                </a:rPr>
                <a:t>. </a:t>
              </a:r>
            </a:p>
            <a:p>
              <a:pPr algn="just" eaLnBrk="1" hangingPunct="1">
                <a:lnSpc>
                  <a:spcPct val="135000"/>
                </a:lnSpc>
              </a:pPr>
              <a:r>
                <a:rPr lang="en-US" altLang="en-US" sz="3000" dirty="0">
                  <a:solidFill>
                    <a:schemeClr val="bg1"/>
                  </a:solidFill>
                </a:rPr>
                <a:t>-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Các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đội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lần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lượt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chọn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câu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hỏi</a:t>
              </a:r>
              <a:r>
                <a:rPr lang="en-US" altLang="en-US" sz="3000" dirty="0">
                  <a:solidFill>
                    <a:schemeClr val="bg1"/>
                  </a:solidFill>
                </a:rPr>
                <a:t>,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thời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gian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trả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lời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câu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hỏi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là</a:t>
              </a:r>
              <a:r>
                <a:rPr lang="en-US" altLang="en-US" sz="3000" dirty="0">
                  <a:solidFill>
                    <a:schemeClr val="bg1"/>
                  </a:solidFill>
                </a:rPr>
                <a:t> 1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phút</a:t>
              </a:r>
              <a:r>
                <a:rPr lang="en-US" altLang="en-US" sz="3000" dirty="0">
                  <a:solidFill>
                    <a:schemeClr val="bg1"/>
                  </a:solidFill>
                </a:rPr>
                <a:t>,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trả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lời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đúng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sẽ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lên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một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bậc</a:t>
              </a:r>
              <a:r>
                <a:rPr lang="en-US" altLang="en-US" sz="3000" dirty="0">
                  <a:solidFill>
                    <a:schemeClr val="bg1"/>
                  </a:solidFill>
                </a:rPr>
                <a:t>,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nếu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sai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thì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giữ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nguyên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vị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trí</a:t>
              </a:r>
              <a:r>
                <a:rPr lang="en-US" altLang="en-US" sz="3000" dirty="0">
                  <a:solidFill>
                    <a:schemeClr val="bg1"/>
                  </a:solidFill>
                </a:rPr>
                <a:t>.</a:t>
              </a:r>
            </a:p>
            <a:p>
              <a:pPr algn="just" eaLnBrk="1" hangingPunct="1">
                <a:lnSpc>
                  <a:spcPct val="135000"/>
                </a:lnSpc>
              </a:pPr>
              <a:r>
                <a:rPr lang="en-US" altLang="en-US" sz="3000" dirty="0">
                  <a:solidFill>
                    <a:schemeClr val="bg1"/>
                  </a:solidFill>
                </a:rPr>
                <a:t>-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Đội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nào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lên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đỉnh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núi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trước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là</a:t>
              </a:r>
              <a:r>
                <a:rPr lang="en-US" altLang="en-US" sz="3000" dirty="0">
                  <a:solidFill>
                    <a:schemeClr val="bg1"/>
                  </a:solidFill>
                </a:rPr>
                <a:t> 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chiến</a:t>
              </a:r>
              <a:r>
                <a:rPr lang="en-US" altLang="en-US" sz="3000" dirty="0">
                  <a:solidFill>
                    <a:schemeClr val="bg1"/>
                  </a:solidFill>
                </a:rPr>
                <a:t> </a:t>
              </a:r>
              <a:r>
                <a:rPr lang="en-US" altLang="en-US" sz="3000" dirty="0" err="1">
                  <a:solidFill>
                    <a:schemeClr val="bg1"/>
                  </a:solidFill>
                </a:rPr>
                <a:t>thắng</a:t>
              </a:r>
              <a:r>
                <a:rPr lang="en-US" altLang="en-US" sz="3000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102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" y="596827"/>
            <a:ext cx="12192000" cy="63094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66" y="-98564"/>
            <a:ext cx="690453" cy="681368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49" y="5723515"/>
            <a:ext cx="1312397" cy="13123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05" y="5950913"/>
            <a:ext cx="1084999" cy="10849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68" y="5700230"/>
            <a:ext cx="2066925" cy="1314450"/>
          </a:xfrm>
          <a:prstGeom prst="rect">
            <a:avLst/>
          </a:prstGeom>
        </p:spPr>
      </p:pic>
      <p:sp>
        <p:nvSpPr>
          <p:cNvPr id="30" name="Cloud 29"/>
          <p:cNvSpPr/>
          <p:nvPr/>
        </p:nvSpPr>
        <p:spPr>
          <a:xfrm>
            <a:off x="-126492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40" y="970662"/>
            <a:ext cx="3623348" cy="12242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04" y="-209783"/>
            <a:ext cx="1981200" cy="1733550"/>
          </a:xfrm>
          <a:prstGeom prst="rect">
            <a:avLst/>
          </a:prstGeom>
        </p:spPr>
      </p:pic>
      <p:sp>
        <p:nvSpPr>
          <p:cNvPr id="40" name="Cloud 39"/>
          <p:cNvSpPr/>
          <p:nvPr/>
        </p:nvSpPr>
        <p:spPr>
          <a:xfrm>
            <a:off x="1245746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Cloud 40"/>
          <p:cNvSpPr/>
          <p:nvPr/>
        </p:nvSpPr>
        <p:spPr>
          <a:xfrm>
            <a:off x="-185735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01" y="2271894"/>
            <a:ext cx="1577792" cy="54188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79" y="3376377"/>
            <a:ext cx="2017091" cy="7100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20" y="4855448"/>
            <a:ext cx="2316567" cy="8459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56" y="5756156"/>
            <a:ext cx="2465626" cy="110184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79" y="4929242"/>
            <a:ext cx="2025027" cy="97802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85" y="2365740"/>
            <a:ext cx="1349211" cy="5966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30" y="3584925"/>
            <a:ext cx="1856248" cy="7552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5" y="5885984"/>
            <a:ext cx="2219027" cy="97201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242" y="4277348"/>
            <a:ext cx="1724746" cy="1830736"/>
          </a:xfrm>
          <a:prstGeom prst="rect">
            <a:avLst/>
          </a:prstGeom>
        </p:spPr>
      </p:pic>
      <p:sp>
        <p:nvSpPr>
          <p:cNvPr id="53" name="Oval 52">
            <a:hlinkClick r:id="rId22" action="ppaction://hlinksldjump"/>
          </p:cNvPr>
          <p:cNvSpPr/>
          <p:nvPr/>
        </p:nvSpPr>
        <p:spPr>
          <a:xfrm>
            <a:off x="21765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" y="4985415"/>
            <a:ext cx="1307567" cy="1533985"/>
          </a:xfrm>
          <a:prstGeom prst="rect">
            <a:avLst/>
          </a:prstGeom>
        </p:spPr>
      </p:pic>
      <p:sp>
        <p:nvSpPr>
          <p:cNvPr id="55" name="Oval 54">
            <a:hlinkClick r:id="rId24" action="ppaction://hlinksldjump"/>
          </p:cNvPr>
          <p:cNvSpPr/>
          <p:nvPr/>
        </p:nvSpPr>
        <p:spPr>
          <a:xfrm>
            <a:off x="21765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hlinkClick r:id="rId25" action="ppaction://hlinksldjump"/>
          </p:cNvPr>
          <p:cNvSpPr/>
          <p:nvPr/>
        </p:nvSpPr>
        <p:spPr>
          <a:xfrm>
            <a:off x="21765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Oval 56">
            <a:hlinkClick r:id="rId26" action="ppaction://hlinksldjump"/>
          </p:cNvPr>
          <p:cNvSpPr/>
          <p:nvPr/>
        </p:nvSpPr>
        <p:spPr>
          <a:xfrm>
            <a:off x="21765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Cloud 65"/>
          <p:cNvSpPr/>
          <p:nvPr/>
        </p:nvSpPr>
        <p:spPr>
          <a:xfrm>
            <a:off x="234256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Cloud 66"/>
          <p:cNvSpPr/>
          <p:nvPr/>
        </p:nvSpPr>
        <p:spPr>
          <a:xfrm>
            <a:off x="935716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8" name="Yankee Doodl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12457468" y="186613"/>
            <a:ext cx="609600" cy="609600"/>
          </a:xfrm>
          <a:prstGeom prst="rect">
            <a:avLst/>
          </a:prstGeom>
        </p:spPr>
      </p:pic>
      <p:sp>
        <p:nvSpPr>
          <p:cNvPr id="4" name="Right Arrow 3">
            <a:hlinkClick r:id="rId28" action="ppaction://hlinksldjump"/>
          </p:cNvPr>
          <p:cNvSpPr/>
          <p:nvPr/>
        </p:nvSpPr>
        <p:spPr>
          <a:xfrm>
            <a:off x="7759286" y="6091759"/>
            <a:ext cx="1706702" cy="75582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5" name="Dodecagon 4"/>
          <p:cNvSpPr/>
          <p:nvPr/>
        </p:nvSpPr>
        <p:spPr>
          <a:xfrm>
            <a:off x="203951" y="6533423"/>
            <a:ext cx="1040607" cy="34338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1</a:t>
            </a:r>
          </a:p>
        </p:txBody>
      </p:sp>
      <p:sp>
        <p:nvSpPr>
          <p:cNvPr id="72" name="Dodecagon 71"/>
          <p:cNvSpPr/>
          <p:nvPr/>
        </p:nvSpPr>
        <p:spPr>
          <a:xfrm>
            <a:off x="1278504" y="6542284"/>
            <a:ext cx="1004601" cy="35905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2</a:t>
            </a:r>
          </a:p>
        </p:txBody>
      </p:sp>
      <p:sp>
        <p:nvSpPr>
          <p:cNvPr id="73" name="Dodecagon 72"/>
          <p:cNvSpPr/>
          <p:nvPr/>
        </p:nvSpPr>
        <p:spPr>
          <a:xfrm>
            <a:off x="9959668" y="6379714"/>
            <a:ext cx="1004601" cy="35905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3</a:t>
            </a:r>
          </a:p>
        </p:txBody>
      </p:sp>
      <p:sp>
        <p:nvSpPr>
          <p:cNvPr id="74" name="Dodecagon 73"/>
          <p:cNvSpPr/>
          <p:nvPr/>
        </p:nvSpPr>
        <p:spPr>
          <a:xfrm>
            <a:off x="11037197" y="6379714"/>
            <a:ext cx="1004601" cy="35905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63" y="4985415"/>
            <a:ext cx="1671458" cy="1589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59" y="4956717"/>
            <a:ext cx="1429789" cy="14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7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1 -0.04375 -0.02187 -0.18148 0.01407 -0.21621 C 0.04792 -0.22685 0.05352 -0.18982 0.0698 -0.15857 " pathEditMode="relative" rAng="0" ptsTypes="AAA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61 C 0.08112 -0.23607 0.04857 -0.41341 0.10508 -0.43515 C 0.15599 -0.44486 0.16732 -0.41642 0.17695 -0.3385 " pathEditMode="relative" rAng="0" ptsTypes="AAA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96 -0.3385 C 0.17552 -0.42312 0.16094 -0.53642 0.19987 -0.56046 C 0.22657 -0.56023 0.22513 -0.54497 0.23698 -0.51584 " pathEditMode="relative" rAng="0" ptsTypes="AAA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45 -0.53989 C 0.23412 -0.60555 0.21615 -0.70497 0.27005 -0.72139 C 0.32474 -0.72139 0.31003 -0.70705 0.32109 -0.68809 " pathEditMode="relative" rAng="0" ptsTypes="AAA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4908 C -0.00091 -0.11852 0.02852 -0.28125 -0.04115 -0.31088 C -0.072 -0.32662 -0.09414 -0.16551 -0.09557 -0.12454 " pathEditMode="relative" rAng="0" ptsTypes="AAA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62 C -0.09831 -0.22335 -0.07852 -0.4948 -0.14518 -0.49873 C -0.17383 -0.50335 -0.17747 -0.38613 -0.18854 -0.29827 " pathEditMode="relative" rAng="0" ptsTypes="AAA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54 -0.29826 C -0.19167 -0.29202 -0.16172 -0.56624 -0.21589 -0.6074 C -0.26224 -0.59861 -0.2836 -0.51514 -0.28789 -0.45803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3 C -0.29557 -0.53519 -0.24414 -0.73311 -0.30234 -0.73218 C -0.32396 -0.72987 -0.33646 -0.63797 -0.33958 -0.61227 " pathEditMode="relative" rAng="0" ptsTypes="AAA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157 L -0.00521 -0.01134 C -0.00313 -0.01782 -0.0013 -0.0243 0.00117 -0.03009 C 0.00339 -0.03518 0.0069 -0.03842 0.00898 -0.04375 C 0.01198 -0.05162 0.01432 -0.06018 0.01797 -0.0669 C 0.01927 -0.06921 0.02083 -0.07106 0.02187 -0.07384 C 0.02422 -0.0794 0.02539 -0.08842 0.02708 -0.09444 C 0.02773 -0.09699 0.02891 -0.09884 0.02969 -0.10139 C 0.03021 -0.10347 0.03021 -0.10625 0.03086 -0.1081 C 0.03255 -0.11227 0.03672 -0.11643 0.03737 -0.12199 C 0.03789 -0.12639 0.03737 -0.13125 0.03737 -0.13565 L 0.03737 -0.13541 L 0.06589 -0.11736 " pathEditMode="relative" rAng="0" ptsTypes="AAAAAAAAAAAAA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9 -0.11746 L 0.13828 -0.33572 L 0.13828 -0.33549 " pathEditMode="relative" rAng="0" ptsTypes="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-0.33549 L 0.20169 -0.51237 L 0.20169 -0.51214 " pathEditMode="relative" rAng="0" ptsTypes="AAA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69 -0.51214 L 0.29206 -0.6985 L 0.29206 -0.69965 " pathEditMode="relative" rAng="0" ptsTypes="AAA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5951 -0.13634 L -0.05951 -0.13611 " pathEditMode="relative" rAng="0" ptsTypes="A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1 -0.13619 L -0.16706 -0.3724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06 -0.37249 L -0.25391 -0.5269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 -0.53264 L -0.2892 -0.6888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592"/>
            <a:ext cx="12192000" cy="6309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9805" y="625216"/>
            <a:ext cx="9076568" cy="2303963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vi-VN" sz="2800" dirty="0">
              <a:solidFill>
                <a:srgbClr val="F6F8F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434" y="3611105"/>
            <a:ext cx="10461356" cy="27319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60425"/>
            <a:ext cx="1285875" cy="1285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78150" y="777616"/>
            <a:ext cx="7994270" cy="8032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Điền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chỗ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(…)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khẳng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đúng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: </a:t>
            </a:r>
          </a:p>
          <a:p>
            <a:pPr algn="ctr"/>
            <a:endParaRPr lang="vi-VN" sz="2800" dirty="0">
              <a:solidFill>
                <a:srgbClr val="F6F8F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5086" y="3580226"/>
            <a:ext cx="7994270" cy="8032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Đáp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: </a:t>
            </a:r>
          </a:p>
          <a:p>
            <a:pPr algn="ctr"/>
            <a:endParaRPr lang="vi-VN" sz="2800" dirty="0">
              <a:solidFill>
                <a:srgbClr val="F6F8F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3073" y="1658107"/>
            <a:ext cx="888031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34550" y="4432303"/>
            <a:ext cx="888031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cosin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22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592"/>
            <a:ext cx="12192000" cy="6309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4530" y="810343"/>
            <a:ext cx="8604885" cy="2211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4530" y="2997642"/>
            <a:ext cx="8604886" cy="30877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274043"/>
            <a:ext cx="1285875" cy="1285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29364" y="3362398"/>
            <a:ext cx="8604885" cy="711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8150" y="777616"/>
            <a:ext cx="7994270" cy="8032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Điền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chỗ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(…)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khẳng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đúng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: </a:t>
            </a:r>
          </a:p>
          <a:p>
            <a:pPr algn="ctr"/>
            <a:endParaRPr lang="vi-VN" sz="2800" dirty="0">
              <a:solidFill>
                <a:srgbClr val="F6F8F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1031" y="1472066"/>
            <a:ext cx="829135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6048" y="4044785"/>
            <a:ext cx="841534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cotang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73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592"/>
            <a:ext cx="12192000" cy="6309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5874" y="568031"/>
            <a:ext cx="10616566" cy="284159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9864" y="3425124"/>
            <a:ext cx="9794929" cy="26178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endParaRPr lang="vi-VN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89654" y="336161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6156" y="560639"/>
            <a:ext cx="7994270" cy="8032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Điền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chỗ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(…)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khẳng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6F8FC"/>
                </a:solidFill>
                <a:latin typeface="Times New Roman" pitchFamily="18" charset="0"/>
              </a:rPr>
              <a:t>đúng</a:t>
            </a:r>
            <a:r>
              <a:rPr lang="en-US" sz="2800" b="1" dirty="0">
                <a:solidFill>
                  <a:srgbClr val="F6F8FC"/>
                </a:solidFill>
                <a:latin typeface="Times New Roman" pitchFamily="18" charset="0"/>
              </a:rPr>
              <a:t>: </a:t>
            </a:r>
          </a:p>
          <a:p>
            <a:pPr algn="ctr"/>
            <a:endParaRPr lang="vi-VN" sz="2800" dirty="0">
              <a:solidFill>
                <a:srgbClr val="F6F8F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5115" y="1291853"/>
            <a:ext cx="976112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…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chemeClr val="bg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1677" y="3895568"/>
            <a:ext cx="976112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vuông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hoặc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sz="2800" b="1" u="sng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b="1" u="sng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800" b="1" u="sng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nhọn</a:t>
            </a:r>
            <a:r>
              <a:rPr lang="en-US" sz="2800" b="1" u="sng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ta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tất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cả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còn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toán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đặt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gọi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u="sng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154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592"/>
            <a:ext cx="12192000" cy="6309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5875" y="588373"/>
            <a:ext cx="10647045" cy="19068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.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5875" y="2913682"/>
            <a:ext cx="9808846" cy="3944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82780"/>
              </p:ext>
            </p:extLst>
          </p:nvPr>
        </p:nvGraphicFramePr>
        <p:xfrm>
          <a:off x="5324179" y="1363717"/>
          <a:ext cx="3398837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Equation" r:id="rId7" imgW="1244520" imgH="431640" progId="Equation.DSMT4">
                  <p:embed/>
                </p:oleObj>
              </mc:Choice>
              <mc:Fallback>
                <p:oleObj name="Equation" r:id="rId7" imgW="12445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179" y="1363717"/>
                        <a:ext cx="3398837" cy="1179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301374" y="3019280"/>
            <a:ext cx="1051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150006"/>
              </p:ext>
            </p:extLst>
          </p:nvPr>
        </p:nvGraphicFramePr>
        <p:xfrm>
          <a:off x="2871573" y="3038054"/>
          <a:ext cx="5125553" cy="3587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Equation" r:id="rId9" imgW="1828800" imgH="1282680" progId="Equation.DSMT4">
                  <p:embed/>
                </p:oleObj>
              </mc:Choice>
              <mc:Fallback>
                <p:oleObj name="Equation" r:id="rId9" imgW="1828800" imgH="1282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573" y="3038054"/>
                        <a:ext cx="5125553" cy="3587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87242" y="907134"/>
          <a:ext cx="820442" cy="410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242" y="907134"/>
                        <a:ext cx="820442" cy="410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371525" y="882488"/>
          <a:ext cx="401234" cy="434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525" y="882488"/>
                        <a:ext cx="401234" cy="434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722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6807" y="1778113"/>
            <a:ext cx="346774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86)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8096" y="2356563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4915" y="0"/>
            <a:ext cx="1393330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351715" y="2974202"/>
          <a:ext cx="3979701" cy="313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" name="Equation" r:id="rId3" imgW="1549080" imgH="1218960" progId="Equation.DSMT4">
                  <p:embed/>
                </p:oleObj>
              </mc:Choice>
              <mc:Fallback>
                <p:oleObj name="Equation" r:id="rId3" imgW="1549080" imgH="12189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715" y="2974202"/>
                        <a:ext cx="3979701" cy="3133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03363" y="387458"/>
            <a:ext cx="1106390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475" y="798189"/>
            <a:ext cx="1111228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2311" y="1592210"/>
            <a:ext cx="4850969" cy="298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1042</TotalTime>
  <Words>1192</Words>
  <Application>Microsoft Office PowerPoint</Application>
  <PresentationFormat>Widescreen</PresentationFormat>
  <Paragraphs>141</Paragraphs>
  <Slides>20</Slides>
  <Notes>18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CorelDRAW</vt:lpstr>
      <vt:lpstr>Equation</vt:lpstr>
      <vt:lpstr> MỘT SỐ HỆ THỨC VỀ CẠNH VÀ GÓC TRONG TAM GIÁC VUÔNG (tiết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159</cp:revision>
  <dcterms:created xsi:type="dcterms:W3CDTF">2021-06-07T13:44:30Z</dcterms:created>
  <dcterms:modified xsi:type="dcterms:W3CDTF">2024-09-22T14:39:05Z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