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0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87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4.png"/><Relationship Id="rId4" Type="http://schemas.openxmlformats.org/officeDocument/2006/relationships/image" Target="../media/image147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44.png"/><Relationship Id="rId18" Type="http://schemas.openxmlformats.org/officeDocument/2006/relationships/image" Target="../media/image164.png"/><Relationship Id="rId3" Type="http://schemas.openxmlformats.org/officeDocument/2006/relationships/image" Target="../media/image147.png"/><Relationship Id="rId21" Type="http://schemas.openxmlformats.org/officeDocument/2006/relationships/slide" Target="slide37.xml"/><Relationship Id="rId7" Type="http://schemas.openxmlformats.org/officeDocument/2006/relationships/image" Target="../media/image152.png"/><Relationship Id="rId12" Type="http://schemas.openxmlformats.org/officeDocument/2006/relationships/image" Target="../media/image160.png"/><Relationship Id="rId17" Type="http://schemas.openxmlformats.org/officeDocument/2006/relationships/image" Target="../media/image163.png"/><Relationship Id="rId2" Type="http://schemas.openxmlformats.org/officeDocument/2006/relationships/audio" Target="../media/audio1.wav"/><Relationship Id="rId16" Type="http://schemas.openxmlformats.org/officeDocument/2006/relationships/image" Target="../media/image162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1.png"/><Relationship Id="rId11" Type="http://schemas.openxmlformats.org/officeDocument/2006/relationships/image" Target="../media/image159.png"/><Relationship Id="rId24" Type="http://schemas.openxmlformats.org/officeDocument/2006/relationships/slide" Target="slide40.xml"/><Relationship Id="rId5" Type="http://schemas.openxmlformats.org/officeDocument/2006/relationships/image" Target="../media/image150.png"/><Relationship Id="rId15" Type="http://schemas.openxmlformats.org/officeDocument/2006/relationships/image" Target="../media/image161.png"/><Relationship Id="rId23" Type="http://schemas.openxmlformats.org/officeDocument/2006/relationships/slide" Target="slide39.xml"/><Relationship Id="rId10" Type="http://schemas.openxmlformats.org/officeDocument/2006/relationships/image" Target="../media/image155.png"/><Relationship Id="rId19" Type="http://schemas.openxmlformats.org/officeDocument/2006/relationships/image" Target="../media/image165.png"/><Relationship Id="rId4" Type="http://schemas.openxmlformats.org/officeDocument/2006/relationships/image" Target="../media/image148.png"/><Relationship Id="rId9" Type="http://schemas.openxmlformats.org/officeDocument/2006/relationships/image" Target="../media/image154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67.png"/><Relationship Id="rId17" Type="http://schemas.openxmlformats.org/officeDocument/2006/relationships/image" Target="../media/image177.svg"/><Relationship Id="rId2" Type="http://schemas.openxmlformats.org/officeDocument/2006/relationships/audio" Target="../media/media1.mp3"/><Relationship Id="rId16" Type="http://schemas.openxmlformats.org/officeDocument/2006/relationships/image" Target="../media/image176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78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7.png"/><Relationship Id="rId11" Type="http://schemas.openxmlformats.org/officeDocument/2006/relationships/image" Target="../media/image176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66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7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66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78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11" Type="http://schemas.openxmlformats.org/officeDocument/2006/relationships/image" Target="../media/image16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7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67.png"/><Relationship Id="rId14" Type="http://schemas.openxmlformats.org/officeDocument/2006/relationships/image" Target="../media/image1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78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69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7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png"/><Relationship Id="rId10" Type="http://schemas.openxmlformats.org/officeDocument/2006/relationships/image" Target="../media/image167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67.png"/><Relationship Id="rId17" Type="http://schemas.openxmlformats.org/officeDocument/2006/relationships/image" Target="../media/image177.svg"/><Relationship Id="rId2" Type="http://schemas.openxmlformats.org/officeDocument/2006/relationships/audio" Target="../media/media1.mp3"/><Relationship Id="rId16" Type="http://schemas.openxmlformats.org/officeDocument/2006/relationships/image" Target="../media/image176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78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1,8 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1,8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5,832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4.4.4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1.1.1.1.1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2.2.2.2.2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299 792 458 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6,417.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5,9724.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.500=3.1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7101700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107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909792" y="218209"/>
            <a:ext cx="7817896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cs typeface="Arial" panose="020B0604020202020204" pitchFamily="34" charset="0"/>
              </a:rPr>
              <a:t>3: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 (100 - 1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).(100 - 2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).(100 - 3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… .(100 - 50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EM LUÔN HỌC TỐT!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7.7.7.7.7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12.12. ….12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1857730" y="3791797"/>
                <a:ext cx="4648965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Quy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;  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730" y="3791797"/>
                <a:ext cx="4648965" cy="938719"/>
              </a:xfrm>
              <a:prstGeom prst="rect">
                <a:avLst/>
              </a:prstGeom>
              <a:blipFill>
                <a:blip r:embed="rId4"/>
                <a:stretch>
                  <a:fillRect l="-2100" r="-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862322"/>
              </a:xfrm>
              <a:prstGeom prst="rect">
                <a:avLst/>
              </a:prstGeom>
              <a:blipFill>
                <a:blip r:embed="rId3"/>
                <a:stretch>
                  <a:fillRect l="-1100" r="-206" b="-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1506</Words>
  <Application>Microsoft Office PowerPoint</Application>
  <PresentationFormat>On-screen Show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Times New Roman</vt:lpstr>
      <vt:lpstr>Wingdings</vt:lpstr>
      <vt:lpstr>Cambria Math</vt:lpstr>
      <vt:lpstr>Calibri Light</vt:lpstr>
      <vt:lpstr>Arial</vt:lpstr>
      <vt:lpstr>Calibri</vt:lpstr>
      <vt:lpstr>Open Sans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</cp:lastModifiedBy>
  <cp:revision>13</cp:revision>
  <dcterms:modified xsi:type="dcterms:W3CDTF">2023-09-18T15:17:19Z</dcterms:modified>
</cp:coreProperties>
</file>