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3F9A283E-93DD-4088-9AC7-36C3F06B183F}"/>
    <pc:docChg chg="undo custSel addSld delSld modSld">
      <pc:chgData name="Thúy Mai" userId="222f1c7e07c9bd7a" providerId="LiveId" clId="{3F9A283E-93DD-4088-9AC7-36C3F06B183F}" dt="2022-06-01T03:29:37.389" v="556" actId="207"/>
      <pc:docMkLst>
        <pc:docMk/>
      </pc:docMkLst>
      <pc:sldChg chg="addSp delSp modSp mod modAnim">
        <pc:chgData name="Thúy Mai" userId="222f1c7e07c9bd7a" providerId="LiveId" clId="{3F9A283E-93DD-4088-9AC7-36C3F06B183F}" dt="2022-06-01T03:26:45.380" v="519" actId="207"/>
        <pc:sldMkLst>
          <pc:docMk/>
          <pc:sldMk cId="4066645376" sldId="256"/>
        </pc:sldMkLst>
        <pc:spChg chg="del">
          <ac:chgData name="Thúy Mai" userId="222f1c7e07c9bd7a" providerId="LiveId" clId="{3F9A283E-93DD-4088-9AC7-36C3F06B183F}" dt="2022-06-01T03:25:18.752" v="494" actId="478"/>
          <ac:spMkLst>
            <pc:docMk/>
            <pc:sldMk cId="4066645376" sldId="256"/>
            <ac:spMk id="2" creationId="{7D09973F-A51E-AC05-6079-CC4D3CF0B33C}"/>
          </ac:spMkLst>
        </pc:spChg>
        <pc:spChg chg="del">
          <ac:chgData name="Thúy Mai" userId="222f1c7e07c9bd7a" providerId="LiveId" clId="{3F9A283E-93DD-4088-9AC7-36C3F06B183F}" dt="2022-06-01T03:25:20.874" v="495" actId="478"/>
          <ac:spMkLst>
            <pc:docMk/>
            <pc:sldMk cId="4066645376" sldId="256"/>
            <ac:spMk id="3" creationId="{B09D2834-3047-081E-D770-D1D645C58760}"/>
          </ac:spMkLst>
        </pc:spChg>
        <pc:spChg chg="add mod">
          <ac:chgData name="Thúy Mai" userId="222f1c7e07c9bd7a" providerId="LiveId" clId="{3F9A283E-93DD-4088-9AC7-36C3F06B183F}" dt="2022-06-01T03:26:45.380" v="519" actId="207"/>
          <ac:spMkLst>
            <pc:docMk/>
            <pc:sldMk cId="4066645376" sldId="256"/>
            <ac:spMk id="4" creationId="{6F11B93B-D667-531E-1499-A17D35CB2597}"/>
          </ac:spMkLst>
        </pc:spChg>
        <pc:picChg chg="add mod ord">
          <ac:chgData name="Thúy Mai" userId="222f1c7e07c9bd7a" providerId="LiveId" clId="{3F9A283E-93DD-4088-9AC7-36C3F06B183F}" dt="2022-06-01T03:25:52.112" v="503" actId="14100"/>
          <ac:picMkLst>
            <pc:docMk/>
            <pc:sldMk cId="4066645376" sldId="256"/>
            <ac:picMk id="6" creationId="{765C406C-773D-C71F-EA7C-864B5A1F4808}"/>
          </ac:picMkLst>
        </pc:picChg>
      </pc:sldChg>
      <pc:sldChg chg="addSp delSp modSp add mod delAnim modAnim">
        <pc:chgData name="Thúy Mai" userId="222f1c7e07c9bd7a" providerId="LiveId" clId="{3F9A283E-93DD-4088-9AC7-36C3F06B183F}" dt="2022-06-01T03:26:53.713" v="521"/>
        <pc:sldMkLst>
          <pc:docMk/>
          <pc:sldMk cId="299901974" sldId="260"/>
        </pc:sldMkLst>
        <pc:spChg chg="add del mod">
          <ac:chgData name="Thúy Mai" userId="222f1c7e07c9bd7a" providerId="LiveId" clId="{3F9A283E-93DD-4088-9AC7-36C3F06B183F}" dt="2022-06-01T02:54:46.082" v="4" actId="478"/>
          <ac:spMkLst>
            <pc:docMk/>
            <pc:sldMk cId="299901974" sldId="260"/>
            <ac:spMk id="3" creationId="{481F3C47-FEFC-9145-F57F-9D9613FCB357}"/>
          </ac:spMkLst>
        </pc:spChg>
        <pc:spChg chg="add del">
          <ac:chgData name="Thúy Mai" userId="222f1c7e07c9bd7a" providerId="LiveId" clId="{3F9A283E-93DD-4088-9AC7-36C3F06B183F}" dt="2022-06-01T02:54:43.917" v="3" actId="478"/>
          <ac:spMkLst>
            <pc:docMk/>
            <pc:sldMk cId="299901974" sldId="260"/>
            <ac:spMk id="8" creationId="{EFF46C95-D8B0-5561-7CE5-E242BDFAD4B2}"/>
          </ac:spMkLst>
        </pc:spChg>
        <pc:spChg chg="del mod">
          <ac:chgData name="Thúy Mai" userId="222f1c7e07c9bd7a" providerId="LiveId" clId="{3F9A283E-93DD-4088-9AC7-36C3F06B183F}" dt="2022-06-01T02:58:13.456" v="6" actId="21"/>
          <ac:spMkLst>
            <pc:docMk/>
            <pc:sldMk cId="299901974" sldId="260"/>
            <ac:spMk id="9" creationId="{7DEB427E-97B2-D576-A50E-7AD6C1411145}"/>
          </ac:spMkLst>
        </pc:spChg>
        <pc:spChg chg="del">
          <ac:chgData name="Thúy Mai" userId="222f1c7e07c9bd7a" providerId="LiveId" clId="{3F9A283E-93DD-4088-9AC7-36C3F06B183F}" dt="2022-06-01T02:54:38.133" v="1" actId="478"/>
          <ac:spMkLst>
            <pc:docMk/>
            <pc:sldMk cId="299901974" sldId="260"/>
            <ac:spMk id="10" creationId="{8503B0E5-3903-6D44-982E-9C98D53C8446}"/>
          </ac:spMkLst>
        </pc:spChg>
        <pc:picChg chg="add mod">
          <ac:chgData name="Thúy Mai" userId="222f1c7e07c9bd7a" providerId="LiveId" clId="{3F9A283E-93DD-4088-9AC7-36C3F06B183F}" dt="2022-06-01T03:26:29.218" v="515" actId="1076"/>
          <ac:picMkLst>
            <pc:docMk/>
            <pc:sldMk cId="299901974" sldId="260"/>
            <ac:picMk id="5" creationId="{0D9E2C7C-78B5-BA67-1B88-2ACCF69CC672}"/>
          </ac:picMkLst>
        </pc:picChg>
        <pc:picChg chg="del">
          <ac:chgData name="Thúy Mai" userId="222f1c7e07c9bd7a" providerId="LiveId" clId="{3F9A283E-93DD-4088-9AC7-36C3F06B183F}" dt="2022-06-01T02:58:13.456" v="6" actId="21"/>
          <ac:picMkLst>
            <pc:docMk/>
            <pc:sldMk cId="299901974" sldId="260"/>
            <ac:picMk id="13" creationId="{BA685F1A-0C69-5B87-C451-BF63835C3AF3}"/>
          </ac:picMkLst>
        </pc:picChg>
      </pc:sldChg>
      <pc:sldChg chg="addSp delSp modSp new mod modAnim">
        <pc:chgData name="Thúy Mai" userId="222f1c7e07c9bd7a" providerId="LiveId" clId="{3F9A283E-93DD-4088-9AC7-36C3F06B183F}" dt="2022-06-01T03:27:10.150" v="527"/>
        <pc:sldMkLst>
          <pc:docMk/>
          <pc:sldMk cId="426965844" sldId="261"/>
        </pc:sldMkLst>
        <pc:spChg chg="del">
          <ac:chgData name="Thúy Mai" userId="222f1c7e07c9bd7a" providerId="LiveId" clId="{3F9A283E-93DD-4088-9AC7-36C3F06B183F}" dt="2022-06-01T02:58:16.680" v="8" actId="478"/>
          <ac:spMkLst>
            <pc:docMk/>
            <pc:sldMk cId="426965844" sldId="261"/>
            <ac:spMk id="2" creationId="{4E1B0D8B-EE63-734A-BC87-9E02E05DBD51}"/>
          </ac:spMkLst>
        </pc:spChg>
        <pc:spChg chg="del">
          <ac:chgData name="Thúy Mai" userId="222f1c7e07c9bd7a" providerId="LiveId" clId="{3F9A283E-93DD-4088-9AC7-36C3F06B183F}" dt="2022-06-01T02:58:17.765" v="9" actId="478"/>
          <ac:spMkLst>
            <pc:docMk/>
            <pc:sldMk cId="426965844" sldId="261"/>
            <ac:spMk id="3" creationId="{D742A180-825F-DACF-0FBB-481E9CA2F4BD}"/>
          </ac:spMkLst>
        </pc:spChg>
        <pc:spChg chg="add mod">
          <ac:chgData name="Thúy Mai" userId="222f1c7e07c9bd7a" providerId="LiveId" clId="{3F9A283E-93DD-4088-9AC7-36C3F06B183F}" dt="2022-06-01T03:01:24.284" v="107" actId="14100"/>
          <ac:spMkLst>
            <pc:docMk/>
            <pc:sldMk cId="426965844" sldId="261"/>
            <ac:spMk id="4" creationId="{1215C350-0B66-3BDF-D4B9-DA5EDDA0D32E}"/>
          </ac:spMkLst>
        </pc:spChg>
        <pc:spChg chg="add mod">
          <ac:chgData name="Thúy Mai" userId="222f1c7e07c9bd7a" providerId="LiveId" clId="{3F9A283E-93DD-4088-9AC7-36C3F06B183F}" dt="2022-06-01T03:00:42.212" v="100" actId="1076"/>
          <ac:spMkLst>
            <pc:docMk/>
            <pc:sldMk cId="426965844" sldId="261"/>
            <ac:spMk id="6" creationId="{123CFF8E-6B03-C63D-E3E0-4CDFCBAF6664}"/>
          </ac:spMkLst>
        </pc:spChg>
        <pc:spChg chg="add mod">
          <ac:chgData name="Thúy Mai" userId="222f1c7e07c9bd7a" providerId="LiveId" clId="{3F9A283E-93DD-4088-9AC7-36C3F06B183F}" dt="2022-06-01T03:00:52.350" v="103" actId="14100"/>
          <ac:spMkLst>
            <pc:docMk/>
            <pc:sldMk cId="426965844" sldId="261"/>
            <ac:spMk id="9" creationId="{4385ED78-5123-E0E1-ED51-11D8553A564C}"/>
          </ac:spMkLst>
        </pc:spChg>
        <pc:spChg chg="add mod">
          <ac:chgData name="Thúy Mai" userId="222f1c7e07c9bd7a" providerId="LiveId" clId="{3F9A283E-93DD-4088-9AC7-36C3F06B183F}" dt="2022-06-01T03:03:19.122" v="160" actId="1076"/>
          <ac:spMkLst>
            <pc:docMk/>
            <pc:sldMk cId="426965844" sldId="261"/>
            <ac:spMk id="12" creationId="{4BA60266-F317-672B-C340-FC9494A167A6}"/>
          </ac:spMkLst>
        </pc:spChg>
        <pc:spChg chg="add mod">
          <ac:chgData name="Thúy Mai" userId="222f1c7e07c9bd7a" providerId="LiveId" clId="{3F9A283E-93DD-4088-9AC7-36C3F06B183F}" dt="2022-06-01T03:04:47.564" v="182" actId="207"/>
          <ac:spMkLst>
            <pc:docMk/>
            <pc:sldMk cId="426965844" sldId="261"/>
            <ac:spMk id="15" creationId="{ED13D7C4-1D26-5474-8C82-86529D98D9C7}"/>
          </ac:spMkLst>
        </pc:spChg>
        <pc:spChg chg="add mod">
          <ac:chgData name="Thúy Mai" userId="222f1c7e07c9bd7a" providerId="LiveId" clId="{3F9A283E-93DD-4088-9AC7-36C3F06B183F}" dt="2022-06-01T03:04:57.682" v="183" actId="114"/>
          <ac:spMkLst>
            <pc:docMk/>
            <pc:sldMk cId="426965844" sldId="261"/>
            <ac:spMk id="18" creationId="{A8142645-683F-1FA0-3C21-B8BB5B9FC6A8}"/>
          </ac:spMkLst>
        </pc:spChg>
        <pc:graphicFrameChg chg="add del mod">
          <ac:chgData name="Thúy Mai" userId="222f1c7e07c9bd7a" providerId="LiveId" clId="{3F9A283E-93DD-4088-9AC7-36C3F06B183F}" dt="2022-06-01T02:59:44.426" v="79"/>
          <ac:graphicFrameMkLst>
            <pc:docMk/>
            <pc:sldMk cId="426965844" sldId="261"/>
            <ac:graphicFrameMk id="7" creationId="{31352970-4762-5674-5F30-73BD7DB3A594}"/>
          </ac:graphicFrameMkLst>
        </pc:graphicFrameChg>
        <pc:graphicFrameChg chg="add del mod">
          <ac:chgData name="Thúy Mai" userId="222f1c7e07c9bd7a" providerId="LiveId" clId="{3F9A283E-93DD-4088-9AC7-36C3F06B183F}" dt="2022-06-01T02:59:54.443" v="85"/>
          <ac:graphicFrameMkLst>
            <pc:docMk/>
            <pc:sldMk cId="426965844" sldId="261"/>
            <ac:graphicFrameMk id="10" creationId="{01682643-3DC4-1409-9EBA-AC4E50A1F84F}"/>
          </ac:graphicFrameMkLst>
        </pc:graphicFrameChg>
        <pc:graphicFrameChg chg="add del mod">
          <ac:chgData name="Thúy Mai" userId="222f1c7e07c9bd7a" providerId="LiveId" clId="{3F9A283E-93DD-4088-9AC7-36C3F06B183F}" dt="2022-06-01T03:01:42.082" v="111"/>
          <ac:graphicFrameMkLst>
            <pc:docMk/>
            <pc:sldMk cId="426965844" sldId="261"/>
            <ac:graphicFrameMk id="13" creationId="{0F9C017B-A8EA-B6E7-39FF-66CB27BA0875}"/>
          </ac:graphicFrameMkLst>
        </pc:graphicFrameChg>
        <pc:graphicFrameChg chg="add del mod">
          <ac:chgData name="Thúy Mai" userId="222f1c7e07c9bd7a" providerId="LiveId" clId="{3F9A283E-93DD-4088-9AC7-36C3F06B183F}" dt="2022-06-01T03:02:36.461" v="139"/>
          <ac:graphicFrameMkLst>
            <pc:docMk/>
            <pc:sldMk cId="426965844" sldId="261"/>
            <ac:graphicFrameMk id="16" creationId="{0F56FE7E-BBB0-50AB-49D1-A5A9C1599C71}"/>
          </ac:graphicFrameMkLst>
        </pc:graphicFrameChg>
        <pc:picChg chg="add mod">
          <ac:chgData name="Thúy Mai" userId="222f1c7e07c9bd7a" providerId="LiveId" clId="{3F9A283E-93DD-4088-9AC7-36C3F06B183F}" dt="2022-06-01T03:01:28.133" v="108" actId="1076"/>
          <ac:picMkLst>
            <pc:docMk/>
            <pc:sldMk cId="426965844" sldId="261"/>
            <ac:picMk id="5" creationId="{F7666B05-7CD8-58D7-CAB0-6FD688BD1B09}"/>
          </ac:picMkLst>
        </pc:picChg>
      </pc:sldChg>
      <pc:sldChg chg="addSp delSp modSp new mod modAnim">
        <pc:chgData name="Thúy Mai" userId="222f1c7e07c9bd7a" providerId="LiveId" clId="{3F9A283E-93DD-4088-9AC7-36C3F06B183F}" dt="2022-06-01T03:27:23.166" v="530"/>
        <pc:sldMkLst>
          <pc:docMk/>
          <pc:sldMk cId="1855150038" sldId="262"/>
        </pc:sldMkLst>
        <pc:spChg chg="del">
          <ac:chgData name="Thúy Mai" userId="222f1c7e07c9bd7a" providerId="LiveId" clId="{3F9A283E-93DD-4088-9AC7-36C3F06B183F}" dt="2022-06-01T03:08:14.266" v="250" actId="478"/>
          <ac:spMkLst>
            <pc:docMk/>
            <pc:sldMk cId="1855150038" sldId="262"/>
            <ac:spMk id="2" creationId="{FC4A2FD1-5FEA-05CE-CE88-0B584C0E5671}"/>
          </ac:spMkLst>
        </pc:spChg>
        <pc:spChg chg="del">
          <ac:chgData name="Thúy Mai" userId="222f1c7e07c9bd7a" providerId="LiveId" clId="{3F9A283E-93DD-4088-9AC7-36C3F06B183F}" dt="2022-06-01T03:08:15.199" v="251" actId="478"/>
          <ac:spMkLst>
            <pc:docMk/>
            <pc:sldMk cId="1855150038" sldId="262"/>
            <ac:spMk id="3" creationId="{84C35DCD-FA90-D363-CD8B-6835CEBFAF84}"/>
          </ac:spMkLst>
        </pc:spChg>
        <pc:spChg chg="add mod">
          <ac:chgData name="Thúy Mai" userId="222f1c7e07c9bd7a" providerId="LiveId" clId="{3F9A283E-93DD-4088-9AC7-36C3F06B183F}" dt="2022-06-01T03:10:10.089" v="287" actId="1076"/>
          <ac:spMkLst>
            <pc:docMk/>
            <pc:sldMk cId="1855150038" sldId="262"/>
            <ac:spMk id="8" creationId="{7363B11A-913F-8DDE-4AFF-BB3DA725E732}"/>
          </ac:spMkLst>
        </pc:spChg>
        <pc:graphicFrameChg chg="add del mod">
          <ac:chgData name="Thúy Mai" userId="222f1c7e07c9bd7a" providerId="LiveId" clId="{3F9A283E-93DD-4088-9AC7-36C3F06B183F}" dt="2022-06-01T03:08:16.708" v="254"/>
          <ac:graphicFrameMkLst>
            <pc:docMk/>
            <pc:sldMk cId="1855150038" sldId="262"/>
            <ac:graphicFrameMk id="4" creationId="{BF9B38DB-299B-8782-AD6E-9F54CE127909}"/>
          </ac:graphicFrameMkLst>
        </pc:graphicFrameChg>
        <pc:graphicFrameChg chg="add mod modGraphic">
          <ac:chgData name="Thúy Mai" userId="222f1c7e07c9bd7a" providerId="LiveId" clId="{3F9A283E-93DD-4088-9AC7-36C3F06B183F}" dt="2022-06-01T03:10:00.489" v="283" actId="1076"/>
          <ac:graphicFrameMkLst>
            <pc:docMk/>
            <pc:sldMk cId="1855150038" sldId="262"/>
            <ac:graphicFrameMk id="5" creationId="{FCF03548-2675-8E99-3CDB-8E187D4293C4}"/>
          </ac:graphicFrameMkLst>
        </pc:graphicFrameChg>
        <pc:graphicFrameChg chg="add del mod">
          <ac:chgData name="Thúy Mai" userId="222f1c7e07c9bd7a" providerId="LiveId" clId="{3F9A283E-93DD-4088-9AC7-36C3F06B183F}" dt="2022-06-01T03:09:35.252" v="275"/>
          <ac:graphicFrameMkLst>
            <pc:docMk/>
            <pc:sldMk cId="1855150038" sldId="262"/>
            <ac:graphicFrameMk id="6" creationId="{DC4EBCB9-88E3-2B2F-9E7B-90F105846518}"/>
          </ac:graphicFrameMkLst>
        </pc:graphicFrameChg>
      </pc:sldChg>
      <pc:sldChg chg="addSp delSp modSp add mod modAnim">
        <pc:chgData name="Thúy Mai" userId="222f1c7e07c9bd7a" providerId="LiveId" clId="{3F9A283E-93DD-4088-9AC7-36C3F06B183F}" dt="2022-06-01T03:27:16.281" v="529"/>
        <pc:sldMkLst>
          <pc:docMk/>
          <pc:sldMk cId="3535047960" sldId="263"/>
        </pc:sldMkLst>
        <pc:spChg chg="add mod">
          <ac:chgData name="Thúy Mai" userId="222f1c7e07c9bd7a" providerId="LiveId" clId="{3F9A283E-93DD-4088-9AC7-36C3F06B183F}" dt="2022-06-01T03:07:58.146" v="249" actId="1076"/>
          <ac:spMkLst>
            <pc:docMk/>
            <pc:sldMk cId="3535047960" sldId="263"/>
            <ac:spMk id="9" creationId="{5F9C99B1-77CE-E3F2-82F8-23A3333C13D1}"/>
          </ac:spMkLst>
        </pc:spChg>
        <pc:spChg chg="mod">
          <ac:chgData name="Thúy Mai" userId="222f1c7e07c9bd7a" providerId="LiveId" clId="{3F9A283E-93DD-4088-9AC7-36C3F06B183F}" dt="2022-06-01T03:05:48.432" v="225" actId="20577"/>
          <ac:spMkLst>
            <pc:docMk/>
            <pc:sldMk cId="3535047960" sldId="263"/>
            <ac:spMk id="14" creationId="{761421B1-1906-4F8E-BF53-DF1E9D07C1F2}"/>
          </ac:spMkLst>
        </pc:spChg>
        <pc:graphicFrameChg chg="add del mod">
          <ac:chgData name="Thúy Mai" userId="222f1c7e07c9bd7a" providerId="LiveId" clId="{3F9A283E-93DD-4088-9AC7-36C3F06B183F}" dt="2022-06-01T03:07:19.663" v="228"/>
          <ac:graphicFrameMkLst>
            <pc:docMk/>
            <pc:sldMk cId="3535047960" sldId="263"/>
            <ac:graphicFrameMk id="2" creationId="{CBFEE2E7-DFF4-40A5-DBE2-641568057EA2}"/>
          </ac:graphicFrameMkLst>
        </pc:graphicFrameChg>
        <pc:picChg chg="del">
          <ac:chgData name="Thúy Mai" userId="222f1c7e07c9bd7a" providerId="LiveId" clId="{3F9A283E-93DD-4088-9AC7-36C3F06B183F}" dt="2022-06-01T03:05:38.091" v="186" actId="478"/>
          <ac:picMkLst>
            <pc:docMk/>
            <pc:sldMk cId="3535047960" sldId="263"/>
            <ac:picMk id="6" creationId="{44AAF404-EF78-8675-799E-8D6C000D0D4A}"/>
          </ac:picMkLst>
        </pc:picChg>
        <pc:picChg chg="add mod">
          <ac:chgData name="Thúy Mai" userId="222f1c7e07c9bd7a" providerId="LiveId" clId="{3F9A283E-93DD-4088-9AC7-36C3F06B183F}" dt="2022-06-01T03:05:39.082" v="187"/>
          <ac:picMkLst>
            <pc:docMk/>
            <pc:sldMk cId="3535047960" sldId="263"/>
            <ac:picMk id="7" creationId="{C2978613-DC81-E304-66EA-5A707A1D0752}"/>
          </ac:picMkLst>
        </pc:picChg>
      </pc:sldChg>
      <pc:sldChg chg="addSp delSp modSp new mod modAnim">
        <pc:chgData name="Thúy Mai" userId="222f1c7e07c9bd7a" providerId="LiveId" clId="{3F9A283E-93DD-4088-9AC7-36C3F06B183F}" dt="2022-06-01T03:27:39.393" v="533"/>
        <pc:sldMkLst>
          <pc:docMk/>
          <pc:sldMk cId="1039750149" sldId="264"/>
        </pc:sldMkLst>
        <pc:spChg chg="del">
          <ac:chgData name="Thúy Mai" userId="222f1c7e07c9bd7a" providerId="LiveId" clId="{3F9A283E-93DD-4088-9AC7-36C3F06B183F}" dt="2022-06-01T03:10:40.040" v="292" actId="478"/>
          <ac:spMkLst>
            <pc:docMk/>
            <pc:sldMk cId="1039750149" sldId="264"/>
            <ac:spMk id="2" creationId="{3C801074-9E9B-44B3-AB28-C9D7BD263DC0}"/>
          </ac:spMkLst>
        </pc:spChg>
        <pc:spChg chg="del mod">
          <ac:chgData name="Thúy Mai" userId="222f1c7e07c9bd7a" providerId="LiveId" clId="{3F9A283E-93DD-4088-9AC7-36C3F06B183F}" dt="2022-06-01T03:10:39.022" v="291" actId="478"/>
          <ac:spMkLst>
            <pc:docMk/>
            <pc:sldMk cId="1039750149" sldId="264"/>
            <ac:spMk id="3" creationId="{66A3680F-4990-8E44-F16A-19C9BB37AA54}"/>
          </ac:spMkLst>
        </pc:spChg>
        <pc:spChg chg="add mod">
          <ac:chgData name="Thúy Mai" userId="222f1c7e07c9bd7a" providerId="LiveId" clId="{3F9A283E-93DD-4088-9AC7-36C3F06B183F}" dt="2022-06-01T03:14:07.827" v="359" actId="14100"/>
          <ac:spMkLst>
            <pc:docMk/>
            <pc:sldMk cId="1039750149" sldId="264"/>
            <ac:spMk id="4" creationId="{84B901A7-5808-8519-2D8F-81824ED55FE2}"/>
          </ac:spMkLst>
        </pc:spChg>
        <pc:spChg chg="add mod">
          <ac:chgData name="Thúy Mai" userId="222f1c7e07c9bd7a" providerId="LiveId" clId="{3F9A283E-93DD-4088-9AC7-36C3F06B183F}" dt="2022-06-01T03:12:33.264" v="335" actId="1076"/>
          <ac:spMkLst>
            <pc:docMk/>
            <pc:sldMk cId="1039750149" sldId="264"/>
            <ac:spMk id="8" creationId="{50A38FBB-5FE5-D51A-075A-8A5329279181}"/>
          </ac:spMkLst>
        </pc:spChg>
        <pc:graphicFrameChg chg="add del mod">
          <ac:chgData name="Thúy Mai" userId="222f1c7e07c9bd7a" providerId="LiveId" clId="{3F9A283E-93DD-4088-9AC7-36C3F06B183F}" dt="2022-06-01T03:11:28.851" v="305"/>
          <ac:graphicFrameMkLst>
            <pc:docMk/>
            <pc:sldMk cId="1039750149" sldId="264"/>
            <ac:graphicFrameMk id="6" creationId="{DA5A49BA-F4A4-A6AF-D2D3-4A416688E9A6}"/>
          </ac:graphicFrameMkLst>
        </pc:graphicFrameChg>
        <pc:graphicFrameChg chg="add del mod">
          <ac:chgData name="Thúy Mai" userId="222f1c7e07c9bd7a" providerId="LiveId" clId="{3F9A283E-93DD-4088-9AC7-36C3F06B183F}" dt="2022-06-01T03:12:27.549" v="331"/>
          <ac:graphicFrameMkLst>
            <pc:docMk/>
            <pc:sldMk cId="1039750149" sldId="264"/>
            <ac:graphicFrameMk id="9" creationId="{CE323BDD-5EAB-F0B2-34FF-A7E8DBE30AFE}"/>
          </ac:graphicFrameMkLst>
        </pc:graphicFrameChg>
        <pc:graphicFrameChg chg="add mod modGraphic">
          <ac:chgData name="Thúy Mai" userId="222f1c7e07c9bd7a" providerId="LiveId" clId="{3F9A283E-93DD-4088-9AC7-36C3F06B183F}" dt="2022-06-01T03:14:11.779" v="360" actId="1076"/>
          <ac:graphicFrameMkLst>
            <pc:docMk/>
            <pc:sldMk cId="1039750149" sldId="264"/>
            <ac:graphicFrameMk id="10" creationId="{B6E25F69-D923-E1C0-3DC9-CA257E02D5A2}"/>
          </ac:graphicFrameMkLst>
        </pc:graphicFrameChg>
        <pc:picChg chg="add mod">
          <ac:chgData name="Thúy Mai" userId="222f1c7e07c9bd7a" providerId="LiveId" clId="{3F9A283E-93DD-4088-9AC7-36C3F06B183F}" dt="2022-06-01T03:14:19.125" v="361" actId="1076"/>
          <ac:picMkLst>
            <pc:docMk/>
            <pc:sldMk cId="1039750149" sldId="264"/>
            <ac:picMk id="5" creationId="{F765857A-5F7C-9E12-82B4-28AB2E541E2D}"/>
          </ac:picMkLst>
        </pc:picChg>
      </pc:sldChg>
      <pc:sldChg chg="addSp delSp modSp add mod modAnim">
        <pc:chgData name="Thúy Mai" userId="222f1c7e07c9bd7a" providerId="LiveId" clId="{3F9A283E-93DD-4088-9AC7-36C3F06B183F}" dt="2022-06-01T03:28:02.342" v="541"/>
        <pc:sldMkLst>
          <pc:docMk/>
          <pc:sldMk cId="1141235134" sldId="265"/>
        </pc:sldMkLst>
        <pc:spChg chg="mod">
          <ac:chgData name="Thúy Mai" userId="222f1c7e07c9bd7a" providerId="LiveId" clId="{3F9A283E-93DD-4088-9AC7-36C3F06B183F}" dt="2022-06-01T03:18:15.758" v="410" actId="14100"/>
          <ac:spMkLst>
            <pc:docMk/>
            <pc:sldMk cId="1141235134" sldId="265"/>
            <ac:spMk id="4" creationId="{84B901A7-5808-8519-2D8F-81824ED55FE2}"/>
          </ac:spMkLst>
        </pc:spChg>
        <pc:spChg chg="mod">
          <ac:chgData name="Thúy Mai" userId="222f1c7e07c9bd7a" providerId="LiveId" clId="{3F9A283E-93DD-4088-9AC7-36C3F06B183F}" dt="2022-06-01T03:15:35.044" v="365" actId="20577"/>
          <ac:spMkLst>
            <pc:docMk/>
            <pc:sldMk cId="1141235134" sldId="265"/>
            <ac:spMk id="8" creationId="{50A38FBB-5FE5-D51A-075A-8A5329279181}"/>
          </ac:spMkLst>
        </pc:spChg>
        <pc:spChg chg="add mod">
          <ac:chgData name="Thúy Mai" userId="222f1c7e07c9bd7a" providerId="LiveId" clId="{3F9A283E-93DD-4088-9AC7-36C3F06B183F}" dt="2022-06-01T03:16:28.881" v="389" actId="1076"/>
          <ac:spMkLst>
            <pc:docMk/>
            <pc:sldMk cId="1141235134" sldId="265"/>
            <ac:spMk id="9" creationId="{087117D4-73D8-6A7E-CA90-27658B787176}"/>
          </ac:spMkLst>
        </pc:spChg>
        <pc:spChg chg="add mod">
          <ac:chgData name="Thúy Mai" userId="222f1c7e07c9bd7a" providerId="LiveId" clId="{3F9A283E-93DD-4088-9AC7-36C3F06B183F}" dt="2022-06-01T03:18:13.589" v="409" actId="14100"/>
          <ac:spMkLst>
            <pc:docMk/>
            <pc:sldMk cId="1141235134" sldId="265"/>
            <ac:spMk id="11" creationId="{B0C4D3F1-20CE-CE00-5A86-8AE39D2F0ED8}"/>
          </ac:spMkLst>
        </pc:spChg>
        <pc:spChg chg="add mod">
          <ac:chgData name="Thúy Mai" userId="222f1c7e07c9bd7a" providerId="LiveId" clId="{3F9A283E-93DD-4088-9AC7-36C3F06B183F}" dt="2022-06-01T03:18:12.139" v="408" actId="14100"/>
          <ac:spMkLst>
            <pc:docMk/>
            <pc:sldMk cId="1141235134" sldId="265"/>
            <ac:spMk id="12" creationId="{986F1263-24FD-A380-B276-B6FF77571D48}"/>
          </ac:spMkLst>
        </pc:spChg>
        <pc:spChg chg="add mod">
          <ac:chgData name="Thúy Mai" userId="222f1c7e07c9bd7a" providerId="LiveId" clId="{3F9A283E-93DD-4088-9AC7-36C3F06B183F}" dt="2022-06-01T03:18:03.725" v="405" actId="208"/>
          <ac:spMkLst>
            <pc:docMk/>
            <pc:sldMk cId="1141235134" sldId="265"/>
            <ac:spMk id="14" creationId="{25405025-C6C8-B271-8A2D-57D8F76EAD2A}"/>
          </ac:spMkLst>
        </pc:spChg>
        <pc:graphicFrameChg chg="add del mod">
          <ac:chgData name="Thúy Mai" userId="222f1c7e07c9bd7a" providerId="LiveId" clId="{3F9A283E-93DD-4088-9AC7-36C3F06B183F}" dt="2022-06-01T03:15:39.353" v="368"/>
          <ac:graphicFrameMkLst>
            <pc:docMk/>
            <pc:sldMk cId="1141235134" sldId="265"/>
            <ac:graphicFrameMk id="2" creationId="{92A66267-2570-85A6-0BAE-371194A482A6}"/>
          </ac:graphicFrameMkLst>
        </pc:graphicFrameChg>
        <pc:graphicFrameChg chg="del">
          <ac:chgData name="Thúy Mai" userId="222f1c7e07c9bd7a" providerId="LiveId" clId="{3F9A283E-93DD-4088-9AC7-36C3F06B183F}" dt="2022-06-01T03:15:32.680" v="363" actId="478"/>
          <ac:graphicFrameMkLst>
            <pc:docMk/>
            <pc:sldMk cId="1141235134" sldId="265"/>
            <ac:graphicFrameMk id="10" creationId="{B6E25F69-D923-E1C0-3DC9-CA257E02D5A2}"/>
          </ac:graphicFrameMkLst>
        </pc:graphicFrameChg>
      </pc:sldChg>
      <pc:sldChg chg="addSp delSp modSp add mod modAnim">
        <pc:chgData name="Thúy Mai" userId="222f1c7e07c9bd7a" providerId="LiveId" clId="{3F9A283E-93DD-4088-9AC7-36C3F06B183F}" dt="2022-06-01T03:29:10.683" v="553"/>
        <pc:sldMkLst>
          <pc:docMk/>
          <pc:sldMk cId="1702015225" sldId="266"/>
        </pc:sldMkLst>
        <pc:spChg chg="mod">
          <ac:chgData name="Thúy Mai" userId="222f1c7e07c9bd7a" providerId="LiveId" clId="{3F9A283E-93DD-4088-9AC7-36C3F06B183F}" dt="2022-06-01T03:19:05.339" v="413" actId="20577"/>
          <ac:spMkLst>
            <pc:docMk/>
            <pc:sldMk cId="1702015225" sldId="266"/>
            <ac:spMk id="8" creationId="{50A38FBB-5FE5-D51A-075A-8A5329279181}"/>
          </ac:spMkLst>
        </pc:spChg>
        <pc:spChg chg="del">
          <ac:chgData name="Thúy Mai" userId="222f1c7e07c9bd7a" providerId="LiveId" clId="{3F9A283E-93DD-4088-9AC7-36C3F06B183F}" dt="2022-06-01T03:19:36.348" v="420" actId="478"/>
          <ac:spMkLst>
            <pc:docMk/>
            <pc:sldMk cId="1702015225" sldId="266"/>
            <ac:spMk id="9" creationId="{087117D4-73D8-6A7E-CA90-27658B787176}"/>
          </ac:spMkLst>
        </pc:spChg>
        <pc:spChg chg="mod">
          <ac:chgData name="Thúy Mai" userId="222f1c7e07c9bd7a" providerId="LiveId" clId="{3F9A283E-93DD-4088-9AC7-36C3F06B183F}" dt="2022-06-01T03:21:13.173" v="435" actId="1076"/>
          <ac:spMkLst>
            <pc:docMk/>
            <pc:sldMk cId="1702015225" sldId="266"/>
            <ac:spMk id="11" creationId="{B0C4D3F1-20CE-CE00-5A86-8AE39D2F0ED8}"/>
          </ac:spMkLst>
        </pc:spChg>
        <pc:spChg chg="mod">
          <ac:chgData name="Thúy Mai" userId="222f1c7e07c9bd7a" providerId="LiveId" clId="{3F9A283E-93DD-4088-9AC7-36C3F06B183F}" dt="2022-06-01T03:21:24.941" v="438" actId="1076"/>
          <ac:spMkLst>
            <pc:docMk/>
            <pc:sldMk cId="1702015225" sldId="266"/>
            <ac:spMk id="12" creationId="{986F1263-24FD-A380-B276-B6FF77571D48}"/>
          </ac:spMkLst>
        </pc:spChg>
        <pc:spChg chg="add del mod">
          <ac:chgData name="Thúy Mai" userId="222f1c7e07c9bd7a" providerId="LiveId" clId="{3F9A283E-93DD-4088-9AC7-36C3F06B183F}" dt="2022-06-01T03:21:05.631" v="433"/>
          <ac:spMkLst>
            <pc:docMk/>
            <pc:sldMk cId="1702015225" sldId="266"/>
            <ac:spMk id="13" creationId="{88AD10C7-1DE4-3EDA-1BBA-10246A5CDD92}"/>
          </ac:spMkLst>
        </pc:spChg>
        <pc:spChg chg="mod">
          <ac:chgData name="Thúy Mai" userId="222f1c7e07c9bd7a" providerId="LiveId" clId="{3F9A283E-93DD-4088-9AC7-36C3F06B183F}" dt="2022-06-01T03:21:22.030" v="437" actId="1076"/>
          <ac:spMkLst>
            <pc:docMk/>
            <pc:sldMk cId="1702015225" sldId="266"/>
            <ac:spMk id="14" creationId="{25405025-C6C8-B271-8A2D-57D8F76EAD2A}"/>
          </ac:spMkLst>
        </pc:spChg>
        <pc:graphicFrameChg chg="add del mod">
          <ac:chgData name="Thúy Mai" userId="222f1c7e07c9bd7a" providerId="LiveId" clId="{3F9A283E-93DD-4088-9AC7-36C3F06B183F}" dt="2022-06-01T03:19:29.078" v="416"/>
          <ac:graphicFrameMkLst>
            <pc:docMk/>
            <pc:sldMk cId="1702015225" sldId="266"/>
            <ac:graphicFrameMk id="2" creationId="{3011B59E-7BE9-0372-75D8-ABFCB432E181}"/>
          </ac:graphicFrameMkLst>
        </pc:graphicFrameChg>
      </pc:sldChg>
      <pc:sldChg chg="new del">
        <pc:chgData name="Thúy Mai" userId="222f1c7e07c9bd7a" providerId="LiveId" clId="{3F9A283E-93DD-4088-9AC7-36C3F06B183F}" dt="2022-06-01T03:28:36.895" v="550" actId="47"/>
        <pc:sldMkLst>
          <pc:docMk/>
          <pc:sldMk cId="209984111" sldId="267"/>
        </pc:sldMkLst>
      </pc:sldChg>
      <pc:sldChg chg="addSp delSp modSp add mod modAnim">
        <pc:chgData name="Thúy Mai" userId="222f1c7e07c9bd7a" providerId="LiveId" clId="{3F9A283E-93DD-4088-9AC7-36C3F06B183F}" dt="2022-06-01T03:29:37.389" v="556" actId="207"/>
        <pc:sldMkLst>
          <pc:docMk/>
          <pc:sldMk cId="3114299268" sldId="268"/>
        </pc:sldMkLst>
        <pc:spChg chg="mod">
          <ac:chgData name="Thúy Mai" userId="222f1c7e07c9bd7a" providerId="LiveId" clId="{3F9A283E-93DD-4088-9AC7-36C3F06B183F}" dt="2022-06-01T03:24:55.169" v="492" actId="14100"/>
          <ac:spMkLst>
            <pc:docMk/>
            <pc:sldMk cId="3114299268" sldId="268"/>
            <ac:spMk id="4" creationId="{84B901A7-5808-8519-2D8F-81824ED55FE2}"/>
          </ac:spMkLst>
        </pc:spChg>
        <pc:spChg chg="mod">
          <ac:chgData name="Thúy Mai" userId="222f1c7e07c9bd7a" providerId="LiveId" clId="{3F9A283E-93DD-4088-9AC7-36C3F06B183F}" dt="2022-06-01T03:29:37.389" v="556" actId="207"/>
          <ac:spMkLst>
            <pc:docMk/>
            <pc:sldMk cId="3114299268" sldId="268"/>
            <ac:spMk id="8" creationId="{50A38FBB-5FE5-D51A-075A-8A5329279181}"/>
          </ac:spMkLst>
        </pc:spChg>
        <pc:spChg chg="del">
          <ac:chgData name="Thúy Mai" userId="222f1c7e07c9bd7a" providerId="LiveId" clId="{3F9A283E-93DD-4088-9AC7-36C3F06B183F}" dt="2022-06-01T03:21:57.323" v="441" actId="478"/>
          <ac:spMkLst>
            <pc:docMk/>
            <pc:sldMk cId="3114299268" sldId="268"/>
            <ac:spMk id="11" creationId="{B0C4D3F1-20CE-CE00-5A86-8AE39D2F0ED8}"/>
          </ac:spMkLst>
        </pc:spChg>
        <pc:spChg chg="del">
          <ac:chgData name="Thúy Mai" userId="222f1c7e07c9bd7a" providerId="LiveId" clId="{3F9A283E-93DD-4088-9AC7-36C3F06B183F}" dt="2022-06-01T03:21:58.191" v="442" actId="478"/>
          <ac:spMkLst>
            <pc:docMk/>
            <pc:sldMk cId="3114299268" sldId="268"/>
            <ac:spMk id="12" creationId="{986F1263-24FD-A380-B276-B6FF77571D48}"/>
          </ac:spMkLst>
        </pc:spChg>
        <pc:spChg chg="del mod">
          <ac:chgData name="Thúy Mai" userId="222f1c7e07c9bd7a" providerId="LiveId" clId="{3F9A283E-93DD-4088-9AC7-36C3F06B183F}" dt="2022-06-01T03:24:20.787" v="482" actId="478"/>
          <ac:spMkLst>
            <pc:docMk/>
            <pc:sldMk cId="3114299268" sldId="268"/>
            <ac:spMk id="14" creationId="{25405025-C6C8-B271-8A2D-57D8F76EAD2A}"/>
          </ac:spMkLst>
        </pc:spChg>
        <pc:graphicFrameChg chg="add del mod">
          <ac:chgData name="Thúy Mai" userId="222f1c7e07c9bd7a" providerId="LiveId" clId="{3F9A283E-93DD-4088-9AC7-36C3F06B183F}" dt="2022-06-01T03:22:03.205" v="446"/>
          <ac:graphicFrameMkLst>
            <pc:docMk/>
            <pc:sldMk cId="3114299268" sldId="268"/>
            <ac:graphicFrameMk id="2" creationId="{73A6D6C4-87A2-F291-AC70-C2311AC7507E}"/>
          </ac:graphicFrameMkLst>
        </pc:graphicFrameChg>
        <pc:picChg chg="mod">
          <ac:chgData name="Thúy Mai" userId="222f1c7e07c9bd7a" providerId="LiveId" clId="{3F9A283E-93DD-4088-9AC7-36C3F06B183F}" dt="2022-06-01T03:24:38.717" v="486" actId="1076"/>
          <ac:picMkLst>
            <pc:docMk/>
            <pc:sldMk cId="3114299268" sldId="268"/>
            <ac:picMk id="5" creationId="{F765857A-5F7C-9E12-82B4-28AB2E541E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413DBE4-3726-18A4-AC81-D700BEEBB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1557C464-AF4B-2DC0-38A7-14254BB7B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29436D8-82EA-EB50-614B-F8C11B40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B372-2E4F-41D0-A986-B87BC6FD8507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FC4DCF5-F4D6-2513-52A6-F7CA8376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5FCBBEF-B3B6-1F86-7F24-40CAEDB9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05D0-B4D4-49C7-A417-D25ABD42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0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FB5D790-3041-BE60-5F85-7DE9914E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499B4D8-5D05-C48D-1BA3-300AB0E76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FFCD9F4-24C6-8CE3-B462-1C6AB6AE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B372-2E4F-41D0-A986-B87BC6FD8507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42CE94F-3C8A-4D49-C2CB-0A434FFCA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16CD7B2-5147-3644-1E47-E196C68A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05D0-B4D4-49C7-A417-D25ABD42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2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2D1F15E6-02CC-9927-7D03-CAFD95A9C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0FDD0015-B6F2-6970-4A2E-CDACECB1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E637C99-D699-0C6E-69F7-9E83943A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B372-2E4F-41D0-A986-B87BC6FD8507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EE02DFA-4EFF-1D8E-632A-E522ADC8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521919B-C31D-6251-6726-EF705DE3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05D0-B4D4-49C7-A417-D25ABD42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94DAAA3-2CD1-C4DE-5E5E-34B1B3F8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09401953-E659-1CC1-1E3C-4A6915BEE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CEA30D8-782E-7933-D94F-D640C80A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B372-2E4F-41D0-A986-B87BC6FD8507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38BBB88-F22C-A390-8E30-E34C5111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3CF0DF5-35DF-BDF5-F46D-FB17CD9E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05D0-B4D4-49C7-A417-D25ABD42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3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0E2B214-5AB6-41CD-9E63-2A6F2154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D06C79D-6E9B-3FFC-F3B0-4DC5BC94B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90BA34A-C43E-A30D-87C8-10F726A8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B372-2E4F-41D0-A986-B87BC6FD8507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A35ABEA-7FD9-FAD4-73FF-8BA5B7E6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9BC20FB-AFC1-AD2F-D521-3CDC7CAB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05D0-B4D4-49C7-A417-D25ABD42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2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C483D5F-ADAB-6C7D-A27B-16A20840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A721560E-7986-5A62-42B1-1D25D5DE5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07C67A-46B1-0FC6-DC13-EBEF6E7F7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07785F7-554B-52ED-2443-DC9412A9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B372-2E4F-41D0-A986-B87BC6FD8507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8F36498-EB1C-6B9F-21FF-FC31AB16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F48BA92-723E-5A1B-86DD-6AAA74AC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05D0-B4D4-49C7-A417-D25ABD42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6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3BDC992-5EBF-5ADF-FA1F-AA9137DB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8ED6248D-F980-7653-6049-55C1CE444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5CF56D81-9DE7-8172-492C-2E5B3BDC3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6C848E56-6203-EB8D-CEC4-994293FA1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94D24BDB-EECE-16C6-7507-7FEE8EA7C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EBE5A519-0088-9729-2191-E92A0E5B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B372-2E4F-41D0-A986-B87BC6FD8507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0B083BC3-E7F4-E451-5FE7-DC9691B15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043737D1-A47F-3F8A-8362-89317CFE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05D0-B4D4-49C7-A417-D25ABD42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47102FA-7752-3BD0-8EC0-713A46B84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0887D9CE-DFCB-133D-59FB-8E590E6E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B372-2E4F-41D0-A986-B87BC6FD8507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B19BCD1D-F112-DA5D-3648-DEAE7424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2CEFDEB0-0C85-DDF3-5B54-D6E59C4A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05D0-B4D4-49C7-A417-D25ABD42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4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4107E6C4-9C43-2681-C9B5-011B7D97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B372-2E4F-41D0-A986-B87BC6FD8507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6BBA783A-B5C6-F7FD-2661-8E10DF7B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9EDA3B18-7929-B5EB-9439-632AB397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05D0-B4D4-49C7-A417-D25ABD42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2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AAED7C3-1A52-0D17-BEA5-D13EAFA0B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21346DB-EBD9-AF6B-9F30-10BFADF1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1B825644-BB0F-EC70-976B-407080EF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C3BECC0-656E-BED3-1386-E5B2DE4F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B372-2E4F-41D0-A986-B87BC6FD8507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5091E54-21B3-88A6-2552-0F6A1995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9D074B7-ADA4-15EB-32FD-AE16534F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05D0-B4D4-49C7-A417-D25ABD42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7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87A5548-E870-6166-CA7D-7DC96B30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30CC6401-F804-82D1-2855-12278B94D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37E71F54-861E-4544-10B5-CD8E11003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83393108-8F46-FF50-D619-885D0788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B372-2E4F-41D0-A986-B87BC6FD8507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06E722A8-019F-94A0-4D9C-6E010E4D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B6BF84C0-CD04-F176-12DE-4CB8A5A1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05D0-B4D4-49C7-A417-D25ABD42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2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050F92E4-30D4-AE58-B984-9E9C4359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3B0537F4-B095-D35C-7CF7-E9585757B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90059D8-75E1-91EF-9F48-6A504A333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FB372-2E4F-41D0-A986-B87BC6FD8507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D3858E5-E8FF-25EA-E63A-F26C6D97E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3E12FCC-E137-ACF9-8C62-780A527AE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405D0-B4D4-49C7-A417-D25ABD42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8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765C406C-773D-C71F-EA7C-864B5A1F4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0368"/>
            <a:ext cx="12120466" cy="6916240"/>
          </a:xfrm>
          <a:prstGeom prst="rect">
            <a:avLst/>
          </a:prstGeom>
        </p:spPr>
      </p:pic>
      <p:sp>
        <p:nvSpPr>
          <p:cNvPr id="4" name="Oval 43">
            <a:extLst>
              <a:ext uri="{FF2B5EF4-FFF2-40B4-BE49-F238E27FC236}">
                <a16:creationId xmlns:a16="http://schemas.microsoft.com/office/drawing/2014/main" xmlns="" id="{6F11B93B-D667-531E-1499-A17D35CB2597}"/>
              </a:ext>
            </a:extLst>
          </p:cNvPr>
          <p:cNvSpPr/>
          <p:nvPr/>
        </p:nvSpPr>
        <p:spPr>
          <a:xfrm>
            <a:off x="3887754" y="1203649"/>
            <a:ext cx="3968621" cy="2113384"/>
          </a:xfrm>
          <a:prstGeom prst="ellipse">
            <a:avLst/>
          </a:prstGeom>
          <a:solidFill>
            <a:srgbClr val="33CCFF"/>
          </a:solidFill>
          <a:ln w="6350" cap="flat" cmpd="sng" algn="ctr">
            <a:solidFill>
              <a:srgbClr val="FEA02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CỦNG CỐ, MỞ RỘNG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4195278" y="172341"/>
            <a:ext cx="6526086" cy="707886"/>
          </a:xfrm>
          <a:prstGeom prst="rect">
            <a:avLst/>
          </a:prstGeom>
          <a:solidFill>
            <a:srgbClr val="2A91C4">
              <a:alpha val="94000"/>
            </a:srgbClr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44AAF404-EF78-8675-799E-8D6C000D0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259" y="770356"/>
            <a:ext cx="3925469" cy="392546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D9E2C7C-78B5-BA67-1B88-2ACCF69CC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57" y="477027"/>
            <a:ext cx="6380972" cy="63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Dọc 3">
            <a:extLst>
              <a:ext uri="{FF2B5EF4-FFF2-40B4-BE49-F238E27FC236}">
                <a16:creationId xmlns:a16="http://schemas.microsoft.com/office/drawing/2014/main" xmlns="" id="{1215C350-0B66-3BDF-D4B9-DA5EDDA0D32E}"/>
              </a:ext>
            </a:extLst>
          </p:cNvPr>
          <p:cNvSpPr/>
          <p:nvPr/>
        </p:nvSpPr>
        <p:spPr>
          <a:xfrm>
            <a:off x="96814" y="505663"/>
            <a:ext cx="11888619" cy="5846674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7666B05-7CD8-58D7-CAB0-6FD688BD1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713" y="62430"/>
            <a:ext cx="2552691" cy="255269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123CFF8E-6B03-C63D-E3E0-4CDFCBAF6664}"/>
              </a:ext>
            </a:extLst>
          </p:cNvPr>
          <p:cNvSpPr txBox="1"/>
          <p:nvPr/>
        </p:nvSpPr>
        <p:spPr>
          <a:xfrm>
            <a:off x="3554103" y="586355"/>
            <a:ext cx="583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 CŨ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4385ED78-5123-E0E1-ED51-11D8553A564C}"/>
              </a:ext>
            </a:extLst>
          </p:cNvPr>
          <p:cNvSpPr txBox="1"/>
          <p:nvPr/>
        </p:nvSpPr>
        <p:spPr>
          <a:xfrm>
            <a:off x="1229306" y="1407037"/>
            <a:ext cx="9566212" cy="1083374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4BA60266-F317-672B-C340-FC9494A167A6}"/>
              </a:ext>
            </a:extLst>
          </p:cNvPr>
          <p:cNvSpPr txBox="1"/>
          <p:nvPr/>
        </p:nvSpPr>
        <p:spPr>
          <a:xfrm>
            <a:off x="1229306" y="3914130"/>
            <a:ext cx="9566212" cy="1083374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Khi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ED13D7C4-1D26-5474-8C82-86529D98D9C7}"/>
              </a:ext>
            </a:extLst>
          </p:cNvPr>
          <p:cNvSpPr txBox="1"/>
          <p:nvPr/>
        </p:nvSpPr>
        <p:spPr>
          <a:xfrm>
            <a:off x="1583870" y="2412766"/>
            <a:ext cx="8857083" cy="1472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*VB:</a:t>
            </a:r>
            <a:r>
              <a:rPr lang="en-US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VB 1,2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VB 3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A8142645-683F-1FA0-3C21-B8BB5B9FC6A8}"/>
              </a:ext>
            </a:extLst>
          </p:cNvPr>
          <p:cNvSpPr txBox="1"/>
          <p:nvPr/>
        </p:nvSpPr>
        <p:spPr>
          <a:xfrm>
            <a:off x="1438078" y="5023272"/>
            <a:ext cx="93702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696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4195278" y="172341"/>
            <a:ext cx="6526086" cy="707886"/>
          </a:xfrm>
          <a:prstGeom prst="rect">
            <a:avLst/>
          </a:prstGeom>
          <a:solidFill>
            <a:srgbClr val="2A91C4">
              <a:alpha val="94000"/>
            </a:srgbClr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MỞ RỘNG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C2978613-DC81-E304-66EA-5A707A1D0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722" y="1743284"/>
            <a:ext cx="3053002" cy="2228431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5F9C99B1-77CE-E3F2-82F8-23A3333C13D1}"/>
              </a:ext>
            </a:extLst>
          </p:cNvPr>
          <p:cNvSpPr txBox="1"/>
          <p:nvPr/>
        </p:nvSpPr>
        <p:spPr>
          <a:xfrm>
            <a:off x="3154861" y="1292187"/>
            <a:ext cx="8946944" cy="5178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hoe,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nhợt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tơi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228600" algn="just">
              <a:spcBef>
                <a:spcPts val="0"/>
              </a:spcBef>
              <a:spcAft>
                <a:spcPts val="0"/>
              </a:spcAft>
            </a:pP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nọ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đợi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Xin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giận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ts val="15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28600" marR="0" algn="r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Tuốc-ghê-nhép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50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xmlns="" id="{FCF03548-2675-8E99-3CDB-8E187D429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45790"/>
              </p:ext>
            </p:extLst>
          </p:nvPr>
        </p:nvGraphicFramePr>
        <p:xfrm>
          <a:off x="1113867" y="2335368"/>
          <a:ext cx="10521406" cy="3929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8655">
                  <a:extLst>
                    <a:ext uri="{9D8B030D-6E8A-4147-A177-3AD203B41FA5}">
                      <a16:colId xmlns:a16="http://schemas.microsoft.com/office/drawing/2014/main" xmlns="" val="3499368329"/>
                    </a:ext>
                  </a:extLst>
                </a:gridCol>
                <a:gridCol w="4282751">
                  <a:extLst>
                    <a:ext uri="{9D8B030D-6E8A-4147-A177-3AD203B41FA5}">
                      <a16:colId xmlns:a16="http://schemas.microsoft.com/office/drawing/2014/main" xmlns="" val="3777689440"/>
                    </a:ext>
                  </a:extLst>
                </a:gridCol>
              </a:tblGrid>
              <a:tr h="4510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0275261"/>
                  </a:ext>
                </a:extLst>
              </a:tr>
              <a:tr h="4043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1736767"/>
                  </a:ext>
                </a:extLst>
              </a:tr>
              <a:tr h="10260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Kể tên các nhân vật và nêu đặc điểm tính cách nhân vật chính.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0295715"/>
                  </a:ext>
                </a:extLst>
              </a:tr>
              <a:tr h="19222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9649694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363B11A-913F-8DDE-4AFF-BB3DA725E732}"/>
              </a:ext>
            </a:extLst>
          </p:cNvPr>
          <p:cNvSpPr txBox="1"/>
          <p:nvPr/>
        </p:nvSpPr>
        <p:spPr>
          <a:xfrm>
            <a:off x="2187172" y="142673"/>
            <a:ext cx="8076215" cy="2002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HT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6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xmlns="" id="{84B901A7-5808-8519-2D8F-81824ED55FE2}"/>
              </a:ext>
            </a:extLst>
          </p:cNvPr>
          <p:cNvSpPr/>
          <p:nvPr/>
        </p:nvSpPr>
        <p:spPr>
          <a:xfrm>
            <a:off x="190890" y="83975"/>
            <a:ext cx="11810220" cy="6662057"/>
          </a:xfrm>
          <a:prstGeom prst="horizont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300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765857A-5F7C-9E12-82B4-28AB2E541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9484" y="697980"/>
            <a:ext cx="2100421" cy="186145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0A38FBB-5FE5-D51A-075A-8A5329279181}"/>
              </a:ext>
            </a:extLst>
          </p:cNvPr>
          <p:cNvSpPr txBox="1"/>
          <p:nvPr/>
        </p:nvSpPr>
        <p:spPr>
          <a:xfrm>
            <a:off x="2214463" y="130628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SGK/32</a:t>
            </a: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xmlns="" id="{B6E25F69-D923-E1C0-3DC9-CA257E02D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07675"/>
              </p:ext>
            </p:extLst>
          </p:nvPr>
        </p:nvGraphicFramePr>
        <p:xfrm>
          <a:off x="1202095" y="1298305"/>
          <a:ext cx="10636897" cy="4418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560">
                  <a:extLst>
                    <a:ext uri="{9D8B030D-6E8A-4147-A177-3AD203B41FA5}">
                      <a16:colId xmlns:a16="http://schemas.microsoft.com/office/drawing/2014/main" xmlns="" val="1816691731"/>
                    </a:ext>
                  </a:extLst>
                </a:gridCol>
                <a:gridCol w="1607945">
                  <a:extLst>
                    <a:ext uri="{9D8B030D-6E8A-4147-A177-3AD203B41FA5}">
                      <a16:colId xmlns:a16="http://schemas.microsoft.com/office/drawing/2014/main" xmlns="" val="4103620720"/>
                    </a:ext>
                  </a:extLst>
                </a:gridCol>
                <a:gridCol w="3023118">
                  <a:extLst>
                    <a:ext uri="{9D8B030D-6E8A-4147-A177-3AD203B41FA5}">
                      <a16:colId xmlns:a16="http://schemas.microsoft.com/office/drawing/2014/main" xmlns="" val="3787622555"/>
                    </a:ext>
                  </a:extLst>
                </a:gridCol>
                <a:gridCol w="5158274">
                  <a:extLst>
                    <a:ext uri="{9D8B030D-6E8A-4147-A177-3AD203B41FA5}">
                      <a16:colId xmlns:a16="http://schemas.microsoft.com/office/drawing/2014/main" xmlns="" val="3401379900"/>
                    </a:ext>
                  </a:extLst>
                </a:gridCol>
              </a:tblGrid>
              <a:tr h="583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39" marR="5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39" marR="5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39" marR="5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39" marR="5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682685"/>
                  </a:ext>
                </a:extLst>
              </a:tr>
              <a:tr h="11661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39" marR="5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endParaRPr lang="en-US" sz="2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39" marR="5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39" marR="5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 sống kì diệu của bầy chim chìa vôi; tâm hồn trong sáng, nhân hậu của hai nhân vật Mên và Mon.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39" marR="5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7165505"/>
                  </a:ext>
                </a:extLst>
              </a:tr>
              <a:tr h="11661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39" marR="5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endParaRPr lang="en-US" sz="2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39" marR="5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 Minh)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39" marR="5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 Minh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39" marR="5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6537539"/>
                  </a:ext>
                </a:extLst>
              </a:tr>
              <a:tr h="1457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39" marR="5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39" marR="5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39" marR="5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39" marR="519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051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7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xmlns="" id="{84B901A7-5808-8519-2D8F-81824ED55FE2}"/>
              </a:ext>
            </a:extLst>
          </p:cNvPr>
          <p:cNvSpPr/>
          <p:nvPr/>
        </p:nvSpPr>
        <p:spPr>
          <a:xfrm>
            <a:off x="190890" y="83975"/>
            <a:ext cx="11686979" cy="6662057"/>
          </a:xfrm>
          <a:prstGeom prst="horizont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300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765857A-5F7C-9E12-82B4-28AB2E541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9484" y="697980"/>
            <a:ext cx="2100421" cy="186145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0A38FBB-5FE5-D51A-075A-8A5329279181}"/>
              </a:ext>
            </a:extLst>
          </p:cNvPr>
          <p:cNvSpPr txBox="1"/>
          <p:nvPr/>
        </p:nvSpPr>
        <p:spPr>
          <a:xfrm>
            <a:off x="2214463" y="130628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SGK/32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087117D4-73D8-6A7E-CA90-27658B787176}"/>
              </a:ext>
            </a:extLst>
          </p:cNvPr>
          <p:cNvSpPr txBox="1"/>
          <p:nvPr/>
        </p:nvSpPr>
        <p:spPr>
          <a:xfrm>
            <a:off x="2052345" y="1053721"/>
            <a:ext cx="87264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lựa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chọn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chi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tiết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tiêu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biểu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như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0C4D3F1-20CE-CE00-5A86-8AE39D2F0ED8}"/>
              </a:ext>
            </a:extLst>
          </p:cNvPr>
          <p:cNvSpPr txBox="1"/>
          <p:nvPr/>
        </p:nvSpPr>
        <p:spPr>
          <a:xfrm>
            <a:off x="1397257" y="1810473"/>
            <a:ext cx="10036630" cy="1384995"/>
          </a:xfrm>
          <a:prstGeom prst="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Mon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trộm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lo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cuốn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trôi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bay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bứt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khỏi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dòng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…/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Mon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hoặc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Bầy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86F1263-24FD-A380-B276-B6FF77571D48}"/>
              </a:ext>
            </a:extLst>
          </p:cNvPr>
          <p:cNvSpPr txBox="1"/>
          <p:nvPr/>
        </p:nvSpPr>
        <p:spPr>
          <a:xfrm>
            <a:off x="1397257" y="3429000"/>
            <a:ext cx="10036630" cy="954107"/>
          </a:xfrm>
          <a:prstGeom prst="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nuôi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tiếng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thở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An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mệt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rừng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U Minh,…/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nuôi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An,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Cò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25405025-C6C8-B271-8A2D-57D8F76EAD2A}"/>
              </a:ext>
            </a:extLst>
          </p:cNvPr>
          <p:cNvSpPr txBox="1"/>
          <p:nvPr/>
        </p:nvSpPr>
        <p:spPr>
          <a:xfrm>
            <a:off x="1397257" y="4799028"/>
            <a:ext cx="10036630" cy="954107"/>
          </a:xfrm>
          <a:prstGeom prst="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bụng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trở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lánh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đêm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,…(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Ngàn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xmlns="" id="{84B901A7-5808-8519-2D8F-81824ED55FE2}"/>
              </a:ext>
            </a:extLst>
          </p:cNvPr>
          <p:cNvSpPr/>
          <p:nvPr/>
        </p:nvSpPr>
        <p:spPr>
          <a:xfrm>
            <a:off x="190890" y="83975"/>
            <a:ext cx="11686979" cy="6662057"/>
          </a:xfrm>
          <a:prstGeom prst="horizont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300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765857A-5F7C-9E12-82B4-28AB2E541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9484" y="697980"/>
            <a:ext cx="2100421" cy="186145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0A38FBB-5FE5-D51A-075A-8A5329279181}"/>
              </a:ext>
            </a:extLst>
          </p:cNvPr>
          <p:cNvSpPr txBox="1"/>
          <p:nvPr/>
        </p:nvSpPr>
        <p:spPr>
          <a:xfrm>
            <a:off x="2214463" y="130628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rgbClr val="300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SGK/32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0C4D3F1-20CE-CE00-5A86-8AE39D2F0ED8}"/>
              </a:ext>
            </a:extLst>
          </p:cNvPr>
          <p:cNvSpPr txBox="1"/>
          <p:nvPr/>
        </p:nvSpPr>
        <p:spPr>
          <a:xfrm>
            <a:off x="1397257" y="1045784"/>
            <a:ext cx="10036630" cy="523220"/>
          </a:xfrm>
          <a:prstGeom prst="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thương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86F1263-24FD-A380-B276-B6FF77571D48}"/>
              </a:ext>
            </a:extLst>
          </p:cNvPr>
          <p:cNvSpPr txBox="1"/>
          <p:nvPr/>
        </p:nvSpPr>
        <p:spPr>
          <a:xfrm>
            <a:off x="1397257" y="1646922"/>
            <a:ext cx="10036630" cy="1384995"/>
          </a:xfrm>
          <a:prstGeom prst="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Tên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xin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“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tôi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(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cậu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bé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);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xin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nghĩa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đôn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hậu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cậu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bé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tế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tôn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lễ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phép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chia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sẻ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thương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…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25405025-C6C8-B271-8A2D-57D8F76EAD2A}"/>
              </a:ext>
            </a:extLst>
          </p:cNvPr>
          <p:cNvSpPr txBox="1"/>
          <p:nvPr/>
        </p:nvSpPr>
        <p:spPr>
          <a:xfrm>
            <a:off x="1397257" y="3129895"/>
            <a:ext cx="10036630" cy="2677656"/>
          </a:xfrm>
          <a:prstGeom prst="rect">
            <a:avLst/>
          </a:prstGeom>
          <a:noFill/>
          <a:ln w="38100"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c.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xin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nghèo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khổ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đói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chìa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tay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xin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Cậu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bé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nắm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chặt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tay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xin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xin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nở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nụ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như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thấy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nhau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1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xmlns="" id="{84B901A7-5808-8519-2D8F-81824ED55FE2}"/>
              </a:ext>
            </a:extLst>
          </p:cNvPr>
          <p:cNvSpPr/>
          <p:nvPr/>
        </p:nvSpPr>
        <p:spPr>
          <a:xfrm>
            <a:off x="1455576" y="1828799"/>
            <a:ext cx="9797142" cy="2350283"/>
          </a:xfrm>
          <a:prstGeom prst="horizontalScroll">
            <a:avLst>
              <a:gd name="adj" fmla="val 11500"/>
            </a:avLst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765857A-5F7C-9E12-82B4-28AB2E541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8704" y="1851778"/>
            <a:ext cx="1716135" cy="1520889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0A38FBB-5FE5-D51A-075A-8A5329279181}"/>
              </a:ext>
            </a:extLst>
          </p:cNvPr>
          <p:cNvSpPr txBox="1"/>
          <p:nvPr/>
        </p:nvSpPr>
        <p:spPr>
          <a:xfrm>
            <a:off x="3047223" y="798062"/>
            <a:ext cx="609755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TỰ HỌC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836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MS Mincho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TBC</cp:lastModifiedBy>
  <cp:revision>5</cp:revision>
  <dcterms:created xsi:type="dcterms:W3CDTF">2022-06-01T02:52:41Z</dcterms:created>
  <dcterms:modified xsi:type="dcterms:W3CDTF">2022-07-16T06:18:54Z</dcterms:modified>
</cp:coreProperties>
</file>