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51" r:id="rId2"/>
    <p:sldId id="452" r:id="rId3"/>
    <p:sldId id="522" r:id="rId4"/>
    <p:sldId id="453" r:id="rId5"/>
    <p:sldId id="523" r:id="rId6"/>
    <p:sldId id="524" r:id="rId7"/>
    <p:sldId id="526" r:id="rId8"/>
    <p:sldId id="525" r:id="rId9"/>
    <p:sldId id="527" r:id="rId10"/>
    <p:sldId id="528" r:id="rId11"/>
    <p:sldId id="529" r:id="rId12"/>
    <p:sldId id="530" r:id="rId13"/>
    <p:sldId id="531" r:id="rId14"/>
    <p:sldId id="532" r:id="rId15"/>
    <p:sldId id="533" r:id="rId16"/>
    <p:sldId id="535" r:id="rId17"/>
    <p:sldId id="537" r:id="rId18"/>
    <p:sldId id="539" r:id="rId19"/>
    <p:sldId id="540" r:id="rId20"/>
    <p:sldId id="541" r:id="rId21"/>
    <p:sldId id="542" r:id="rId22"/>
    <p:sldId id="5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5EECC-C7C6-4B9C-9CCC-B2F5B41E0AD3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43EAD-DC02-4893-AE5D-72C533ECC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4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43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60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36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B5DE-225C-41E8-9F41-5438617C7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8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7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9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9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4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83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7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109E-2004-4A98-B305-E40FC4E57A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CFFA-3B53-4A65-AF25-6B1C3BBD00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741" y="535577"/>
            <a:ext cx="873251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273199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935048" y="126469"/>
            <a:ext cx="6263543" cy="65788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962168" y="1327355"/>
            <a:ext cx="9867330" cy="206135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chàng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Choắt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gầy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gò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cao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thuốc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465582" y="784357"/>
            <a:ext cx="2469466" cy="65788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962168" y="3468397"/>
            <a:ext cx="9867330" cy="115424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thuốc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947420" y="4702325"/>
            <a:ext cx="9892645" cy="119704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48" y="870157"/>
            <a:ext cx="4468761" cy="252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87383" y="112821"/>
            <a:ext cx="6509202" cy="65788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so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sánh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87383" y="898389"/>
            <a:ext cx="3438457" cy="65788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26661" y="1556277"/>
            <a:ext cx="7484256" cy="324200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23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60907" y="2118708"/>
          <a:ext cx="8748214" cy="37511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2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192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2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2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192">
                <a:tc vMerge="1">
                  <a:txBody>
                    <a:bodyPr/>
                    <a:lstStyle/>
                    <a:p>
                      <a:pPr marL="0" marR="0" algn="ctr"/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2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768"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...............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..............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...............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..............</a:t>
                      </a:r>
                    </a:p>
                    <a:p>
                      <a:pPr marL="0" marR="0" algn="just"/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...............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..............</a:t>
                      </a:r>
                    </a:p>
                    <a:p>
                      <a:pPr marL="0" marR="0" algn="just"/>
                      <a:r>
                        <a:rPr lang="en-U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3465815" y="179649"/>
            <a:ext cx="4554940" cy="82664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Hexagon 5"/>
          <p:cNvSpPr/>
          <p:nvPr/>
        </p:nvSpPr>
        <p:spPr>
          <a:xfrm>
            <a:off x="307258" y="1183866"/>
            <a:ext cx="3453581" cy="75727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04561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33455" y="2442950"/>
          <a:ext cx="9034818" cy="328620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1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169"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đơn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phức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69">
                <a:tc vMerge="1">
                  <a:txBody>
                    <a:bodyPr/>
                    <a:lstStyle/>
                    <a:p>
                      <a:pPr marL="0" marR="0"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ghép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84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algn="ctr"/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nghe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algn="ctr"/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Bóng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mỡ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algn="ctr"/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ưa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nhìn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Hủn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hoẳn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algn="ctr"/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phành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giòn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giã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algn="ctr"/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rung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rinh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3465815" y="179649"/>
            <a:ext cx="4554940" cy="82664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Hexagon 3"/>
          <p:cNvSpPr/>
          <p:nvPr/>
        </p:nvSpPr>
        <p:spPr>
          <a:xfrm>
            <a:off x="307258" y="1183866"/>
            <a:ext cx="3453581" cy="757271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314500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43" y="407830"/>
            <a:ext cx="3842982" cy="77204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47219" y="1427418"/>
            <a:ext cx="6491749" cy="24219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endParaRPr lang="en-US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48" y="3387520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7335" y="1371599"/>
            <a:ext cx="7806318" cy="39968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VB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véo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von,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315843" y="407830"/>
            <a:ext cx="3842982" cy="77204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19954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610" y="142360"/>
            <a:ext cx="3842982" cy="74254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54045" y="1147199"/>
            <a:ext cx="7450394" cy="2535582"/>
          </a:xfrm>
          <a:prstGeom prst="cloud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just">
              <a:buNone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2" y="3682781"/>
            <a:ext cx="2286198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493701" y="1143687"/>
            <a:ext cx="3044815" cy="2971659"/>
          </a:xfrm>
          <a:prstGeom prst="rightArrow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2066" y="3214047"/>
            <a:ext cx="7507530" cy="8275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Dún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066" y="2234010"/>
            <a:ext cx="7507530" cy="924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2066" y="1115907"/>
            <a:ext cx="7507530" cy="1053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75968" y="4374129"/>
            <a:ext cx="10840064" cy="1312731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53610" y="142360"/>
            <a:ext cx="3842982" cy="742544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 trang 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382297" y="766917"/>
            <a:ext cx="5427405" cy="75704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07223" y="2241754"/>
            <a:ext cx="3452157" cy="3002886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Mưa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dầm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sùi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sụt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2813" y="2241754"/>
            <a:ext cx="3827098" cy="3002886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Điệu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mưa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dầm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sùi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sụt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ngậm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114800" y="1538710"/>
            <a:ext cx="840658" cy="688296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22711" y="1553458"/>
            <a:ext cx="883869" cy="688296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5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4836" y="604685"/>
            <a:ext cx="3842982" cy="70792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6327" y="1471664"/>
            <a:ext cx="8229600" cy="2790620"/>
          </a:xfrm>
          <a:prstGeom prst="cloud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750"/>
              </a:spcAft>
              <a:buNone/>
            </a:pP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có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lửa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1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sổi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hôi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cú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mèo</a:t>
            </a:r>
            <a:r>
              <a:rPr lang="en-US" sz="11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1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28" y="3977749"/>
            <a:ext cx="2286198" cy="1999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0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7487" y="362096"/>
            <a:ext cx="5375767" cy="584775"/>
          </a:xfrm>
          <a:prstGeom prst="rect">
            <a:avLst/>
          </a:prstGeom>
          <a:solidFill>
            <a:srgbClr val="FF000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HOẠT ĐỘNG KHỞI ĐỘNG.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ight Arrow Callout 5"/>
          <p:cNvSpPr/>
          <p:nvPr/>
        </p:nvSpPr>
        <p:spPr>
          <a:xfrm>
            <a:off x="2861187" y="1356401"/>
            <a:ext cx="4622568" cy="4001983"/>
          </a:xfrm>
          <a:prstGeom prst="rightArrow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Ở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tiểu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?</a:t>
            </a:r>
          </a:p>
        </p:txBody>
      </p:sp>
      <p:sp>
        <p:nvSpPr>
          <p:cNvPr id="8" name="Plaque 7"/>
          <p:cNvSpPr/>
          <p:nvPr/>
        </p:nvSpPr>
        <p:spPr>
          <a:xfrm>
            <a:off x="7527999" y="1898073"/>
            <a:ext cx="2958103" cy="2653176"/>
          </a:xfrm>
          <a:prstGeom prst="plaque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" y="4321277"/>
            <a:ext cx="2094972" cy="20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43426" y="413024"/>
            <a:ext cx="2697383" cy="659674"/>
          </a:xfrm>
          <a:prstGeom prst="plaqu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1761" y="656582"/>
            <a:ext cx="10161667" cy="3409338"/>
            <a:chOff x="1071761" y="656582"/>
            <a:chExt cx="10161667" cy="3409338"/>
          </a:xfrm>
        </p:grpSpPr>
        <p:sp>
          <p:nvSpPr>
            <p:cNvPr id="8" name="Freeform 7"/>
            <p:cNvSpPr/>
            <p:nvPr/>
          </p:nvSpPr>
          <p:spPr>
            <a:xfrm>
              <a:off x="6126477" y="1804516"/>
              <a:ext cx="3514412" cy="668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4432"/>
                  </a:lnTo>
                  <a:lnTo>
                    <a:pt x="3514412" y="334432"/>
                  </a:lnTo>
                  <a:lnTo>
                    <a:pt x="3514412" y="66886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080757" y="1804516"/>
              <a:ext cx="91440" cy="668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66886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664299" y="1804516"/>
              <a:ext cx="3462177" cy="66886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62177" y="0"/>
                  </a:moveTo>
                  <a:lnTo>
                    <a:pt x="3462177" y="334432"/>
                  </a:lnTo>
                  <a:lnTo>
                    <a:pt x="0" y="334432"/>
                  </a:lnTo>
                  <a:lnTo>
                    <a:pt x="0" y="668865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33939" y="656582"/>
              <a:ext cx="3185076" cy="1147933"/>
            </a:xfrm>
            <a:custGeom>
              <a:avLst/>
              <a:gdLst>
                <a:gd name="connsiteX0" fmla="*/ 0 w 3185076"/>
                <a:gd name="connsiteY0" fmla="*/ 0 h 1147933"/>
                <a:gd name="connsiteX1" fmla="*/ 3185076 w 3185076"/>
                <a:gd name="connsiteY1" fmla="*/ 0 h 1147933"/>
                <a:gd name="connsiteX2" fmla="*/ 3185076 w 3185076"/>
                <a:gd name="connsiteY2" fmla="*/ 1147933 h 1147933"/>
                <a:gd name="connsiteX3" fmla="*/ 0 w 3185076"/>
                <a:gd name="connsiteY3" fmla="*/ 1147933 h 1147933"/>
                <a:gd name="connsiteX4" fmla="*/ 0 w 3185076"/>
                <a:gd name="connsiteY4" fmla="*/ 0 h 114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147933">
                  <a:moveTo>
                    <a:pt x="0" y="0"/>
                  </a:moveTo>
                  <a:lnTo>
                    <a:pt x="3185076" y="0"/>
                  </a:lnTo>
                  <a:lnTo>
                    <a:pt x="3185076" y="1147933"/>
                  </a:lnTo>
                  <a:lnTo>
                    <a:pt x="0" y="114793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71761" y="2473382"/>
              <a:ext cx="3185076" cy="1592538"/>
            </a:xfrm>
            <a:custGeom>
              <a:avLst/>
              <a:gdLst>
                <a:gd name="connsiteX0" fmla="*/ 0 w 3185076"/>
                <a:gd name="connsiteY0" fmla="*/ 0 h 1592538"/>
                <a:gd name="connsiteX1" fmla="*/ 3185076 w 3185076"/>
                <a:gd name="connsiteY1" fmla="*/ 0 h 1592538"/>
                <a:gd name="connsiteX2" fmla="*/ 3185076 w 3185076"/>
                <a:gd name="connsiteY2" fmla="*/ 1592538 h 1592538"/>
                <a:gd name="connsiteX3" fmla="*/ 0 w 3185076"/>
                <a:gd name="connsiteY3" fmla="*/ 1592538 h 1592538"/>
                <a:gd name="connsiteX4" fmla="*/ 0 w 3185076"/>
                <a:gd name="connsiteY4" fmla="*/ 0 h 15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592538">
                  <a:moveTo>
                    <a:pt x="0" y="0"/>
                  </a:moveTo>
                  <a:lnTo>
                    <a:pt x="3185076" y="0"/>
                  </a:lnTo>
                  <a:lnTo>
                    <a:pt x="3185076" y="1592538"/>
                  </a:lnTo>
                  <a:lnTo>
                    <a:pt x="0" y="15925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xóm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giềng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tắt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lửa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đèn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33939" y="2473382"/>
              <a:ext cx="3185076" cy="1592538"/>
            </a:xfrm>
            <a:custGeom>
              <a:avLst/>
              <a:gdLst>
                <a:gd name="connsiteX0" fmla="*/ 0 w 3185076"/>
                <a:gd name="connsiteY0" fmla="*/ 0 h 1592538"/>
                <a:gd name="connsiteX1" fmla="*/ 3185076 w 3185076"/>
                <a:gd name="connsiteY1" fmla="*/ 0 h 1592538"/>
                <a:gd name="connsiteX2" fmla="*/ 3185076 w 3185076"/>
                <a:gd name="connsiteY2" fmla="*/ 1592538 h 1592538"/>
                <a:gd name="connsiteX3" fmla="*/ 0 w 3185076"/>
                <a:gd name="connsiteY3" fmla="*/ 1592538 h 1592538"/>
                <a:gd name="connsiteX4" fmla="*/ 0 w 3185076"/>
                <a:gd name="connsiteY4" fmla="*/ 0 h 15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592538">
                  <a:moveTo>
                    <a:pt x="0" y="0"/>
                  </a:moveTo>
                  <a:lnTo>
                    <a:pt x="3185076" y="0"/>
                  </a:lnTo>
                  <a:lnTo>
                    <a:pt x="3185076" y="1592538"/>
                  </a:lnTo>
                  <a:lnTo>
                    <a:pt x="0" y="15925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cũng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chắc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sổi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048352" y="2473382"/>
              <a:ext cx="3185076" cy="1592538"/>
            </a:xfrm>
            <a:custGeom>
              <a:avLst/>
              <a:gdLst>
                <a:gd name="connsiteX0" fmla="*/ 0 w 3185076"/>
                <a:gd name="connsiteY0" fmla="*/ 0 h 1592538"/>
                <a:gd name="connsiteX1" fmla="*/ 3185076 w 3185076"/>
                <a:gd name="connsiteY1" fmla="*/ 0 h 1592538"/>
                <a:gd name="connsiteX2" fmla="*/ 3185076 w 3185076"/>
                <a:gd name="connsiteY2" fmla="*/ 1592538 h 1592538"/>
                <a:gd name="connsiteX3" fmla="*/ 0 w 3185076"/>
                <a:gd name="connsiteY3" fmla="*/ 1592538 h 1592538"/>
                <a:gd name="connsiteX4" fmla="*/ 0 w 3185076"/>
                <a:gd name="connsiteY4" fmla="*/ 0 h 159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076" h="1592538">
                  <a:moveTo>
                    <a:pt x="0" y="0"/>
                  </a:moveTo>
                  <a:lnTo>
                    <a:pt x="3185076" y="0"/>
                  </a:lnTo>
                  <a:lnTo>
                    <a:pt x="3185076" y="1592538"/>
                  </a:lnTo>
                  <a:lnTo>
                    <a:pt x="0" y="15925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hôi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như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cú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mèo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39" y="4111015"/>
            <a:ext cx="3174275" cy="2006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879" y="4096267"/>
            <a:ext cx="3235544" cy="20065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61" y="4111015"/>
            <a:ext cx="3185076" cy="200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094" y="275095"/>
            <a:ext cx="3842982" cy="80153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8006" y="1076633"/>
            <a:ext cx="7347155" cy="27463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75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3" y="3299324"/>
            <a:ext cx="2286198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985036" y="182405"/>
            <a:ext cx="4005617" cy="913853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8136" y="1494971"/>
            <a:ext cx="5019709" cy="4778478"/>
          </a:xfrm>
          <a:prstGeom prst="roundRect">
            <a:avLst>
              <a:gd name="adj" fmla="val 16010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răng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đen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nhánh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lúc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cũng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ngoàm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ngoạp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liềm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việc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8569" y="1494971"/>
            <a:ext cx="4345577" cy="4778478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Mỏ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Cốc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rùi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chọc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xuyên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rùi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Choắt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9830" y="597177"/>
          <a:ext cx="6788633" cy="4613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9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vuốt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hoắt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hoẳn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rung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rinh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nhánh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ngoàm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ngoạp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0869" y="597177"/>
            <a:ext cx="2639963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1850544" y="5428507"/>
            <a:ext cx="8490911" cy="809897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cấu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A so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3773922"/>
            <a:ext cx="2516128" cy="1436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427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1554480" y="1554481"/>
            <a:ext cx="4937760" cy="459812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Khởi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láy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1670" y="1294715"/>
            <a:ext cx="5016873" cy="1229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664" y="2570616"/>
            <a:ext cx="5018880" cy="1646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nhọn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hoắt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bóng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đen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9664" y="4261570"/>
            <a:ext cx="5018879" cy="2094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hoẳn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rung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ngoàm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ngoạp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	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0018" y="367826"/>
            <a:ext cx="5531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E7E6E6">
                    <a:lumMod val="10000"/>
                  </a:srgbClr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 KIẾN THỨC</a:t>
            </a:r>
          </a:p>
        </p:txBody>
      </p:sp>
    </p:spTree>
    <p:extLst>
      <p:ext uri="{BB962C8B-B14F-4D97-AF65-F5344CB8AC3E}">
        <p14:creationId xmlns:p14="http://schemas.microsoft.com/office/powerpoint/2010/main" val="10439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1480738" y="1905032"/>
            <a:ext cx="3474720" cy="2772771"/>
          </a:xfrm>
          <a:prstGeom prst="rightArrowCallou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5458" y="1905032"/>
            <a:ext cx="5547401" cy="1064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5458" y="3692898"/>
            <a:ext cx="5547401" cy="1188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314967" y="180090"/>
            <a:ext cx="3562066" cy="913853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0755" y="1670583"/>
            <a:ext cx="4415245" cy="4389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giữa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94980" y="1705028"/>
            <a:ext cx="4345577" cy="43891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6238568" y="1093943"/>
            <a:ext cx="2829201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3888378" y="1093943"/>
            <a:ext cx="2350190" cy="57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5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87383" y="216060"/>
            <a:ext cx="4407447" cy="657888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374490" y="1253612"/>
            <a:ext cx="7757651" cy="3539613"/>
          </a:xfrm>
          <a:prstGeom prst="cloud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nghèo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cũng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nỗi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nguy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nghèo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4093191" y="79167"/>
            <a:ext cx="4005617" cy="913853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0276" y="1705027"/>
            <a:ext cx="4415245" cy="4859545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có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nghèo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Đất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nước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còn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nghèo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1018" y="1705026"/>
            <a:ext cx="4345577" cy="4859544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Nghèo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khỏe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5" name="Straight Arrow Connector 4"/>
          <p:cNvCxnSpPr>
            <a:endCxn id="7" idx="0"/>
          </p:cNvCxnSpPr>
          <p:nvPr/>
        </p:nvCxnSpPr>
        <p:spPr>
          <a:xfrm>
            <a:off x="6205521" y="993018"/>
            <a:ext cx="2508286" cy="71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3997899" y="993018"/>
            <a:ext cx="2207622" cy="712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882675" y="905077"/>
            <a:ext cx="3617865" cy="913853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0560" y="2344994"/>
            <a:ext cx="3333136" cy="3244645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có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49542" y="2271253"/>
            <a:ext cx="3753356" cy="3244645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16406" y="1818930"/>
            <a:ext cx="2464962" cy="52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5759353" y="1818930"/>
            <a:ext cx="2766867" cy="452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Widescreen</PresentationFormat>
  <Paragraphs>118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38_Office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 trang 20</vt:lpstr>
      <vt:lpstr>Bài 2 trang 20</vt:lpstr>
      <vt:lpstr>Bài 3 trang 20</vt:lpstr>
      <vt:lpstr>Tác dụng: nhân vật Dế Mèn hiện lên cụ thể, sinh động; nhấn mạnh vẻ đẹp cường tráng, mạnh mẽ, đầy sức sống của tuổi trẻ ở Dế Mèn</vt:lpstr>
      <vt:lpstr>PowerPoint Presentation</vt:lpstr>
      <vt:lpstr>Bài 5 trang 20</vt:lpstr>
      <vt:lpstr>PowerPoint Presentation</vt:lpstr>
      <vt:lpstr>Bài 6 trang 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2023-08-09T00:21:35Z</dcterms:created>
  <dcterms:modified xsi:type="dcterms:W3CDTF">2023-08-09T00:22:12Z</dcterms:modified>
</cp:coreProperties>
</file>