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"/>
  </p:notesMasterIdLst>
  <p:sldIdLst>
    <p:sldId id="256" r:id="rId3"/>
  </p:sldIdLst>
  <p:sldSz cx="7559675" cy="10691813"/>
  <p:notesSz cx="6858000" cy="9144000"/>
  <p:embeddedFontLst>
    <p:embeddedFont>
      <p:font typeface="#9Slide03 AllRoundGothic" panose="020B0703020202020104" pitchFamily="34" charset="0"/>
      <p:regular r:id="rId5"/>
    </p:embeddedFont>
    <p:embeddedFont>
      <p:font typeface="#9Slide03 Ample" panose="02000000000000000000" pitchFamily="2" charset="0"/>
      <p:regular r:id="rId6"/>
    </p:embeddedFont>
    <p:embeddedFont>
      <p:font typeface="#9Slide03 AmpleSoft" panose="02000000000000000000" pitchFamily="2" charset="0"/>
      <p:regular r:id="rId7"/>
    </p:embeddedFont>
    <p:embeddedFont>
      <p:font typeface="Figtree" panose="020B0604020202020204" charset="0"/>
      <p:regular r:id="rId8"/>
      <p:bold r:id="rId9"/>
      <p:italic r:id="rId10"/>
      <p:boldItalic r:id="rId11"/>
    </p:embeddedFont>
    <p:embeddedFont>
      <p:font typeface="Satisfy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81D48E-ED50-4000-BD17-CCB62B87E2AC}">
  <a:tblStyle styleId="{2381D48E-ED50-4000-BD17-CCB62B87E2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2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8c31635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8c31635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rot="10800000">
            <a:off x="-889182" y="7777980"/>
            <a:ext cx="1126607" cy="1071443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/>
          <p:nvPr/>
        </p:nvSpPr>
        <p:spPr>
          <a:xfrm rot="10800000">
            <a:off x="-234482" y="1226355"/>
            <a:ext cx="1126607" cy="1071443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 rot="10800000">
            <a:off x="7106067" y="4337963"/>
            <a:ext cx="821665" cy="781433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58" name="Google Shape;58;p14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4"/>
          <p:cNvSpPr/>
          <p:nvPr/>
        </p:nvSpPr>
        <p:spPr>
          <a:xfrm>
            <a:off x="6613987" y="632876"/>
            <a:ext cx="443772" cy="631906"/>
          </a:xfrm>
          <a:custGeom>
            <a:avLst/>
            <a:gdLst/>
            <a:ahLst/>
            <a:cxnLst/>
            <a:rect l="l" t="t" r="r" b="b"/>
            <a:pathLst>
              <a:path w="11169" h="15904" extrusionOk="0">
                <a:moveTo>
                  <a:pt x="7314" y="3515"/>
                </a:moveTo>
                <a:cubicBezTo>
                  <a:pt x="7286" y="1787"/>
                  <a:pt x="6323" y="994"/>
                  <a:pt x="5386" y="227"/>
                </a:cubicBezTo>
                <a:cubicBezTo>
                  <a:pt x="5132" y="143"/>
                  <a:pt x="4932" y="30"/>
                  <a:pt x="4649" y="0"/>
                </a:cubicBezTo>
                <a:cubicBezTo>
                  <a:pt x="5416" y="994"/>
                  <a:pt x="6747" y="1758"/>
                  <a:pt x="6690" y="3402"/>
                </a:cubicBezTo>
                <a:cubicBezTo>
                  <a:pt x="5896" y="3175"/>
                  <a:pt x="4819" y="3288"/>
                  <a:pt x="4252" y="3629"/>
                </a:cubicBezTo>
                <a:cubicBezTo>
                  <a:pt x="2892" y="2751"/>
                  <a:pt x="1334" y="1814"/>
                  <a:pt x="0" y="1134"/>
                </a:cubicBezTo>
                <a:cubicBezTo>
                  <a:pt x="200" y="3118"/>
                  <a:pt x="1334" y="4168"/>
                  <a:pt x="2211" y="5499"/>
                </a:cubicBezTo>
                <a:cubicBezTo>
                  <a:pt x="1304" y="6266"/>
                  <a:pt x="1474" y="8193"/>
                  <a:pt x="2608" y="8617"/>
                </a:cubicBezTo>
                <a:cubicBezTo>
                  <a:pt x="3572" y="8647"/>
                  <a:pt x="4196" y="8307"/>
                  <a:pt x="4819" y="7994"/>
                </a:cubicBezTo>
                <a:cubicBezTo>
                  <a:pt x="6236" y="9128"/>
                  <a:pt x="7400" y="10971"/>
                  <a:pt x="7030" y="13550"/>
                </a:cubicBezTo>
                <a:cubicBezTo>
                  <a:pt x="6633" y="14033"/>
                  <a:pt x="6266" y="14513"/>
                  <a:pt x="5499" y="14627"/>
                </a:cubicBezTo>
                <a:cubicBezTo>
                  <a:pt x="3488" y="14797"/>
                  <a:pt x="2638" y="11565"/>
                  <a:pt x="4366" y="10828"/>
                </a:cubicBezTo>
                <a:cubicBezTo>
                  <a:pt x="4565" y="10858"/>
                  <a:pt x="4932" y="10744"/>
                  <a:pt x="4989" y="10942"/>
                </a:cubicBezTo>
                <a:cubicBezTo>
                  <a:pt x="4819" y="10942"/>
                  <a:pt x="4592" y="10772"/>
                  <a:pt x="4479" y="10942"/>
                </a:cubicBezTo>
                <a:cubicBezTo>
                  <a:pt x="5075" y="11282"/>
                  <a:pt x="5726" y="11622"/>
                  <a:pt x="5783" y="12529"/>
                </a:cubicBezTo>
                <a:cubicBezTo>
                  <a:pt x="5642" y="12955"/>
                  <a:pt x="5159" y="13039"/>
                  <a:pt x="4649" y="13096"/>
                </a:cubicBezTo>
                <a:cubicBezTo>
                  <a:pt x="4592" y="12955"/>
                  <a:pt x="4395" y="12756"/>
                  <a:pt x="4196" y="12926"/>
                </a:cubicBezTo>
                <a:cubicBezTo>
                  <a:pt x="4112" y="13352"/>
                  <a:pt x="4508" y="13182"/>
                  <a:pt x="4592" y="13209"/>
                </a:cubicBezTo>
                <a:cubicBezTo>
                  <a:pt x="4508" y="13436"/>
                  <a:pt x="4762" y="13352"/>
                  <a:pt x="4819" y="13493"/>
                </a:cubicBezTo>
                <a:cubicBezTo>
                  <a:pt x="5019" y="13436"/>
                  <a:pt x="5019" y="13579"/>
                  <a:pt x="5216" y="13550"/>
                </a:cubicBezTo>
                <a:cubicBezTo>
                  <a:pt x="5329" y="13550"/>
                  <a:pt x="5386" y="13436"/>
                  <a:pt x="5556" y="13493"/>
                </a:cubicBezTo>
                <a:cubicBezTo>
                  <a:pt x="7003" y="12899"/>
                  <a:pt x="6293" y="10574"/>
                  <a:pt x="5103" y="10261"/>
                </a:cubicBezTo>
                <a:cubicBezTo>
                  <a:pt x="4706" y="10234"/>
                  <a:pt x="4422" y="10148"/>
                  <a:pt x="4082" y="10261"/>
                </a:cubicBezTo>
                <a:cubicBezTo>
                  <a:pt x="3885" y="10404"/>
                  <a:pt x="3658" y="10545"/>
                  <a:pt x="3459" y="10658"/>
                </a:cubicBezTo>
                <a:cubicBezTo>
                  <a:pt x="1701" y="12445"/>
                  <a:pt x="3658" y="15903"/>
                  <a:pt x="6066" y="15194"/>
                </a:cubicBezTo>
                <a:cubicBezTo>
                  <a:pt x="6520" y="15053"/>
                  <a:pt x="7143" y="14543"/>
                  <a:pt x="7427" y="14173"/>
                </a:cubicBezTo>
                <a:cubicBezTo>
                  <a:pt x="7910" y="13522"/>
                  <a:pt x="7910" y="12559"/>
                  <a:pt x="7937" y="11452"/>
                </a:cubicBezTo>
                <a:cubicBezTo>
                  <a:pt x="7910" y="11368"/>
                  <a:pt x="7853" y="11339"/>
                  <a:pt x="7880" y="11225"/>
                </a:cubicBezTo>
                <a:cubicBezTo>
                  <a:pt x="7370" y="9667"/>
                  <a:pt x="6293" y="8674"/>
                  <a:pt x="5329" y="7597"/>
                </a:cubicBezTo>
                <a:cubicBezTo>
                  <a:pt x="5840" y="7173"/>
                  <a:pt x="6236" y="6606"/>
                  <a:pt x="6690" y="6123"/>
                </a:cubicBezTo>
                <a:cubicBezTo>
                  <a:pt x="7824" y="6663"/>
                  <a:pt x="9978" y="7994"/>
                  <a:pt x="11169" y="6803"/>
                </a:cubicBezTo>
                <a:lnTo>
                  <a:pt x="11169" y="5953"/>
                </a:lnTo>
                <a:cubicBezTo>
                  <a:pt x="10432" y="4592"/>
                  <a:pt x="8958" y="3969"/>
                  <a:pt x="7314" y="3515"/>
                </a:cubicBezTo>
                <a:close/>
                <a:moveTo>
                  <a:pt x="681" y="2098"/>
                </a:moveTo>
                <a:cubicBezTo>
                  <a:pt x="1588" y="2778"/>
                  <a:pt x="2524" y="3431"/>
                  <a:pt x="3515" y="4082"/>
                </a:cubicBezTo>
                <a:cubicBezTo>
                  <a:pt x="3232" y="4395"/>
                  <a:pt x="2864" y="4592"/>
                  <a:pt x="2665" y="4989"/>
                </a:cubicBezTo>
                <a:cubicBezTo>
                  <a:pt x="1758" y="4252"/>
                  <a:pt x="1164" y="3205"/>
                  <a:pt x="681" y="2098"/>
                </a:cubicBezTo>
                <a:close/>
                <a:moveTo>
                  <a:pt x="3288" y="7880"/>
                </a:moveTo>
                <a:cubicBezTo>
                  <a:pt x="2381" y="7797"/>
                  <a:pt x="1928" y="6577"/>
                  <a:pt x="2551" y="5840"/>
                </a:cubicBezTo>
                <a:cubicBezTo>
                  <a:pt x="3175" y="6323"/>
                  <a:pt x="3742" y="6889"/>
                  <a:pt x="4252" y="7540"/>
                </a:cubicBezTo>
                <a:cubicBezTo>
                  <a:pt x="3885" y="7626"/>
                  <a:pt x="3629" y="7797"/>
                  <a:pt x="3288" y="7880"/>
                </a:cubicBezTo>
                <a:close/>
                <a:moveTo>
                  <a:pt x="4819" y="7143"/>
                </a:moveTo>
                <a:cubicBezTo>
                  <a:pt x="4168" y="6606"/>
                  <a:pt x="3629" y="5953"/>
                  <a:pt x="2948" y="5443"/>
                </a:cubicBezTo>
                <a:cubicBezTo>
                  <a:pt x="3148" y="4989"/>
                  <a:pt x="3545" y="4762"/>
                  <a:pt x="3855" y="4422"/>
                </a:cubicBezTo>
                <a:cubicBezTo>
                  <a:pt x="4706" y="4762"/>
                  <a:pt x="5302" y="5386"/>
                  <a:pt x="6123" y="5783"/>
                </a:cubicBezTo>
                <a:cubicBezTo>
                  <a:pt x="5812" y="6350"/>
                  <a:pt x="5245" y="6690"/>
                  <a:pt x="4819" y="7143"/>
                </a:cubicBezTo>
                <a:close/>
                <a:moveTo>
                  <a:pt x="6520" y="4932"/>
                </a:moveTo>
                <a:cubicBezTo>
                  <a:pt x="5926" y="4622"/>
                  <a:pt x="5359" y="4282"/>
                  <a:pt x="4819" y="3969"/>
                </a:cubicBezTo>
                <a:cubicBezTo>
                  <a:pt x="5329" y="3658"/>
                  <a:pt x="6066" y="3742"/>
                  <a:pt x="6690" y="3912"/>
                </a:cubicBezTo>
                <a:cubicBezTo>
                  <a:pt x="6719" y="4338"/>
                  <a:pt x="6577" y="4592"/>
                  <a:pt x="6520" y="4932"/>
                </a:cubicBezTo>
                <a:close/>
                <a:moveTo>
                  <a:pt x="7087" y="5273"/>
                </a:moveTo>
                <a:cubicBezTo>
                  <a:pt x="7173" y="4876"/>
                  <a:pt x="7257" y="4508"/>
                  <a:pt x="7314" y="4082"/>
                </a:cubicBezTo>
                <a:cubicBezTo>
                  <a:pt x="8760" y="4508"/>
                  <a:pt x="10234" y="4932"/>
                  <a:pt x="10602" y="6463"/>
                </a:cubicBezTo>
                <a:cubicBezTo>
                  <a:pt x="9327" y="6379"/>
                  <a:pt x="8164" y="5699"/>
                  <a:pt x="7087" y="52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502088" y="8736251"/>
            <a:ext cx="443780" cy="761352"/>
          </a:xfrm>
          <a:custGeom>
            <a:avLst/>
            <a:gdLst/>
            <a:ahLst/>
            <a:cxnLst/>
            <a:rect l="l" t="t" r="r" b="b"/>
            <a:pathLst>
              <a:path w="9072" h="15564" extrusionOk="0">
                <a:moveTo>
                  <a:pt x="7001" y="1417"/>
                </a:moveTo>
                <a:cubicBezTo>
                  <a:pt x="7371" y="794"/>
                  <a:pt x="8475" y="597"/>
                  <a:pt x="9072" y="114"/>
                </a:cubicBezTo>
                <a:cubicBezTo>
                  <a:pt x="9042" y="0"/>
                  <a:pt x="8929" y="30"/>
                  <a:pt x="8815" y="30"/>
                </a:cubicBezTo>
                <a:cubicBezTo>
                  <a:pt x="6747" y="823"/>
                  <a:pt x="5613" y="2184"/>
                  <a:pt x="5130" y="3855"/>
                </a:cubicBezTo>
                <a:cubicBezTo>
                  <a:pt x="3883" y="4452"/>
                  <a:pt x="3459" y="5472"/>
                  <a:pt x="3119" y="6576"/>
                </a:cubicBezTo>
                <a:cubicBezTo>
                  <a:pt x="2892" y="6633"/>
                  <a:pt x="2806" y="6776"/>
                  <a:pt x="2579" y="6860"/>
                </a:cubicBezTo>
                <a:cubicBezTo>
                  <a:pt x="1021" y="8220"/>
                  <a:pt x="1" y="10658"/>
                  <a:pt x="795" y="13209"/>
                </a:cubicBezTo>
                <a:cubicBezTo>
                  <a:pt x="992" y="13919"/>
                  <a:pt x="1361" y="14429"/>
                  <a:pt x="1842" y="14769"/>
                </a:cubicBezTo>
                <a:cubicBezTo>
                  <a:pt x="2012" y="14826"/>
                  <a:pt x="2212" y="14883"/>
                  <a:pt x="2439" y="14883"/>
                </a:cubicBezTo>
                <a:cubicBezTo>
                  <a:pt x="3289" y="15563"/>
                  <a:pt x="5046" y="15137"/>
                  <a:pt x="6378" y="14570"/>
                </a:cubicBezTo>
                <a:cubicBezTo>
                  <a:pt x="6690" y="14259"/>
                  <a:pt x="6974" y="13890"/>
                  <a:pt x="7201" y="13522"/>
                </a:cubicBezTo>
                <a:cubicBezTo>
                  <a:pt x="7201" y="13266"/>
                  <a:pt x="7285" y="13069"/>
                  <a:pt x="7228" y="12756"/>
                </a:cubicBezTo>
                <a:cubicBezTo>
                  <a:pt x="7484" y="12615"/>
                  <a:pt x="7681" y="12416"/>
                  <a:pt x="7711" y="12105"/>
                </a:cubicBezTo>
                <a:cubicBezTo>
                  <a:pt x="7511" y="12075"/>
                  <a:pt x="7314" y="12218"/>
                  <a:pt x="7144" y="12275"/>
                </a:cubicBezTo>
                <a:cubicBezTo>
                  <a:pt x="6831" y="11905"/>
                  <a:pt x="6491" y="11651"/>
                  <a:pt x="5897" y="11878"/>
                </a:cubicBezTo>
                <a:cubicBezTo>
                  <a:pt x="5187" y="12388"/>
                  <a:pt x="6067" y="13182"/>
                  <a:pt x="6718" y="13012"/>
                </a:cubicBezTo>
                <a:cubicBezTo>
                  <a:pt x="6661" y="13466"/>
                  <a:pt x="6321" y="13776"/>
                  <a:pt x="6010" y="14116"/>
                </a:cubicBezTo>
                <a:cubicBezTo>
                  <a:pt x="4026" y="15166"/>
                  <a:pt x="2325" y="14627"/>
                  <a:pt x="1445" y="13352"/>
                </a:cubicBezTo>
                <a:cubicBezTo>
                  <a:pt x="738" y="12332"/>
                  <a:pt x="1135" y="10545"/>
                  <a:pt x="1361" y="9554"/>
                </a:cubicBezTo>
                <a:cubicBezTo>
                  <a:pt x="1645" y="8447"/>
                  <a:pt x="2352" y="7626"/>
                  <a:pt x="3176" y="7059"/>
                </a:cubicBezTo>
                <a:cubicBezTo>
                  <a:pt x="3373" y="7683"/>
                  <a:pt x="3572" y="8164"/>
                  <a:pt x="4053" y="8390"/>
                </a:cubicBezTo>
                <a:cubicBezTo>
                  <a:pt x="5017" y="8817"/>
                  <a:pt x="6774" y="7994"/>
                  <a:pt x="6321" y="6889"/>
                </a:cubicBezTo>
                <a:cubicBezTo>
                  <a:pt x="6010" y="6096"/>
                  <a:pt x="4650" y="5982"/>
                  <a:pt x="3713" y="6350"/>
                </a:cubicBezTo>
                <a:cubicBezTo>
                  <a:pt x="3940" y="5613"/>
                  <a:pt x="4337" y="4962"/>
                  <a:pt x="5017" y="4479"/>
                </a:cubicBezTo>
                <a:cubicBezTo>
                  <a:pt x="4990" y="6436"/>
                  <a:pt x="7654" y="5839"/>
                  <a:pt x="7144" y="4252"/>
                </a:cubicBezTo>
                <a:cubicBezTo>
                  <a:pt x="6747" y="3771"/>
                  <a:pt x="6151" y="3715"/>
                  <a:pt x="5500" y="3771"/>
                </a:cubicBezTo>
                <a:cubicBezTo>
                  <a:pt x="5527" y="3545"/>
                  <a:pt x="5641" y="3345"/>
                  <a:pt x="5670" y="3091"/>
                </a:cubicBezTo>
                <a:cubicBezTo>
                  <a:pt x="6094" y="2524"/>
                  <a:pt x="6434" y="1900"/>
                  <a:pt x="7001" y="1417"/>
                </a:cubicBezTo>
                <a:close/>
                <a:moveTo>
                  <a:pt x="6151" y="12302"/>
                </a:moveTo>
                <a:cubicBezTo>
                  <a:pt x="6378" y="12246"/>
                  <a:pt x="6464" y="12388"/>
                  <a:pt x="6604" y="12416"/>
                </a:cubicBezTo>
                <a:cubicBezTo>
                  <a:pt x="6520" y="12558"/>
                  <a:pt x="6207" y="12472"/>
                  <a:pt x="6151" y="12302"/>
                </a:cubicBezTo>
                <a:close/>
                <a:moveTo>
                  <a:pt x="5867" y="7143"/>
                </a:moveTo>
                <a:cubicBezTo>
                  <a:pt x="6010" y="7740"/>
                  <a:pt x="4847" y="8137"/>
                  <a:pt x="4253" y="7937"/>
                </a:cubicBezTo>
                <a:cubicBezTo>
                  <a:pt x="3996" y="7710"/>
                  <a:pt x="3656" y="7370"/>
                  <a:pt x="3686" y="6889"/>
                </a:cubicBezTo>
                <a:cubicBezTo>
                  <a:pt x="4423" y="6520"/>
                  <a:pt x="5727" y="6492"/>
                  <a:pt x="5867" y="7143"/>
                </a:cubicBezTo>
                <a:close/>
                <a:moveTo>
                  <a:pt x="6690" y="4479"/>
                </a:moveTo>
                <a:cubicBezTo>
                  <a:pt x="6718" y="4848"/>
                  <a:pt x="6520" y="5102"/>
                  <a:pt x="6264" y="5302"/>
                </a:cubicBezTo>
                <a:cubicBezTo>
                  <a:pt x="5754" y="5386"/>
                  <a:pt x="5300" y="4876"/>
                  <a:pt x="5414" y="4309"/>
                </a:cubicBezTo>
                <a:cubicBezTo>
                  <a:pt x="5953" y="4168"/>
                  <a:pt x="6350" y="4281"/>
                  <a:pt x="6690" y="44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-5400000">
            <a:off x="7493763" y="5583970"/>
            <a:ext cx="358078" cy="509842"/>
          </a:xfrm>
          <a:custGeom>
            <a:avLst/>
            <a:gdLst/>
            <a:ahLst/>
            <a:cxnLst/>
            <a:rect l="l" t="t" r="r" b="b"/>
            <a:pathLst>
              <a:path w="11169" h="15904" extrusionOk="0">
                <a:moveTo>
                  <a:pt x="7314" y="3515"/>
                </a:moveTo>
                <a:cubicBezTo>
                  <a:pt x="7286" y="1787"/>
                  <a:pt x="6323" y="994"/>
                  <a:pt x="5386" y="227"/>
                </a:cubicBezTo>
                <a:cubicBezTo>
                  <a:pt x="5132" y="143"/>
                  <a:pt x="4932" y="30"/>
                  <a:pt x="4649" y="0"/>
                </a:cubicBezTo>
                <a:cubicBezTo>
                  <a:pt x="5416" y="994"/>
                  <a:pt x="6747" y="1758"/>
                  <a:pt x="6690" y="3402"/>
                </a:cubicBezTo>
                <a:cubicBezTo>
                  <a:pt x="5896" y="3175"/>
                  <a:pt x="4819" y="3288"/>
                  <a:pt x="4252" y="3629"/>
                </a:cubicBezTo>
                <a:cubicBezTo>
                  <a:pt x="2892" y="2751"/>
                  <a:pt x="1334" y="1814"/>
                  <a:pt x="0" y="1134"/>
                </a:cubicBezTo>
                <a:cubicBezTo>
                  <a:pt x="200" y="3118"/>
                  <a:pt x="1334" y="4168"/>
                  <a:pt x="2211" y="5499"/>
                </a:cubicBezTo>
                <a:cubicBezTo>
                  <a:pt x="1304" y="6266"/>
                  <a:pt x="1474" y="8193"/>
                  <a:pt x="2608" y="8617"/>
                </a:cubicBezTo>
                <a:cubicBezTo>
                  <a:pt x="3572" y="8647"/>
                  <a:pt x="4196" y="8307"/>
                  <a:pt x="4819" y="7994"/>
                </a:cubicBezTo>
                <a:cubicBezTo>
                  <a:pt x="6236" y="9128"/>
                  <a:pt x="7400" y="10971"/>
                  <a:pt x="7030" y="13550"/>
                </a:cubicBezTo>
                <a:cubicBezTo>
                  <a:pt x="6633" y="14033"/>
                  <a:pt x="6266" y="14513"/>
                  <a:pt x="5499" y="14627"/>
                </a:cubicBezTo>
                <a:cubicBezTo>
                  <a:pt x="3488" y="14797"/>
                  <a:pt x="2638" y="11565"/>
                  <a:pt x="4366" y="10828"/>
                </a:cubicBezTo>
                <a:cubicBezTo>
                  <a:pt x="4565" y="10858"/>
                  <a:pt x="4932" y="10744"/>
                  <a:pt x="4989" y="10942"/>
                </a:cubicBezTo>
                <a:cubicBezTo>
                  <a:pt x="4819" y="10942"/>
                  <a:pt x="4592" y="10772"/>
                  <a:pt x="4479" y="10942"/>
                </a:cubicBezTo>
                <a:cubicBezTo>
                  <a:pt x="5075" y="11282"/>
                  <a:pt x="5726" y="11622"/>
                  <a:pt x="5783" y="12529"/>
                </a:cubicBezTo>
                <a:cubicBezTo>
                  <a:pt x="5642" y="12955"/>
                  <a:pt x="5159" y="13039"/>
                  <a:pt x="4649" y="13096"/>
                </a:cubicBezTo>
                <a:cubicBezTo>
                  <a:pt x="4592" y="12955"/>
                  <a:pt x="4395" y="12756"/>
                  <a:pt x="4196" y="12926"/>
                </a:cubicBezTo>
                <a:cubicBezTo>
                  <a:pt x="4112" y="13352"/>
                  <a:pt x="4508" y="13182"/>
                  <a:pt x="4592" y="13209"/>
                </a:cubicBezTo>
                <a:cubicBezTo>
                  <a:pt x="4508" y="13436"/>
                  <a:pt x="4762" y="13352"/>
                  <a:pt x="4819" y="13493"/>
                </a:cubicBezTo>
                <a:cubicBezTo>
                  <a:pt x="5019" y="13436"/>
                  <a:pt x="5019" y="13579"/>
                  <a:pt x="5216" y="13550"/>
                </a:cubicBezTo>
                <a:cubicBezTo>
                  <a:pt x="5329" y="13550"/>
                  <a:pt x="5386" y="13436"/>
                  <a:pt x="5556" y="13493"/>
                </a:cubicBezTo>
                <a:cubicBezTo>
                  <a:pt x="7003" y="12899"/>
                  <a:pt x="6293" y="10574"/>
                  <a:pt x="5103" y="10261"/>
                </a:cubicBezTo>
                <a:cubicBezTo>
                  <a:pt x="4706" y="10234"/>
                  <a:pt x="4422" y="10148"/>
                  <a:pt x="4082" y="10261"/>
                </a:cubicBezTo>
                <a:cubicBezTo>
                  <a:pt x="3885" y="10404"/>
                  <a:pt x="3658" y="10545"/>
                  <a:pt x="3459" y="10658"/>
                </a:cubicBezTo>
                <a:cubicBezTo>
                  <a:pt x="1701" y="12445"/>
                  <a:pt x="3658" y="15903"/>
                  <a:pt x="6066" y="15194"/>
                </a:cubicBezTo>
                <a:cubicBezTo>
                  <a:pt x="6520" y="15053"/>
                  <a:pt x="7143" y="14543"/>
                  <a:pt x="7427" y="14173"/>
                </a:cubicBezTo>
                <a:cubicBezTo>
                  <a:pt x="7910" y="13522"/>
                  <a:pt x="7910" y="12559"/>
                  <a:pt x="7937" y="11452"/>
                </a:cubicBezTo>
                <a:cubicBezTo>
                  <a:pt x="7910" y="11368"/>
                  <a:pt x="7853" y="11339"/>
                  <a:pt x="7880" y="11225"/>
                </a:cubicBezTo>
                <a:cubicBezTo>
                  <a:pt x="7370" y="9667"/>
                  <a:pt x="6293" y="8674"/>
                  <a:pt x="5329" y="7597"/>
                </a:cubicBezTo>
                <a:cubicBezTo>
                  <a:pt x="5840" y="7173"/>
                  <a:pt x="6236" y="6606"/>
                  <a:pt x="6690" y="6123"/>
                </a:cubicBezTo>
                <a:cubicBezTo>
                  <a:pt x="7824" y="6663"/>
                  <a:pt x="9978" y="7994"/>
                  <a:pt x="11169" y="6803"/>
                </a:cubicBezTo>
                <a:lnTo>
                  <a:pt x="11169" y="5953"/>
                </a:lnTo>
                <a:cubicBezTo>
                  <a:pt x="10432" y="4592"/>
                  <a:pt x="8958" y="3969"/>
                  <a:pt x="7314" y="3515"/>
                </a:cubicBezTo>
                <a:close/>
                <a:moveTo>
                  <a:pt x="681" y="2098"/>
                </a:moveTo>
                <a:cubicBezTo>
                  <a:pt x="1588" y="2778"/>
                  <a:pt x="2524" y="3431"/>
                  <a:pt x="3515" y="4082"/>
                </a:cubicBezTo>
                <a:cubicBezTo>
                  <a:pt x="3232" y="4395"/>
                  <a:pt x="2864" y="4592"/>
                  <a:pt x="2665" y="4989"/>
                </a:cubicBezTo>
                <a:cubicBezTo>
                  <a:pt x="1758" y="4252"/>
                  <a:pt x="1164" y="3205"/>
                  <a:pt x="681" y="2098"/>
                </a:cubicBezTo>
                <a:close/>
                <a:moveTo>
                  <a:pt x="3288" y="7880"/>
                </a:moveTo>
                <a:cubicBezTo>
                  <a:pt x="2381" y="7797"/>
                  <a:pt x="1928" y="6577"/>
                  <a:pt x="2551" y="5840"/>
                </a:cubicBezTo>
                <a:cubicBezTo>
                  <a:pt x="3175" y="6323"/>
                  <a:pt x="3742" y="6889"/>
                  <a:pt x="4252" y="7540"/>
                </a:cubicBezTo>
                <a:cubicBezTo>
                  <a:pt x="3885" y="7626"/>
                  <a:pt x="3629" y="7797"/>
                  <a:pt x="3288" y="7880"/>
                </a:cubicBezTo>
                <a:close/>
                <a:moveTo>
                  <a:pt x="4819" y="7143"/>
                </a:moveTo>
                <a:cubicBezTo>
                  <a:pt x="4168" y="6606"/>
                  <a:pt x="3629" y="5953"/>
                  <a:pt x="2948" y="5443"/>
                </a:cubicBezTo>
                <a:cubicBezTo>
                  <a:pt x="3148" y="4989"/>
                  <a:pt x="3545" y="4762"/>
                  <a:pt x="3855" y="4422"/>
                </a:cubicBezTo>
                <a:cubicBezTo>
                  <a:pt x="4706" y="4762"/>
                  <a:pt x="5302" y="5386"/>
                  <a:pt x="6123" y="5783"/>
                </a:cubicBezTo>
                <a:cubicBezTo>
                  <a:pt x="5812" y="6350"/>
                  <a:pt x="5245" y="6690"/>
                  <a:pt x="4819" y="7143"/>
                </a:cubicBezTo>
                <a:close/>
                <a:moveTo>
                  <a:pt x="6520" y="4932"/>
                </a:moveTo>
                <a:cubicBezTo>
                  <a:pt x="5926" y="4622"/>
                  <a:pt x="5359" y="4282"/>
                  <a:pt x="4819" y="3969"/>
                </a:cubicBezTo>
                <a:cubicBezTo>
                  <a:pt x="5329" y="3658"/>
                  <a:pt x="6066" y="3742"/>
                  <a:pt x="6690" y="3912"/>
                </a:cubicBezTo>
                <a:cubicBezTo>
                  <a:pt x="6719" y="4338"/>
                  <a:pt x="6577" y="4592"/>
                  <a:pt x="6520" y="4932"/>
                </a:cubicBezTo>
                <a:close/>
                <a:moveTo>
                  <a:pt x="7087" y="5273"/>
                </a:moveTo>
                <a:cubicBezTo>
                  <a:pt x="7173" y="4876"/>
                  <a:pt x="7257" y="4508"/>
                  <a:pt x="7314" y="4082"/>
                </a:cubicBezTo>
                <a:cubicBezTo>
                  <a:pt x="8760" y="4508"/>
                  <a:pt x="10234" y="4932"/>
                  <a:pt x="10602" y="6463"/>
                </a:cubicBezTo>
                <a:cubicBezTo>
                  <a:pt x="9327" y="6379"/>
                  <a:pt x="8164" y="5699"/>
                  <a:pt x="7087" y="5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10800000">
            <a:off x="7298691" y="9435534"/>
            <a:ext cx="436433" cy="41502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10800000">
            <a:off x="977165" y="340020"/>
            <a:ext cx="499960" cy="475441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10800000">
            <a:off x="6961144" y="9574126"/>
            <a:ext cx="144930" cy="13781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10800000">
            <a:off x="573346" y="906983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10800000">
            <a:off x="369076" y="399501"/>
            <a:ext cx="325496" cy="309558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10800000">
            <a:off x="7001421" y="3739890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10800000">
            <a:off x="6870866" y="10074378"/>
            <a:ext cx="325496" cy="309500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10800000">
            <a:off x="6298069" y="10160213"/>
            <a:ext cx="144931" cy="13781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10800000">
            <a:off x="7415091" y="2297777"/>
            <a:ext cx="436433" cy="415064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rot="10800000">
            <a:off x="459357" y="8244788"/>
            <a:ext cx="144930" cy="13781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10800000">
            <a:off x="514516" y="9851253"/>
            <a:ext cx="325496" cy="309500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10800000">
            <a:off x="6950159" y="3418442"/>
            <a:ext cx="166903" cy="158731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10800000">
            <a:off x="369084" y="1264782"/>
            <a:ext cx="189241" cy="179994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-1557226" y="1569775"/>
            <a:ext cx="10674449" cy="7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724050" y="3003425"/>
            <a:ext cx="6111900" cy="3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724050" y="7029599"/>
            <a:ext cx="6111900" cy="46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5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81" name="Google Shape;81;p15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088680" y="3292324"/>
            <a:ext cx="2974200" cy="86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1497047" y="3458784"/>
            <a:ext cx="13377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3088680" y="4278465"/>
            <a:ext cx="29742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0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190" name="Google Shape;190;p20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72397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1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195" name="Google Shape;195;p21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2107323" y="2562849"/>
            <a:ext cx="3343500" cy="30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2107323" y="5825497"/>
            <a:ext cx="3343500" cy="2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2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201" name="Google Shape;201;p22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2107323" y="2562849"/>
            <a:ext cx="3343500" cy="30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3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206" name="Google Shape;206;p23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3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300" cy="40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1"/>
          </p:nvPr>
        </p:nvSpPr>
        <p:spPr>
          <a:xfrm>
            <a:off x="1415700" y="6304475"/>
            <a:ext cx="4728600" cy="13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2"/>
          <p:cNvSpPr/>
          <p:nvPr/>
        </p:nvSpPr>
        <p:spPr>
          <a:xfrm rot="10800000" flipH="1">
            <a:off x="6877375" y="2783264"/>
            <a:ext cx="1823165" cy="173389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2"/>
          <p:cNvSpPr/>
          <p:nvPr/>
        </p:nvSpPr>
        <p:spPr>
          <a:xfrm rot="10800000" flipH="1">
            <a:off x="7334525" y="7930380"/>
            <a:ext cx="1126607" cy="1071443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2"/>
          <p:cNvSpPr/>
          <p:nvPr/>
        </p:nvSpPr>
        <p:spPr>
          <a:xfrm rot="10800000" flipH="1">
            <a:off x="6679825" y="1378755"/>
            <a:ext cx="1126607" cy="1071443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2"/>
          <p:cNvSpPr/>
          <p:nvPr/>
        </p:nvSpPr>
        <p:spPr>
          <a:xfrm rot="10800000" flipH="1">
            <a:off x="-355782" y="4490363"/>
            <a:ext cx="821665" cy="781433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32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478" name="Google Shape;478;p32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32"/>
          <p:cNvSpPr/>
          <p:nvPr/>
        </p:nvSpPr>
        <p:spPr>
          <a:xfrm flipH="1">
            <a:off x="624865" y="414188"/>
            <a:ext cx="443772" cy="631906"/>
          </a:xfrm>
          <a:custGeom>
            <a:avLst/>
            <a:gdLst/>
            <a:ahLst/>
            <a:cxnLst/>
            <a:rect l="l" t="t" r="r" b="b"/>
            <a:pathLst>
              <a:path w="11169" h="15904" extrusionOk="0">
                <a:moveTo>
                  <a:pt x="7314" y="3515"/>
                </a:moveTo>
                <a:cubicBezTo>
                  <a:pt x="7286" y="1787"/>
                  <a:pt x="6323" y="994"/>
                  <a:pt x="5386" y="227"/>
                </a:cubicBezTo>
                <a:cubicBezTo>
                  <a:pt x="5132" y="143"/>
                  <a:pt x="4932" y="30"/>
                  <a:pt x="4649" y="0"/>
                </a:cubicBezTo>
                <a:cubicBezTo>
                  <a:pt x="5416" y="994"/>
                  <a:pt x="6747" y="1758"/>
                  <a:pt x="6690" y="3402"/>
                </a:cubicBezTo>
                <a:cubicBezTo>
                  <a:pt x="5896" y="3175"/>
                  <a:pt x="4819" y="3288"/>
                  <a:pt x="4252" y="3629"/>
                </a:cubicBezTo>
                <a:cubicBezTo>
                  <a:pt x="2892" y="2751"/>
                  <a:pt x="1334" y="1814"/>
                  <a:pt x="0" y="1134"/>
                </a:cubicBezTo>
                <a:cubicBezTo>
                  <a:pt x="200" y="3118"/>
                  <a:pt x="1334" y="4168"/>
                  <a:pt x="2211" y="5499"/>
                </a:cubicBezTo>
                <a:cubicBezTo>
                  <a:pt x="1304" y="6266"/>
                  <a:pt x="1474" y="8193"/>
                  <a:pt x="2608" y="8617"/>
                </a:cubicBezTo>
                <a:cubicBezTo>
                  <a:pt x="3572" y="8647"/>
                  <a:pt x="4196" y="8307"/>
                  <a:pt x="4819" y="7994"/>
                </a:cubicBezTo>
                <a:cubicBezTo>
                  <a:pt x="6236" y="9128"/>
                  <a:pt x="7400" y="10971"/>
                  <a:pt x="7030" y="13550"/>
                </a:cubicBezTo>
                <a:cubicBezTo>
                  <a:pt x="6633" y="14033"/>
                  <a:pt x="6266" y="14513"/>
                  <a:pt x="5499" y="14627"/>
                </a:cubicBezTo>
                <a:cubicBezTo>
                  <a:pt x="3488" y="14797"/>
                  <a:pt x="2638" y="11565"/>
                  <a:pt x="4366" y="10828"/>
                </a:cubicBezTo>
                <a:cubicBezTo>
                  <a:pt x="4565" y="10858"/>
                  <a:pt x="4932" y="10744"/>
                  <a:pt x="4989" y="10942"/>
                </a:cubicBezTo>
                <a:cubicBezTo>
                  <a:pt x="4819" y="10942"/>
                  <a:pt x="4592" y="10772"/>
                  <a:pt x="4479" y="10942"/>
                </a:cubicBezTo>
                <a:cubicBezTo>
                  <a:pt x="5075" y="11282"/>
                  <a:pt x="5726" y="11622"/>
                  <a:pt x="5783" y="12529"/>
                </a:cubicBezTo>
                <a:cubicBezTo>
                  <a:pt x="5642" y="12955"/>
                  <a:pt x="5159" y="13039"/>
                  <a:pt x="4649" y="13096"/>
                </a:cubicBezTo>
                <a:cubicBezTo>
                  <a:pt x="4592" y="12955"/>
                  <a:pt x="4395" y="12756"/>
                  <a:pt x="4196" y="12926"/>
                </a:cubicBezTo>
                <a:cubicBezTo>
                  <a:pt x="4112" y="13352"/>
                  <a:pt x="4508" y="13182"/>
                  <a:pt x="4592" y="13209"/>
                </a:cubicBezTo>
                <a:cubicBezTo>
                  <a:pt x="4508" y="13436"/>
                  <a:pt x="4762" y="13352"/>
                  <a:pt x="4819" y="13493"/>
                </a:cubicBezTo>
                <a:cubicBezTo>
                  <a:pt x="5019" y="13436"/>
                  <a:pt x="5019" y="13579"/>
                  <a:pt x="5216" y="13550"/>
                </a:cubicBezTo>
                <a:cubicBezTo>
                  <a:pt x="5329" y="13550"/>
                  <a:pt x="5386" y="13436"/>
                  <a:pt x="5556" y="13493"/>
                </a:cubicBezTo>
                <a:cubicBezTo>
                  <a:pt x="7003" y="12899"/>
                  <a:pt x="6293" y="10574"/>
                  <a:pt x="5103" y="10261"/>
                </a:cubicBezTo>
                <a:cubicBezTo>
                  <a:pt x="4706" y="10234"/>
                  <a:pt x="4422" y="10148"/>
                  <a:pt x="4082" y="10261"/>
                </a:cubicBezTo>
                <a:cubicBezTo>
                  <a:pt x="3885" y="10404"/>
                  <a:pt x="3658" y="10545"/>
                  <a:pt x="3459" y="10658"/>
                </a:cubicBezTo>
                <a:cubicBezTo>
                  <a:pt x="1701" y="12445"/>
                  <a:pt x="3658" y="15903"/>
                  <a:pt x="6066" y="15194"/>
                </a:cubicBezTo>
                <a:cubicBezTo>
                  <a:pt x="6520" y="15053"/>
                  <a:pt x="7143" y="14543"/>
                  <a:pt x="7427" y="14173"/>
                </a:cubicBezTo>
                <a:cubicBezTo>
                  <a:pt x="7910" y="13522"/>
                  <a:pt x="7910" y="12559"/>
                  <a:pt x="7937" y="11452"/>
                </a:cubicBezTo>
                <a:cubicBezTo>
                  <a:pt x="7910" y="11368"/>
                  <a:pt x="7853" y="11339"/>
                  <a:pt x="7880" y="11225"/>
                </a:cubicBezTo>
                <a:cubicBezTo>
                  <a:pt x="7370" y="9667"/>
                  <a:pt x="6293" y="8674"/>
                  <a:pt x="5329" y="7597"/>
                </a:cubicBezTo>
                <a:cubicBezTo>
                  <a:pt x="5840" y="7173"/>
                  <a:pt x="6236" y="6606"/>
                  <a:pt x="6690" y="6123"/>
                </a:cubicBezTo>
                <a:cubicBezTo>
                  <a:pt x="7824" y="6663"/>
                  <a:pt x="9978" y="7994"/>
                  <a:pt x="11169" y="6803"/>
                </a:cubicBezTo>
                <a:lnTo>
                  <a:pt x="11169" y="5953"/>
                </a:lnTo>
                <a:cubicBezTo>
                  <a:pt x="10432" y="4592"/>
                  <a:pt x="8958" y="3969"/>
                  <a:pt x="7314" y="3515"/>
                </a:cubicBezTo>
                <a:close/>
                <a:moveTo>
                  <a:pt x="681" y="2098"/>
                </a:moveTo>
                <a:cubicBezTo>
                  <a:pt x="1588" y="2778"/>
                  <a:pt x="2524" y="3431"/>
                  <a:pt x="3515" y="4082"/>
                </a:cubicBezTo>
                <a:cubicBezTo>
                  <a:pt x="3232" y="4395"/>
                  <a:pt x="2864" y="4592"/>
                  <a:pt x="2665" y="4989"/>
                </a:cubicBezTo>
                <a:cubicBezTo>
                  <a:pt x="1758" y="4252"/>
                  <a:pt x="1164" y="3205"/>
                  <a:pt x="681" y="2098"/>
                </a:cubicBezTo>
                <a:close/>
                <a:moveTo>
                  <a:pt x="3288" y="7880"/>
                </a:moveTo>
                <a:cubicBezTo>
                  <a:pt x="2381" y="7797"/>
                  <a:pt x="1928" y="6577"/>
                  <a:pt x="2551" y="5840"/>
                </a:cubicBezTo>
                <a:cubicBezTo>
                  <a:pt x="3175" y="6323"/>
                  <a:pt x="3742" y="6889"/>
                  <a:pt x="4252" y="7540"/>
                </a:cubicBezTo>
                <a:cubicBezTo>
                  <a:pt x="3885" y="7626"/>
                  <a:pt x="3629" y="7797"/>
                  <a:pt x="3288" y="7880"/>
                </a:cubicBezTo>
                <a:close/>
                <a:moveTo>
                  <a:pt x="4819" y="7143"/>
                </a:moveTo>
                <a:cubicBezTo>
                  <a:pt x="4168" y="6606"/>
                  <a:pt x="3629" y="5953"/>
                  <a:pt x="2948" y="5443"/>
                </a:cubicBezTo>
                <a:cubicBezTo>
                  <a:pt x="3148" y="4989"/>
                  <a:pt x="3545" y="4762"/>
                  <a:pt x="3855" y="4422"/>
                </a:cubicBezTo>
                <a:cubicBezTo>
                  <a:pt x="4706" y="4762"/>
                  <a:pt x="5302" y="5386"/>
                  <a:pt x="6123" y="5783"/>
                </a:cubicBezTo>
                <a:cubicBezTo>
                  <a:pt x="5812" y="6350"/>
                  <a:pt x="5245" y="6690"/>
                  <a:pt x="4819" y="7143"/>
                </a:cubicBezTo>
                <a:close/>
                <a:moveTo>
                  <a:pt x="6520" y="4932"/>
                </a:moveTo>
                <a:cubicBezTo>
                  <a:pt x="5926" y="4622"/>
                  <a:pt x="5359" y="4282"/>
                  <a:pt x="4819" y="3969"/>
                </a:cubicBezTo>
                <a:cubicBezTo>
                  <a:pt x="5329" y="3658"/>
                  <a:pt x="6066" y="3742"/>
                  <a:pt x="6690" y="3912"/>
                </a:cubicBezTo>
                <a:cubicBezTo>
                  <a:pt x="6719" y="4338"/>
                  <a:pt x="6577" y="4592"/>
                  <a:pt x="6520" y="4932"/>
                </a:cubicBezTo>
                <a:close/>
                <a:moveTo>
                  <a:pt x="7087" y="5273"/>
                </a:moveTo>
                <a:cubicBezTo>
                  <a:pt x="7173" y="4876"/>
                  <a:pt x="7257" y="4508"/>
                  <a:pt x="7314" y="4082"/>
                </a:cubicBezTo>
                <a:cubicBezTo>
                  <a:pt x="8760" y="4508"/>
                  <a:pt x="10234" y="4932"/>
                  <a:pt x="10602" y="6463"/>
                </a:cubicBezTo>
                <a:cubicBezTo>
                  <a:pt x="9327" y="6379"/>
                  <a:pt x="8164" y="5699"/>
                  <a:pt x="7087" y="52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2"/>
          <p:cNvSpPr/>
          <p:nvPr/>
        </p:nvSpPr>
        <p:spPr>
          <a:xfrm flipH="1">
            <a:off x="6626082" y="8888651"/>
            <a:ext cx="443780" cy="761352"/>
          </a:xfrm>
          <a:custGeom>
            <a:avLst/>
            <a:gdLst/>
            <a:ahLst/>
            <a:cxnLst/>
            <a:rect l="l" t="t" r="r" b="b"/>
            <a:pathLst>
              <a:path w="9072" h="15564" extrusionOk="0">
                <a:moveTo>
                  <a:pt x="7001" y="1417"/>
                </a:moveTo>
                <a:cubicBezTo>
                  <a:pt x="7371" y="794"/>
                  <a:pt x="8475" y="597"/>
                  <a:pt x="9072" y="114"/>
                </a:cubicBezTo>
                <a:cubicBezTo>
                  <a:pt x="9042" y="0"/>
                  <a:pt x="8929" y="30"/>
                  <a:pt x="8815" y="30"/>
                </a:cubicBezTo>
                <a:cubicBezTo>
                  <a:pt x="6747" y="823"/>
                  <a:pt x="5613" y="2184"/>
                  <a:pt x="5130" y="3855"/>
                </a:cubicBezTo>
                <a:cubicBezTo>
                  <a:pt x="3883" y="4452"/>
                  <a:pt x="3459" y="5472"/>
                  <a:pt x="3119" y="6576"/>
                </a:cubicBezTo>
                <a:cubicBezTo>
                  <a:pt x="2892" y="6633"/>
                  <a:pt x="2806" y="6776"/>
                  <a:pt x="2579" y="6860"/>
                </a:cubicBezTo>
                <a:cubicBezTo>
                  <a:pt x="1021" y="8220"/>
                  <a:pt x="1" y="10658"/>
                  <a:pt x="795" y="13209"/>
                </a:cubicBezTo>
                <a:cubicBezTo>
                  <a:pt x="992" y="13919"/>
                  <a:pt x="1361" y="14429"/>
                  <a:pt x="1842" y="14769"/>
                </a:cubicBezTo>
                <a:cubicBezTo>
                  <a:pt x="2012" y="14826"/>
                  <a:pt x="2212" y="14883"/>
                  <a:pt x="2439" y="14883"/>
                </a:cubicBezTo>
                <a:cubicBezTo>
                  <a:pt x="3289" y="15563"/>
                  <a:pt x="5046" y="15137"/>
                  <a:pt x="6378" y="14570"/>
                </a:cubicBezTo>
                <a:cubicBezTo>
                  <a:pt x="6690" y="14259"/>
                  <a:pt x="6974" y="13890"/>
                  <a:pt x="7201" y="13522"/>
                </a:cubicBezTo>
                <a:cubicBezTo>
                  <a:pt x="7201" y="13266"/>
                  <a:pt x="7285" y="13069"/>
                  <a:pt x="7228" y="12756"/>
                </a:cubicBezTo>
                <a:cubicBezTo>
                  <a:pt x="7484" y="12615"/>
                  <a:pt x="7681" y="12416"/>
                  <a:pt x="7711" y="12105"/>
                </a:cubicBezTo>
                <a:cubicBezTo>
                  <a:pt x="7511" y="12075"/>
                  <a:pt x="7314" y="12218"/>
                  <a:pt x="7144" y="12275"/>
                </a:cubicBezTo>
                <a:cubicBezTo>
                  <a:pt x="6831" y="11905"/>
                  <a:pt x="6491" y="11651"/>
                  <a:pt x="5897" y="11878"/>
                </a:cubicBezTo>
                <a:cubicBezTo>
                  <a:pt x="5187" y="12388"/>
                  <a:pt x="6067" y="13182"/>
                  <a:pt x="6718" y="13012"/>
                </a:cubicBezTo>
                <a:cubicBezTo>
                  <a:pt x="6661" y="13466"/>
                  <a:pt x="6321" y="13776"/>
                  <a:pt x="6010" y="14116"/>
                </a:cubicBezTo>
                <a:cubicBezTo>
                  <a:pt x="4026" y="15166"/>
                  <a:pt x="2325" y="14627"/>
                  <a:pt x="1445" y="13352"/>
                </a:cubicBezTo>
                <a:cubicBezTo>
                  <a:pt x="738" y="12332"/>
                  <a:pt x="1135" y="10545"/>
                  <a:pt x="1361" y="9554"/>
                </a:cubicBezTo>
                <a:cubicBezTo>
                  <a:pt x="1645" y="8447"/>
                  <a:pt x="2352" y="7626"/>
                  <a:pt x="3176" y="7059"/>
                </a:cubicBezTo>
                <a:cubicBezTo>
                  <a:pt x="3373" y="7683"/>
                  <a:pt x="3572" y="8164"/>
                  <a:pt x="4053" y="8390"/>
                </a:cubicBezTo>
                <a:cubicBezTo>
                  <a:pt x="5017" y="8817"/>
                  <a:pt x="6774" y="7994"/>
                  <a:pt x="6321" y="6889"/>
                </a:cubicBezTo>
                <a:cubicBezTo>
                  <a:pt x="6010" y="6096"/>
                  <a:pt x="4650" y="5982"/>
                  <a:pt x="3713" y="6350"/>
                </a:cubicBezTo>
                <a:cubicBezTo>
                  <a:pt x="3940" y="5613"/>
                  <a:pt x="4337" y="4962"/>
                  <a:pt x="5017" y="4479"/>
                </a:cubicBezTo>
                <a:cubicBezTo>
                  <a:pt x="4990" y="6436"/>
                  <a:pt x="7654" y="5839"/>
                  <a:pt x="7144" y="4252"/>
                </a:cubicBezTo>
                <a:cubicBezTo>
                  <a:pt x="6747" y="3771"/>
                  <a:pt x="6151" y="3715"/>
                  <a:pt x="5500" y="3771"/>
                </a:cubicBezTo>
                <a:cubicBezTo>
                  <a:pt x="5527" y="3545"/>
                  <a:pt x="5641" y="3345"/>
                  <a:pt x="5670" y="3091"/>
                </a:cubicBezTo>
                <a:cubicBezTo>
                  <a:pt x="6094" y="2524"/>
                  <a:pt x="6434" y="1900"/>
                  <a:pt x="7001" y="1417"/>
                </a:cubicBezTo>
                <a:close/>
                <a:moveTo>
                  <a:pt x="6151" y="12302"/>
                </a:moveTo>
                <a:cubicBezTo>
                  <a:pt x="6378" y="12246"/>
                  <a:pt x="6464" y="12388"/>
                  <a:pt x="6604" y="12416"/>
                </a:cubicBezTo>
                <a:cubicBezTo>
                  <a:pt x="6520" y="12558"/>
                  <a:pt x="6207" y="12472"/>
                  <a:pt x="6151" y="12302"/>
                </a:cubicBezTo>
                <a:close/>
                <a:moveTo>
                  <a:pt x="5867" y="7143"/>
                </a:moveTo>
                <a:cubicBezTo>
                  <a:pt x="6010" y="7740"/>
                  <a:pt x="4847" y="8137"/>
                  <a:pt x="4253" y="7937"/>
                </a:cubicBezTo>
                <a:cubicBezTo>
                  <a:pt x="3996" y="7710"/>
                  <a:pt x="3656" y="7370"/>
                  <a:pt x="3686" y="6889"/>
                </a:cubicBezTo>
                <a:cubicBezTo>
                  <a:pt x="4423" y="6520"/>
                  <a:pt x="5727" y="6492"/>
                  <a:pt x="5867" y="7143"/>
                </a:cubicBezTo>
                <a:close/>
                <a:moveTo>
                  <a:pt x="6690" y="4479"/>
                </a:moveTo>
                <a:cubicBezTo>
                  <a:pt x="6718" y="4848"/>
                  <a:pt x="6520" y="5102"/>
                  <a:pt x="6264" y="5302"/>
                </a:cubicBezTo>
                <a:cubicBezTo>
                  <a:pt x="5754" y="5386"/>
                  <a:pt x="5300" y="4876"/>
                  <a:pt x="5414" y="4309"/>
                </a:cubicBezTo>
                <a:cubicBezTo>
                  <a:pt x="5953" y="4168"/>
                  <a:pt x="6350" y="4281"/>
                  <a:pt x="6690" y="44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2"/>
          <p:cNvSpPr/>
          <p:nvPr/>
        </p:nvSpPr>
        <p:spPr>
          <a:xfrm rot="-2700000" flipH="1">
            <a:off x="-203698" y="6171173"/>
            <a:ext cx="358081" cy="509830"/>
          </a:xfrm>
          <a:custGeom>
            <a:avLst/>
            <a:gdLst/>
            <a:ahLst/>
            <a:cxnLst/>
            <a:rect l="l" t="t" r="r" b="b"/>
            <a:pathLst>
              <a:path w="11169" h="15904" extrusionOk="0">
                <a:moveTo>
                  <a:pt x="7314" y="3515"/>
                </a:moveTo>
                <a:cubicBezTo>
                  <a:pt x="7286" y="1787"/>
                  <a:pt x="6323" y="994"/>
                  <a:pt x="5386" y="227"/>
                </a:cubicBezTo>
                <a:cubicBezTo>
                  <a:pt x="5132" y="143"/>
                  <a:pt x="4932" y="30"/>
                  <a:pt x="4649" y="0"/>
                </a:cubicBezTo>
                <a:cubicBezTo>
                  <a:pt x="5416" y="994"/>
                  <a:pt x="6747" y="1758"/>
                  <a:pt x="6690" y="3402"/>
                </a:cubicBezTo>
                <a:cubicBezTo>
                  <a:pt x="5896" y="3175"/>
                  <a:pt x="4819" y="3288"/>
                  <a:pt x="4252" y="3629"/>
                </a:cubicBezTo>
                <a:cubicBezTo>
                  <a:pt x="2892" y="2751"/>
                  <a:pt x="1334" y="1814"/>
                  <a:pt x="0" y="1134"/>
                </a:cubicBezTo>
                <a:cubicBezTo>
                  <a:pt x="200" y="3118"/>
                  <a:pt x="1334" y="4168"/>
                  <a:pt x="2211" y="5499"/>
                </a:cubicBezTo>
                <a:cubicBezTo>
                  <a:pt x="1304" y="6266"/>
                  <a:pt x="1474" y="8193"/>
                  <a:pt x="2608" y="8617"/>
                </a:cubicBezTo>
                <a:cubicBezTo>
                  <a:pt x="3572" y="8647"/>
                  <a:pt x="4196" y="8307"/>
                  <a:pt x="4819" y="7994"/>
                </a:cubicBezTo>
                <a:cubicBezTo>
                  <a:pt x="6236" y="9128"/>
                  <a:pt x="7400" y="10971"/>
                  <a:pt x="7030" y="13550"/>
                </a:cubicBezTo>
                <a:cubicBezTo>
                  <a:pt x="6633" y="14033"/>
                  <a:pt x="6266" y="14513"/>
                  <a:pt x="5499" y="14627"/>
                </a:cubicBezTo>
                <a:cubicBezTo>
                  <a:pt x="3488" y="14797"/>
                  <a:pt x="2638" y="11565"/>
                  <a:pt x="4366" y="10828"/>
                </a:cubicBezTo>
                <a:cubicBezTo>
                  <a:pt x="4565" y="10858"/>
                  <a:pt x="4932" y="10744"/>
                  <a:pt x="4989" y="10942"/>
                </a:cubicBezTo>
                <a:cubicBezTo>
                  <a:pt x="4819" y="10942"/>
                  <a:pt x="4592" y="10772"/>
                  <a:pt x="4479" y="10942"/>
                </a:cubicBezTo>
                <a:cubicBezTo>
                  <a:pt x="5075" y="11282"/>
                  <a:pt x="5726" y="11622"/>
                  <a:pt x="5783" y="12529"/>
                </a:cubicBezTo>
                <a:cubicBezTo>
                  <a:pt x="5642" y="12955"/>
                  <a:pt x="5159" y="13039"/>
                  <a:pt x="4649" y="13096"/>
                </a:cubicBezTo>
                <a:cubicBezTo>
                  <a:pt x="4592" y="12955"/>
                  <a:pt x="4395" y="12756"/>
                  <a:pt x="4196" y="12926"/>
                </a:cubicBezTo>
                <a:cubicBezTo>
                  <a:pt x="4112" y="13352"/>
                  <a:pt x="4508" y="13182"/>
                  <a:pt x="4592" y="13209"/>
                </a:cubicBezTo>
                <a:cubicBezTo>
                  <a:pt x="4508" y="13436"/>
                  <a:pt x="4762" y="13352"/>
                  <a:pt x="4819" y="13493"/>
                </a:cubicBezTo>
                <a:cubicBezTo>
                  <a:pt x="5019" y="13436"/>
                  <a:pt x="5019" y="13579"/>
                  <a:pt x="5216" y="13550"/>
                </a:cubicBezTo>
                <a:cubicBezTo>
                  <a:pt x="5329" y="13550"/>
                  <a:pt x="5386" y="13436"/>
                  <a:pt x="5556" y="13493"/>
                </a:cubicBezTo>
                <a:cubicBezTo>
                  <a:pt x="7003" y="12899"/>
                  <a:pt x="6293" y="10574"/>
                  <a:pt x="5103" y="10261"/>
                </a:cubicBezTo>
                <a:cubicBezTo>
                  <a:pt x="4706" y="10234"/>
                  <a:pt x="4422" y="10148"/>
                  <a:pt x="4082" y="10261"/>
                </a:cubicBezTo>
                <a:cubicBezTo>
                  <a:pt x="3885" y="10404"/>
                  <a:pt x="3658" y="10545"/>
                  <a:pt x="3459" y="10658"/>
                </a:cubicBezTo>
                <a:cubicBezTo>
                  <a:pt x="1701" y="12445"/>
                  <a:pt x="3658" y="15903"/>
                  <a:pt x="6066" y="15194"/>
                </a:cubicBezTo>
                <a:cubicBezTo>
                  <a:pt x="6520" y="15053"/>
                  <a:pt x="7143" y="14543"/>
                  <a:pt x="7427" y="14173"/>
                </a:cubicBezTo>
                <a:cubicBezTo>
                  <a:pt x="7910" y="13522"/>
                  <a:pt x="7910" y="12559"/>
                  <a:pt x="7937" y="11452"/>
                </a:cubicBezTo>
                <a:cubicBezTo>
                  <a:pt x="7910" y="11368"/>
                  <a:pt x="7853" y="11339"/>
                  <a:pt x="7880" y="11225"/>
                </a:cubicBezTo>
                <a:cubicBezTo>
                  <a:pt x="7370" y="9667"/>
                  <a:pt x="6293" y="8674"/>
                  <a:pt x="5329" y="7597"/>
                </a:cubicBezTo>
                <a:cubicBezTo>
                  <a:pt x="5840" y="7173"/>
                  <a:pt x="6236" y="6606"/>
                  <a:pt x="6690" y="6123"/>
                </a:cubicBezTo>
                <a:cubicBezTo>
                  <a:pt x="7824" y="6663"/>
                  <a:pt x="9978" y="7994"/>
                  <a:pt x="11169" y="6803"/>
                </a:cubicBezTo>
                <a:lnTo>
                  <a:pt x="11169" y="5953"/>
                </a:lnTo>
                <a:cubicBezTo>
                  <a:pt x="10432" y="4592"/>
                  <a:pt x="8958" y="3969"/>
                  <a:pt x="7314" y="3515"/>
                </a:cubicBezTo>
                <a:close/>
                <a:moveTo>
                  <a:pt x="681" y="2098"/>
                </a:moveTo>
                <a:cubicBezTo>
                  <a:pt x="1588" y="2778"/>
                  <a:pt x="2524" y="3431"/>
                  <a:pt x="3515" y="4082"/>
                </a:cubicBezTo>
                <a:cubicBezTo>
                  <a:pt x="3232" y="4395"/>
                  <a:pt x="2864" y="4592"/>
                  <a:pt x="2665" y="4989"/>
                </a:cubicBezTo>
                <a:cubicBezTo>
                  <a:pt x="1758" y="4252"/>
                  <a:pt x="1164" y="3205"/>
                  <a:pt x="681" y="2098"/>
                </a:cubicBezTo>
                <a:close/>
                <a:moveTo>
                  <a:pt x="3288" y="7880"/>
                </a:moveTo>
                <a:cubicBezTo>
                  <a:pt x="2381" y="7797"/>
                  <a:pt x="1928" y="6577"/>
                  <a:pt x="2551" y="5840"/>
                </a:cubicBezTo>
                <a:cubicBezTo>
                  <a:pt x="3175" y="6323"/>
                  <a:pt x="3742" y="6889"/>
                  <a:pt x="4252" y="7540"/>
                </a:cubicBezTo>
                <a:cubicBezTo>
                  <a:pt x="3885" y="7626"/>
                  <a:pt x="3629" y="7797"/>
                  <a:pt x="3288" y="7880"/>
                </a:cubicBezTo>
                <a:close/>
                <a:moveTo>
                  <a:pt x="4819" y="7143"/>
                </a:moveTo>
                <a:cubicBezTo>
                  <a:pt x="4168" y="6606"/>
                  <a:pt x="3629" y="5953"/>
                  <a:pt x="2948" y="5443"/>
                </a:cubicBezTo>
                <a:cubicBezTo>
                  <a:pt x="3148" y="4989"/>
                  <a:pt x="3545" y="4762"/>
                  <a:pt x="3855" y="4422"/>
                </a:cubicBezTo>
                <a:cubicBezTo>
                  <a:pt x="4706" y="4762"/>
                  <a:pt x="5302" y="5386"/>
                  <a:pt x="6123" y="5783"/>
                </a:cubicBezTo>
                <a:cubicBezTo>
                  <a:pt x="5812" y="6350"/>
                  <a:pt x="5245" y="6690"/>
                  <a:pt x="4819" y="7143"/>
                </a:cubicBezTo>
                <a:close/>
                <a:moveTo>
                  <a:pt x="6520" y="4932"/>
                </a:moveTo>
                <a:cubicBezTo>
                  <a:pt x="5926" y="4622"/>
                  <a:pt x="5359" y="4282"/>
                  <a:pt x="4819" y="3969"/>
                </a:cubicBezTo>
                <a:cubicBezTo>
                  <a:pt x="5329" y="3658"/>
                  <a:pt x="6066" y="3742"/>
                  <a:pt x="6690" y="3912"/>
                </a:cubicBezTo>
                <a:cubicBezTo>
                  <a:pt x="6719" y="4338"/>
                  <a:pt x="6577" y="4592"/>
                  <a:pt x="6520" y="4932"/>
                </a:cubicBezTo>
                <a:close/>
                <a:moveTo>
                  <a:pt x="7087" y="5273"/>
                </a:moveTo>
                <a:cubicBezTo>
                  <a:pt x="7173" y="4876"/>
                  <a:pt x="7257" y="4508"/>
                  <a:pt x="7314" y="4082"/>
                </a:cubicBezTo>
                <a:cubicBezTo>
                  <a:pt x="8760" y="4508"/>
                  <a:pt x="10234" y="4932"/>
                  <a:pt x="10602" y="6463"/>
                </a:cubicBezTo>
                <a:cubicBezTo>
                  <a:pt x="9327" y="6379"/>
                  <a:pt x="8164" y="5699"/>
                  <a:pt x="7087" y="5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 rot="10800000" flipH="1">
            <a:off x="-279575" y="9290097"/>
            <a:ext cx="436433" cy="41502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/>
          <p:cNvSpPr/>
          <p:nvPr/>
        </p:nvSpPr>
        <p:spPr>
          <a:xfrm rot="10800000" flipH="1">
            <a:off x="6094825" y="492420"/>
            <a:ext cx="499960" cy="475441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/>
          <p:cNvSpPr/>
          <p:nvPr/>
        </p:nvSpPr>
        <p:spPr>
          <a:xfrm rot="10800000" flipH="1">
            <a:off x="465875" y="9726526"/>
            <a:ext cx="144931" cy="13781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2"/>
          <p:cNvSpPr/>
          <p:nvPr/>
        </p:nvSpPr>
        <p:spPr>
          <a:xfrm rot="10800000" flipH="1">
            <a:off x="6790775" y="1059383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"/>
          <p:cNvSpPr/>
          <p:nvPr/>
        </p:nvSpPr>
        <p:spPr>
          <a:xfrm rot="10800000" flipH="1">
            <a:off x="6877377" y="551901"/>
            <a:ext cx="325496" cy="309558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 rot="10800000" flipH="1">
            <a:off x="362700" y="3892290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2"/>
          <p:cNvSpPr/>
          <p:nvPr/>
        </p:nvSpPr>
        <p:spPr>
          <a:xfrm rot="10800000" flipH="1">
            <a:off x="684000" y="9497603"/>
            <a:ext cx="325496" cy="309500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2"/>
          <p:cNvSpPr/>
          <p:nvPr/>
        </p:nvSpPr>
        <p:spPr>
          <a:xfrm rot="10800000" flipH="1">
            <a:off x="1128950" y="10312613"/>
            <a:ext cx="144931" cy="13781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2"/>
          <p:cNvSpPr/>
          <p:nvPr/>
        </p:nvSpPr>
        <p:spPr>
          <a:xfrm rot="10800000" flipH="1">
            <a:off x="-279575" y="2450177"/>
            <a:ext cx="436433" cy="415064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2"/>
          <p:cNvSpPr/>
          <p:nvPr/>
        </p:nvSpPr>
        <p:spPr>
          <a:xfrm rot="10800000" flipH="1">
            <a:off x="6967663" y="8397188"/>
            <a:ext cx="144930" cy="13781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2"/>
          <p:cNvSpPr/>
          <p:nvPr/>
        </p:nvSpPr>
        <p:spPr>
          <a:xfrm rot="10800000" flipH="1">
            <a:off x="6731938" y="10003653"/>
            <a:ext cx="325496" cy="309500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2"/>
          <p:cNvSpPr/>
          <p:nvPr/>
        </p:nvSpPr>
        <p:spPr>
          <a:xfrm rot="10800000" flipH="1">
            <a:off x="454888" y="3570842"/>
            <a:ext cx="166903" cy="158731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2"/>
          <p:cNvSpPr/>
          <p:nvPr/>
        </p:nvSpPr>
        <p:spPr>
          <a:xfrm rot="10800000" flipH="1">
            <a:off x="7013625" y="1417182"/>
            <a:ext cx="189241" cy="179994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2"/>
          <p:cNvSpPr/>
          <p:nvPr/>
        </p:nvSpPr>
        <p:spPr>
          <a:xfrm rot="10800000" flipH="1">
            <a:off x="5812775" y="9511266"/>
            <a:ext cx="610330" cy="580484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2"/>
          <p:cNvSpPr/>
          <p:nvPr/>
        </p:nvSpPr>
        <p:spPr>
          <a:xfrm rot="10800000" flipH="1">
            <a:off x="860800" y="10059578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8" name="Google Shape;498;p3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-1557226" y="1569775"/>
            <a:ext cx="10674449" cy="7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3"/>
          <p:cNvSpPr/>
          <p:nvPr/>
        </p:nvSpPr>
        <p:spPr>
          <a:xfrm rot="10800000">
            <a:off x="6778584" y="7569702"/>
            <a:ext cx="1308793" cy="1244748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3"/>
          <p:cNvSpPr/>
          <p:nvPr/>
        </p:nvSpPr>
        <p:spPr>
          <a:xfrm rot="10800000">
            <a:off x="7065447" y="6127000"/>
            <a:ext cx="735051" cy="699079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33"/>
          <p:cNvGrpSpPr/>
          <p:nvPr/>
        </p:nvGrpSpPr>
        <p:grpSpPr>
          <a:xfrm>
            <a:off x="161225" y="163525"/>
            <a:ext cx="7237566" cy="10364865"/>
            <a:chOff x="161225" y="163525"/>
            <a:chExt cx="7237566" cy="10364865"/>
          </a:xfrm>
        </p:grpSpPr>
        <p:sp>
          <p:nvSpPr>
            <p:cNvPr id="503" name="Google Shape;503;p33"/>
            <p:cNvSpPr/>
            <p:nvPr/>
          </p:nvSpPr>
          <p:spPr>
            <a:xfrm rot="10800000">
              <a:off x="161225" y="163525"/>
              <a:ext cx="7237566" cy="10364865"/>
            </a:xfrm>
            <a:custGeom>
              <a:avLst/>
              <a:gdLst/>
              <a:ahLst/>
              <a:cxnLst/>
              <a:rect l="l" t="t" r="r" b="b"/>
              <a:pathLst>
                <a:path w="56040" h="82007" extrusionOk="0">
                  <a:moveTo>
                    <a:pt x="47479" y="2820"/>
                  </a:moveTo>
                  <a:cubicBezTo>
                    <a:pt x="47490" y="3076"/>
                    <a:pt x="47535" y="3326"/>
                    <a:pt x="47535" y="3576"/>
                  </a:cubicBezTo>
                  <a:cubicBezTo>
                    <a:pt x="47565" y="3886"/>
                    <a:pt x="47565" y="4256"/>
                    <a:pt x="47535" y="4566"/>
                  </a:cubicBezTo>
                  <a:cubicBezTo>
                    <a:pt x="47535" y="4709"/>
                    <a:pt x="47508" y="4793"/>
                    <a:pt x="47479" y="4907"/>
                  </a:cubicBezTo>
                  <a:cubicBezTo>
                    <a:pt x="47451" y="5133"/>
                    <a:pt x="47451" y="5333"/>
                    <a:pt x="47365" y="5530"/>
                  </a:cubicBezTo>
                  <a:cubicBezTo>
                    <a:pt x="47281" y="5700"/>
                    <a:pt x="47168" y="5700"/>
                    <a:pt x="47055" y="5843"/>
                  </a:cubicBezTo>
                  <a:cubicBezTo>
                    <a:pt x="46941" y="5984"/>
                    <a:pt x="46855" y="6297"/>
                    <a:pt x="46798" y="6494"/>
                  </a:cubicBezTo>
                  <a:cubicBezTo>
                    <a:pt x="46798" y="6297"/>
                    <a:pt x="46828" y="6070"/>
                    <a:pt x="46855" y="5870"/>
                  </a:cubicBezTo>
                  <a:cubicBezTo>
                    <a:pt x="46855" y="5757"/>
                    <a:pt x="46828" y="5417"/>
                    <a:pt x="46855" y="5303"/>
                  </a:cubicBezTo>
                  <a:cubicBezTo>
                    <a:pt x="46884" y="5220"/>
                    <a:pt x="46998" y="5133"/>
                    <a:pt x="47025" y="5049"/>
                  </a:cubicBezTo>
                  <a:cubicBezTo>
                    <a:pt x="47111" y="4963"/>
                    <a:pt x="47195" y="4850"/>
                    <a:pt x="47252" y="4737"/>
                  </a:cubicBezTo>
                  <a:cubicBezTo>
                    <a:pt x="47451" y="4396"/>
                    <a:pt x="47479" y="3972"/>
                    <a:pt x="47479" y="3546"/>
                  </a:cubicBezTo>
                  <a:lnTo>
                    <a:pt x="47479" y="2820"/>
                  </a:lnTo>
                  <a:close/>
                  <a:moveTo>
                    <a:pt x="34667" y="1"/>
                  </a:moveTo>
                  <a:cubicBezTo>
                    <a:pt x="34657" y="1"/>
                    <a:pt x="34648" y="2"/>
                    <a:pt x="34639" y="4"/>
                  </a:cubicBezTo>
                  <a:cubicBezTo>
                    <a:pt x="34696" y="287"/>
                    <a:pt x="34866" y="485"/>
                    <a:pt x="34979" y="741"/>
                  </a:cubicBezTo>
                  <a:cubicBezTo>
                    <a:pt x="35036" y="911"/>
                    <a:pt x="35093" y="1108"/>
                    <a:pt x="35149" y="1251"/>
                  </a:cubicBezTo>
                  <a:cubicBezTo>
                    <a:pt x="35206" y="1392"/>
                    <a:pt x="35319" y="1591"/>
                    <a:pt x="35433" y="1648"/>
                  </a:cubicBezTo>
                  <a:cubicBezTo>
                    <a:pt x="35445" y="1651"/>
                    <a:pt x="35458" y="1652"/>
                    <a:pt x="35471" y="1652"/>
                  </a:cubicBezTo>
                  <a:cubicBezTo>
                    <a:pt x="35582" y="1652"/>
                    <a:pt x="35728" y="1562"/>
                    <a:pt x="35830" y="1562"/>
                  </a:cubicBezTo>
                  <a:cubicBezTo>
                    <a:pt x="35877" y="1553"/>
                    <a:pt x="35924" y="1550"/>
                    <a:pt x="35971" y="1550"/>
                  </a:cubicBezTo>
                  <a:cubicBezTo>
                    <a:pt x="36065" y="1550"/>
                    <a:pt x="36160" y="1562"/>
                    <a:pt x="36254" y="1562"/>
                  </a:cubicBezTo>
                  <a:cubicBezTo>
                    <a:pt x="36292" y="1562"/>
                    <a:pt x="36368" y="1537"/>
                    <a:pt x="36431" y="1537"/>
                  </a:cubicBezTo>
                  <a:cubicBezTo>
                    <a:pt x="36463" y="1537"/>
                    <a:pt x="36491" y="1543"/>
                    <a:pt x="36510" y="1562"/>
                  </a:cubicBezTo>
                  <a:cubicBezTo>
                    <a:pt x="36594" y="1619"/>
                    <a:pt x="36651" y="1875"/>
                    <a:pt x="36707" y="1988"/>
                  </a:cubicBezTo>
                  <a:cubicBezTo>
                    <a:pt x="36793" y="2158"/>
                    <a:pt x="36907" y="2328"/>
                    <a:pt x="37020" y="2442"/>
                  </a:cubicBezTo>
                  <a:cubicBezTo>
                    <a:pt x="37134" y="2555"/>
                    <a:pt x="37190" y="2639"/>
                    <a:pt x="37304" y="2782"/>
                  </a:cubicBezTo>
                  <a:cubicBezTo>
                    <a:pt x="37444" y="3009"/>
                    <a:pt x="37444" y="3206"/>
                    <a:pt x="37530" y="3489"/>
                  </a:cubicBezTo>
                  <a:cubicBezTo>
                    <a:pt x="37587" y="3689"/>
                    <a:pt x="37784" y="3886"/>
                    <a:pt x="37784" y="4113"/>
                  </a:cubicBezTo>
                  <a:cubicBezTo>
                    <a:pt x="37587" y="4056"/>
                    <a:pt x="37274" y="3746"/>
                    <a:pt x="37134" y="3546"/>
                  </a:cubicBezTo>
                  <a:cubicBezTo>
                    <a:pt x="37020" y="3349"/>
                    <a:pt x="36877" y="3206"/>
                    <a:pt x="36850" y="2922"/>
                  </a:cubicBezTo>
                  <a:cubicBezTo>
                    <a:pt x="36793" y="2498"/>
                    <a:pt x="36680" y="2469"/>
                    <a:pt x="36340" y="2385"/>
                  </a:cubicBezTo>
                  <a:cubicBezTo>
                    <a:pt x="35943" y="2299"/>
                    <a:pt x="35603" y="2015"/>
                    <a:pt x="35233" y="1959"/>
                  </a:cubicBezTo>
                  <a:cubicBezTo>
                    <a:pt x="35149" y="1931"/>
                    <a:pt x="35007" y="1931"/>
                    <a:pt x="34893" y="1931"/>
                  </a:cubicBezTo>
                  <a:cubicBezTo>
                    <a:pt x="34836" y="1959"/>
                    <a:pt x="34780" y="2015"/>
                    <a:pt x="34696" y="2015"/>
                  </a:cubicBezTo>
                  <a:cubicBezTo>
                    <a:pt x="34553" y="1988"/>
                    <a:pt x="34383" y="1705"/>
                    <a:pt x="34299" y="1562"/>
                  </a:cubicBezTo>
                  <a:cubicBezTo>
                    <a:pt x="34213" y="1448"/>
                    <a:pt x="34129" y="1165"/>
                    <a:pt x="34043" y="1081"/>
                  </a:cubicBezTo>
                  <a:cubicBezTo>
                    <a:pt x="34015" y="1071"/>
                    <a:pt x="33984" y="1068"/>
                    <a:pt x="33952" y="1068"/>
                  </a:cubicBezTo>
                  <a:cubicBezTo>
                    <a:pt x="33890" y="1068"/>
                    <a:pt x="33827" y="1081"/>
                    <a:pt x="33789" y="1081"/>
                  </a:cubicBezTo>
                  <a:cubicBezTo>
                    <a:pt x="33751" y="1081"/>
                    <a:pt x="33688" y="1106"/>
                    <a:pt x="33633" y="1106"/>
                  </a:cubicBezTo>
                  <a:cubicBezTo>
                    <a:pt x="33606" y="1106"/>
                    <a:pt x="33581" y="1100"/>
                    <a:pt x="33562" y="1081"/>
                  </a:cubicBezTo>
                  <a:cubicBezTo>
                    <a:pt x="33449" y="1024"/>
                    <a:pt x="33192" y="798"/>
                    <a:pt x="33136" y="655"/>
                  </a:cubicBezTo>
                  <a:cubicBezTo>
                    <a:pt x="33052" y="684"/>
                    <a:pt x="32995" y="798"/>
                    <a:pt x="32909" y="854"/>
                  </a:cubicBezTo>
                  <a:lnTo>
                    <a:pt x="32825" y="854"/>
                  </a:lnTo>
                  <a:lnTo>
                    <a:pt x="32399" y="1024"/>
                  </a:lnTo>
                  <a:cubicBezTo>
                    <a:pt x="32330" y="1047"/>
                    <a:pt x="32280" y="1088"/>
                    <a:pt x="32217" y="1088"/>
                  </a:cubicBezTo>
                  <a:cubicBezTo>
                    <a:pt x="32203" y="1088"/>
                    <a:pt x="32188" y="1086"/>
                    <a:pt x="32172" y="1081"/>
                  </a:cubicBezTo>
                  <a:cubicBezTo>
                    <a:pt x="32023" y="1055"/>
                    <a:pt x="31940" y="901"/>
                    <a:pt x="31808" y="901"/>
                  </a:cubicBezTo>
                  <a:cubicBezTo>
                    <a:pt x="31789" y="901"/>
                    <a:pt x="31769" y="904"/>
                    <a:pt x="31748" y="911"/>
                  </a:cubicBezTo>
                  <a:cubicBezTo>
                    <a:pt x="31634" y="938"/>
                    <a:pt x="31521" y="968"/>
                    <a:pt x="31408" y="968"/>
                  </a:cubicBezTo>
                  <a:cubicBezTo>
                    <a:pt x="31364" y="968"/>
                    <a:pt x="31313" y="960"/>
                    <a:pt x="31262" y="960"/>
                  </a:cubicBezTo>
                  <a:cubicBezTo>
                    <a:pt x="31214" y="960"/>
                    <a:pt x="31165" y="967"/>
                    <a:pt x="31124" y="995"/>
                  </a:cubicBezTo>
                  <a:cubicBezTo>
                    <a:pt x="31038" y="1052"/>
                    <a:pt x="31011" y="1165"/>
                    <a:pt x="30925" y="1165"/>
                  </a:cubicBezTo>
                  <a:cubicBezTo>
                    <a:pt x="30906" y="1175"/>
                    <a:pt x="30884" y="1178"/>
                    <a:pt x="30860" y="1178"/>
                  </a:cubicBezTo>
                  <a:cubicBezTo>
                    <a:pt x="30812" y="1178"/>
                    <a:pt x="30755" y="1165"/>
                    <a:pt x="30698" y="1165"/>
                  </a:cubicBezTo>
                  <a:cubicBezTo>
                    <a:pt x="30585" y="1165"/>
                    <a:pt x="30501" y="1194"/>
                    <a:pt x="30387" y="1194"/>
                  </a:cubicBezTo>
                  <a:cubicBezTo>
                    <a:pt x="30246" y="1218"/>
                    <a:pt x="30096" y="1232"/>
                    <a:pt x="29945" y="1232"/>
                  </a:cubicBezTo>
                  <a:cubicBezTo>
                    <a:pt x="29733" y="1232"/>
                    <a:pt x="29521" y="1204"/>
                    <a:pt x="29337" y="1138"/>
                  </a:cubicBezTo>
                  <a:cubicBezTo>
                    <a:pt x="29197" y="1108"/>
                    <a:pt x="29027" y="1052"/>
                    <a:pt x="28884" y="1052"/>
                  </a:cubicBezTo>
                  <a:cubicBezTo>
                    <a:pt x="28714" y="1052"/>
                    <a:pt x="28516" y="1024"/>
                    <a:pt x="28346" y="938"/>
                  </a:cubicBezTo>
                  <a:cubicBezTo>
                    <a:pt x="28063" y="854"/>
                    <a:pt x="27807" y="684"/>
                    <a:pt x="27496" y="598"/>
                  </a:cubicBezTo>
                  <a:cubicBezTo>
                    <a:pt x="27430" y="574"/>
                    <a:pt x="27364" y="563"/>
                    <a:pt x="27297" y="563"/>
                  </a:cubicBezTo>
                  <a:cubicBezTo>
                    <a:pt x="27137" y="563"/>
                    <a:pt x="26976" y="623"/>
                    <a:pt x="26816" y="684"/>
                  </a:cubicBezTo>
                  <a:cubicBezTo>
                    <a:pt x="26702" y="741"/>
                    <a:pt x="26559" y="768"/>
                    <a:pt x="26446" y="798"/>
                  </a:cubicBezTo>
                  <a:cubicBezTo>
                    <a:pt x="26362" y="798"/>
                    <a:pt x="26276" y="768"/>
                    <a:pt x="26192" y="768"/>
                  </a:cubicBezTo>
                  <a:cubicBezTo>
                    <a:pt x="26079" y="798"/>
                    <a:pt x="26022" y="938"/>
                    <a:pt x="25936" y="1052"/>
                  </a:cubicBezTo>
                  <a:cubicBezTo>
                    <a:pt x="25965" y="1222"/>
                    <a:pt x="26022" y="1421"/>
                    <a:pt x="26049" y="1591"/>
                  </a:cubicBezTo>
                  <a:cubicBezTo>
                    <a:pt x="26079" y="1761"/>
                    <a:pt x="26106" y="1931"/>
                    <a:pt x="26163" y="2102"/>
                  </a:cubicBezTo>
                  <a:cubicBezTo>
                    <a:pt x="26276" y="2469"/>
                    <a:pt x="26389" y="2839"/>
                    <a:pt x="26503" y="3179"/>
                  </a:cubicBezTo>
                  <a:cubicBezTo>
                    <a:pt x="26532" y="3292"/>
                    <a:pt x="26559" y="3376"/>
                    <a:pt x="26616" y="3462"/>
                  </a:cubicBezTo>
                  <a:cubicBezTo>
                    <a:pt x="26673" y="3519"/>
                    <a:pt x="26673" y="3576"/>
                    <a:pt x="26702" y="3659"/>
                  </a:cubicBezTo>
                  <a:cubicBezTo>
                    <a:pt x="26759" y="3746"/>
                    <a:pt x="26786" y="3859"/>
                    <a:pt x="26786" y="3943"/>
                  </a:cubicBezTo>
                  <a:cubicBezTo>
                    <a:pt x="26816" y="4056"/>
                    <a:pt x="26872" y="4256"/>
                    <a:pt x="26843" y="4369"/>
                  </a:cubicBezTo>
                  <a:cubicBezTo>
                    <a:pt x="26786" y="4340"/>
                    <a:pt x="26759" y="4256"/>
                    <a:pt x="26702" y="4170"/>
                  </a:cubicBezTo>
                  <a:cubicBezTo>
                    <a:pt x="26646" y="4086"/>
                    <a:pt x="26589" y="3972"/>
                    <a:pt x="26532" y="3829"/>
                  </a:cubicBezTo>
                  <a:cubicBezTo>
                    <a:pt x="26503" y="3716"/>
                    <a:pt x="26446" y="3576"/>
                    <a:pt x="26419" y="3433"/>
                  </a:cubicBezTo>
                  <a:cubicBezTo>
                    <a:pt x="26389" y="3319"/>
                    <a:pt x="26389" y="3235"/>
                    <a:pt x="26362" y="3122"/>
                  </a:cubicBezTo>
                  <a:cubicBezTo>
                    <a:pt x="26306" y="3036"/>
                    <a:pt x="26249" y="2922"/>
                    <a:pt x="26192" y="2839"/>
                  </a:cubicBezTo>
                  <a:cubicBezTo>
                    <a:pt x="26106" y="2612"/>
                    <a:pt x="26106" y="2356"/>
                    <a:pt x="26049" y="2129"/>
                  </a:cubicBezTo>
                  <a:cubicBezTo>
                    <a:pt x="25909" y="1591"/>
                    <a:pt x="25482" y="1194"/>
                    <a:pt x="25172" y="825"/>
                  </a:cubicBezTo>
                  <a:cubicBezTo>
                    <a:pt x="25086" y="798"/>
                    <a:pt x="24972" y="768"/>
                    <a:pt x="24859" y="741"/>
                  </a:cubicBezTo>
                  <a:cubicBezTo>
                    <a:pt x="24718" y="741"/>
                    <a:pt x="24605" y="741"/>
                    <a:pt x="24462" y="768"/>
                  </a:cubicBezTo>
                  <a:cubicBezTo>
                    <a:pt x="24405" y="783"/>
                    <a:pt x="24349" y="783"/>
                    <a:pt x="24292" y="783"/>
                  </a:cubicBezTo>
                  <a:cubicBezTo>
                    <a:pt x="24235" y="783"/>
                    <a:pt x="24178" y="783"/>
                    <a:pt x="24122" y="798"/>
                  </a:cubicBezTo>
                  <a:cubicBezTo>
                    <a:pt x="24038" y="798"/>
                    <a:pt x="23981" y="825"/>
                    <a:pt x="23895" y="825"/>
                  </a:cubicBezTo>
                  <a:cubicBezTo>
                    <a:pt x="23754" y="825"/>
                    <a:pt x="23612" y="911"/>
                    <a:pt x="23471" y="938"/>
                  </a:cubicBezTo>
                  <a:cubicBezTo>
                    <a:pt x="23328" y="968"/>
                    <a:pt x="23187" y="938"/>
                    <a:pt x="23045" y="995"/>
                  </a:cubicBezTo>
                  <a:cubicBezTo>
                    <a:pt x="22931" y="995"/>
                    <a:pt x="22904" y="1052"/>
                    <a:pt x="22847" y="1138"/>
                  </a:cubicBezTo>
                  <a:cubicBezTo>
                    <a:pt x="22761" y="1194"/>
                    <a:pt x="22704" y="1278"/>
                    <a:pt x="22648" y="1365"/>
                  </a:cubicBezTo>
                  <a:cubicBezTo>
                    <a:pt x="22621" y="1448"/>
                    <a:pt x="22591" y="1478"/>
                    <a:pt x="22534" y="1535"/>
                  </a:cubicBezTo>
                  <a:cubicBezTo>
                    <a:pt x="22450" y="1392"/>
                    <a:pt x="22364" y="1052"/>
                    <a:pt x="22194" y="995"/>
                  </a:cubicBezTo>
                  <a:cubicBezTo>
                    <a:pt x="22138" y="995"/>
                    <a:pt x="22054" y="1024"/>
                    <a:pt x="21967" y="1024"/>
                  </a:cubicBezTo>
                  <a:cubicBezTo>
                    <a:pt x="21854" y="1024"/>
                    <a:pt x="21770" y="1024"/>
                    <a:pt x="21684" y="1052"/>
                  </a:cubicBezTo>
                  <a:cubicBezTo>
                    <a:pt x="21600" y="1081"/>
                    <a:pt x="21487" y="1108"/>
                    <a:pt x="21373" y="1138"/>
                  </a:cubicBezTo>
                  <a:cubicBezTo>
                    <a:pt x="21260" y="1138"/>
                    <a:pt x="21117" y="1108"/>
                    <a:pt x="21004" y="1081"/>
                  </a:cubicBezTo>
                  <a:cubicBezTo>
                    <a:pt x="20890" y="1052"/>
                    <a:pt x="20777" y="995"/>
                    <a:pt x="20693" y="968"/>
                  </a:cubicBezTo>
                  <a:cubicBezTo>
                    <a:pt x="20607" y="968"/>
                    <a:pt x="20494" y="995"/>
                    <a:pt x="20410" y="1024"/>
                  </a:cubicBezTo>
                  <a:cubicBezTo>
                    <a:pt x="20353" y="1052"/>
                    <a:pt x="20267" y="1052"/>
                    <a:pt x="20210" y="1052"/>
                  </a:cubicBezTo>
                  <a:cubicBezTo>
                    <a:pt x="20126" y="1052"/>
                    <a:pt x="20069" y="995"/>
                    <a:pt x="19983" y="968"/>
                  </a:cubicBezTo>
                  <a:cubicBezTo>
                    <a:pt x="19729" y="938"/>
                    <a:pt x="19473" y="768"/>
                    <a:pt x="19246" y="684"/>
                  </a:cubicBezTo>
                  <a:cubicBezTo>
                    <a:pt x="19162" y="655"/>
                    <a:pt x="19106" y="628"/>
                    <a:pt x="19020" y="628"/>
                  </a:cubicBezTo>
                  <a:cubicBezTo>
                    <a:pt x="18936" y="655"/>
                    <a:pt x="18879" y="655"/>
                    <a:pt x="18793" y="655"/>
                  </a:cubicBezTo>
                  <a:lnTo>
                    <a:pt x="18255" y="655"/>
                  </a:lnTo>
                  <a:cubicBezTo>
                    <a:pt x="18199" y="655"/>
                    <a:pt x="18142" y="684"/>
                    <a:pt x="18085" y="711"/>
                  </a:cubicBezTo>
                  <a:cubicBezTo>
                    <a:pt x="18012" y="740"/>
                    <a:pt x="17925" y="747"/>
                    <a:pt x="17839" y="747"/>
                  </a:cubicBezTo>
                  <a:cubicBezTo>
                    <a:pt x="17755" y="747"/>
                    <a:pt x="17672" y="741"/>
                    <a:pt x="17602" y="741"/>
                  </a:cubicBezTo>
                  <a:cubicBezTo>
                    <a:pt x="17377" y="741"/>
                    <a:pt x="17151" y="759"/>
                    <a:pt x="16931" y="759"/>
                  </a:cubicBezTo>
                  <a:cubicBezTo>
                    <a:pt x="16764" y="759"/>
                    <a:pt x="16600" y="749"/>
                    <a:pt x="16441" y="711"/>
                  </a:cubicBezTo>
                  <a:cubicBezTo>
                    <a:pt x="16101" y="628"/>
                    <a:pt x="15788" y="628"/>
                    <a:pt x="15477" y="628"/>
                  </a:cubicBezTo>
                  <a:cubicBezTo>
                    <a:pt x="15165" y="598"/>
                    <a:pt x="14854" y="514"/>
                    <a:pt x="14541" y="514"/>
                  </a:cubicBezTo>
                  <a:cubicBezTo>
                    <a:pt x="14314" y="514"/>
                    <a:pt x="14087" y="541"/>
                    <a:pt x="13890" y="598"/>
                  </a:cubicBezTo>
                  <a:cubicBezTo>
                    <a:pt x="13777" y="628"/>
                    <a:pt x="13691" y="628"/>
                    <a:pt x="13577" y="628"/>
                  </a:cubicBezTo>
                  <a:cubicBezTo>
                    <a:pt x="13521" y="628"/>
                    <a:pt x="13452" y="614"/>
                    <a:pt x="13396" y="614"/>
                  </a:cubicBezTo>
                  <a:cubicBezTo>
                    <a:pt x="13367" y="614"/>
                    <a:pt x="13342" y="618"/>
                    <a:pt x="13323" y="628"/>
                  </a:cubicBezTo>
                  <a:cubicBezTo>
                    <a:pt x="13266" y="628"/>
                    <a:pt x="13210" y="825"/>
                    <a:pt x="13153" y="825"/>
                  </a:cubicBezTo>
                  <a:cubicBezTo>
                    <a:pt x="12983" y="825"/>
                    <a:pt x="12813" y="854"/>
                    <a:pt x="12643" y="882"/>
                  </a:cubicBezTo>
                  <a:cubicBezTo>
                    <a:pt x="12600" y="896"/>
                    <a:pt x="12557" y="896"/>
                    <a:pt x="12518" y="896"/>
                  </a:cubicBezTo>
                  <a:cubicBezTo>
                    <a:pt x="12480" y="896"/>
                    <a:pt x="12444" y="896"/>
                    <a:pt x="12416" y="911"/>
                  </a:cubicBezTo>
                  <a:cubicBezTo>
                    <a:pt x="12359" y="938"/>
                    <a:pt x="12359" y="995"/>
                    <a:pt x="12330" y="1052"/>
                  </a:cubicBezTo>
                  <a:cubicBezTo>
                    <a:pt x="12303" y="1138"/>
                    <a:pt x="12303" y="1365"/>
                    <a:pt x="12217" y="1392"/>
                  </a:cubicBezTo>
                  <a:cubicBezTo>
                    <a:pt x="12160" y="1335"/>
                    <a:pt x="12160" y="1278"/>
                    <a:pt x="12160" y="1222"/>
                  </a:cubicBezTo>
                  <a:cubicBezTo>
                    <a:pt x="12133" y="1138"/>
                    <a:pt x="12133" y="1081"/>
                    <a:pt x="12133" y="995"/>
                  </a:cubicBezTo>
                  <a:cubicBezTo>
                    <a:pt x="12103" y="911"/>
                    <a:pt x="12133" y="854"/>
                    <a:pt x="12103" y="768"/>
                  </a:cubicBezTo>
                  <a:cubicBezTo>
                    <a:pt x="12019" y="768"/>
                    <a:pt x="11933" y="741"/>
                    <a:pt x="11849" y="711"/>
                  </a:cubicBezTo>
                  <a:cubicBezTo>
                    <a:pt x="11736" y="684"/>
                    <a:pt x="11650" y="684"/>
                    <a:pt x="11536" y="655"/>
                  </a:cubicBezTo>
                  <a:cubicBezTo>
                    <a:pt x="11449" y="611"/>
                    <a:pt x="11363" y="552"/>
                    <a:pt x="11276" y="552"/>
                  </a:cubicBezTo>
                  <a:cubicBezTo>
                    <a:pt x="11249" y="552"/>
                    <a:pt x="11223" y="558"/>
                    <a:pt x="11196" y="571"/>
                  </a:cubicBezTo>
                  <a:cubicBezTo>
                    <a:pt x="11169" y="571"/>
                    <a:pt x="11112" y="598"/>
                    <a:pt x="11083" y="628"/>
                  </a:cubicBezTo>
                  <a:cubicBezTo>
                    <a:pt x="11050" y="635"/>
                    <a:pt x="11015" y="639"/>
                    <a:pt x="10978" y="639"/>
                  </a:cubicBezTo>
                  <a:cubicBezTo>
                    <a:pt x="10888" y="639"/>
                    <a:pt x="10787" y="619"/>
                    <a:pt x="10686" y="598"/>
                  </a:cubicBezTo>
                  <a:cubicBezTo>
                    <a:pt x="10545" y="571"/>
                    <a:pt x="10375" y="541"/>
                    <a:pt x="10205" y="541"/>
                  </a:cubicBezTo>
                  <a:cubicBezTo>
                    <a:pt x="10119" y="541"/>
                    <a:pt x="10006" y="571"/>
                    <a:pt x="9892" y="598"/>
                  </a:cubicBezTo>
                  <a:cubicBezTo>
                    <a:pt x="9695" y="638"/>
                    <a:pt x="9498" y="691"/>
                    <a:pt x="9301" y="691"/>
                  </a:cubicBezTo>
                  <a:cubicBezTo>
                    <a:pt x="9214" y="691"/>
                    <a:pt x="9128" y="681"/>
                    <a:pt x="9042" y="655"/>
                  </a:cubicBezTo>
                  <a:cubicBezTo>
                    <a:pt x="8922" y="636"/>
                    <a:pt x="8802" y="615"/>
                    <a:pt x="8682" y="615"/>
                  </a:cubicBezTo>
                  <a:cubicBezTo>
                    <a:pt x="8632" y="615"/>
                    <a:pt x="8582" y="619"/>
                    <a:pt x="8532" y="628"/>
                  </a:cubicBezTo>
                  <a:cubicBezTo>
                    <a:pt x="8418" y="655"/>
                    <a:pt x="8334" y="684"/>
                    <a:pt x="8248" y="684"/>
                  </a:cubicBezTo>
                  <a:cubicBezTo>
                    <a:pt x="8135" y="711"/>
                    <a:pt x="7994" y="711"/>
                    <a:pt x="7881" y="741"/>
                  </a:cubicBezTo>
                  <a:cubicBezTo>
                    <a:pt x="7795" y="741"/>
                    <a:pt x="7711" y="711"/>
                    <a:pt x="7625" y="711"/>
                  </a:cubicBezTo>
                  <a:cubicBezTo>
                    <a:pt x="7597" y="711"/>
                    <a:pt x="7568" y="741"/>
                    <a:pt x="7541" y="768"/>
                  </a:cubicBezTo>
                  <a:lnTo>
                    <a:pt x="7201" y="938"/>
                  </a:lnTo>
                  <a:cubicBezTo>
                    <a:pt x="7140" y="962"/>
                    <a:pt x="7089" y="971"/>
                    <a:pt x="7041" y="971"/>
                  </a:cubicBezTo>
                  <a:cubicBezTo>
                    <a:pt x="6975" y="971"/>
                    <a:pt x="6913" y="955"/>
                    <a:pt x="6831" y="938"/>
                  </a:cubicBezTo>
                  <a:cubicBezTo>
                    <a:pt x="6809" y="933"/>
                    <a:pt x="6786" y="931"/>
                    <a:pt x="6762" y="931"/>
                  </a:cubicBezTo>
                  <a:cubicBezTo>
                    <a:pt x="6663" y="931"/>
                    <a:pt x="6549" y="968"/>
                    <a:pt x="6434" y="968"/>
                  </a:cubicBezTo>
                  <a:cubicBezTo>
                    <a:pt x="6350" y="968"/>
                    <a:pt x="6321" y="1081"/>
                    <a:pt x="6293" y="1194"/>
                  </a:cubicBezTo>
                  <a:cubicBezTo>
                    <a:pt x="6180" y="1562"/>
                    <a:pt x="6237" y="2015"/>
                    <a:pt x="6264" y="2412"/>
                  </a:cubicBezTo>
                  <a:cubicBezTo>
                    <a:pt x="6264" y="2752"/>
                    <a:pt x="6264" y="3093"/>
                    <a:pt x="6293" y="3433"/>
                  </a:cubicBezTo>
                  <a:cubicBezTo>
                    <a:pt x="6293" y="3546"/>
                    <a:pt x="6264" y="3716"/>
                    <a:pt x="6293" y="3829"/>
                  </a:cubicBezTo>
                  <a:cubicBezTo>
                    <a:pt x="6293" y="3886"/>
                    <a:pt x="6321" y="3916"/>
                    <a:pt x="6350" y="3972"/>
                  </a:cubicBezTo>
                  <a:lnTo>
                    <a:pt x="6350" y="4256"/>
                  </a:lnTo>
                  <a:lnTo>
                    <a:pt x="6350" y="4566"/>
                  </a:lnTo>
                  <a:cubicBezTo>
                    <a:pt x="6350" y="4737"/>
                    <a:pt x="6321" y="4936"/>
                    <a:pt x="6293" y="5106"/>
                  </a:cubicBezTo>
                  <a:cubicBezTo>
                    <a:pt x="6264" y="5163"/>
                    <a:pt x="6237" y="5390"/>
                    <a:pt x="6207" y="5390"/>
                  </a:cubicBezTo>
                  <a:cubicBezTo>
                    <a:pt x="6123" y="4539"/>
                    <a:pt x="6207" y="3689"/>
                    <a:pt x="6151" y="2809"/>
                  </a:cubicBezTo>
                  <a:cubicBezTo>
                    <a:pt x="6123" y="2555"/>
                    <a:pt x="6067" y="2272"/>
                    <a:pt x="6037" y="2015"/>
                  </a:cubicBezTo>
                  <a:cubicBezTo>
                    <a:pt x="6010" y="1761"/>
                    <a:pt x="6010" y="1505"/>
                    <a:pt x="5981" y="1278"/>
                  </a:cubicBezTo>
                  <a:cubicBezTo>
                    <a:pt x="5953" y="1052"/>
                    <a:pt x="5897" y="825"/>
                    <a:pt x="5727" y="741"/>
                  </a:cubicBezTo>
                  <a:cubicBezTo>
                    <a:pt x="5700" y="723"/>
                    <a:pt x="5673" y="717"/>
                    <a:pt x="5647" y="717"/>
                  </a:cubicBezTo>
                  <a:cubicBezTo>
                    <a:pt x="5588" y="717"/>
                    <a:pt x="5530" y="749"/>
                    <a:pt x="5470" y="768"/>
                  </a:cubicBezTo>
                  <a:lnTo>
                    <a:pt x="5216" y="768"/>
                  </a:lnTo>
                  <a:cubicBezTo>
                    <a:pt x="4903" y="768"/>
                    <a:pt x="4593" y="711"/>
                    <a:pt x="4280" y="684"/>
                  </a:cubicBezTo>
                  <a:cubicBezTo>
                    <a:pt x="4110" y="684"/>
                    <a:pt x="3969" y="655"/>
                    <a:pt x="3799" y="598"/>
                  </a:cubicBezTo>
                  <a:cubicBezTo>
                    <a:pt x="3742" y="541"/>
                    <a:pt x="3656" y="514"/>
                    <a:pt x="3572" y="514"/>
                  </a:cubicBezTo>
                  <a:cubicBezTo>
                    <a:pt x="3429" y="514"/>
                    <a:pt x="3345" y="541"/>
                    <a:pt x="3232" y="541"/>
                  </a:cubicBezTo>
                  <a:cubicBezTo>
                    <a:pt x="3089" y="541"/>
                    <a:pt x="2976" y="571"/>
                    <a:pt x="2835" y="628"/>
                  </a:cubicBezTo>
                  <a:cubicBezTo>
                    <a:pt x="2636" y="711"/>
                    <a:pt x="2409" y="768"/>
                    <a:pt x="2212" y="768"/>
                  </a:cubicBezTo>
                  <a:cubicBezTo>
                    <a:pt x="2153" y="777"/>
                    <a:pt x="2094" y="780"/>
                    <a:pt x="2035" y="780"/>
                  </a:cubicBezTo>
                  <a:cubicBezTo>
                    <a:pt x="1895" y="780"/>
                    <a:pt x="1756" y="760"/>
                    <a:pt x="1615" y="741"/>
                  </a:cubicBezTo>
                  <a:cubicBezTo>
                    <a:pt x="1588" y="711"/>
                    <a:pt x="1531" y="711"/>
                    <a:pt x="1475" y="711"/>
                  </a:cubicBezTo>
                  <a:cubicBezTo>
                    <a:pt x="1445" y="711"/>
                    <a:pt x="1389" y="711"/>
                    <a:pt x="1361" y="741"/>
                  </a:cubicBezTo>
                  <a:cubicBezTo>
                    <a:pt x="1218" y="798"/>
                    <a:pt x="1048" y="798"/>
                    <a:pt x="908" y="798"/>
                  </a:cubicBezTo>
                  <a:cubicBezTo>
                    <a:pt x="855" y="798"/>
                    <a:pt x="654" y="840"/>
                    <a:pt x="499" y="840"/>
                  </a:cubicBezTo>
                  <a:cubicBezTo>
                    <a:pt x="402" y="840"/>
                    <a:pt x="323" y="823"/>
                    <a:pt x="311" y="768"/>
                  </a:cubicBezTo>
                  <a:lnTo>
                    <a:pt x="311" y="768"/>
                  </a:lnTo>
                  <a:cubicBezTo>
                    <a:pt x="311" y="1761"/>
                    <a:pt x="227" y="2866"/>
                    <a:pt x="398" y="3829"/>
                  </a:cubicBezTo>
                  <a:cubicBezTo>
                    <a:pt x="454" y="4086"/>
                    <a:pt x="511" y="4142"/>
                    <a:pt x="652" y="4426"/>
                  </a:cubicBezTo>
                  <a:cubicBezTo>
                    <a:pt x="681" y="4566"/>
                    <a:pt x="765" y="4680"/>
                    <a:pt x="878" y="4737"/>
                  </a:cubicBezTo>
                  <a:cubicBezTo>
                    <a:pt x="888" y="4732"/>
                    <a:pt x="897" y="4730"/>
                    <a:pt x="905" y="4730"/>
                  </a:cubicBezTo>
                  <a:cubicBezTo>
                    <a:pt x="945" y="4730"/>
                    <a:pt x="969" y="4780"/>
                    <a:pt x="992" y="4850"/>
                  </a:cubicBezTo>
                  <a:cubicBezTo>
                    <a:pt x="1078" y="5106"/>
                    <a:pt x="992" y="5190"/>
                    <a:pt x="964" y="5417"/>
                  </a:cubicBezTo>
                  <a:cubicBezTo>
                    <a:pt x="908" y="5700"/>
                    <a:pt x="935" y="6127"/>
                    <a:pt x="935" y="6410"/>
                  </a:cubicBezTo>
                  <a:cubicBezTo>
                    <a:pt x="935" y="6637"/>
                    <a:pt x="964" y="6834"/>
                    <a:pt x="1048" y="7034"/>
                  </a:cubicBezTo>
                  <a:cubicBezTo>
                    <a:pt x="1078" y="7174"/>
                    <a:pt x="1135" y="7260"/>
                    <a:pt x="1218" y="7288"/>
                  </a:cubicBezTo>
                  <a:cubicBezTo>
                    <a:pt x="1418" y="7628"/>
                    <a:pt x="1531" y="8081"/>
                    <a:pt x="1588" y="8451"/>
                  </a:cubicBezTo>
                  <a:cubicBezTo>
                    <a:pt x="1569" y="8454"/>
                    <a:pt x="1550" y="8455"/>
                    <a:pt x="1530" y="8455"/>
                  </a:cubicBezTo>
                  <a:cubicBezTo>
                    <a:pt x="1424" y="8455"/>
                    <a:pt x="1310" y="8418"/>
                    <a:pt x="1200" y="8418"/>
                  </a:cubicBezTo>
                  <a:cubicBezTo>
                    <a:pt x="1148" y="8418"/>
                    <a:pt x="1097" y="8426"/>
                    <a:pt x="1048" y="8451"/>
                  </a:cubicBezTo>
                  <a:cubicBezTo>
                    <a:pt x="851" y="8564"/>
                    <a:pt x="878" y="8621"/>
                    <a:pt x="878" y="8961"/>
                  </a:cubicBezTo>
                  <a:cubicBezTo>
                    <a:pt x="851" y="9755"/>
                    <a:pt x="878" y="10549"/>
                    <a:pt x="878" y="11342"/>
                  </a:cubicBezTo>
                  <a:cubicBezTo>
                    <a:pt x="851" y="12476"/>
                    <a:pt x="708" y="13610"/>
                    <a:pt x="681" y="14744"/>
                  </a:cubicBezTo>
                  <a:cubicBezTo>
                    <a:pt x="681" y="15111"/>
                    <a:pt x="708" y="15508"/>
                    <a:pt x="681" y="15905"/>
                  </a:cubicBezTo>
                  <a:cubicBezTo>
                    <a:pt x="652" y="16358"/>
                    <a:pt x="538" y="16812"/>
                    <a:pt x="511" y="17295"/>
                  </a:cubicBezTo>
                  <a:cubicBezTo>
                    <a:pt x="398" y="18712"/>
                    <a:pt x="568" y="20100"/>
                    <a:pt x="311" y="21517"/>
                  </a:cubicBezTo>
                  <a:cubicBezTo>
                    <a:pt x="141" y="22397"/>
                    <a:pt x="398" y="23134"/>
                    <a:pt x="511" y="23984"/>
                  </a:cubicBezTo>
                  <a:cubicBezTo>
                    <a:pt x="738" y="25288"/>
                    <a:pt x="765" y="26733"/>
                    <a:pt x="595" y="28066"/>
                  </a:cubicBezTo>
                  <a:cubicBezTo>
                    <a:pt x="511" y="28604"/>
                    <a:pt x="368" y="29200"/>
                    <a:pt x="398" y="29767"/>
                  </a:cubicBezTo>
                  <a:cubicBezTo>
                    <a:pt x="511" y="31184"/>
                    <a:pt x="878" y="32545"/>
                    <a:pt x="878" y="33962"/>
                  </a:cubicBezTo>
                  <a:cubicBezTo>
                    <a:pt x="851" y="35917"/>
                    <a:pt x="341" y="37788"/>
                    <a:pt x="141" y="39688"/>
                  </a:cubicBezTo>
                  <a:cubicBezTo>
                    <a:pt x="1" y="41162"/>
                    <a:pt x="284" y="42663"/>
                    <a:pt x="368" y="44110"/>
                  </a:cubicBezTo>
                  <a:cubicBezTo>
                    <a:pt x="454" y="45384"/>
                    <a:pt x="398" y="46688"/>
                    <a:pt x="398" y="47965"/>
                  </a:cubicBezTo>
                  <a:cubicBezTo>
                    <a:pt x="398" y="48532"/>
                    <a:pt x="481" y="49069"/>
                    <a:pt x="568" y="49609"/>
                  </a:cubicBezTo>
                  <a:cubicBezTo>
                    <a:pt x="652" y="50119"/>
                    <a:pt x="765" y="50063"/>
                    <a:pt x="765" y="50600"/>
                  </a:cubicBezTo>
                  <a:lnTo>
                    <a:pt x="765" y="53435"/>
                  </a:lnTo>
                  <a:cubicBezTo>
                    <a:pt x="765" y="54909"/>
                    <a:pt x="822" y="56412"/>
                    <a:pt x="708" y="57886"/>
                  </a:cubicBezTo>
                  <a:cubicBezTo>
                    <a:pt x="624" y="58764"/>
                    <a:pt x="708" y="59643"/>
                    <a:pt x="681" y="60521"/>
                  </a:cubicBezTo>
                  <a:cubicBezTo>
                    <a:pt x="681" y="60891"/>
                    <a:pt x="511" y="61145"/>
                    <a:pt x="481" y="61541"/>
                  </a:cubicBezTo>
                  <a:cubicBezTo>
                    <a:pt x="481" y="61995"/>
                    <a:pt x="568" y="62365"/>
                    <a:pt x="595" y="62789"/>
                  </a:cubicBezTo>
                  <a:cubicBezTo>
                    <a:pt x="595" y="63186"/>
                    <a:pt x="595" y="63555"/>
                    <a:pt x="681" y="63952"/>
                  </a:cubicBezTo>
                  <a:cubicBezTo>
                    <a:pt x="738" y="64235"/>
                    <a:pt x="794" y="64462"/>
                    <a:pt x="765" y="64746"/>
                  </a:cubicBezTo>
                  <a:lnTo>
                    <a:pt x="765" y="66360"/>
                  </a:lnTo>
                  <a:cubicBezTo>
                    <a:pt x="765" y="66787"/>
                    <a:pt x="681" y="67154"/>
                    <a:pt x="595" y="67580"/>
                  </a:cubicBezTo>
                  <a:cubicBezTo>
                    <a:pt x="425" y="68204"/>
                    <a:pt x="538" y="68855"/>
                    <a:pt x="481" y="69508"/>
                  </a:cubicBezTo>
                  <a:cubicBezTo>
                    <a:pt x="454" y="69989"/>
                    <a:pt x="341" y="70415"/>
                    <a:pt x="311" y="70868"/>
                  </a:cubicBezTo>
                  <a:cubicBezTo>
                    <a:pt x="284" y="71349"/>
                    <a:pt x="341" y="71832"/>
                    <a:pt x="311" y="72286"/>
                  </a:cubicBezTo>
                  <a:cubicBezTo>
                    <a:pt x="311" y="72540"/>
                    <a:pt x="141" y="72682"/>
                    <a:pt x="114" y="72909"/>
                  </a:cubicBezTo>
                  <a:cubicBezTo>
                    <a:pt x="114" y="73163"/>
                    <a:pt x="481" y="73900"/>
                    <a:pt x="511" y="73957"/>
                  </a:cubicBezTo>
                  <a:cubicBezTo>
                    <a:pt x="644" y="74254"/>
                    <a:pt x="576" y="74803"/>
                    <a:pt x="736" y="75053"/>
                  </a:cubicBezTo>
                  <a:lnTo>
                    <a:pt x="736" y="75053"/>
                  </a:lnTo>
                  <a:cubicBezTo>
                    <a:pt x="570" y="75207"/>
                    <a:pt x="359" y="75443"/>
                    <a:pt x="311" y="75658"/>
                  </a:cubicBezTo>
                  <a:cubicBezTo>
                    <a:pt x="227" y="75914"/>
                    <a:pt x="311" y="76451"/>
                    <a:pt x="311" y="76708"/>
                  </a:cubicBezTo>
                  <a:cubicBezTo>
                    <a:pt x="311" y="76991"/>
                    <a:pt x="284" y="77274"/>
                    <a:pt x="311" y="77528"/>
                  </a:cubicBezTo>
                  <a:cubicBezTo>
                    <a:pt x="311" y="77982"/>
                    <a:pt x="568" y="78522"/>
                    <a:pt x="481" y="78946"/>
                  </a:cubicBezTo>
                  <a:cubicBezTo>
                    <a:pt x="398" y="79259"/>
                    <a:pt x="284" y="79485"/>
                    <a:pt x="227" y="79826"/>
                  </a:cubicBezTo>
                  <a:cubicBezTo>
                    <a:pt x="114" y="80336"/>
                    <a:pt x="57" y="80959"/>
                    <a:pt x="141" y="81470"/>
                  </a:cubicBezTo>
                  <a:cubicBezTo>
                    <a:pt x="148" y="81471"/>
                    <a:pt x="154" y="81472"/>
                    <a:pt x="161" y="81472"/>
                  </a:cubicBezTo>
                  <a:cubicBezTo>
                    <a:pt x="300" y="81472"/>
                    <a:pt x="462" y="81211"/>
                    <a:pt x="624" y="81157"/>
                  </a:cubicBezTo>
                  <a:cubicBezTo>
                    <a:pt x="765" y="81073"/>
                    <a:pt x="935" y="81043"/>
                    <a:pt x="1105" y="81016"/>
                  </a:cubicBezTo>
                  <a:cubicBezTo>
                    <a:pt x="1210" y="81002"/>
                    <a:pt x="1316" y="80996"/>
                    <a:pt x="1421" y="80996"/>
                  </a:cubicBezTo>
                  <a:cubicBezTo>
                    <a:pt x="1931" y="80996"/>
                    <a:pt x="2440" y="81132"/>
                    <a:pt x="2950" y="81132"/>
                  </a:cubicBezTo>
                  <a:cubicBezTo>
                    <a:pt x="2987" y="81132"/>
                    <a:pt x="3025" y="81131"/>
                    <a:pt x="3062" y="81130"/>
                  </a:cubicBezTo>
                  <a:cubicBezTo>
                    <a:pt x="3102" y="81126"/>
                    <a:pt x="3141" y="81125"/>
                    <a:pt x="3179" y="81125"/>
                  </a:cubicBezTo>
                  <a:cubicBezTo>
                    <a:pt x="3497" y="81125"/>
                    <a:pt x="3782" y="81229"/>
                    <a:pt x="4110" y="81356"/>
                  </a:cubicBezTo>
                  <a:cubicBezTo>
                    <a:pt x="4276" y="81423"/>
                    <a:pt x="4374" y="81450"/>
                    <a:pt x="4490" y="81450"/>
                  </a:cubicBezTo>
                  <a:cubicBezTo>
                    <a:pt x="4571" y="81450"/>
                    <a:pt x="4661" y="81436"/>
                    <a:pt x="4790" y="81413"/>
                  </a:cubicBezTo>
                  <a:cubicBezTo>
                    <a:pt x="5443" y="81243"/>
                    <a:pt x="5981" y="81243"/>
                    <a:pt x="6634" y="81243"/>
                  </a:cubicBezTo>
                  <a:cubicBezTo>
                    <a:pt x="7114" y="81243"/>
                    <a:pt x="7541" y="81186"/>
                    <a:pt x="8021" y="81016"/>
                  </a:cubicBezTo>
                  <a:cubicBezTo>
                    <a:pt x="8362" y="80873"/>
                    <a:pt x="8674" y="80760"/>
                    <a:pt x="9042" y="80760"/>
                  </a:cubicBezTo>
                  <a:cubicBezTo>
                    <a:pt x="9907" y="80760"/>
                    <a:pt x="10748" y="81018"/>
                    <a:pt x="11611" y="81018"/>
                  </a:cubicBezTo>
                  <a:cubicBezTo>
                    <a:pt x="11653" y="81018"/>
                    <a:pt x="11694" y="81017"/>
                    <a:pt x="11736" y="81016"/>
                  </a:cubicBezTo>
                  <a:cubicBezTo>
                    <a:pt x="12046" y="81016"/>
                    <a:pt x="12330" y="81073"/>
                    <a:pt x="12643" y="81157"/>
                  </a:cubicBezTo>
                  <a:cubicBezTo>
                    <a:pt x="13210" y="81300"/>
                    <a:pt x="13804" y="81470"/>
                    <a:pt x="14400" y="81470"/>
                  </a:cubicBezTo>
                  <a:cubicBezTo>
                    <a:pt x="14747" y="81470"/>
                    <a:pt x="15043" y="81816"/>
                    <a:pt x="15328" y="81816"/>
                  </a:cubicBezTo>
                  <a:cubicBezTo>
                    <a:pt x="15416" y="81816"/>
                    <a:pt x="15504" y="81783"/>
                    <a:pt x="15591" y="81696"/>
                  </a:cubicBezTo>
                  <a:cubicBezTo>
                    <a:pt x="15591" y="81526"/>
                    <a:pt x="15704" y="81384"/>
                    <a:pt x="15761" y="81186"/>
                  </a:cubicBezTo>
                  <a:cubicBezTo>
                    <a:pt x="15788" y="81016"/>
                    <a:pt x="15761" y="80817"/>
                    <a:pt x="15761" y="80619"/>
                  </a:cubicBezTo>
                  <a:cubicBezTo>
                    <a:pt x="15761" y="80250"/>
                    <a:pt x="15591" y="80080"/>
                    <a:pt x="15477" y="79739"/>
                  </a:cubicBezTo>
                  <a:cubicBezTo>
                    <a:pt x="15380" y="79767"/>
                    <a:pt x="15268" y="79782"/>
                    <a:pt x="15151" y="79782"/>
                  </a:cubicBezTo>
                  <a:cubicBezTo>
                    <a:pt x="14792" y="79782"/>
                    <a:pt x="14380" y="79649"/>
                    <a:pt x="14144" y="79372"/>
                  </a:cubicBezTo>
                  <a:cubicBezTo>
                    <a:pt x="13917" y="79059"/>
                    <a:pt x="14003" y="78975"/>
                    <a:pt x="14117" y="78662"/>
                  </a:cubicBezTo>
                  <a:cubicBezTo>
                    <a:pt x="14344" y="78152"/>
                    <a:pt x="14570" y="77615"/>
                    <a:pt x="14654" y="77075"/>
                  </a:cubicBezTo>
                  <a:cubicBezTo>
                    <a:pt x="14711" y="76764"/>
                    <a:pt x="14768" y="76481"/>
                    <a:pt x="14768" y="76168"/>
                  </a:cubicBezTo>
                  <a:cubicBezTo>
                    <a:pt x="14768" y="75914"/>
                    <a:pt x="14824" y="75544"/>
                    <a:pt x="14740" y="75318"/>
                  </a:cubicBezTo>
                  <a:cubicBezTo>
                    <a:pt x="14627" y="75204"/>
                    <a:pt x="14514" y="75064"/>
                    <a:pt x="14428" y="74921"/>
                  </a:cubicBezTo>
                  <a:cubicBezTo>
                    <a:pt x="14344" y="74751"/>
                    <a:pt x="14287" y="74553"/>
                    <a:pt x="14257" y="74354"/>
                  </a:cubicBezTo>
                  <a:cubicBezTo>
                    <a:pt x="14060" y="73760"/>
                    <a:pt x="13890" y="73306"/>
                    <a:pt x="13917" y="72653"/>
                  </a:cubicBezTo>
                  <a:lnTo>
                    <a:pt x="13917" y="72653"/>
                  </a:lnTo>
                  <a:cubicBezTo>
                    <a:pt x="14003" y="73107"/>
                    <a:pt x="14144" y="73560"/>
                    <a:pt x="14344" y="73986"/>
                  </a:cubicBezTo>
                  <a:cubicBezTo>
                    <a:pt x="14541" y="74497"/>
                    <a:pt x="14711" y="75064"/>
                    <a:pt x="14854" y="75630"/>
                  </a:cubicBezTo>
                  <a:cubicBezTo>
                    <a:pt x="14967" y="76111"/>
                    <a:pt x="15221" y="76651"/>
                    <a:pt x="15221" y="77161"/>
                  </a:cubicBezTo>
                  <a:cubicBezTo>
                    <a:pt x="15251" y="77869"/>
                    <a:pt x="15081" y="78578"/>
                    <a:pt x="14797" y="79173"/>
                  </a:cubicBezTo>
                  <a:cubicBezTo>
                    <a:pt x="15005" y="79173"/>
                    <a:pt x="15213" y="79166"/>
                    <a:pt x="15418" y="79166"/>
                  </a:cubicBezTo>
                  <a:cubicBezTo>
                    <a:pt x="15632" y="79166"/>
                    <a:pt x="15842" y="79173"/>
                    <a:pt x="16044" y="79202"/>
                  </a:cubicBezTo>
                  <a:cubicBezTo>
                    <a:pt x="16385" y="79259"/>
                    <a:pt x="16385" y="79259"/>
                    <a:pt x="16498" y="79569"/>
                  </a:cubicBezTo>
                  <a:cubicBezTo>
                    <a:pt x="16638" y="79966"/>
                    <a:pt x="16752" y="80393"/>
                    <a:pt x="16865" y="80760"/>
                  </a:cubicBezTo>
                  <a:cubicBezTo>
                    <a:pt x="16895" y="80846"/>
                    <a:pt x="16979" y="81186"/>
                    <a:pt x="17008" y="81243"/>
                  </a:cubicBezTo>
                  <a:cubicBezTo>
                    <a:pt x="17041" y="81270"/>
                    <a:pt x="17076" y="81281"/>
                    <a:pt x="17114" y="81281"/>
                  </a:cubicBezTo>
                  <a:cubicBezTo>
                    <a:pt x="17271" y="81281"/>
                    <a:pt x="17460" y="81078"/>
                    <a:pt x="17575" y="80987"/>
                  </a:cubicBezTo>
                  <a:cubicBezTo>
                    <a:pt x="17802" y="80789"/>
                    <a:pt x="17972" y="80647"/>
                    <a:pt x="18255" y="80647"/>
                  </a:cubicBezTo>
                  <a:cubicBezTo>
                    <a:pt x="18595" y="80647"/>
                    <a:pt x="18914" y="80771"/>
                    <a:pt x="19231" y="80771"/>
                  </a:cubicBezTo>
                  <a:cubicBezTo>
                    <a:pt x="19284" y="80771"/>
                    <a:pt x="19336" y="80768"/>
                    <a:pt x="19389" y="80760"/>
                  </a:cubicBezTo>
                  <a:cubicBezTo>
                    <a:pt x="19870" y="80733"/>
                    <a:pt x="20353" y="80703"/>
                    <a:pt x="20806" y="80590"/>
                  </a:cubicBezTo>
                  <a:cubicBezTo>
                    <a:pt x="21091" y="80519"/>
                    <a:pt x="21432" y="80392"/>
                    <a:pt x="21744" y="80392"/>
                  </a:cubicBezTo>
                  <a:cubicBezTo>
                    <a:pt x="21929" y="80392"/>
                    <a:pt x="22103" y="80436"/>
                    <a:pt x="22251" y="80563"/>
                  </a:cubicBezTo>
                  <a:cubicBezTo>
                    <a:pt x="22591" y="80846"/>
                    <a:pt x="22761" y="81327"/>
                    <a:pt x="23074" y="81610"/>
                  </a:cubicBezTo>
                  <a:cubicBezTo>
                    <a:pt x="23144" y="81680"/>
                    <a:pt x="23199" y="81707"/>
                    <a:pt x="23251" y="81707"/>
                  </a:cubicBezTo>
                  <a:cubicBezTo>
                    <a:pt x="23327" y="81707"/>
                    <a:pt x="23398" y="81650"/>
                    <a:pt x="23498" y="81583"/>
                  </a:cubicBezTo>
                  <a:cubicBezTo>
                    <a:pt x="23838" y="81384"/>
                    <a:pt x="24235" y="81270"/>
                    <a:pt x="24575" y="81157"/>
                  </a:cubicBezTo>
                  <a:cubicBezTo>
                    <a:pt x="24680" y="81115"/>
                    <a:pt x="24792" y="81104"/>
                    <a:pt x="24907" y="81104"/>
                  </a:cubicBezTo>
                  <a:cubicBezTo>
                    <a:pt x="25032" y="81104"/>
                    <a:pt x="25160" y="81117"/>
                    <a:pt x="25282" y="81117"/>
                  </a:cubicBezTo>
                  <a:cubicBezTo>
                    <a:pt x="25351" y="81117"/>
                    <a:pt x="25418" y="81113"/>
                    <a:pt x="25482" y="81100"/>
                  </a:cubicBezTo>
                  <a:cubicBezTo>
                    <a:pt x="25652" y="81073"/>
                    <a:pt x="25822" y="80987"/>
                    <a:pt x="25993" y="80959"/>
                  </a:cubicBezTo>
                  <a:cubicBezTo>
                    <a:pt x="26163" y="80930"/>
                    <a:pt x="26389" y="80930"/>
                    <a:pt x="26559" y="80817"/>
                  </a:cubicBezTo>
                  <a:cubicBezTo>
                    <a:pt x="26702" y="80733"/>
                    <a:pt x="26759" y="80563"/>
                    <a:pt x="26900" y="80476"/>
                  </a:cubicBezTo>
                  <a:cubicBezTo>
                    <a:pt x="27085" y="80324"/>
                    <a:pt x="27328" y="80272"/>
                    <a:pt x="27588" y="80272"/>
                  </a:cubicBezTo>
                  <a:cubicBezTo>
                    <a:pt x="28006" y="80272"/>
                    <a:pt x="28467" y="80407"/>
                    <a:pt x="28800" y="80476"/>
                  </a:cubicBezTo>
                  <a:cubicBezTo>
                    <a:pt x="29167" y="80563"/>
                    <a:pt x="29594" y="80703"/>
                    <a:pt x="29961" y="80760"/>
                  </a:cubicBezTo>
                  <a:cubicBezTo>
                    <a:pt x="30074" y="80789"/>
                    <a:pt x="30131" y="80789"/>
                    <a:pt x="30217" y="80789"/>
                  </a:cubicBezTo>
                  <a:cubicBezTo>
                    <a:pt x="30501" y="80703"/>
                    <a:pt x="30471" y="80789"/>
                    <a:pt x="30671" y="80533"/>
                  </a:cubicBezTo>
                  <a:cubicBezTo>
                    <a:pt x="31095" y="80476"/>
                    <a:pt x="31322" y="79996"/>
                    <a:pt x="31605" y="79656"/>
                  </a:cubicBezTo>
                  <a:cubicBezTo>
                    <a:pt x="31861" y="79315"/>
                    <a:pt x="32145" y="79286"/>
                    <a:pt x="32512" y="79259"/>
                  </a:cubicBezTo>
                  <a:cubicBezTo>
                    <a:pt x="32717" y="79259"/>
                    <a:pt x="32964" y="79227"/>
                    <a:pt x="33202" y="79227"/>
                  </a:cubicBezTo>
                  <a:cubicBezTo>
                    <a:pt x="33358" y="79227"/>
                    <a:pt x="33511" y="79241"/>
                    <a:pt x="33646" y="79286"/>
                  </a:cubicBezTo>
                  <a:cubicBezTo>
                    <a:pt x="33902" y="79372"/>
                    <a:pt x="33929" y="79569"/>
                    <a:pt x="34072" y="79796"/>
                  </a:cubicBezTo>
                  <a:cubicBezTo>
                    <a:pt x="34242" y="80023"/>
                    <a:pt x="34753" y="80080"/>
                    <a:pt x="35007" y="80166"/>
                  </a:cubicBezTo>
                  <a:cubicBezTo>
                    <a:pt x="35319" y="80279"/>
                    <a:pt x="35630" y="80420"/>
                    <a:pt x="35970" y="80476"/>
                  </a:cubicBezTo>
                  <a:cubicBezTo>
                    <a:pt x="36111" y="80517"/>
                    <a:pt x="36251" y="80557"/>
                    <a:pt x="36392" y="80557"/>
                  </a:cubicBezTo>
                  <a:cubicBezTo>
                    <a:pt x="36450" y="80557"/>
                    <a:pt x="36508" y="80550"/>
                    <a:pt x="36567" y="80533"/>
                  </a:cubicBezTo>
                  <a:cubicBezTo>
                    <a:pt x="36567" y="80506"/>
                    <a:pt x="36623" y="80449"/>
                    <a:pt x="36651" y="80420"/>
                  </a:cubicBezTo>
                  <a:cubicBezTo>
                    <a:pt x="36801" y="80356"/>
                    <a:pt x="36948" y="80328"/>
                    <a:pt x="37092" y="80328"/>
                  </a:cubicBezTo>
                  <a:cubicBezTo>
                    <a:pt x="38035" y="80328"/>
                    <a:pt x="38860" y="81523"/>
                    <a:pt x="39769" y="81696"/>
                  </a:cubicBezTo>
                  <a:cubicBezTo>
                    <a:pt x="39769" y="81667"/>
                    <a:pt x="39769" y="81610"/>
                    <a:pt x="39798" y="81583"/>
                  </a:cubicBezTo>
                  <a:cubicBezTo>
                    <a:pt x="40040" y="81488"/>
                    <a:pt x="40289" y="81456"/>
                    <a:pt x="40544" y="81456"/>
                  </a:cubicBezTo>
                  <a:cubicBezTo>
                    <a:pt x="41062" y="81456"/>
                    <a:pt x="41601" y="81589"/>
                    <a:pt x="42132" y="81589"/>
                  </a:cubicBezTo>
                  <a:cubicBezTo>
                    <a:pt x="42195" y="81589"/>
                    <a:pt x="42257" y="81587"/>
                    <a:pt x="42320" y="81583"/>
                  </a:cubicBezTo>
                  <a:cubicBezTo>
                    <a:pt x="42490" y="81583"/>
                    <a:pt x="42633" y="81526"/>
                    <a:pt x="42773" y="81497"/>
                  </a:cubicBezTo>
                  <a:cubicBezTo>
                    <a:pt x="42816" y="81483"/>
                    <a:pt x="42859" y="81483"/>
                    <a:pt x="42898" y="81483"/>
                  </a:cubicBezTo>
                  <a:cubicBezTo>
                    <a:pt x="42936" y="81483"/>
                    <a:pt x="42972" y="81483"/>
                    <a:pt x="43000" y="81470"/>
                  </a:cubicBezTo>
                  <a:cubicBezTo>
                    <a:pt x="43283" y="81270"/>
                    <a:pt x="43000" y="80449"/>
                    <a:pt x="43113" y="80109"/>
                  </a:cubicBezTo>
                  <a:lnTo>
                    <a:pt x="43113" y="80109"/>
                  </a:lnTo>
                  <a:cubicBezTo>
                    <a:pt x="43256" y="80476"/>
                    <a:pt x="43057" y="81016"/>
                    <a:pt x="43200" y="81327"/>
                  </a:cubicBezTo>
                  <a:cubicBezTo>
                    <a:pt x="43256" y="81440"/>
                    <a:pt x="43426" y="81497"/>
                    <a:pt x="43510" y="81497"/>
                  </a:cubicBezTo>
                  <a:cubicBezTo>
                    <a:pt x="43880" y="81640"/>
                    <a:pt x="44277" y="81583"/>
                    <a:pt x="44674" y="81610"/>
                  </a:cubicBezTo>
                  <a:cubicBezTo>
                    <a:pt x="44927" y="81640"/>
                    <a:pt x="45154" y="81724"/>
                    <a:pt x="45381" y="81837"/>
                  </a:cubicBezTo>
                  <a:cubicBezTo>
                    <a:pt x="45381" y="81894"/>
                    <a:pt x="45411" y="81923"/>
                    <a:pt x="45438" y="81923"/>
                  </a:cubicBezTo>
                  <a:cubicBezTo>
                    <a:pt x="45524" y="81950"/>
                    <a:pt x="45608" y="81980"/>
                    <a:pt x="45694" y="81980"/>
                  </a:cubicBezTo>
                  <a:cubicBezTo>
                    <a:pt x="45820" y="82000"/>
                    <a:pt x="45942" y="82007"/>
                    <a:pt x="46061" y="82007"/>
                  </a:cubicBezTo>
                  <a:cubicBezTo>
                    <a:pt x="46403" y="82007"/>
                    <a:pt x="46726" y="81947"/>
                    <a:pt x="47080" y="81947"/>
                  </a:cubicBezTo>
                  <a:cubicBezTo>
                    <a:pt x="47127" y="81947"/>
                    <a:pt x="47176" y="81948"/>
                    <a:pt x="47225" y="81950"/>
                  </a:cubicBezTo>
                  <a:cubicBezTo>
                    <a:pt x="47659" y="81950"/>
                    <a:pt x="48094" y="81908"/>
                    <a:pt x="48528" y="81908"/>
                  </a:cubicBezTo>
                  <a:cubicBezTo>
                    <a:pt x="48802" y="81908"/>
                    <a:pt x="49076" y="81925"/>
                    <a:pt x="49349" y="81980"/>
                  </a:cubicBezTo>
                  <a:cubicBezTo>
                    <a:pt x="49460" y="81997"/>
                    <a:pt x="49554" y="82006"/>
                    <a:pt x="49639" y="82006"/>
                  </a:cubicBezTo>
                  <a:cubicBezTo>
                    <a:pt x="49839" y="82006"/>
                    <a:pt x="49999" y="81956"/>
                    <a:pt x="50256" y="81837"/>
                  </a:cubicBezTo>
                  <a:cubicBezTo>
                    <a:pt x="50619" y="81644"/>
                    <a:pt x="51022" y="81451"/>
                    <a:pt x="51448" y="81451"/>
                  </a:cubicBezTo>
                  <a:cubicBezTo>
                    <a:pt x="51523" y="81451"/>
                    <a:pt x="51598" y="81457"/>
                    <a:pt x="51674" y="81470"/>
                  </a:cubicBezTo>
                  <a:cubicBezTo>
                    <a:pt x="51930" y="81526"/>
                    <a:pt x="52127" y="81724"/>
                    <a:pt x="52384" y="81810"/>
                  </a:cubicBezTo>
                  <a:cubicBezTo>
                    <a:pt x="52492" y="81846"/>
                    <a:pt x="52605" y="81856"/>
                    <a:pt x="52719" y="81856"/>
                  </a:cubicBezTo>
                  <a:cubicBezTo>
                    <a:pt x="52874" y="81856"/>
                    <a:pt x="53030" y="81837"/>
                    <a:pt x="53177" y="81837"/>
                  </a:cubicBezTo>
                  <a:cubicBezTo>
                    <a:pt x="53941" y="81837"/>
                    <a:pt x="54848" y="81470"/>
                    <a:pt x="55615" y="81470"/>
                  </a:cubicBezTo>
                  <a:cubicBezTo>
                    <a:pt x="55615" y="80760"/>
                    <a:pt x="55699" y="79939"/>
                    <a:pt x="55585" y="79259"/>
                  </a:cubicBezTo>
                  <a:cubicBezTo>
                    <a:pt x="55529" y="78946"/>
                    <a:pt x="55558" y="78805"/>
                    <a:pt x="55615" y="78522"/>
                  </a:cubicBezTo>
                  <a:cubicBezTo>
                    <a:pt x="55642" y="78322"/>
                    <a:pt x="55842" y="77955"/>
                    <a:pt x="55756" y="77755"/>
                  </a:cubicBezTo>
                  <a:lnTo>
                    <a:pt x="55756" y="77755"/>
                  </a:lnTo>
                  <a:cubicBezTo>
                    <a:pt x="55585" y="77785"/>
                    <a:pt x="55472" y="77982"/>
                    <a:pt x="55302" y="77982"/>
                  </a:cubicBezTo>
                  <a:cubicBezTo>
                    <a:pt x="55105" y="77982"/>
                    <a:pt x="54962" y="77699"/>
                    <a:pt x="54821" y="77558"/>
                  </a:cubicBezTo>
                  <a:cubicBezTo>
                    <a:pt x="54566" y="77219"/>
                    <a:pt x="54129" y="77143"/>
                    <a:pt x="53692" y="77143"/>
                  </a:cubicBezTo>
                  <a:cubicBezTo>
                    <a:pt x="53420" y="77143"/>
                    <a:pt x="53149" y="77172"/>
                    <a:pt x="52920" y="77185"/>
                  </a:cubicBezTo>
                  <a:lnTo>
                    <a:pt x="52920" y="77185"/>
                  </a:lnTo>
                  <a:cubicBezTo>
                    <a:pt x="53038" y="77173"/>
                    <a:pt x="53143" y="77124"/>
                    <a:pt x="53291" y="77075"/>
                  </a:cubicBezTo>
                  <a:cubicBezTo>
                    <a:pt x="53361" y="77061"/>
                    <a:pt x="53432" y="77061"/>
                    <a:pt x="53503" y="77061"/>
                  </a:cubicBezTo>
                  <a:cubicBezTo>
                    <a:pt x="53574" y="77061"/>
                    <a:pt x="53644" y="77061"/>
                    <a:pt x="53715" y="77048"/>
                  </a:cubicBezTo>
                  <a:cubicBezTo>
                    <a:pt x="53801" y="77018"/>
                    <a:pt x="53858" y="76962"/>
                    <a:pt x="53941" y="76962"/>
                  </a:cubicBezTo>
                  <a:cubicBezTo>
                    <a:pt x="54198" y="76905"/>
                    <a:pt x="54424" y="76878"/>
                    <a:pt x="54678" y="76848"/>
                  </a:cubicBezTo>
                  <a:cubicBezTo>
                    <a:pt x="55132" y="76735"/>
                    <a:pt x="55982" y="76451"/>
                    <a:pt x="55728" y="75687"/>
                  </a:cubicBezTo>
                  <a:cubicBezTo>
                    <a:pt x="55585" y="75234"/>
                    <a:pt x="55558" y="74667"/>
                    <a:pt x="55615" y="74184"/>
                  </a:cubicBezTo>
                  <a:cubicBezTo>
                    <a:pt x="55642" y="74043"/>
                    <a:pt x="55672" y="73816"/>
                    <a:pt x="55699" y="73703"/>
                  </a:cubicBezTo>
                  <a:cubicBezTo>
                    <a:pt x="55756" y="73503"/>
                    <a:pt x="55898" y="73447"/>
                    <a:pt x="55869" y="73220"/>
                  </a:cubicBezTo>
                  <a:cubicBezTo>
                    <a:pt x="55842" y="72880"/>
                    <a:pt x="55529" y="72653"/>
                    <a:pt x="55445" y="72313"/>
                  </a:cubicBezTo>
                  <a:cubicBezTo>
                    <a:pt x="55332" y="71889"/>
                    <a:pt x="55388" y="71576"/>
                    <a:pt x="55415" y="71152"/>
                  </a:cubicBezTo>
                  <a:cubicBezTo>
                    <a:pt x="55445" y="70896"/>
                    <a:pt x="55529" y="70669"/>
                    <a:pt x="55529" y="70415"/>
                  </a:cubicBezTo>
                  <a:cubicBezTo>
                    <a:pt x="55502" y="69905"/>
                    <a:pt x="55332" y="69451"/>
                    <a:pt x="55332" y="68941"/>
                  </a:cubicBezTo>
                  <a:cubicBezTo>
                    <a:pt x="55332" y="68174"/>
                    <a:pt x="55359" y="67467"/>
                    <a:pt x="55415" y="66700"/>
                  </a:cubicBezTo>
                  <a:cubicBezTo>
                    <a:pt x="55472" y="65823"/>
                    <a:pt x="55359" y="64972"/>
                    <a:pt x="55132" y="64149"/>
                  </a:cubicBezTo>
                  <a:cubicBezTo>
                    <a:pt x="54792" y="62875"/>
                    <a:pt x="54538" y="61371"/>
                    <a:pt x="55132" y="60124"/>
                  </a:cubicBezTo>
                  <a:cubicBezTo>
                    <a:pt x="55388" y="59614"/>
                    <a:pt x="55785" y="59020"/>
                    <a:pt x="55785" y="58396"/>
                  </a:cubicBezTo>
                  <a:cubicBezTo>
                    <a:pt x="55785" y="58169"/>
                    <a:pt x="55812" y="57943"/>
                    <a:pt x="55785" y="57716"/>
                  </a:cubicBezTo>
                  <a:cubicBezTo>
                    <a:pt x="55756" y="57460"/>
                    <a:pt x="55642" y="57262"/>
                    <a:pt x="55615" y="57006"/>
                  </a:cubicBezTo>
                  <a:cubicBezTo>
                    <a:pt x="55529" y="56469"/>
                    <a:pt x="55558" y="55958"/>
                    <a:pt x="55502" y="55419"/>
                  </a:cubicBezTo>
                  <a:cubicBezTo>
                    <a:pt x="55445" y="55192"/>
                    <a:pt x="55388" y="54965"/>
                    <a:pt x="55359" y="54738"/>
                  </a:cubicBezTo>
                  <a:cubicBezTo>
                    <a:pt x="55302" y="54512"/>
                    <a:pt x="55302" y="54371"/>
                    <a:pt x="55189" y="54201"/>
                  </a:cubicBezTo>
                  <a:cubicBezTo>
                    <a:pt x="55105" y="54058"/>
                    <a:pt x="54765" y="53804"/>
                    <a:pt x="54935" y="53577"/>
                  </a:cubicBezTo>
                  <a:lnTo>
                    <a:pt x="54935" y="53577"/>
                  </a:lnTo>
                  <a:cubicBezTo>
                    <a:pt x="55218" y="53634"/>
                    <a:pt x="55472" y="54144"/>
                    <a:pt x="55672" y="54371"/>
                  </a:cubicBezTo>
                  <a:cubicBezTo>
                    <a:pt x="55728" y="54228"/>
                    <a:pt x="55585" y="53974"/>
                    <a:pt x="55585" y="53804"/>
                  </a:cubicBezTo>
                  <a:cubicBezTo>
                    <a:pt x="55615" y="53521"/>
                    <a:pt x="55699" y="53237"/>
                    <a:pt x="55699" y="52954"/>
                  </a:cubicBezTo>
                  <a:cubicBezTo>
                    <a:pt x="55728" y="52641"/>
                    <a:pt x="55699" y="52330"/>
                    <a:pt x="55642" y="51990"/>
                  </a:cubicBezTo>
                  <a:cubicBezTo>
                    <a:pt x="55529" y="50883"/>
                    <a:pt x="55415" y="49806"/>
                    <a:pt x="55302" y="48702"/>
                  </a:cubicBezTo>
                  <a:cubicBezTo>
                    <a:pt x="55275" y="48219"/>
                    <a:pt x="55302" y="48135"/>
                    <a:pt x="55332" y="47738"/>
                  </a:cubicBezTo>
                  <a:cubicBezTo>
                    <a:pt x="55388" y="47058"/>
                    <a:pt x="55302" y="46378"/>
                    <a:pt x="55332" y="45697"/>
                  </a:cubicBezTo>
                  <a:cubicBezTo>
                    <a:pt x="55332" y="44988"/>
                    <a:pt x="55502" y="44280"/>
                    <a:pt x="55529" y="43543"/>
                  </a:cubicBezTo>
                  <a:cubicBezTo>
                    <a:pt x="55529" y="42919"/>
                    <a:pt x="55445" y="42436"/>
                    <a:pt x="55445" y="41813"/>
                  </a:cubicBezTo>
                  <a:cubicBezTo>
                    <a:pt x="55075" y="41133"/>
                    <a:pt x="55415" y="40312"/>
                    <a:pt x="55558" y="39659"/>
                  </a:cubicBezTo>
                  <a:cubicBezTo>
                    <a:pt x="55615" y="39291"/>
                    <a:pt x="55558" y="38951"/>
                    <a:pt x="55502" y="38611"/>
                  </a:cubicBezTo>
                  <a:cubicBezTo>
                    <a:pt x="55218" y="37277"/>
                    <a:pt x="55105" y="35833"/>
                    <a:pt x="55218" y="34443"/>
                  </a:cubicBezTo>
                  <a:cubicBezTo>
                    <a:pt x="55245" y="34019"/>
                    <a:pt x="55388" y="33622"/>
                    <a:pt x="55332" y="33168"/>
                  </a:cubicBezTo>
                  <a:cubicBezTo>
                    <a:pt x="55302" y="32572"/>
                    <a:pt x="54821" y="32205"/>
                    <a:pt x="54821" y="31552"/>
                  </a:cubicBezTo>
                  <a:cubicBezTo>
                    <a:pt x="54792" y="30901"/>
                    <a:pt x="55189" y="30391"/>
                    <a:pt x="55388" y="29824"/>
                  </a:cubicBezTo>
                  <a:cubicBezTo>
                    <a:pt x="55585" y="29341"/>
                    <a:pt x="55585" y="28747"/>
                    <a:pt x="55615" y="28236"/>
                  </a:cubicBezTo>
                  <a:cubicBezTo>
                    <a:pt x="55672" y="27640"/>
                    <a:pt x="55699" y="27216"/>
                    <a:pt x="55699" y="26619"/>
                  </a:cubicBezTo>
                  <a:cubicBezTo>
                    <a:pt x="55699" y="26309"/>
                    <a:pt x="55672" y="25996"/>
                    <a:pt x="55728" y="25685"/>
                  </a:cubicBezTo>
                  <a:cubicBezTo>
                    <a:pt x="55785" y="25372"/>
                    <a:pt x="55869" y="25202"/>
                    <a:pt x="55699" y="24948"/>
                  </a:cubicBezTo>
                  <a:cubicBezTo>
                    <a:pt x="55615" y="24835"/>
                    <a:pt x="55502" y="24805"/>
                    <a:pt x="55415" y="24635"/>
                  </a:cubicBezTo>
                  <a:cubicBezTo>
                    <a:pt x="55302" y="24409"/>
                    <a:pt x="55132" y="24155"/>
                    <a:pt x="55019" y="23898"/>
                  </a:cubicBezTo>
                  <a:cubicBezTo>
                    <a:pt x="54905" y="23615"/>
                    <a:pt x="55048" y="23474"/>
                    <a:pt x="54765" y="23361"/>
                  </a:cubicBezTo>
                  <a:cubicBezTo>
                    <a:pt x="54739" y="23352"/>
                    <a:pt x="54713" y="23349"/>
                    <a:pt x="54686" y="23349"/>
                  </a:cubicBezTo>
                  <a:cubicBezTo>
                    <a:pt x="54582" y="23349"/>
                    <a:pt x="54470" y="23401"/>
                    <a:pt x="54363" y="23401"/>
                  </a:cubicBezTo>
                  <a:cubicBezTo>
                    <a:pt x="54316" y="23401"/>
                    <a:pt x="54269" y="23391"/>
                    <a:pt x="54225" y="23361"/>
                  </a:cubicBezTo>
                  <a:cubicBezTo>
                    <a:pt x="54055" y="23247"/>
                    <a:pt x="54084" y="23105"/>
                    <a:pt x="53885" y="23048"/>
                  </a:cubicBezTo>
                  <a:cubicBezTo>
                    <a:pt x="53860" y="23042"/>
                    <a:pt x="53835" y="23039"/>
                    <a:pt x="53811" y="23039"/>
                  </a:cubicBezTo>
                  <a:cubicBezTo>
                    <a:pt x="53619" y="23039"/>
                    <a:pt x="53463" y="23218"/>
                    <a:pt x="53261" y="23218"/>
                  </a:cubicBezTo>
                  <a:cubicBezTo>
                    <a:pt x="53147" y="22829"/>
                    <a:pt x="52829" y="22624"/>
                    <a:pt x="52515" y="22606"/>
                  </a:cubicBezTo>
                  <a:lnTo>
                    <a:pt x="52515" y="22606"/>
                  </a:lnTo>
                  <a:cubicBezTo>
                    <a:pt x="52716" y="22587"/>
                    <a:pt x="52923" y="22566"/>
                    <a:pt x="53129" y="22566"/>
                  </a:cubicBezTo>
                  <a:cubicBezTo>
                    <a:pt x="53300" y="22566"/>
                    <a:pt x="53469" y="22581"/>
                    <a:pt x="53631" y="22624"/>
                  </a:cubicBezTo>
                  <a:cubicBezTo>
                    <a:pt x="53828" y="22708"/>
                    <a:pt x="53998" y="22907"/>
                    <a:pt x="54225" y="22907"/>
                  </a:cubicBezTo>
                  <a:cubicBezTo>
                    <a:pt x="54424" y="22907"/>
                    <a:pt x="54538" y="22681"/>
                    <a:pt x="54708" y="22624"/>
                  </a:cubicBezTo>
                  <a:cubicBezTo>
                    <a:pt x="54774" y="22605"/>
                    <a:pt x="54828" y="22595"/>
                    <a:pt x="54877" y="22595"/>
                  </a:cubicBezTo>
                  <a:cubicBezTo>
                    <a:pt x="54973" y="22595"/>
                    <a:pt x="55049" y="22633"/>
                    <a:pt x="55161" y="22708"/>
                  </a:cubicBezTo>
                  <a:cubicBezTo>
                    <a:pt x="55253" y="22777"/>
                    <a:pt x="55271" y="22902"/>
                    <a:pt x="55363" y="22902"/>
                  </a:cubicBezTo>
                  <a:cubicBezTo>
                    <a:pt x="55386" y="22902"/>
                    <a:pt x="55412" y="22894"/>
                    <a:pt x="55445" y="22878"/>
                  </a:cubicBezTo>
                  <a:cubicBezTo>
                    <a:pt x="55502" y="22567"/>
                    <a:pt x="55445" y="22284"/>
                    <a:pt x="55388" y="21971"/>
                  </a:cubicBezTo>
                  <a:cubicBezTo>
                    <a:pt x="55332" y="21547"/>
                    <a:pt x="55415" y="21037"/>
                    <a:pt x="55302" y="20667"/>
                  </a:cubicBezTo>
                  <a:cubicBezTo>
                    <a:pt x="55189" y="20243"/>
                    <a:pt x="54935" y="20300"/>
                    <a:pt x="55019" y="19789"/>
                  </a:cubicBezTo>
                  <a:cubicBezTo>
                    <a:pt x="55105" y="19279"/>
                    <a:pt x="55105" y="18739"/>
                    <a:pt x="55075" y="18202"/>
                  </a:cubicBezTo>
                  <a:cubicBezTo>
                    <a:pt x="55075" y="17862"/>
                    <a:pt x="55105" y="17748"/>
                    <a:pt x="54935" y="17522"/>
                  </a:cubicBezTo>
                  <a:cubicBezTo>
                    <a:pt x="54821" y="17379"/>
                    <a:pt x="54735" y="17465"/>
                    <a:pt x="54708" y="17238"/>
                  </a:cubicBezTo>
                  <a:cubicBezTo>
                    <a:pt x="54622" y="16925"/>
                    <a:pt x="54878" y="16728"/>
                    <a:pt x="54935" y="16444"/>
                  </a:cubicBezTo>
                  <a:cubicBezTo>
                    <a:pt x="54991" y="16188"/>
                    <a:pt x="54991" y="15934"/>
                    <a:pt x="55048" y="15651"/>
                  </a:cubicBezTo>
                  <a:cubicBezTo>
                    <a:pt x="55132" y="15311"/>
                    <a:pt x="55132" y="15311"/>
                    <a:pt x="55132" y="14941"/>
                  </a:cubicBezTo>
                  <a:cubicBezTo>
                    <a:pt x="55132" y="14374"/>
                    <a:pt x="55245" y="13610"/>
                    <a:pt x="55048" y="13100"/>
                  </a:cubicBezTo>
                  <a:cubicBezTo>
                    <a:pt x="54935" y="12873"/>
                    <a:pt x="54821" y="12873"/>
                    <a:pt x="54765" y="12589"/>
                  </a:cubicBezTo>
                  <a:cubicBezTo>
                    <a:pt x="54708" y="12333"/>
                    <a:pt x="54651" y="11766"/>
                    <a:pt x="54622" y="11512"/>
                  </a:cubicBezTo>
                  <a:cubicBezTo>
                    <a:pt x="54565" y="10916"/>
                    <a:pt x="54848" y="10292"/>
                    <a:pt x="54935" y="9642"/>
                  </a:cubicBezTo>
                  <a:cubicBezTo>
                    <a:pt x="54962" y="9215"/>
                    <a:pt x="54991" y="8905"/>
                    <a:pt x="54848" y="8508"/>
                  </a:cubicBezTo>
                  <a:cubicBezTo>
                    <a:pt x="54765" y="8281"/>
                    <a:pt x="54565" y="8054"/>
                    <a:pt x="54565" y="7741"/>
                  </a:cubicBezTo>
                  <a:cubicBezTo>
                    <a:pt x="54595" y="7317"/>
                    <a:pt x="54821" y="7317"/>
                    <a:pt x="54935" y="6977"/>
                  </a:cubicBezTo>
                  <a:cubicBezTo>
                    <a:pt x="54991" y="6807"/>
                    <a:pt x="54935" y="6664"/>
                    <a:pt x="54962" y="6494"/>
                  </a:cubicBezTo>
                  <a:cubicBezTo>
                    <a:pt x="54991" y="5843"/>
                    <a:pt x="55218" y="5247"/>
                    <a:pt x="55359" y="4623"/>
                  </a:cubicBezTo>
                  <a:cubicBezTo>
                    <a:pt x="55472" y="3972"/>
                    <a:pt x="56039" y="3462"/>
                    <a:pt x="56012" y="2782"/>
                  </a:cubicBezTo>
                  <a:cubicBezTo>
                    <a:pt x="55982" y="2328"/>
                    <a:pt x="55699" y="1875"/>
                    <a:pt x="55672" y="1365"/>
                  </a:cubicBezTo>
                  <a:cubicBezTo>
                    <a:pt x="55672" y="1108"/>
                    <a:pt x="55699" y="825"/>
                    <a:pt x="55699" y="541"/>
                  </a:cubicBezTo>
                  <a:cubicBezTo>
                    <a:pt x="55558" y="541"/>
                    <a:pt x="55189" y="598"/>
                    <a:pt x="55075" y="628"/>
                  </a:cubicBezTo>
                  <a:cubicBezTo>
                    <a:pt x="54991" y="655"/>
                    <a:pt x="54905" y="741"/>
                    <a:pt x="54848" y="768"/>
                  </a:cubicBezTo>
                  <a:cubicBezTo>
                    <a:pt x="54622" y="854"/>
                    <a:pt x="54368" y="854"/>
                    <a:pt x="54141" y="854"/>
                  </a:cubicBezTo>
                  <a:cubicBezTo>
                    <a:pt x="53885" y="854"/>
                    <a:pt x="53631" y="938"/>
                    <a:pt x="53347" y="938"/>
                  </a:cubicBezTo>
                  <a:cubicBezTo>
                    <a:pt x="53064" y="911"/>
                    <a:pt x="52808" y="798"/>
                    <a:pt x="52524" y="768"/>
                  </a:cubicBezTo>
                  <a:cubicBezTo>
                    <a:pt x="52377" y="768"/>
                    <a:pt x="52244" y="721"/>
                    <a:pt x="52104" y="721"/>
                  </a:cubicBezTo>
                  <a:cubicBezTo>
                    <a:pt x="52056" y="721"/>
                    <a:pt x="52008" y="727"/>
                    <a:pt x="51957" y="741"/>
                  </a:cubicBezTo>
                  <a:cubicBezTo>
                    <a:pt x="51787" y="798"/>
                    <a:pt x="51617" y="768"/>
                    <a:pt x="51447" y="798"/>
                  </a:cubicBezTo>
                  <a:cubicBezTo>
                    <a:pt x="51306" y="825"/>
                    <a:pt x="51164" y="911"/>
                    <a:pt x="51023" y="911"/>
                  </a:cubicBezTo>
                  <a:cubicBezTo>
                    <a:pt x="50923" y="925"/>
                    <a:pt x="50831" y="925"/>
                    <a:pt x="50742" y="925"/>
                  </a:cubicBezTo>
                  <a:cubicBezTo>
                    <a:pt x="50653" y="925"/>
                    <a:pt x="50568" y="925"/>
                    <a:pt x="50483" y="938"/>
                  </a:cubicBezTo>
                  <a:cubicBezTo>
                    <a:pt x="50286" y="938"/>
                    <a:pt x="50116" y="1052"/>
                    <a:pt x="49916" y="1081"/>
                  </a:cubicBezTo>
                  <a:cubicBezTo>
                    <a:pt x="49871" y="1089"/>
                    <a:pt x="49827" y="1092"/>
                    <a:pt x="49785" y="1092"/>
                  </a:cubicBezTo>
                  <a:cubicBezTo>
                    <a:pt x="49514" y="1092"/>
                    <a:pt x="49308" y="945"/>
                    <a:pt x="49039" y="798"/>
                  </a:cubicBezTo>
                  <a:cubicBezTo>
                    <a:pt x="48939" y="741"/>
                    <a:pt x="48889" y="705"/>
                    <a:pt x="48842" y="705"/>
                  </a:cubicBezTo>
                  <a:cubicBezTo>
                    <a:pt x="48796" y="705"/>
                    <a:pt x="48754" y="740"/>
                    <a:pt x="48669" y="825"/>
                  </a:cubicBezTo>
                  <a:cubicBezTo>
                    <a:pt x="48442" y="1052"/>
                    <a:pt x="48188" y="1251"/>
                    <a:pt x="47962" y="1448"/>
                  </a:cubicBezTo>
                  <a:cubicBezTo>
                    <a:pt x="47875" y="1535"/>
                    <a:pt x="47762" y="1648"/>
                    <a:pt x="47705" y="1789"/>
                  </a:cubicBezTo>
                  <a:cubicBezTo>
                    <a:pt x="47621" y="1959"/>
                    <a:pt x="47565" y="2158"/>
                    <a:pt x="47508" y="2356"/>
                  </a:cubicBezTo>
                  <a:cubicBezTo>
                    <a:pt x="47492" y="2435"/>
                    <a:pt x="47483" y="2514"/>
                    <a:pt x="47479" y="2592"/>
                  </a:cubicBezTo>
                  <a:lnTo>
                    <a:pt x="47479" y="2592"/>
                  </a:lnTo>
                  <a:lnTo>
                    <a:pt x="47479" y="2215"/>
                  </a:lnTo>
                  <a:lnTo>
                    <a:pt x="47479" y="1335"/>
                  </a:lnTo>
                  <a:cubicBezTo>
                    <a:pt x="47479" y="1165"/>
                    <a:pt x="47535" y="854"/>
                    <a:pt x="47451" y="711"/>
                  </a:cubicBezTo>
                  <a:cubicBezTo>
                    <a:pt x="47405" y="620"/>
                    <a:pt x="47230" y="594"/>
                    <a:pt x="47054" y="594"/>
                  </a:cubicBezTo>
                  <a:cubicBezTo>
                    <a:pt x="46903" y="594"/>
                    <a:pt x="46751" y="614"/>
                    <a:pt x="46685" y="628"/>
                  </a:cubicBezTo>
                  <a:cubicBezTo>
                    <a:pt x="46572" y="655"/>
                    <a:pt x="46458" y="741"/>
                    <a:pt x="46318" y="768"/>
                  </a:cubicBezTo>
                  <a:cubicBezTo>
                    <a:pt x="46298" y="772"/>
                    <a:pt x="46280" y="774"/>
                    <a:pt x="46262" y="774"/>
                  </a:cubicBezTo>
                  <a:cubicBezTo>
                    <a:pt x="46151" y="774"/>
                    <a:pt x="46071" y="700"/>
                    <a:pt x="45948" y="628"/>
                  </a:cubicBezTo>
                  <a:cubicBezTo>
                    <a:pt x="45871" y="576"/>
                    <a:pt x="45811" y="560"/>
                    <a:pt x="45750" y="560"/>
                  </a:cubicBezTo>
                  <a:cubicBezTo>
                    <a:pt x="45678" y="560"/>
                    <a:pt x="45603" y="583"/>
                    <a:pt x="45494" y="598"/>
                  </a:cubicBezTo>
                  <a:cubicBezTo>
                    <a:pt x="45260" y="632"/>
                    <a:pt x="45022" y="648"/>
                    <a:pt x="44782" y="648"/>
                  </a:cubicBezTo>
                  <a:cubicBezTo>
                    <a:pt x="44413" y="648"/>
                    <a:pt x="44042" y="610"/>
                    <a:pt x="43680" y="541"/>
                  </a:cubicBezTo>
                  <a:cubicBezTo>
                    <a:pt x="43657" y="538"/>
                    <a:pt x="43633" y="536"/>
                    <a:pt x="43609" y="536"/>
                  </a:cubicBezTo>
                  <a:cubicBezTo>
                    <a:pt x="43457" y="536"/>
                    <a:pt x="43290" y="602"/>
                    <a:pt x="43143" y="628"/>
                  </a:cubicBezTo>
                  <a:cubicBezTo>
                    <a:pt x="42973" y="655"/>
                    <a:pt x="43029" y="655"/>
                    <a:pt x="42887" y="798"/>
                  </a:cubicBezTo>
                  <a:cubicBezTo>
                    <a:pt x="42790" y="894"/>
                    <a:pt x="42707" y="938"/>
                    <a:pt x="42609" y="938"/>
                  </a:cubicBezTo>
                  <a:cubicBezTo>
                    <a:pt x="42564" y="938"/>
                    <a:pt x="42516" y="929"/>
                    <a:pt x="42463" y="911"/>
                  </a:cubicBezTo>
                  <a:cubicBezTo>
                    <a:pt x="42206" y="854"/>
                    <a:pt x="42009" y="854"/>
                    <a:pt x="41753" y="854"/>
                  </a:cubicBezTo>
                  <a:lnTo>
                    <a:pt x="41186" y="854"/>
                  </a:lnTo>
                  <a:cubicBezTo>
                    <a:pt x="40902" y="854"/>
                    <a:pt x="40619" y="768"/>
                    <a:pt x="40308" y="768"/>
                  </a:cubicBezTo>
                  <a:cubicBezTo>
                    <a:pt x="40138" y="768"/>
                    <a:pt x="40025" y="711"/>
                    <a:pt x="39855" y="711"/>
                  </a:cubicBezTo>
                  <a:cubicBezTo>
                    <a:pt x="39535" y="690"/>
                    <a:pt x="39234" y="612"/>
                    <a:pt x="38937" y="612"/>
                  </a:cubicBezTo>
                  <a:cubicBezTo>
                    <a:pt x="38865" y="612"/>
                    <a:pt x="38793" y="616"/>
                    <a:pt x="38721" y="628"/>
                  </a:cubicBezTo>
                  <a:cubicBezTo>
                    <a:pt x="38700" y="630"/>
                    <a:pt x="38679" y="632"/>
                    <a:pt x="38659" y="632"/>
                  </a:cubicBezTo>
                  <a:cubicBezTo>
                    <a:pt x="38491" y="632"/>
                    <a:pt x="38363" y="541"/>
                    <a:pt x="38211" y="541"/>
                  </a:cubicBezTo>
                  <a:cubicBezTo>
                    <a:pt x="38097" y="541"/>
                    <a:pt x="37984" y="598"/>
                    <a:pt x="37898" y="598"/>
                  </a:cubicBezTo>
                  <a:cubicBezTo>
                    <a:pt x="37768" y="627"/>
                    <a:pt x="37646" y="634"/>
                    <a:pt x="37523" y="634"/>
                  </a:cubicBezTo>
                  <a:cubicBezTo>
                    <a:pt x="37405" y="634"/>
                    <a:pt x="37286" y="628"/>
                    <a:pt x="37161" y="628"/>
                  </a:cubicBezTo>
                  <a:cubicBezTo>
                    <a:pt x="36907" y="628"/>
                    <a:pt x="36651" y="655"/>
                    <a:pt x="36397" y="741"/>
                  </a:cubicBezTo>
                  <a:cubicBezTo>
                    <a:pt x="36350" y="758"/>
                    <a:pt x="36303" y="765"/>
                    <a:pt x="36256" y="765"/>
                  </a:cubicBezTo>
                  <a:cubicBezTo>
                    <a:pt x="35983" y="765"/>
                    <a:pt x="35697" y="521"/>
                    <a:pt x="35433" y="401"/>
                  </a:cubicBezTo>
                  <a:cubicBezTo>
                    <a:pt x="35290" y="315"/>
                    <a:pt x="35177" y="231"/>
                    <a:pt x="35036" y="174"/>
                  </a:cubicBezTo>
                  <a:cubicBezTo>
                    <a:pt x="34932" y="147"/>
                    <a:pt x="34779" y="1"/>
                    <a:pt x="3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197775" y="691725"/>
              <a:ext cx="1112700" cy="65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33"/>
          <p:cNvSpPr/>
          <p:nvPr/>
        </p:nvSpPr>
        <p:spPr>
          <a:xfrm rot="10800000">
            <a:off x="333838" y="9964367"/>
            <a:ext cx="328340" cy="294570"/>
          </a:xfrm>
          <a:custGeom>
            <a:avLst/>
            <a:gdLst/>
            <a:ahLst/>
            <a:cxnLst/>
            <a:rect l="l" t="t" r="r" b="b"/>
            <a:pathLst>
              <a:path w="13777" h="12360" extrusionOk="0">
                <a:moveTo>
                  <a:pt x="12275" y="397"/>
                </a:moveTo>
                <a:cubicBezTo>
                  <a:pt x="10347" y="1221"/>
                  <a:pt x="8987" y="2665"/>
                  <a:pt x="7370" y="3799"/>
                </a:cubicBezTo>
                <a:cubicBezTo>
                  <a:pt x="5018" y="3742"/>
                  <a:pt x="3374" y="3005"/>
                  <a:pt x="2297" y="1701"/>
                </a:cubicBezTo>
                <a:cubicBezTo>
                  <a:pt x="1928" y="1248"/>
                  <a:pt x="2268" y="397"/>
                  <a:pt x="2154" y="1"/>
                </a:cubicBezTo>
                <a:lnTo>
                  <a:pt x="2041" y="1"/>
                </a:lnTo>
                <a:cubicBezTo>
                  <a:pt x="1163" y="880"/>
                  <a:pt x="1871" y="2411"/>
                  <a:pt x="2581" y="3035"/>
                </a:cubicBezTo>
                <a:cubicBezTo>
                  <a:pt x="3572" y="3885"/>
                  <a:pt x="5329" y="4055"/>
                  <a:pt x="6662" y="4282"/>
                </a:cubicBezTo>
                <a:cubicBezTo>
                  <a:pt x="6123" y="4706"/>
                  <a:pt x="5556" y="5103"/>
                  <a:pt x="4876" y="5386"/>
                </a:cubicBezTo>
                <a:cubicBezTo>
                  <a:pt x="3742" y="4849"/>
                  <a:pt x="880" y="4452"/>
                  <a:pt x="0" y="5529"/>
                </a:cubicBezTo>
                <a:lnTo>
                  <a:pt x="0" y="6180"/>
                </a:lnTo>
                <a:cubicBezTo>
                  <a:pt x="880" y="7541"/>
                  <a:pt x="3912" y="6550"/>
                  <a:pt x="5018" y="6067"/>
                </a:cubicBezTo>
                <a:cubicBezTo>
                  <a:pt x="6039" y="6520"/>
                  <a:pt x="7116" y="6917"/>
                  <a:pt x="8250" y="7230"/>
                </a:cubicBezTo>
                <a:cubicBezTo>
                  <a:pt x="7910" y="7570"/>
                  <a:pt x="7597" y="7994"/>
                  <a:pt x="7173" y="8278"/>
                </a:cubicBezTo>
                <a:cubicBezTo>
                  <a:pt x="5896" y="7484"/>
                  <a:pt x="3288" y="7937"/>
                  <a:pt x="3488" y="9668"/>
                </a:cubicBezTo>
                <a:cubicBezTo>
                  <a:pt x="4452" y="10688"/>
                  <a:pt x="6520" y="9894"/>
                  <a:pt x="7427" y="9355"/>
                </a:cubicBezTo>
                <a:cubicBezTo>
                  <a:pt x="7653" y="10489"/>
                  <a:pt x="7200" y="11339"/>
                  <a:pt x="6520" y="11709"/>
                </a:cubicBezTo>
                <a:cubicBezTo>
                  <a:pt x="6293" y="11595"/>
                  <a:pt x="6350" y="11226"/>
                  <a:pt x="5982" y="11312"/>
                </a:cubicBezTo>
                <a:cubicBezTo>
                  <a:pt x="5699" y="11339"/>
                  <a:pt x="5585" y="11538"/>
                  <a:pt x="5529" y="11792"/>
                </a:cubicBezTo>
                <a:cubicBezTo>
                  <a:pt x="5642" y="12359"/>
                  <a:pt x="6549" y="12189"/>
                  <a:pt x="7030" y="12049"/>
                </a:cubicBezTo>
                <a:cubicBezTo>
                  <a:pt x="7796" y="11566"/>
                  <a:pt x="8307" y="10178"/>
                  <a:pt x="7824" y="9015"/>
                </a:cubicBezTo>
                <a:cubicBezTo>
                  <a:pt x="8050" y="8731"/>
                  <a:pt x="8334" y="8448"/>
                  <a:pt x="8617" y="8221"/>
                </a:cubicBezTo>
                <a:cubicBezTo>
                  <a:pt x="8873" y="7937"/>
                  <a:pt x="8987" y="7457"/>
                  <a:pt x="9468" y="7371"/>
                </a:cubicBezTo>
                <a:cubicBezTo>
                  <a:pt x="9581" y="7400"/>
                  <a:pt x="9554" y="7570"/>
                  <a:pt x="9751" y="7627"/>
                </a:cubicBezTo>
                <a:cubicBezTo>
                  <a:pt x="11282" y="7937"/>
                  <a:pt x="13549" y="6606"/>
                  <a:pt x="12445" y="5472"/>
                </a:cubicBezTo>
                <a:cubicBezTo>
                  <a:pt x="12019" y="5359"/>
                  <a:pt x="11481" y="5359"/>
                  <a:pt x="10942" y="5330"/>
                </a:cubicBezTo>
                <a:cubicBezTo>
                  <a:pt x="9921" y="5500"/>
                  <a:pt x="9411" y="6180"/>
                  <a:pt x="8703" y="6663"/>
                </a:cubicBezTo>
                <a:cubicBezTo>
                  <a:pt x="7740" y="6323"/>
                  <a:pt x="6833" y="5897"/>
                  <a:pt x="5812" y="5586"/>
                </a:cubicBezTo>
                <a:cubicBezTo>
                  <a:pt x="6549" y="5189"/>
                  <a:pt x="7116" y="4679"/>
                  <a:pt x="7824" y="4282"/>
                </a:cubicBezTo>
                <a:cubicBezTo>
                  <a:pt x="10318" y="3942"/>
                  <a:pt x="12445" y="3175"/>
                  <a:pt x="13776" y="1645"/>
                </a:cubicBezTo>
                <a:lnTo>
                  <a:pt x="13776" y="851"/>
                </a:lnTo>
                <a:cubicBezTo>
                  <a:pt x="13549" y="427"/>
                  <a:pt x="12982" y="370"/>
                  <a:pt x="12275" y="397"/>
                </a:cubicBezTo>
                <a:close/>
                <a:moveTo>
                  <a:pt x="993" y="6266"/>
                </a:moveTo>
                <a:cubicBezTo>
                  <a:pt x="823" y="6153"/>
                  <a:pt x="510" y="6153"/>
                  <a:pt x="510" y="5840"/>
                </a:cubicBezTo>
                <a:cubicBezTo>
                  <a:pt x="823" y="5132"/>
                  <a:pt x="2184" y="5472"/>
                  <a:pt x="3148" y="5386"/>
                </a:cubicBezTo>
                <a:cubicBezTo>
                  <a:pt x="3544" y="5472"/>
                  <a:pt x="3941" y="5556"/>
                  <a:pt x="4338" y="5670"/>
                </a:cubicBezTo>
                <a:cubicBezTo>
                  <a:pt x="3488" y="6123"/>
                  <a:pt x="2381" y="6350"/>
                  <a:pt x="993" y="6266"/>
                </a:cubicBezTo>
                <a:close/>
                <a:moveTo>
                  <a:pt x="4139" y="9271"/>
                </a:moveTo>
                <a:cubicBezTo>
                  <a:pt x="4195" y="8221"/>
                  <a:pt x="5953" y="8307"/>
                  <a:pt x="6776" y="8618"/>
                </a:cubicBezTo>
                <a:cubicBezTo>
                  <a:pt x="6236" y="9128"/>
                  <a:pt x="5132" y="9554"/>
                  <a:pt x="4139" y="9271"/>
                </a:cubicBezTo>
                <a:close/>
                <a:moveTo>
                  <a:pt x="12189" y="5926"/>
                </a:moveTo>
                <a:cubicBezTo>
                  <a:pt x="12162" y="6890"/>
                  <a:pt x="10601" y="7173"/>
                  <a:pt x="9610" y="6860"/>
                </a:cubicBezTo>
                <a:cubicBezTo>
                  <a:pt x="10261" y="6380"/>
                  <a:pt x="11028" y="5756"/>
                  <a:pt x="12189" y="5926"/>
                </a:cubicBezTo>
                <a:close/>
                <a:moveTo>
                  <a:pt x="11338" y="2751"/>
                </a:moveTo>
                <a:cubicBezTo>
                  <a:pt x="10517" y="3119"/>
                  <a:pt x="9638" y="3459"/>
                  <a:pt x="8617" y="3629"/>
                </a:cubicBezTo>
                <a:lnTo>
                  <a:pt x="8590" y="3629"/>
                </a:lnTo>
                <a:cubicBezTo>
                  <a:pt x="8590" y="3658"/>
                  <a:pt x="8560" y="3686"/>
                  <a:pt x="8560" y="3686"/>
                </a:cubicBezTo>
                <a:cubicBezTo>
                  <a:pt x="8560" y="3658"/>
                  <a:pt x="8560" y="3629"/>
                  <a:pt x="8590" y="3629"/>
                </a:cubicBezTo>
                <a:cubicBezTo>
                  <a:pt x="9071" y="3062"/>
                  <a:pt x="9978" y="2552"/>
                  <a:pt x="10601" y="1985"/>
                </a:cubicBezTo>
                <a:cubicBezTo>
                  <a:pt x="11338" y="1645"/>
                  <a:pt x="12189" y="654"/>
                  <a:pt x="13239" y="1107"/>
                </a:cubicBezTo>
                <a:cubicBezTo>
                  <a:pt x="13209" y="2071"/>
                  <a:pt x="11935" y="2212"/>
                  <a:pt x="11338" y="2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3"/>
          <p:cNvSpPr/>
          <p:nvPr/>
        </p:nvSpPr>
        <p:spPr>
          <a:xfrm rot="10800000">
            <a:off x="6889513" y="9964367"/>
            <a:ext cx="328340" cy="294570"/>
          </a:xfrm>
          <a:custGeom>
            <a:avLst/>
            <a:gdLst/>
            <a:ahLst/>
            <a:cxnLst/>
            <a:rect l="l" t="t" r="r" b="b"/>
            <a:pathLst>
              <a:path w="13777" h="12360" extrusionOk="0">
                <a:moveTo>
                  <a:pt x="12275" y="397"/>
                </a:moveTo>
                <a:cubicBezTo>
                  <a:pt x="10347" y="1221"/>
                  <a:pt x="8987" y="2665"/>
                  <a:pt x="7370" y="3799"/>
                </a:cubicBezTo>
                <a:cubicBezTo>
                  <a:pt x="5018" y="3742"/>
                  <a:pt x="3374" y="3005"/>
                  <a:pt x="2297" y="1701"/>
                </a:cubicBezTo>
                <a:cubicBezTo>
                  <a:pt x="1928" y="1248"/>
                  <a:pt x="2268" y="397"/>
                  <a:pt x="2154" y="1"/>
                </a:cubicBezTo>
                <a:lnTo>
                  <a:pt x="2041" y="1"/>
                </a:lnTo>
                <a:cubicBezTo>
                  <a:pt x="1163" y="880"/>
                  <a:pt x="1871" y="2411"/>
                  <a:pt x="2581" y="3035"/>
                </a:cubicBezTo>
                <a:cubicBezTo>
                  <a:pt x="3572" y="3885"/>
                  <a:pt x="5329" y="4055"/>
                  <a:pt x="6662" y="4282"/>
                </a:cubicBezTo>
                <a:cubicBezTo>
                  <a:pt x="6123" y="4706"/>
                  <a:pt x="5556" y="5103"/>
                  <a:pt x="4876" y="5386"/>
                </a:cubicBezTo>
                <a:cubicBezTo>
                  <a:pt x="3742" y="4849"/>
                  <a:pt x="880" y="4452"/>
                  <a:pt x="0" y="5529"/>
                </a:cubicBezTo>
                <a:lnTo>
                  <a:pt x="0" y="6180"/>
                </a:lnTo>
                <a:cubicBezTo>
                  <a:pt x="880" y="7541"/>
                  <a:pt x="3912" y="6550"/>
                  <a:pt x="5018" y="6067"/>
                </a:cubicBezTo>
                <a:cubicBezTo>
                  <a:pt x="6039" y="6520"/>
                  <a:pt x="7116" y="6917"/>
                  <a:pt x="8250" y="7230"/>
                </a:cubicBezTo>
                <a:cubicBezTo>
                  <a:pt x="7910" y="7570"/>
                  <a:pt x="7597" y="7994"/>
                  <a:pt x="7173" y="8278"/>
                </a:cubicBezTo>
                <a:cubicBezTo>
                  <a:pt x="5896" y="7484"/>
                  <a:pt x="3288" y="7937"/>
                  <a:pt x="3488" y="9668"/>
                </a:cubicBezTo>
                <a:cubicBezTo>
                  <a:pt x="4452" y="10688"/>
                  <a:pt x="6520" y="9894"/>
                  <a:pt x="7427" y="9355"/>
                </a:cubicBezTo>
                <a:cubicBezTo>
                  <a:pt x="7653" y="10489"/>
                  <a:pt x="7200" y="11339"/>
                  <a:pt x="6520" y="11709"/>
                </a:cubicBezTo>
                <a:cubicBezTo>
                  <a:pt x="6293" y="11595"/>
                  <a:pt x="6350" y="11226"/>
                  <a:pt x="5982" y="11312"/>
                </a:cubicBezTo>
                <a:cubicBezTo>
                  <a:pt x="5699" y="11339"/>
                  <a:pt x="5585" y="11538"/>
                  <a:pt x="5529" y="11792"/>
                </a:cubicBezTo>
                <a:cubicBezTo>
                  <a:pt x="5642" y="12359"/>
                  <a:pt x="6549" y="12189"/>
                  <a:pt x="7030" y="12049"/>
                </a:cubicBezTo>
                <a:cubicBezTo>
                  <a:pt x="7796" y="11566"/>
                  <a:pt x="8307" y="10178"/>
                  <a:pt x="7824" y="9015"/>
                </a:cubicBezTo>
                <a:cubicBezTo>
                  <a:pt x="8050" y="8731"/>
                  <a:pt x="8334" y="8448"/>
                  <a:pt x="8617" y="8221"/>
                </a:cubicBezTo>
                <a:cubicBezTo>
                  <a:pt x="8873" y="7937"/>
                  <a:pt x="8987" y="7457"/>
                  <a:pt x="9468" y="7371"/>
                </a:cubicBezTo>
                <a:cubicBezTo>
                  <a:pt x="9581" y="7400"/>
                  <a:pt x="9554" y="7570"/>
                  <a:pt x="9751" y="7627"/>
                </a:cubicBezTo>
                <a:cubicBezTo>
                  <a:pt x="11282" y="7937"/>
                  <a:pt x="13549" y="6606"/>
                  <a:pt x="12445" y="5472"/>
                </a:cubicBezTo>
                <a:cubicBezTo>
                  <a:pt x="12019" y="5359"/>
                  <a:pt x="11481" y="5359"/>
                  <a:pt x="10942" y="5330"/>
                </a:cubicBezTo>
                <a:cubicBezTo>
                  <a:pt x="9921" y="5500"/>
                  <a:pt x="9411" y="6180"/>
                  <a:pt x="8703" y="6663"/>
                </a:cubicBezTo>
                <a:cubicBezTo>
                  <a:pt x="7740" y="6323"/>
                  <a:pt x="6833" y="5897"/>
                  <a:pt x="5812" y="5586"/>
                </a:cubicBezTo>
                <a:cubicBezTo>
                  <a:pt x="6549" y="5189"/>
                  <a:pt x="7116" y="4679"/>
                  <a:pt x="7824" y="4282"/>
                </a:cubicBezTo>
                <a:cubicBezTo>
                  <a:pt x="10318" y="3942"/>
                  <a:pt x="12445" y="3175"/>
                  <a:pt x="13776" y="1645"/>
                </a:cubicBezTo>
                <a:lnTo>
                  <a:pt x="13776" y="851"/>
                </a:lnTo>
                <a:cubicBezTo>
                  <a:pt x="13549" y="427"/>
                  <a:pt x="12982" y="370"/>
                  <a:pt x="12275" y="397"/>
                </a:cubicBezTo>
                <a:close/>
                <a:moveTo>
                  <a:pt x="993" y="6266"/>
                </a:moveTo>
                <a:cubicBezTo>
                  <a:pt x="823" y="6153"/>
                  <a:pt x="510" y="6153"/>
                  <a:pt x="510" y="5840"/>
                </a:cubicBezTo>
                <a:cubicBezTo>
                  <a:pt x="823" y="5132"/>
                  <a:pt x="2184" y="5472"/>
                  <a:pt x="3148" y="5386"/>
                </a:cubicBezTo>
                <a:cubicBezTo>
                  <a:pt x="3544" y="5472"/>
                  <a:pt x="3941" y="5556"/>
                  <a:pt x="4338" y="5670"/>
                </a:cubicBezTo>
                <a:cubicBezTo>
                  <a:pt x="3488" y="6123"/>
                  <a:pt x="2381" y="6350"/>
                  <a:pt x="993" y="6266"/>
                </a:cubicBezTo>
                <a:close/>
                <a:moveTo>
                  <a:pt x="4139" y="9271"/>
                </a:moveTo>
                <a:cubicBezTo>
                  <a:pt x="4195" y="8221"/>
                  <a:pt x="5953" y="8307"/>
                  <a:pt x="6776" y="8618"/>
                </a:cubicBezTo>
                <a:cubicBezTo>
                  <a:pt x="6236" y="9128"/>
                  <a:pt x="5132" y="9554"/>
                  <a:pt x="4139" y="9271"/>
                </a:cubicBezTo>
                <a:close/>
                <a:moveTo>
                  <a:pt x="12189" y="5926"/>
                </a:moveTo>
                <a:cubicBezTo>
                  <a:pt x="12162" y="6890"/>
                  <a:pt x="10601" y="7173"/>
                  <a:pt x="9610" y="6860"/>
                </a:cubicBezTo>
                <a:cubicBezTo>
                  <a:pt x="10261" y="6380"/>
                  <a:pt x="11028" y="5756"/>
                  <a:pt x="12189" y="5926"/>
                </a:cubicBezTo>
                <a:close/>
                <a:moveTo>
                  <a:pt x="11338" y="2751"/>
                </a:moveTo>
                <a:cubicBezTo>
                  <a:pt x="10517" y="3119"/>
                  <a:pt x="9638" y="3459"/>
                  <a:pt x="8617" y="3629"/>
                </a:cubicBezTo>
                <a:lnTo>
                  <a:pt x="8590" y="3629"/>
                </a:lnTo>
                <a:cubicBezTo>
                  <a:pt x="8590" y="3658"/>
                  <a:pt x="8560" y="3686"/>
                  <a:pt x="8560" y="3686"/>
                </a:cubicBezTo>
                <a:cubicBezTo>
                  <a:pt x="8560" y="3658"/>
                  <a:pt x="8560" y="3629"/>
                  <a:pt x="8590" y="3629"/>
                </a:cubicBezTo>
                <a:cubicBezTo>
                  <a:pt x="9071" y="3062"/>
                  <a:pt x="9978" y="2552"/>
                  <a:pt x="10601" y="1985"/>
                </a:cubicBezTo>
                <a:cubicBezTo>
                  <a:pt x="11338" y="1645"/>
                  <a:pt x="12189" y="654"/>
                  <a:pt x="13239" y="1107"/>
                </a:cubicBezTo>
                <a:cubicBezTo>
                  <a:pt x="13209" y="2071"/>
                  <a:pt x="11935" y="2212"/>
                  <a:pt x="11338" y="2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3"/>
          <p:cNvSpPr/>
          <p:nvPr/>
        </p:nvSpPr>
        <p:spPr>
          <a:xfrm rot="10800000">
            <a:off x="521707" y="7864299"/>
            <a:ext cx="404528" cy="384721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3"/>
          <p:cNvSpPr/>
          <p:nvPr/>
        </p:nvSpPr>
        <p:spPr>
          <a:xfrm rot="10800000">
            <a:off x="394095" y="7174434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3"/>
          <p:cNvSpPr/>
          <p:nvPr/>
        </p:nvSpPr>
        <p:spPr>
          <a:xfrm rot="10800000">
            <a:off x="-226250" y="8144002"/>
            <a:ext cx="325496" cy="309558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3"/>
          <p:cNvSpPr/>
          <p:nvPr/>
        </p:nvSpPr>
        <p:spPr>
          <a:xfrm rot="10800000">
            <a:off x="6369557" y="388424"/>
            <a:ext cx="404528" cy="384721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/>
          <p:cNvSpPr/>
          <p:nvPr/>
        </p:nvSpPr>
        <p:spPr>
          <a:xfrm rot="10800000">
            <a:off x="6803503" y="1221140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 rot="10800000">
            <a:off x="6933770" y="5929355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 rot="10800000">
            <a:off x="6369553" y="1023490"/>
            <a:ext cx="207828" cy="197652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/>
          <p:nvPr/>
        </p:nvSpPr>
        <p:spPr>
          <a:xfrm rot="10800000">
            <a:off x="926216" y="9366356"/>
            <a:ext cx="812077" cy="772295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/>
          <p:nvPr/>
        </p:nvSpPr>
        <p:spPr>
          <a:xfrm rot="10800000">
            <a:off x="613942" y="8963949"/>
            <a:ext cx="220051" cy="209277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3"/>
          <p:cNvSpPr/>
          <p:nvPr/>
        </p:nvSpPr>
        <p:spPr>
          <a:xfrm rot="10800000" flipH="1">
            <a:off x="446218" y="4869466"/>
            <a:ext cx="555501" cy="952984"/>
          </a:xfrm>
          <a:custGeom>
            <a:avLst/>
            <a:gdLst/>
            <a:ahLst/>
            <a:cxnLst/>
            <a:rect l="l" t="t" r="r" b="b"/>
            <a:pathLst>
              <a:path w="9072" h="15564" extrusionOk="0">
                <a:moveTo>
                  <a:pt x="7001" y="1417"/>
                </a:moveTo>
                <a:cubicBezTo>
                  <a:pt x="7371" y="794"/>
                  <a:pt x="8475" y="597"/>
                  <a:pt x="9072" y="114"/>
                </a:cubicBezTo>
                <a:cubicBezTo>
                  <a:pt x="9042" y="0"/>
                  <a:pt x="8929" y="30"/>
                  <a:pt x="8815" y="30"/>
                </a:cubicBezTo>
                <a:cubicBezTo>
                  <a:pt x="6747" y="823"/>
                  <a:pt x="5613" y="2184"/>
                  <a:pt x="5130" y="3855"/>
                </a:cubicBezTo>
                <a:cubicBezTo>
                  <a:pt x="3883" y="4452"/>
                  <a:pt x="3459" y="5472"/>
                  <a:pt x="3119" y="6576"/>
                </a:cubicBezTo>
                <a:cubicBezTo>
                  <a:pt x="2892" y="6633"/>
                  <a:pt x="2806" y="6776"/>
                  <a:pt x="2579" y="6860"/>
                </a:cubicBezTo>
                <a:cubicBezTo>
                  <a:pt x="1021" y="8220"/>
                  <a:pt x="1" y="10658"/>
                  <a:pt x="795" y="13209"/>
                </a:cubicBezTo>
                <a:cubicBezTo>
                  <a:pt x="992" y="13919"/>
                  <a:pt x="1361" y="14429"/>
                  <a:pt x="1842" y="14769"/>
                </a:cubicBezTo>
                <a:cubicBezTo>
                  <a:pt x="2012" y="14826"/>
                  <a:pt x="2212" y="14883"/>
                  <a:pt x="2439" y="14883"/>
                </a:cubicBezTo>
                <a:cubicBezTo>
                  <a:pt x="3289" y="15563"/>
                  <a:pt x="5046" y="15137"/>
                  <a:pt x="6378" y="14570"/>
                </a:cubicBezTo>
                <a:cubicBezTo>
                  <a:pt x="6690" y="14259"/>
                  <a:pt x="6974" y="13890"/>
                  <a:pt x="7201" y="13522"/>
                </a:cubicBezTo>
                <a:cubicBezTo>
                  <a:pt x="7201" y="13266"/>
                  <a:pt x="7285" y="13069"/>
                  <a:pt x="7228" y="12756"/>
                </a:cubicBezTo>
                <a:cubicBezTo>
                  <a:pt x="7484" y="12615"/>
                  <a:pt x="7681" y="12416"/>
                  <a:pt x="7711" y="12105"/>
                </a:cubicBezTo>
                <a:cubicBezTo>
                  <a:pt x="7511" y="12075"/>
                  <a:pt x="7314" y="12218"/>
                  <a:pt x="7144" y="12275"/>
                </a:cubicBezTo>
                <a:cubicBezTo>
                  <a:pt x="6831" y="11905"/>
                  <a:pt x="6491" y="11651"/>
                  <a:pt x="5897" y="11878"/>
                </a:cubicBezTo>
                <a:cubicBezTo>
                  <a:pt x="5187" y="12388"/>
                  <a:pt x="6067" y="13182"/>
                  <a:pt x="6718" y="13012"/>
                </a:cubicBezTo>
                <a:cubicBezTo>
                  <a:pt x="6661" y="13466"/>
                  <a:pt x="6321" y="13776"/>
                  <a:pt x="6010" y="14116"/>
                </a:cubicBezTo>
                <a:cubicBezTo>
                  <a:pt x="4026" y="15166"/>
                  <a:pt x="2325" y="14627"/>
                  <a:pt x="1445" y="13352"/>
                </a:cubicBezTo>
                <a:cubicBezTo>
                  <a:pt x="738" y="12332"/>
                  <a:pt x="1135" y="10545"/>
                  <a:pt x="1361" y="9554"/>
                </a:cubicBezTo>
                <a:cubicBezTo>
                  <a:pt x="1645" y="8447"/>
                  <a:pt x="2352" y="7626"/>
                  <a:pt x="3176" y="7059"/>
                </a:cubicBezTo>
                <a:cubicBezTo>
                  <a:pt x="3373" y="7683"/>
                  <a:pt x="3572" y="8164"/>
                  <a:pt x="4053" y="8390"/>
                </a:cubicBezTo>
                <a:cubicBezTo>
                  <a:pt x="5017" y="8817"/>
                  <a:pt x="6774" y="7994"/>
                  <a:pt x="6321" y="6889"/>
                </a:cubicBezTo>
                <a:cubicBezTo>
                  <a:pt x="6010" y="6096"/>
                  <a:pt x="4650" y="5982"/>
                  <a:pt x="3713" y="6350"/>
                </a:cubicBezTo>
                <a:cubicBezTo>
                  <a:pt x="3940" y="5613"/>
                  <a:pt x="4337" y="4962"/>
                  <a:pt x="5017" y="4479"/>
                </a:cubicBezTo>
                <a:cubicBezTo>
                  <a:pt x="4990" y="6436"/>
                  <a:pt x="7654" y="5839"/>
                  <a:pt x="7144" y="4252"/>
                </a:cubicBezTo>
                <a:cubicBezTo>
                  <a:pt x="6747" y="3771"/>
                  <a:pt x="6151" y="3715"/>
                  <a:pt x="5500" y="3771"/>
                </a:cubicBezTo>
                <a:cubicBezTo>
                  <a:pt x="5527" y="3545"/>
                  <a:pt x="5641" y="3345"/>
                  <a:pt x="5670" y="3091"/>
                </a:cubicBezTo>
                <a:cubicBezTo>
                  <a:pt x="6094" y="2524"/>
                  <a:pt x="6434" y="1900"/>
                  <a:pt x="7001" y="1417"/>
                </a:cubicBezTo>
                <a:close/>
                <a:moveTo>
                  <a:pt x="6151" y="12302"/>
                </a:moveTo>
                <a:cubicBezTo>
                  <a:pt x="6378" y="12246"/>
                  <a:pt x="6464" y="12388"/>
                  <a:pt x="6604" y="12416"/>
                </a:cubicBezTo>
                <a:cubicBezTo>
                  <a:pt x="6520" y="12558"/>
                  <a:pt x="6207" y="12472"/>
                  <a:pt x="6151" y="12302"/>
                </a:cubicBezTo>
                <a:close/>
                <a:moveTo>
                  <a:pt x="5867" y="7143"/>
                </a:moveTo>
                <a:cubicBezTo>
                  <a:pt x="6010" y="7740"/>
                  <a:pt x="4847" y="8137"/>
                  <a:pt x="4253" y="7937"/>
                </a:cubicBezTo>
                <a:cubicBezTo>
                  <a:pt x="3996" y="7710"/>
                  <a:pt x="3656" y="7370"/>
                  <a:pt x="3686" y="6889"/>
                </a:cubicBezTo>
                <a:cubicBezTo>
                  <a:pt x="4423" y="6520"/>
                  <a:pt x="5727" y="6492"/>
                  <a:pt x="5867" y="7143"/>
                </a:cubicBezTo>
                <a:close/>
                <a:moveTo>
                  <a:pt x="6690" y="4479"/>
                </a:moveTo>
                <a:cubicBezTo>
                  <a:pt x="6718" y="4848"/>
                  <a:pt x="6520" y="5102"/>
                  <a:pt x="6264" y="5302"/>
                </a:cubicBezTo>
                <a:cubicBezTo>
                  <a:pt x="5754" y="5386"/>
                  <a:pt x="5300" y="4876"/>
                  <a:pt x="5414" y="4309"/>
                </a:cubicBezTo>
                <a:cubicBezTo>
                  <a:pt x="5953" y="4168"/>
                  <a:pt x="6350" y="4281"/>
                  <a:pt x="6690" y="44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 rot="-1768033" flipH="1">
            <a:off x="6558118" y="1546498"/>
            <a:ext cx="555514" cy="952991"/>
          </a:xfrm>
          <a:custGeom>
            <a:avLst/>
            <a:gdLst/>
            <a:ahLst/>
            <a:cxnLst/>
            <a:rect l="l" t="t" r="r" b="b"/>
            <a:pathLst>
              <a:path w="9072" h="15564" extrusionOk="0">
                <a:moveTo>
                  <a:pt x="7001" y="1417"/>
                </a:moveTo>
                <a:cubicBezTo>
                  <a:pt x="7371" y="794"/>
                  <a:pt x="8475" y="597"/>
                  <a:pt x="9072" y="114"/>
                </a:cubicBezTo>
                <a:cubicBezTo>
                  <a:pt x="9042" y="0"/>
                  <a:pt x="8929" y="30"/>
                  <a:pt x="8815" y="30"/>
                </a:cubicBezTo>
                <a:cubicBezTo>
                  <a:pt x="6747" y="823"/>
                  <a:pt x="5613" y="2184"/>
                  <a:pt x="5130" y="3855"/>
                </a:cubicBezTo>
                <a:cubicBezTo>
                  <a:pt x="3883" y="4452"/>
                  <a:pt x="3459" y="5472"/>
                  <a:pt x="3119" y="6576"/>
                </a:cubicBezTo>
                <a:cubicBezTo>
                  <a:pt x="2892" y="6633"/>
                  <a:pt x="2806" y="6776"/>
                  <a:pt x="2579" y="6860"/>
                </a:cubicBezTo>
                <a:cubicBezTo>
                  <a:pt x="1021" y="8220"/>
                  <a:pt x="1" y="10658"/>
                  <a:pt x="795" y="13209"/>
                </a:cubicBezTo>
                <a:cubicBezTo>
                  <a:pt x="992" y="13919"/>
                  <a:pt x="1361" y="14429"/>
                  <a:pt x="1842" y="14769"/>
                </a:cubicBezTo>
                <a:cubicBezTo>
                  <a:pt x="2012" y="14826"/>
                  <a:pt x="2212" y="14883"/>
                  <a:pt x="2439" y="14883"/>
                </a:cubicBezTo>
                <a:cubicBezTo>
                  <a:pt x="3289" y="15563"/>
                  <a:pt x="5046" y="15137"/>
                  <a:pt x="6378" y="14570"/>
                </a:cubicBezTo>
                <a:cubicBezTo>
                  <a:pt x="6690" y="14259"/>
                  <a:pt x="6974" y="13890"/>
                  <a:pt x="7201" y="13522"/>
                </a:cubicBezTo>
                <a:cubicBezTo>
                  <a:pt x="7201" y="13266"/>
                  <a:pt x="7285" y="13069"/>
                  <a:pt x="7228" y="12756"/>
                </a:cubicBezTo>
                <a:cubicBezTo>
                  <a:pt x="7484" y="12615"/>
                  <a:pt x="7681" y="12416"/>
                  <a:pt x="7711" y="12105"/>
                </a:cubicBezTo>
                <a:cubicBezTo>
                  <a:pt x="7511" y="12075"/>
                  <a:pt x="7314" y="12218"/>
                  <a:pt x="7144" y="12275"/>
                </a:cubicBezTo>
                <a:cubicBezTo>
                  <a:pt x="6831" y="11905"/>
                  <a:pt x="6491" y="11651"/>
                  <a:pt x="5897" y="11878"/>
                </a:cubicBezTo>
                <a:cubicBezTo>
                  <a:pt x="5187" y="12388"/>
                  <a:pt x="6067" y="13182"/>
                  <a:pt x="6718" y="13012"/>
                </a:cubicBezTo>
                <a:cubicBezTo>
                  <a:pt x="6661" y="13466"/>
                  <a:pt x="6321" y="13776"/>
                  <a:pt x="6010" y="14116"/>
                </a:cubicBezTo>
                <a:cubicBezTo>
                  <a:pt x="4026" y="15166"/>
                  <a:pt x="2325" y="14627"/>
                  <a:pt x="1445" y="13352"/>
                </a:cubicBezTo>
                <a:cubicBezTo>
                  <a:pt x="738" y="12332"/>
                  <a:pt x="1135" y="10545"/>
                  <a:pt x="1361" y="9554"/>
                </a:cubicBezTo>
                <a:cubicBezTo>
                  <a:pt x="1645" y="8447"/>
                  <a:pt x="2352" y="7626"/>
                  <a:pt x="3176" y="7059"/>
                </a:cubicBezTo>
                <a:cubicBezTo>
                  <a:pt x="3373" y="7683"/>
                  <a:pt x="3572" y="8164"/>
                  <a:pt x="4053" y="8390"/>
                </a:cubicBezTo>
                <a:cubicBezTo>
                  <a:pt x="5017" y="8817"/>
                  <a:pt x="6774" y="7994"/>
                  <a:pt x="6321" y="6889"/>
                </a:cubicBezTo>
                <a:cubicBezTo>
                  <a:pt x="6010" y="6096"/>
                  <a:pt x="4650" y="5982"/>
                  <a:pt x="3713" y="6350"/>
                </a:cubicBezTo>
                <a:cubicBezTo>
                  <a:pt x="3940" y="5613"/>
                  <a:pt x="4337" y="4962"/>
                  <a:pt x="5017" y="4479"/>
                </a:cubicBezTo>
                <a:cubicBezTo>
                  <a:pt x="4990" y="6436"/>
                  <a:pt x="7654" y="5839"/>
                  <a:pt x="7144" y="4252"/>
                </a:cubicBezTo>
                <a:cubicBezTo>
                  <a:pt x="6747" y="3771"/>
                  <a:pt x="6151" y="3715"/>
                  <a:pt x="5500" y="3771"/>
                </a:cubicBezTo>
                <a:cubicBezTo>
                  <a:pt x="5527" y="3545"/>
                  <a:pt x="5641" y="3345"/>
                  <a:pt x="5670" y="3091"/>
                </a:cubicBezTo>
                <a:cubicBezTo>
                  <a:pt x="6094" y="2524"/>
                  <a:pt x="6434" y="1900"/>
                  <a:pt x="7001" y="1417"/>
                </a:cubicBezTo>
                <a:close/>
                <a:moveTo>
                  <a:pt x="6151" y="12302"/>
                </a:moveTo>
                <a:cubicBezTo>
                  <a:pt x="6378" y="12246"/>
                  <a:pt x="6464" y="12388"/>
                  <a:pt x="6604" y="12416"/>
                </a:cubicBezTo>
                <a:cubicBezTo>
                  <a:pt x="6520" y="12558"/>
                  <a:pt x="6207" y="12472"/>
                  <a:pt x="6151" y="12302"/>
                </a:cubicBezTo>
                <a:close/>
                <a:moveTo>
                  <a:pt x="5867" y="7143"/>
                </a:moveTo>
                <a:cubicBezTo>
                  <a:pt x="6010" y="7740"/>
                  <a:pt x="4847" y="8137"/>
                  <a:pt x="4253" y="7937"/>
                </a:cubicBezTo>
                <a:cubicBezTo>
                  <a:pt x="3996" y="7710"/>
                  <a:pt x="3656" y="7370"/>
                  <a:pt x="3686" y="6889"/>
                </a:cubicBezTo>
                <a:cubicBezTo>
                  <a:pt x="4423" y="6520"/>
                  <a:pt x="5727" y="6492"/>
                  <a:pt x="5867" y="7143"/>
                </a:cubicBezTo>
                <a:close/>
                <a:moveTo>
                  <a:pt x="6690" y="4479"/>
                </a:moveTo>
                <a:cubicBezTo>
                  <a:pt x="6718" y="4848"/>
                  <a:pt x="6520" y="5102"/>
                  <a:pt x="6264" y="5302"/>
                </a:cubicBezTo>
                <a:cubicBezTo>
                  <a:pt x="5754" y="5386"/>
                  <a:pt x="5300" y="4876"/>
                  <a:pt x="5414" y="4309"/>
                </a:cubicBezTo>
                <a:cubicBezTo>
                  <a:pt x="5953" y="4168"/>
                  <a:pt x="6350" y="4281"/>
                  <a:pt x="6690" y="44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 rot="10800000">
            <a:off x="521738" y="388431"/>
            <a:ext cx="664065" cy="631569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 rot="10800000">
            <a:off x="521739" y="1221148"/>
            <a:ext cx="189727" cy="180457"/>
          </a:xfrm>
          <a:custGeom>
            <a:avLst/>
            <a:gdLst/>
            <a:ahLst/>
            <a:cxnLst/>
            <a:rect l="l" t="t" r="r" b="b"/>
            <a:pathLst>
              <a:path w="8108" h="7711" extrusionOk="0">
                <a:moveTo>
                  <a:pt x="7681" y="3515"/>
                </a:moveTo>
                <a:cubicBezTo>
                  <a:pt x="7541" y="3345"/>
                  <a:pt x="7314" y="3289"/>
                  <a:pt x="7341" y="2921"/>
                </a:cubicBezTo>
                <a:cubicBezTo>
                  <a:pt x="7511" y="2835"/>
                  <a:pt x="7738" y="2638"/>
                  <a:pt x="7541" y="2411"/>
                </a:cubicBezTo>
                <a:cubicBezTo>
                  <a:pt x="7341" y="2354"/>
                  <a:pt x="7030" y="2438"/>
                  <a:pt x="7058" y="2155"/>
                </a:cubicBezTo>
                <a:cubicBezTo>
                  <a:pt x="7171" y="1928"/>
                  <a:pt x="7654" y="1957"/>
                  <a:pt x="7624" y="1617"/>
                </a:cubicBezTo>
                <a:cubicBezTo>
                  <a:pt x="7624" y="1531"/>
                  <a:pt x="7568" y="1474"/>
                  <a:pt x="7511" y="1391"/>
                </a:cubicBezTo>
                <a:cubicBezTo>
                  <a:pt x="7030" y="1334"/>
                  <a:pt x="6831" y="1645"/>
                  <a:pt x="6377" y="1531"/>
                </a:cubicBezTo>
                <a:cubicBezTo>
                  <a:pt x="5953" y="1078"/>
                  <a:pt x="5414" y="710"/>
                  <a:pt x="4563" y="654"/>
                </a:cubicBezTo>
                <a:cubicBezTo>
                  <a:pt x="4536" y="483"/>
                  <a:pt x="4450" y="370"/>
                  <a:pt x="4366" y="227"/>
                </a:cubicBezTo>
                <a:cubicBezTo>
                  <a:pt x="3969" y="227"/>
                  <a:pt x="3969" y="624"/>
                  <a:pt x="3629" y="624"/>
                </a:cubicBezTo>
                <a:cubicBezTo>
                  <a:pt x="3459" y="511"/>
                  <a:pt x="3429" y="257"/>
                  <a:pt x="3289" y="114"/>
                </a:cubicBezTo>
                <a:cubicBezTo>
                  <a:pt x="2862" y="0"/>
                  <a:pt x="2862" y="483"/>
                  <a:pt x="2692" y="654"/>
                </a:cubicBezTo>
                <a:cubicBezTo>
                  <a:pt x="2268" y="710"/>
                  <a:pt x="1928" y="824"/>
                  <a:pt x="1615" y="994"/>
                </a:cubicBezTo>
                <a:cubicBezTo>
                  <a:pt x="1445" y="767"/>
                  <a:pt x="1418" y="397"/>
                  <a:pt x="1021" y="397"/>
                </a:cubicBezTo>
                <a:cubicBezTo>
                  <a:pt x="851" y="737"/>
                  <a:pt x="1218" y="1078"/>
                  <a:pt x="1305" y="1391"/>
                </a:cubicBezTo>
                <a:cubicBezTo>
                  <a:pt x="1048" y="1871"/>
                  <a:pt x="878" y="2411"/>
                  <a:pt x="624" y="2892"/>
                </a:cubicBezTo>
                <a:cubicBezTo>
                  <a:pt x="397" y="3091"/>
                  <a:pt x="57" y="3175"/>
                  <a:pt x="1" y="3572"/>
                </a:cubicBezTo>
                <a:cubicBezTo>
                  <a:pt x="28" y="3742"/>
                  <a:pt x="368" y="3658"/>
                  <a:pt x="481" y="3685"/>
                </a:cubicBezTo>
                <a:cubicBezTo>
                  <a:pt x="851" y="4055"/>
                  <a:pt x="368" y="4395"/>
                  <a:pt x="255" y="4565"/>
                </a:cubicBezTo>
                <a:lnTo>
                  <a:pt x="255" y="4735"/>
                </a:lnTo>
                <a:cubicBezTo>
                  <a:pt x="368" y="4933"/>
                  <a:pt x="681" y="4933"/>
                  <a:pt x="851" y="5076"/>
                </a:cubicBezTo>
                <a:cubicBezTo>
                  <a:pt x="878" y="5273"/>
                  <a:pt x="794" y="5443"/>
                  <a:pt x="851" y="5586"/>
                </a:cubicBezTo>
                <a:cubicBezTo>
                  <a:pt x="964" y="5670"/>
                  <a:pt x="1105" y="5670"/>
                  <a:pt x="1248" y="5642"/>
                </a:cubicBezTo>
                <a:cubicBezTo>
                  <a:pt x="1361" y="5783"/>
                  <a:pt x="1445" y="5926"/>
                  <a:pt x="1502" y="6153"/>
                </a:cubicBezTo>
                <a:cubicBezTo>
                  <a:pt x="1475" y="6379"/>
                  <a:pt x="1305" y="6690"/>
                  <a:pt x="1559" y="6833"/>
                </a:cubicBezTo>
                <a:cubicBezTo>
                  <a:pt x="1729" y="6860"/>
                  <a:pt x="1701" y="6633"/>
                  <a:pt x="1842" y="6633"/>
                </a:cubicBezTo>
                <a:cubicBezTo>
                  <a:pt x="2325" y="6690"/>
                  <a:pt x="2579" y="6917"/>
                  <a:pt x="3146" y="6860"/>
                </a:cubicBezTo>
                <a:cubicBezTo>
                  <a:pt x="3402" y="7030"/>
                  <a:pt x="3799" y="7060"/>
                  <a:pt x="4139" y="6946"/>
                </a:cubicBezTo>
                <a:cubicBezTo>
                  <a:pt x="4536" y="7087"/>
                  <a:pt x="4563" y="7711"/>
                  <a:pt x="5160" y="7570"/>
                </a:cubicBezTo>
                <a:cubicBezTo>
                  <a:pt x="5470" y="7457"/>
                  <a:pt x="5443" y="6917"/>
                  <a:pt x="5470" y="6606"/>
                </a:cubicBezTo>
                <a:cubicBezTo>
                  <a:pt x="5697" y="6690"/>
                  <a:pt x="5754" y="6917"/>
                  <a:pt x="6094" y="6890"/>
                </a:cubicBezTo>
                <a:cubicBezTo>
                  <a:pt x="6434" y="6776"/>
                  <a:pt x="6321" y="6350"/>
                  <a:pt x="6350" y="5896"/>
                </a:cubicBezTo>
                <a:cubicBezTo>
                  <a:pt x="6690" y="5359"/>
                  <a:pt x="7171" y="4933"/>
                  <a:pt x="7314" y="4225"/>
                </a:cubicBezTo>
                <a:cubicBezTo>
                  <a:pt x="7624" y="4112"/>
                  <a:pt x="8051" y="4139"/>
                  <a:pt x="8108" y="3828"/>
                </a:cubicBezTo>
                <a:cubicBezTo>
                  <a:pt x="8051" y="3629"/>
                  <a:pt x="7937" y="3515"/>
                  <a:pt x="7681" y="35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p3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-1557226" y="1569775"/>
            <a:ext cx="10674449" cy="7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23974" y="925092"/>
            <a:ext cx="61119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tisfy"/>
              <a:buNone/>
              <a:defRPr sz="35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23975" y="2348550"/>
            <a:ext cx="6111900" cy="71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●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○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■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●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○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■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●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○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gtree"/>
              <a:buChar char="■"/>
              <a:defRPr sz="1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"/>
          <p:cNvSpPr txBox="1">
            <a:spLocks noGrp="1"/>
          </p:cNvSpPr>
          <p:nvPr>
            <p:ph type="ctrTitle"/>
          </p:nvPr>
        </p:nvSpPr>
        <p:spPr>
          <a:xfrm>
            <a:off x="675704" y="573010"/>
            <a:ext cx="6111900" cy="530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PHIẾU HỌC TẬP</a:t>
            </a:r>
            <a:endParaRPr sz="28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grpSp>
        <p:nvGrpSpPr>
          <p:cNvPr id="618" name="Google Shape;618;p36"/>
          <p:cNvGrpSpPr/>
          <p:nvPr/>
        </p:nvGrpSpPr>
        <p:grpSpPr>
          <a:xfrm>
            <a:off x="294116" y="387744"/>
            <a:ext cx="974058" cy="761333"/>
            <a:chOff x="6125650" y="5045550"/>
            <a:chExt cx="538600" cy="420975"/>
          </a:xfrm>
        </p:grpSpPr>
        <p:sp>
          <p:nvSpPr>
            <p:cNvPr id="619" name="Google Shape;619;p36"/>
            <p:cNvSpPr/>
            <p:nvPr/>
          </p:nvSpPr>
          <p:spPr>
            <a:xfrm>
              <a:off x="6338925" y="5173850"/>
              <a:ext cx="325325" cy="292675"/>
            </a:xfrm>
            <a:custGeom>
              <a:avLst/>
              <a:gdLst/>
              <a:ahLst/>
              <a:cxnLst/>
              <a:rect l="l" t="t" r="r" b="b"/>
              <a:pathLst>
                <a:path w="13013" h="11707" extrusionOk="0">
                  <a:moveTo>
                    <a:pt x="12756" y="651"/>
                  </a:moveTo>
                  <a:cubicBezTo>
                    <a:pt x="10602" y="765"/>
                    <a:pt x="7967" y="0"/>
                    <a:pt x="6123" y="737"/>
                  </a:cubicBezTo>
                  <a:cubicBezTo>
                    <a:pt x="4649" y="1502"/>
                    <a:pt x="3118" y="2835"/>
                    <a:pt x="2268" y="4903"/>
                  </a:cubicBezTo>
                  <a:cubicBezTo>
                    <a:pt x="1701" y="6236"/>
                    <a:pt x="1644" y="7710"/>
                    <a:pt x="1050" y="9155"/>
                  </a:cubicBezTo>
                  <a:cubicBezTo>
                    <a:pt x="710" y="9779"/>
                    <a:pt x="143" y="10375"/>
                    <a:pt x="0" y="11169"/>
                  </a:cubicBezTo>
                  <a:cubicBezTo>
                    <a:pt x="143" y="11366"/>
                    <a:pt x="454" y="11679"/>
                    <a:pt x="653" y="11706"/>
                  </a:cubicBezTo>
                  <a:cubicBezTo>
                    <a:pt x="1050" y="11112"/>
                    <a:pt x="1361" y="9978"/>
                    <a:pt x="1901" y="9382"/>
                  </a:cubicBezTo>
                  <a:cubicBezTo>
                    <a:pt x="3658" y="9155"/>
                    <a:pt x="5613" y="9268"/>
                    <a:pt x="7060" y="8418"/>
                  </a:cubicBezTo>
                  <a:cubicBezTo>
                    <a:pt x="8164" y="7624"/>
                    <a:pt x="9184" y="6690"/>
                    <a:pt x="10148" y="5613"/>
                  </a:cubicBezTo>
                  <a:cubicBezTo>
                    <a:pt x="10772" y="4479"/>
                    <a:pt x="11255" y="3032"/>
                    <a:pt x="11906" y="1898"/>
                  </a:cubicBezTo>
                  <a:cubicBezTo>
                    <a:pt x="12246" y="1531"/>
                    <a:pt x="12813" y="1105"/>
                    <a:pt x="13012" y="681"/>
                  </a:cubicBezTo>
                  <a:cubicBezTo>
                    <a:pt x="12983" y="681"/>
                    <a:pt x="12955" y="651"/>
                    <a:pt x="12926" y="651"/>
                  </a:cubicBezTo>
                  <a:cubicBezTo>
                    <a:pt x="12869" y="624"/>
                    <a:pt x="12842" y="681"/>
                    <a:pt x="12756" y="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6552925" y="5192950"/>
              <a:ext cx="77300" cy="52475"/>
            </a:xfrm>
            <a:custGeom>
              <a:avLst/>
              <a:gdLst/>
              <a:ahLst/>
              <a:cxnLst/>
              <a:rect l="l" t="t" r="r" b="b"/>
              <a:pathLst>
                <a:path w="3092" h="2099" extrusionOk="0">
                  <a:moveTo>
                    <a:pt x="2978" y="313"/>
                  </a:moveTo>
                  <a:cubicBezTo>
                    <a:pt x="2098" y="427"/>
                    <a:pt x="1248" y="30"/>
                    <a:pt x="341" y="1"/>
                  </a:cubicBezTo>
                  <a:cubicBezTo>
                    <a:pt x="284" y="654"/>
                    <a:pt x="144" y="1391"/>
                    <a:pt x="1" y="2098"/>
                  </a:cubicBezTo>
                  <a:cubicBezTo>
                    <a:pt x="908" y="1361"/>
                    <a:pt x="1928" y="851"/>
                    <a:pt x="2978" y="427"/>
                  </a:cubicBezTo>
                  <a:cubicBezTo>
                    <a:pt x="3005" y="370"/>
                    <a:pt x="3092" y="370"/>
                    <a:pt x="2978" y="3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536650" y="5192275"/>
              <a:ext cx="19150" cy="63800"/>
            </a:xfrm>
            <a:custGeom>
              <a:avLst/>
              <a:gdLst/>
              <a:ahLst/>
              <a:cxnLst/>
              <a:rect l="l" t="t" r="r" b="b"/>
              <a:pathLst>
                <a:path w="766" h="2552" extrusionOk="0">
                  <a:moveTo>
                    <a:pt x="341" y="28"/>
                  </a:moveTo>
                  <a:cubicBezTo>
                    <a:pt x="341" y="821"/>
                    <a:pt x="228" y="1785"/>
                    <a:pt x="1" y="2551"/>
                  </a:cubicBezTo>
                  <a:cubicBezTo>
                    <a:pt x="625" y="2068"/>
                    <a:pt x="568" y="821"/>
                    <a:pt x="765" y="57"/>
                  </a:cubicBezTo>
                  <a:cubicBezTo>
                    <a:pt x="595" y="0"/>
                    <a:pt x="511" y="84"/>
                    <a:pt x="341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6473575" y="5192275"/>
              <a:ext cx="65950" cy="101325"/>
            </a:xfrm>
            <a:custGeom>
              <a:avLst/>
              <a:gdLst/>
              <a:ahLst/>
              <a:cxnLst/>
              <a:rect l="l" t="t" r="r" b="b"/>
              <a:pathLst>
                <a:path w="2638" h="4053" extrusionOk="0">
                  <a:moveTo>
                    <a:pt x="0" y="821"/>
                  </a:moveTo>
                  <a:cubicBezTo>
                    <a:pt x="227" y="1842"/>
                    <a:pt x="483" y="2862"/>
                    <a:pt x="340" y="4053"/>
                  </a:cubicBezTo>
                  <a:cubicBezTo>
                    <a:pt x="880" y="3572"/>
                    <a:pt x="1531" y="3259"/>
                    <a:pt x="2070" y="2778"/>
                  </a:cubicBezTo>
                  <a:cubicBezTo>
                    <a:pt x="2411" y="1842"/>
                    <a:pt x="2637" y="821"/>
                    <a:pt x="2494" y="0"/>
                  </a:cubicBezTo>
                  <a:cubicBezTo>
                    <a:pt x="1560" y="57"/>
                    <a:pt x="737" y="368"/>
                    <a:pt x="0" y="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6539500" y="5243975"/>
              <a:ext cx="67325" cy="29775"/>
            </a:xfrm>
            <a:custGeom>
              <a:avLst/>
              <a:gdLst/>
              <a:ahLst/>
              <a:cxnLst/>
              <a:rect l="l" t="t" r="r" b="b"/>
              <a:pathLst>
                <a:path w="2693" h="1191" extrusionOk="0">
                  <a:moveTo>
                    <a:pt x="0" y="794"/>
                  </a:moveTo>
                  <a:cubicBezTo>
                    <a:pt x="708" y="710"/>
                    <a:pt x="1502" y="851"/>
                    <a:pt x="2409" y="1191"/>
                  </a:cubicBezTo>
                  <a:cubicBezTo>
                    <a:pt x="2465" y="880"/>
                    <a:pt x="2635" y="794"/>
                    <a:pt x="2692" y="483"/>
                  </a:cubicBezTo>
                  <a:cubicBezTo>
                    <a:pt x="1672" y="0"/>
                    <a:pt x="681" y="257"/>
                    <a:pt x="0" y="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6387100" y="5219200"/>
              <a:ext cx="90050" cy="164425"/>
            </a:xfrm>
            <a:custGeom>
              <a:avLst/>
              <a:gdLst/>
              <a:ahLst/>
              <a:cxnLst/>
              <a:rect l="l" t="t" r="r" b="b"/>
              <a:pathLst>
                <a:path w="3602" h="6577" extrusionOk="0">
                  <a:moveTo>
                    <a:pt x="30" y="6577"/>
                  </a:moveTo>
                  <a:cubicBezTo>
                    <a:pt x="1107" y="5329"/>
                    <a:pt x="2241" y="4166"/>
                    <a:pt x="3459" y="3232"/>
                  </a:cubicBezTo>
                  <a:cubicBezTo>
                    <a:pt x="3602" y="2041"/>
                    <a:pt x="3489" y="935"/>
                    <a:pt x="3119" y="0"/>
                  </a:cubicBezTo>
                  <a:cubicBezTo>
                    <a:pt x="1532" y="1218"/>
                    <a:pt x="1" y="4166"/>
                    <a:pt x="30" y="6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16075" y="5265225"/>
              <a:ext cx="80825" cy="26950"/>
            </a:xfrm>
            <a:custGeom>
              <a:avLst/>
              <a:gdLst/>
              <a:ahLst/>
              <a:cxnLst/>
              <a:rect l="l" t="t" r="r" b="b"/>
              <a:pathLst>
                <a:path w="3233" h="1078" extrusionOk="0">
                  <a:moveTo>
                    <a:pt x="1" y="681"/>
                  </a:moveTo>
                  <a:cubicBezTo>
                    <a:pt x="824" y="484"/>
                    <a:pt x="1928" y="795"/>
                    <a:pt x="3035" y="1078"/>
                  </a:cubicBezTo>
                  <a:cubicBezTo>
                    <a:pt x="3062" y="851"/>
                    <a:pt x="3205" y="824"/>
                    <a:pt x="3232" y="624"/>
                  </a:cubicBezTo>
                  <a:cubicBezTo>
                    <a:pt x="2042" y="1"/>
                    <a:pt x="568" y="1"/>
                    <a:pt x="1" y="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6436025" y="5318400"/>
              <a:ext cx="111250" cy="40400"/>
            </a:xfrm>
            <a:custGeom>
              <a:avLst/>
              <a:gdLst/>
              <a:ahLst/>
              <a:cxnLst/>
              <a:rect l="l" t="t" r="r" b="b"/>
              <a:pathLst>
                <a:path w="4450" h="1616" extrusionOk="0">
                  <a:moveTo>
                    <a:pt x="1" y="1219"/>
                  </a:moveTo>
                  <a:cubicBezTo>
                    <a:pt x="1105" y="1021"/>
                    <a:pt x="2409" y="1219"/>
                    <a:pt x="3799" y="1615"/>
                  </a:cubicBezTo>
                  <a:cubicBezTo>
                    <a:pt x="3996" y="1389"/>
                    <a:pt x="4253" y="1275"/>
                    <a:pt x="4450" y="1021"/>
                  </a:cubicBezTo>
                  <a:cubicBezTo>
                    <a:pt x="2722" y="568"/>
                    <a:pt x="765" y="1"/>
                    <a:pt x="1" y="1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6391350" y="5351000"/>
              <a:ext cx="131175" cy="47475"/>
            </a:xfrm>
            <a:custGeom>
              <a:avLst/>
              <a:gdLst/>
              <a:ahLst/>
              <a:cxnLst/>
              <a:rect l="l" t="t" r="r" b="b"/>
              <a:pathLst>
                <a:path w="5247" h="1899" extrusionOk="0">
                  <a:moveTo>
                    <a:pt x="1334" y="311"/>
                  </a:moveTo>
                  <a:cubicBezTo>
                    <a:pt x="908" y="794"/>
                    <a:pt x="257" y="1332"/>
                    <a:pt x="1" y="1899"/>
                  </a:cubicBezTo>
                  <a:cubicBezTo>
                    <a:pt x="1845" y="1645"/>
                    <a:pt x="3885" y="1815"/>
                    <a:pt x="5246" y="568"/>
                  </a:cubicBezTo>
                  <a:cubicBezTo>
                    <a:pt x="3829" y="255"/>
                    <a:pt x="2439" y="1"/>
                    <a:pt x="1334" y="3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572775" y="5217775"/>
              <a:ext cx="51775" cy="31200"/>
            </a:xfrm>
            <a:custGeom>
              <a:avLst/>
              <a:gdLst/>
              <a:ahLst/>
              <a:cxnLst/>
              <a:rect l="l" t="t" r="r" b="b"/>
              <a:pathLst>
                <a:path w="2071" h="1248" extrusionOk="0">
                  <a:moveTo>
                    <a:pt x="1504" y="1248"/>
                  </a:moveTo>
                  <a:cubicBezTo>
                    <a:pt x="1701" y="878"/>
                    <a:pt x="1957" y="228"/>
                    <a:pt x="2071" y="1"/>
                  </a:cubicBezTo>
                  <a:cubicBezTo>
                    <a:pt x="1361" y="311"/>
                    <a:pt x="624" y="538"/>
                    <a:pt x="0" y="992"/>
                  </a:cubicBezTo>
                  <a:cubicBezTo>
                    <a:pt x="483" y="1048"/>
                    <a:pt x="937" y="992"/>
                    <a:pt x="1504" y="1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6462225" y="5285075"/>
              <a:ext cx="126175" cy="54625"/>
            </a:xfrm>
            <a:custGeom>
              <a:avLst/>
              <a:gdLst/>
              <a:ahLst/>
              <a:cxnLst/>
              <a:rect l="l" t="t" r="r" b="b"/>
              <a:pathLst>
                <a:path w="5047" h="2185" extrusionOk="0">
                  <a:moveTo>
                    <a:pt x="1617" y="200"/>
                  </a:moveTo>
                  <a:cubicBezTo>
                    <a:pt x="1050" y="567"/>
                    <a:pt x="397" y="1134"/>
                    <a:pt x="1" y="1588"/>
                  </a:cubicBezTo>
                  <a:cubicBezTo>
                    <a:pt x="1021" y="1474"/>
                    <a:pt x="2495" y="1531"/>
                    <a:pt x="3629" y="2184"/>
                  </a:cubicBezTo>
                  <a:cubicBezTo>
                    <a:pt x="4112" y="1674"/>
                    <a:pt x="4649" y="1277"/>
                    <a:pt x="5046" y="567"/>
                  </a:cubicBezTo>
                  <a:cubicBezTo>
                    <a:pt x="3685" y="30"/>
                    <a:pt x="2608" y="1"/>
                    <a:pt x="1617" y="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6348150" y="5420450"/>
              <a:ext cx="23400" cy="32625"/>
            </a:xfrm>
            <a:custGeom>
              <a:avLst/>
              <a:gdLst/>
              <a:ahLst/>
              <a:cxnLst/>
              <a:rect l="l" t="t" r="r" b="b"/>
              <a:pathLst>
                <a:path w="936" h="1305" extrusionOk="0">
                  <a:moveTo>
                    <a:pt x="738" y="57"/>
                  </a:moveTo>
                  <a:cubicBezTo>
                    <a:pt x="538" y="481"/>
                    <a:pt x="228" y="708"/>
                    <a:pt x="1" y="1105"/>
                  </a:cubicBezTo>
                  <a:cubicBezTo>
                    <a:pt x="171" y="1135"/>
                    <a:pt x="114" y="1275"/>
                    <a:pt x="284" y="1305"/>
                  </a:cubicBezTo>
                  <a:cubicBezTo>
                    <a:pt x="341" y="1105"/>
                    <a:pt x="398" y="908"/>
                    <a:pt x="482" y="738"/>
                  </a:cubicBezTo>
                  <a:cubicBezTo>
                    <a:pt x="595" y="538"/>
                    <a:pt x="708" y="311"/>
                    <a:pt x="795" y="85"/>
                  </a:cubicBezTo>
                  <a:cubicBezTo>
                    <a:pt x="935" y="28"/>
                    <a:pt x="822" y="1"/>
                    <a:pt x="738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6125650" y="5045550"/>
              <a:ext cx="326000" cy="293400"/>
            </a:xfrm>
            <a:custGeom>
              <a:avLst/>
              <a:gdLst/>
              <a:ahLst/>
              <a:cxnLst/>
              <a:rect l="l" t="t" r="r" b="b"/>
              <a:pathLst>
                <a:path w="13040" h="11736" extrusionOk="0">
                  <a:moveTo>
                    <a:pt x="10772" y="4906"/>
                  </a:moveTo>
                  <a:cubicBezTo>
                    <a:pt x="9892" y="2865"/>
                    <a:pt x="8391" y="1531"/>
                    <a:pt x="6917" y="738"/>
                  </a:cubicBezTo>
                  <a:cubicBezTo>
                    <a:pt x="5046" y="1"/>
                    <a:pt x="2438" y="794"/>
                    <a:pt x="254" y="654"/>
                  </a:cubicBezTo>
                  <a:cubicBezTo>
                    <a:pt x="198" y="710"/>
                    <a:pt x="171" y="654"/>
                    <a:pt x="114" y="681"/>
                  </a:cubicBezTo>
                  <a:cubicBezTo>
                    <a:pt x="84" y="681"/>
                    <a:pt x="28" y="681"/>
                    <a:pt x="0" y="710"/>
                  </a:cubicBezTo>
                  <a:cubicBezTo>
                    <a:pt x="227" y="1134"/>
                    <a:pt x="765" y="1531"/>
                    <a:pt x="1134" y="1928"/>
                  </a:cubicBezTo>
                  <a:cubicBezTo>
                    <a:pt x="1758" y="3062"/>
                    <a:pt x="2239" y="4509"/>
                    <a:pt x="2892" y="5643"/>
                  </a:cubicBezTo>
                  <a:cubicBezTo>
                    <a:pt x="3855" y="6690"/>
                    <a:pt x="4876" y="7654"/>
                    <a:pt x="5953" y="8448"/>
                  </a:cubicBezTo>
                  <a:cubicBezTo>
                    <a:pt x="7427" y="9298"/>
                    <a:pt x="9355" y="9185"/>
                    <a:pt x="11139" y="9411"/>
                  </a:cubicBezTo>
                  <a:cubicBezTo>
                    <a:pt x="11649" y="9978"/>
                    <a:pt x="11962" y="11142"/>
                    <a:pt x="12359" y="11736"/>
                  </a:cubicBezTo>
                  <a:cubicBezTo>
                    <a:pt x="12556" y="11679"/>
                    <a:pt x="12869" y="11396"/>
                    <a:pt x="13039" y="11169"/>
                  </a:cubicBezTo>
                  <a:cubicBezTo>
                    <a:pt x="12897" y="10405"/>
                    <a:pt x="12302" y="9808"/>
                    <a:pt x="11962" y="9185"/>
                  </a:cubicBezTo>
                  <a:cubicBezTo>
                    <a:pt x="11395" y="7711"/>
                    <a:pt x="11339" y="6266"/>
                    <a:pt x="10772" y="4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6159675" y="5065400"/>
              <a:ext cx="77975" cy="52450"/>
            </a:xfrm>
            <a:custGeom>
              <a:avLst/>
              <a:gdLst/>
              <a:ahLst/>
              <a:cxnLst/>
              <a:rect l="l" t="t" r="r" b="b"/>
              <a:pathLst>
                <a:path w="3119" h="2098" extrusionOk="0">
                  <a:moveTo>
                    <a:pt x="141" y="313"/>
                  </a:moveTo>
                  <a:cubicBezTo>
                    <a:pt x="0" y="340"/>
                    <a:pt x="84" y="370"/>
                    <a:pt x="113" y="427"/>
                  </a:cubicBezTo>
                  <a:cubicBezTo>
                    <a:pt x="1191" y="851"/>
                    <a:pt x="2211" y="1334"/>
                    <a:pt x="3118" y="2098"/>
                  </a:cubicBezTo>
                  <a:cubicBezTo>
                    <a:pt x="2948" y="1361"/>
                    <a:pt x="2805" y="653"/>
                    <a:pt x="2778" y="0"/>
                  </a:cubicBezTo>
                  <a:cubicBezTo>
                    <a:pt x="1841" y="30"/>
                    <a:pt x="991" y="427"/>
                    <a:pt x="141" y="3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234775" y="5063975"/>
              <a:ext cx="18450" cy="64550"/>
            </a:xfrm>
            <a:custGeom>
              <a:avLst/>
              <a:gdLst/>
              <a:ahLst/>
              <a:cxnLst/>
              <a:rect l="l" t="t" r="r" b="b"/>
              <a:pathLst>
                <a:path w="738" h="2582" extrusionOk="0">
                  <a:moveTo>
                    <a:pt x="1" y="87"/>
                  </a:moveTo>
                  <a:cubicBezTo>
                    <a:pt x="171" y="851"/>
                    <a:pt x="114" y="2098"/>
                    <a:pt x="738" y="2581"/>
                  </a:cubicBezTo>
                  <a:cubicBezTo>
                    <a:pt x="538" y="1788"/>
                    <a:pt x="425" y="851"/>
                    <a:pt x="398" y="57"/>
                  </a:cubicBezTo>
                  <a:cubicBezTo>
                    <a:pt x="255" y="87"/>
                    <a:pt x="171" y="1"/>
                    <a:pt x="1" y="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6250375" y="5064725"/>
              <a:ext cx="65900" cy="101325"/>
            </a:xfrm>
            <a:custGeom>
              <a:avLst/>
              <a:gdLst/>
              <a:ahLst/>
              <a:cxnLst/>
              <a:rect l="l" t="t" r="r" b="b"/>
              <a:pathLst>
                <a:path w="2636" h="4053" extrusionOk="0">
                  <a:moveTo>
                    <a:pt x="141" y="0"/>
                  </a:moveTo>
                  <a:cubicBezTo>
                    <a:pt x="0" y="821"/>
                    <a:pt x="254" y="1841"/>
                    <a:pt x="567" y="2749"/>
                  </a:cubicBezTo>
                  <a:cubicBezTo>
                    <a:pt x="1105" y="3259"/>
                    <a:pt x="1758" y="3542"/>
                    <a:pt x="2295" y="4052"/>
                  </a:cubicBezTo>
                  <a:cubicBezTo>
                    <a:pt x="2155" y="2862"/>
                    <a:pt x="2438" y="1841"/>
                    <a:pt x="2635" y="821"/>
                  </a:cubicBezTo>
                  <a:cubicBezTo>
                    <a:pt x="1898" y="340"/>
                    <a:pt x="1077" y="57"/>
                    <a:pt x="1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183025" y="5115750"/>
              <a:ext cx="67375" cy="29775"/>
            </a:xfrm>
            <a:custGeom>
              <a:avLst/>
              <a:gdLst/>
              <a:ahLst/>
              <a:cxnLst/>
              <a:rect l="l" t="t" r="r" b="b"/>
              <a:pathLst>
                <a:path w="2695" h="1191" extrusionOk="0">
                  <a:moveTo>
                    <a:pt x="0" y="481"/>
                  </a:moveTo>
                  <a:cubicBezTo>
                    <a:pt x="57" y="794"/>
                    <a:pt x="227" y="907"/>
                    <a:pt x="313" y="1191"/>
                  </a:cubicBezTo>
                  <a:cubicBezTo>
                    <a:pt x="1191" y="878"/>
                    <a:pt x="2014" y="737"/>
                    <a:pt x="2694" y="794"/>
                  </a:cubicBezTo>
                  <a:cubicBezTo>
                    <a:pt x="2014" y="283"/>
                    <a:pt x="1050" y="0"/>
                    <a:pt x="0" y="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312725" y="5091650"/>
              <a:ext cx="90000" cy="164425"/>
            </a:xfrm>
            <a:custGeom>
              <a:avLst/>
              <a:gdLst/>
              <a:ahLst/>
              <a:cxnLst/>
              <a:rect l="l" t="t" r="r" b="b"/>
              <a:pathLst>
                <a:path w="3600" h="6577" extrusionOk="0">
                  <a:moveTo>
                    <a:pt x="511" y="0"/>
                  </a:moveTo>
                  <a:cubicBezTo>
                    <a:pt x="114" y="935"/>
                    <a:pt x="1" y="2012"/>
                    <a:pt x="171" y="3232"/>
                  </a:cubicBezTo>
                  <a:cubicBezTo>
                    <a:pt x="1389" y="4166"/>
                    <a:pt x="2495" y="5329"/>
                    <a:pt x="3572" y="6576"/>
                  </a:cubicBezTo>
                  <a:cubicBezTo>
                    <a:pt x="3599" y="4166"/>
                    <a:pt x="2069" y="1191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192950" y="5137675"/>
              <a:ext cx="81550" cy="26950"/>
            </a:xfrm>
            <a:custGeom>
              <a:avLst/>
              <a:gdLst/>
              <a:ahLst/>
              <a:cxnLst/>
              <a:rect l="l" t="t" r="r" b="b"/>
              <a:pathLst>
                <a:path w="3262" h="1078" extrusionOk="0">
                  <a:moveTo>
                    <a:pt x="0" y="624"/>
                  </a:moveTo>
                  <a:cubicBezTo>
                    <a:pt x="57" y="794"/>
                    <a:pt x="170" y="851"/>
                    <a:pt x="227" y="1078"/>
                  </a:cubicBezTo>
                  <a:cubicBezTo>
                    <a:pt x="1304" y="794"/>
                    <a:pt x="2411" y="484"/>
                    <a:pt x="3261" y="681"/>
                  </a:cubicBezTo>
                  <a:cubicBezTo>
                    <a:pt x="2694" y="1"/>
                    <a:pt x="1220" y="1"/>
                    <a:pt x="0" y="6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243275" y="5190125"/>
              <a:ext cx="110575" cy="41125"/>
            </a:xfrm>
            <a:custGeom>
              <a:avLst/>
              <a:gdLst/>
              <a:ahLst/>
              <a:cxnLst/>
              <a:rect l="l" t="t" r="r" b="b"/>
              <a:pathLst>
                <a:path w="4423" h="1645" extrusionOk="0">
                  <a:moveTo>
                    <a:pt x="1" y="1050"/>
                  </a:moveTo>
                  <a:cubicBezTo>
                    <a:pt x="198" y="1277"/>
                    <a:pt x="425" y="1417"/>
                    <a:pt x="624" y="1644"/>
                  </a:cubicBezTo>
                  <a:cubicBezTo>
                    <a:pt x="2042" y="1220"/>
                    <a:pt x="3316" y="1050"/>
                    <a:pt x="4423" y="1247"/>
                  </a:cubicBezTo>
                  <a:cubicBezTo>
                    <a:pt x="3686" y="0"/>
                    <a:pt x="1702" y="597"/>
                    <a:pt x="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6268050" y="5222725"/>
              <a:ext cx="131150" cy="47525"/>
            </a:xfrm>
            <a:custGeom>
              <a:avLst/>
              <a:gdLst/>
              <a:ahLst/>
              <a:cxnLst/>
              <a:rect l="l" t="t" r="r" b="b"/>
              <a:pathLst>
                <a:path w="5246" h="1901" extrusionOk="0">
                  <a:moveTo>
                    <a:pt x="1" y="596"/>
                  </a:moveTo>
                  <a:cubicBezTo>
                    <a:pt x="1361" y="1814"/>
                    <a:pt x="3402" y="1674"/>
                    <a:pt x="5246" y="1900"/>
                  </a:cubicBezTo>
                  <a:cubicBezTo>
                    <a:pt x="4962" y="1361"/>
                    <a:pt x="4339" y="823"/>
                    <a:pt x="3885" y="340"/>
                  </a:cubicBezTo>
                  <a:cubicBezTo>
                    <a:pt x="2779" y="0"/>
                    <a:pt x="1418" y="256"/>
                    <a:pt x="1" y="5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6166025" y="5089500"/>
              <a:ext cx="51775" cy="31925"/>
            </a:xfrm>
            <a:custGeom>
              <a:avLst/>
              <a:gdLst/>
              <a:ahLst/>
              <a:cxnLst/>
              <a:rect l="l" t="t" r="r" b="b"/>
              <a:pathLst>
                <a:path w="2071" h="1277" extrusionOk="0">
                  <a:moveTo>
                    <a:pt x="540" y="1277"/>
                  </a:moveTo>
                  <a:cubicBezTo>
                    <a:pt x="1134" y="1021"/>
                    <a:pt x="1560" y="1077"/>
                    <a:pt x="2070" y="1021"/>
                  </a:cubicBezTo>
                  <a:cubicBezTo>
                    <a:pt x="1417" y="567"/>
                    <a:pt x="680" y="340"/>
                    <a:pt x="0" y="0"/>
                  </a:cubicBezTo>
                  <a:cubicBezTo>
                    <a:pt x="113" y="256"/>
                    <a:pt x="370" y="907"/>
                    <a:pt x="540" y="12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202175" y="5157525"/>
              <a:ext cx="125425" cy="53875"/>
            </a:xfrm>
            <a:custGeom>
              <a:avLst/>
              <a:gdLst/>
              <a:ahLst/>
              <a:cxnLst/>
              <a:rect l="l" t="t" r="r" b="b"/>
              <a:pathLst>
                <a:path w="5017" h="2155" extrusionOk="0">
                  <a:moveTo>
                    <a:pt x="3429" y="170"/>
                  </a:moveTo>
                  <a:cubicBezTo>
                    <a:pt x="2438" y="0"/>
                    <a:pt x="1332" y="30"/>
                    <a:pt x="1" y="567"/>
                  </a:cubicBezTo>
                  <a:cubicBezTo>
                    <a:pt x="398" y="1277"/>
                    <a:pt x="935" y="1644"/>
                    <a:pt x="1418" y="2155"/>
                  </a:cubicBezTo>
                  <a:cubicBezTo>
                    <a:pt x="2522" y="1531"/>
                    <a:pt x="3996" y="1474"/>
                    <a:pt x="5017" y="1560"/>
                  </a:cubicBezTo>
                  <a:cubicBezTo>
                    <a:pt x="4649" y="1134"/>
                    <a:pt x="3969" y="567"/>
                    <a:pt x="3429" y="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6418300" y="5292150"/>
              <a:ext cx="23425" cy="33375"/>
            </a:xfrm>
            <a:custGeom>
              <a:avLst/>
              <a:gdLst/>
              <a:ahLst/>
              <a:cxnLst/>
              <a:rect l="l" t="t" r="r" b="b"/>
              <a:pathLst>
                <a:path w="937" h="1335" extrusionOk="0">
                  <a:moveTo>
                    <a:pt x="143" y="114"/>
                  </a:moveTo>
                  <a:cubicBezTo>
                    <a:pt x="256" y="341"/>
                    <a:pt x="370" y="541"/>
                    <a:pt x="483" y="738"/>
                  </a:cubicBezTo>
                  <a:cubicBezTo>
                    <a:pt x="540" y="938"/>
                    <a:pt x="624" y="1135"/>
                    <a:pt x="680" y="1334"/>
                  </a:cubicBezTo>
                  <a:cubicBezTo>
                    <a:pt x="823" y="1278"/>
                    <a:pt x="794" y="1164"/>
                    <a:pt x="937" y="1135"/>
                  </a:cubicBezTo>
                  <a:cubicBezTo>
                    <a:pt x="710" y="711"/>
                    <a:pt x="426" y="484"/>
                    <a:pt x="200" y="87"/>
                  </a:cubicBezTo>
                  <a:cubicBezTo>
                    <a:pt x="113" y="1"/>
                    <a:pt x="0" y="58"/>
                    <a:pt x="143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EB1C2F0-077E-0046-1232-283AC687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09" y="1204861"/>
            <a:ext cx="6466056" cy="1046234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1.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Điền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4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địa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diễn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hội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Gióng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tương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ứng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biết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nó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gợi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nhắc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đến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chi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tiết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truyện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“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Thánh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Gióng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”.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nhận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xét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4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địa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đó</a:t>
            </a:r>
            <a:endParaRPr lang="en-US" sz="20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54E15-39A3-E98C-92B2-01AAC002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04" y="2488771"/>
            <a:ext cx="1435281" cy="1213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25913-5794-503C-23EA-C498AC864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938" y="2467097"/>
            <a:ext cx="1402885" cy="1219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9B02A-99D5-5170-61B7-B7F634E96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34" y="2470812"/>
            <a:ext cx="1435280" cy="126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550CA-1212-4D02-A20F-5F3EFE4C3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420" y="2482726"/>
            <a:ext cx="1435281" cy="1243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793EAD-BFE2-523D-A95B-499A95A317CA}"/>
              </a:ext>
            </a:extLst>
          </p:cNvPr>
          <p:cNvSpPr txBox="1"/>
          <p:nvPr/>
        </p:nvSpPr>
        <p:spPr>
          <a:xfrm>
            <a:off x="550534" y="3818132"/>
            <a:ext cx="1435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BF748-3490-97EC-A909-19EA707D6780}"/>
              </a:ext>
            </a:extLst>
          </p:cNvPr>
          <p:cNvSpPr txBox="1"/>
          <p:nvPr/>
        </p:nvSpPr>
        <p:spPr>
          <a:xfrm>
            <a:off x="2247542" y="3808342"/>
            <a:ext cx="1435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59C7D-10F8-53BC-6659-C3A85AF4B45C}"/>
              </a:ext>
            </a:extLst>
          </p:cNvPr>
          <p:cNvSpPr txBox="1"/>
          <p:nvPr/>
        </p:nvSpPr>
        <p:spPr>
          <a:xfrm>
            <a:off x="3944550" y="3793520"/>
            <a:ext cx="1435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7A9DC-9B8D-1562-0C8E-807AA3224CDD}"/>
              </a:ext>
            </a:extLst>
          </p:cNvPr>
          <p:cNvSpPr txBox="1"/>
          <p:nvPr/>
        </p:nvSpPr>
        <p:spPr>
          <a:xfrm>
            <a:off x="5616158" y="3783730"/>
            <a:ext cx="1435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87D26-F58E-BBAF-A601-E594CD90FA9B}"/>
              </a:ext>
            </a:extLst>
          </p:cNvPr>
          <p:cNvSpPr txBox="1"/>
          <p:nvPr/>
        </p:nvSpPr>
        <p:spPr>
          <a:xfrm>
            <a:off x="550533" y="4666540"/>
            <a:ext cx="64982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……………………………………………………………………….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…………………………………………………………………………………………….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881FCA0-AEC3-56B9-824F-459311211851}"/>
              </a:ext>
            </a:extLst>
          </p:cNvPr>
          <p:cNvSpPr txBox="1">
            <a:spLocks/>
          </p:cNvSpPr>
          <p:nvPr/>
        </p:nvSpPr>
        <p:spPr>
          <a:xfrm>
            <a:off x="546809" y="5490276"/>
            <a:ext cx="6466056" cy="10842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"/>
              <a:buNone/>
              <a:defRPr sz="2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/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2.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Vẽ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Timeline</a:t>
            </a:r>
            <a:r>
              <a:rPr lang="vi-VN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tiến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vi-VN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trình tổ chức hội Gióng theo các mốc thời gian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,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khôn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gian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,</a:t>
            </a:r>
            <a:r>
              <a:rPr lang="vi-VN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sự kiện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tham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gi</a:t>
            </a:r>
            <a:r>
              <a:rPr lang="vi-VN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a.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Từ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đó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nhận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xét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về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cách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tổ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chức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hội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(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hình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thức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,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hoạt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động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,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quy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mô</a:t>
            </a:r>
            <a:r>
              <a:rPr lang="en-US" sz="2000" b="0" dirty="0">
                <a:solidFill>
                  <a:srgbClr val="0070C0"/>
                </a:solidFill>
                <a:latin typeface="#9Slide03 Ample" panose="02000000000000000000" pitchFamily="2" charset="0"/>
                <a:ea typeface="Cambria" panose="02040503050406030204" pitchFamily="18" charset="0"/>
              </a:rPr>
              <a:t>, …)</a:t>
            </a:r>
            <a:endParaRPr lang="vi-VN" sz="2000" b="0" dirty="0">
              <a:solidFill>
                <a:srgbClr val="0070C0"/>
              </a:solidFill>
              <a:latin typeface="#9Slide03 Ample" panose="02000000000000000000" pitchFamily="2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92B0D-3149-0FF7-DD1E-D9E0DF67B98A}"/>
              </a:ext>
            </a:extLst>
          </p:cNvPr>
          <p:cNvSpPr txBox="1"/>
          <p:nvPr/>
        </p:nvSpPr>
        <p:spPr>
          <a:xfrm>
            <a:off x="547912" y="6727011"/>
            <a:ext cx="6498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Sơ</a:t>
            </a:r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Timeline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C49CF-398F-5C6C-0619-1DE33E32B067}"/>
              </a:ext>
            </a:extLst>
          </p:cNvPr>
          <p:cNvSpPr/>
          <p:nvPr/>
        </p:nvSpPr>
        <p:spPr>
          <a:xfrm>
            <a:off x="458803" y="8699784"/>
            <a:ext cx="643938" cy="1477328"/>
          </a:xfrm>
          <a:prstGeom prst="rect">
            <a:avLst/>
          </a:prstGeom>
          <a:solidFill>
            <a:srgbClr val="FF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5E021-4119-6F69-D2B8-909B2BAAD3AF}"/>
              </a:ext>
            </a:extLst>
          </p:cNvPr>
          <p:cNvSpPr txBox="1"/>
          <p:nvPr/>
        </p:nvSpPr>
        <p:spPr>
          <a:xfrm>
            <a:off x="468881" y="9455075"/>
            <a:ext cx="5659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r>
              <a:rPr lang="en-US" sz="2000" dirty="0">
                <a:solidFill>
                  <a:srgbClr val="7030A0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476445-9AC8-0A7F-E46C-8CEB69FAF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58" y="8394239"/>
            <a:ext cx="1535553" cy="19435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riting Activities for Middle School to Celebrate Handwriting Day by Slidesgo">
  <a:themeElements>
    <a:clrScheme name="Simple Light">
      <a:dk1>
        <a:srgbClr val="5A5144"/>
      </a:dk1>
      <a:lt1>
        <a:srgbClr val="D0B8A5"/>
      </a:lt1>
      <a:dk2>
        <a:srgbClr val="FFFDF8"/>
      </a:dk2>
      <a:lt2>
        <a:srgbClr val="FAF2DF"/>
      </a:lt2>
      <a:accent1>
        <a:srgbClr val="9B8B75"/>
      </a:accent1>
      <a:accent2>
        <a:srgbClr val="F4A2A4"/>
      </a:accent2>
      <a:accent3>
        <a:srgbClr val="DDDC9A"/>
      </a:accent3>
      <a:accent4>
        <a:srgbClr val="BBCE67"/>
      </a:accent4>
      <a:accent5>
        <a:srgbClr val="A4D3B6"/>
      </a:accent5>
      <a:accent6>
        <a:srgbClr val="EB95BF"/>
      </a:accent6>
      <a:hlink>
        <a:srgbClr val="5A51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118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#9Slide03 Ample</vt:lpstr>
      <vt:lpstr>Figtree</vt:lpstr>
      <vt:lpstr>#9Slide03 AmpleSoft</vt:lpstr>
      <vt:lpstr>Arial</vt:lpstr>
      <vt:lpstr>Times New Roman</vt:lpstr>
      <vt:lpstr>#9Slide03 AllRoundGothic</vt:lpstr>
      <vt:lpstr>Satisfy</vt:lpstr>
      <vt:lpstr>Simple Light</vt:lpstr>
      <vt:lpstr>Writing Activities for Middle School to Celebrate Handwriting Day by Slidesgo</vt:lpstr>
      <vt:lpstr>PHIẾU HỌC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cp:lastModifiedBy>NBN</cp:lastModifiedBy>
  <cp:revision>3</cp:revision>
  <dcterms:modified xsi:type="dcterms:W3CDTF">2023-01-12T11:31:48Z</dcterms:modified>
</cp:coreProperties>
</file>