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24" r:id="rId2"/>
    <p:sldId id="18863" r:id="rId3"/>
    <p:sldId id="18864" r:id="rId4"/>
    <p:sldId id="18865" r:id="rId5"/>
    <p:sldId id="18746" r:id="rId6"/>
    <p:sldId id="18866" r:id="rId7"/>
    <p:sldId id="341" r:id="rId8"/>
    <p:sldId id="18728" r:id="rId9"/>
    <p:sldId id="18763" r:id="rId10"/>
    <p:sldId id="18765" r:id="rId11"/>
    <p:sldId id="18824" r:id="rId12"/>
    <p:sldId id="18825" r:id="rId13"/>
    <p:sldId id="18826" r:id="rId14"/>
    <p:sldId id="18827" r:id="rId15"/>
    <p:sldId id="18828" r:id="rId16"/>
    <p:sldId id="18829" r:id="rId17"/>
    <p:sldId id="18830" r:id="rId18"/>
    <p:sldId id="18831" r:id="rId19"/>
    <p:sldId id="18733" r:id="rId20"/>
    <p:sldId id="18734" r:id="rId21"/>
    <p:sldId id="340" r:id="rId22"/>
    <p:sldId id="348" r:id="rId23"/>
    <p:sldId id="18853" r:id="rId24"/>
    <p:sldId id="18838" r:id="rId25"/>
    <p:sldId id="18833" r:id="rId26"/>
    <p:sldId id="18852" r:id="rId27"/>
    <p:sldId id="18844" r:id="rId28"/>
    <p:sldId id="18855" r:id="rId29"/>
    <p:sldId id="18839" r:id="rId30"/>
    <p:sldId id="18845" r:id="rId31"/>
    <p:sldId id="18846" r:id="rId32"/>
    <p:sldId id="18856" r:id="rId33"/>
    <p:sldId id="18752" r:id="rId34"/>
    <p:sldId id="18759" r:id="rId35"/>
    <p:sldId id="18754" r:id="rId36"/>
    <p:sldId id="18862" r:id="rId37"/>
    <p:sldId id="18861" r:id="rId38"/>
    <p:sldId id="18760" r:id="rId39"/>
    <p:sldId id="18854" r:id="rId40"/>
    <p:sldId id="18849" r:id="rId41"/>
    <p:sldId id="18848" r:id="rId42"/>
    <p:sldId id="18761" r:id="rId43"/>
    <p:sldId id="18857" r:id="rId44"/>
    <p:sldId id="18850" r:id="rId45"/>
    <p:sldId id="275" r:id="rId46"/>
    <p:sldId id="276" r:id="rId47"/>
    <p:sldId id="18860" r:id="rId48"/>
    <p:sldId id="313" r:id="rId49"/>
    <p:sldId id="273" r:id="rId50"/>
    <p:sldId id="314" r:id="rId51"/>
    <p:sldId id="315" r:id="rId52"/>
    <p:sldId id="316" r:id="rId53"/>
    <p:sldId id="317" r:id="rId54"/>
    <p:sldId id="318" r:id="rId55"/>
    <p:sldId id="319" r:id="rId56"/>
    <p:sldId id="320" r:id="rId57"/>
    <p:sldId id="321" r:id="rId58"/>
    <p:sldId id="322" r:id="rId59"/>
    <p:sldId id="900" r:id="rId60"/>
    <p:sldId id="33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5D8837-A7A4-47A1-93DD-63F8EA2532A5}">
          <p14:sldIdLst>
            <p14:sldId id="324"/>
            <p14:sldId id="18863"/>
            <p14:sldId id="18864"/>
            <p14:sldId id="18865"/>
            <p14:sldId id="18746"/>
            <p14:sldId id="18866"/>
          </p14:sldIdLst>
        </p14:section>
        <p14:section name="默认节" id="{944815E8-00CA-4AC6-AFA7-52975F579B78}">
          <p14:sldIdLst>
            <p14:sldId id="341"/>
            <p14:sldId id="18728"/>
            <p14:sldId id="18763"/>
            <p14:sldId id="18765"/>
            <p14:sldId id="18824"/>
            <p14:sldId id="18825"/>
            <p14:sldId id="18826"/>
            <p14:sldId id="18827"/>
            <p14:sldId id="18828"/>
            <p14:sldId id="18829"/>
            <p14:sldId id="18830"/>
            <p14:sldId id="18831"/>
            <p14:sldId id="18733"/>
            <p14:sldId id="18734"/>
            <p14:sldId id="340"/>
            <p14:sldId id="348"/>
            <p14:sldId id="18853"/>
            <p14:sldId id="18838"/>
            <p14:sldId id="18833"/>
            <p14:sldId id="18852"/>
            <p14:sldId id="18844"/>
            <p14:sldId id="18855"/>
            <p14:sldId id="18839"/>
            <p14:sldId id="18845"/>
            <p14:sldId id="18846"/>
            <p14:sldId id="18856"/>
            <p14:sldId id="18752"/>
            <p14:sldId id="18759"/>
            <p14:sldId id="18754"/>
            <p14:sldId id="18862"/>
            <p14:sldId id="18861"/>
            <p14:sldId id="18760"/>
            <p14:sldId id="18854"/>
            <p14:sldId id="18849"/>
            <p14:sldId id="18848"/>
            <p14:sldId id="18761"/>
            <p14:sldId id="18857"/>
            <p14:sldId id="18850"/>
            <p14:sldId id="275"/>
            <p14:sldId id="276"/>
            <p14:sldId id="18860"/>
            <p14:sldId id="313"/>
            <p14:sldId id="273"/>
            <p14:sldId id="314"/>
            <p14:sldId id="315"/>
            <p14:sldId id="316"/>
            <p14:sldId id="317"/>
            <p14:sldId id="318"/>
            <p14:sldId id="319"/>
            <p14:sldId id="320"/>
            <p14:sldId id="321"/>
            <p14:sldId id="322"/>
            <p14:sldId id="900"/>
            <p14:sldId id="3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9DB"/>
    <a:srgbClr val="D5EDFF"/>
    <a:srgbClr val="E1F2CE"/>
    <a:srgbClr val="D2EBB7"/>
    <a:srgbClr val="B6DF89"/>
    <a:srgbClr val="FAF89E"/>
    <a:srgbClr val="DCC5ED"/>
    <a:srgbClr val="79C6FF"/>
    <a:srgbClr val="AFDDFF"/>
    <a:srgbClr val="E8C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21" autoAdjust="0"/>
    <p:restoredTop sz="84495" autoAdjust="0"/>
  </p:normalViewPr>
  <p:slideViewPr>
    <p:cSldViewPr>
      <p:cViewPr varScale="1">
        <p:scale>
          <a:sx n="83" d="100"/>
          <a:sy n="83" d="100"/>
        </p:scale>
        <p:origin x="216" y="11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C029F-C9FE-4E4D-A29A-12B3968F70C2}" type="datetimeFigureOut">
              <a:rPr lang="en-US" smtClean="0"/>
              <a:t>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E2D862-C2CF-4112-A498-8E310701B931}" type="slidenum">
              <a:rPr lang="en-US" smtClean="0"/>
              <a:t>‹#›</a:t>
            </a:fld>
            <a:endParaRPr lang="en-US"/>
          </a:p>
        </p:txBody>
      </p:sp>
    </p:spTree>
    <p:extLst>
      <p:ext uri="{BB962C8B-B14F-4D97-AF65-F5344CB8AC3E}">
        <p14:creationId xmlns:p14="http://schemas.microsoft.com/office/powerpoint/2010/main" val="350967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a:t>
            </a:fld>
            <a:endParaRPr lang="en-US"/>
          </a:p>
        </p:txBody>
      </p:sp>
    </p:spTree>
    <p:extLst>
      <p:ext uri="{BB962C8B-B14F-4D97-AF65-F5344CB8AC3E}">
        <p14:creationId xmlns:p14="http://schemas.microsoft.com/office/powerpoint/2010/main" val="125786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12</a:t>
            </a:fld>
            <a:endParaRPr lang="en-US"/>
          </a:p>
        </p:txBody>
      </p:sp>
    </p:spTree>
    <p:extLst>
      <p:ext uri="{BB962C8B-B14F-4D97-AF65-F5344CB8AC3E}">
        <p14:creationId xmlns:p14="http://schemas.microsoft.com/office/powerpoint/2010/main" val="59647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13</a:t>
            </a:fld>
            <a:endParaRPr lang="en-US"/>
          </a:p>
        </p:txBody>
      </p:sp>
    </p:spTree>
    <p:extLst>
      <p:ext uri="{BB962C8B-B14F-4D97-AF65-F5344CB8AC3E}">
        <p14:creationId xmlns:p14="http://schemas.microsoft.com/office/powerpoint/2010/main" val="8888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14</a:t>
            </a:fld>
            <a:endParaRPr lang="en-US"/>
          </a:p>
        </p:txBody>
      </p:sp>
    </p:spTree>
    <p:extLst>
      <p:ext uri="{BB962C8B-B14F-4D97-AF65-F5344CB8AC3E}">
        <p14:creationId xmlns:p14="http://schemas.microsoft.com/office/powerpoint/2010/main" val="1597691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15</a:t>
            </a:fld>
            <a:endParaRPr lang="en-US"/>
          </a:p>
        </p:txBody>
      </p:sp>
    </p:spTree>
    <p:extLst>
      <p:ext uri="{BB962C8B-B14F-4D97-AF65-F5344CB8AC3E}">
        <p14:creationId xmlns:p14="http://schemas.microsoft.com/office/powerpoint/2010/main" val="346348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16</a:t>
            </a:fld>
            <a:endParaRPr lang="en-US"/>
          </a:p>
        </p:txBody>
      </p:sp>
    </p:spTree>
    <p:extLst>
      <p:ext uri="{BB962C8B-B14F-4D97-AF65-F5344CB8AC3E}">
        <p14:creationId xmlns:p14="http://schemas.microsoft.com/office/powerpoint/2010/main" val="1456062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17</a:t>
            </a:fld>
            <a:endParaRPr lang="en-US"/>
          </a:p>
        </p:txBody>
      </p:sp>
    </p:spTree>
    <p:extLst>
      <p:ext uri="{BB962C8B-B14F-4D97-AF65-F5344CB8AC3E}">
        <p14:creationId xmlns:p14="http://schemas.microsoft.com/office/powerpoint/2010/main" val="350402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18</a:t>
            </a:fld>
            <a:endParaRPr lang="en-US"/>
          </a:p>
        </p:txBody>
      </p:sp>
    </p:spTree>
    <p:extLst>
      <p:ext uri="{BB962C8B-B14F-4D97-AF65-F5344CB8AC3E}">
        <p14:creationId xmlns:p14="http://schemas.microsoft.com/office/powerpoint/2010/main" val="3649980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Trong</a:t>
            </a:r>
            <a:r>
              <a:rPr lang="en-US" dirty="0"/>
              <a:t> </a:t>
            </a:r>
            <a:r>
              <a:rPr lang="en-US" dirty="0" err="1"/>
              <a:t>các</a:t>
            </a:r>
            <a:r>
              <a:rPr lang="en-US" dirty="0"/>
              <a:t> </a:t>
            </a:r>
            <a:r>
              <a:rPr lang="en-US" dirty="0" err="1"/>
              <a:t>truyện</a:t>
            </a:r>
            <a:r>
              <a:rPr lang="en-US" dirty="0"/>
              <a:t> </a:t>
            </a:r>
            <a:r>
              <a:rPr lang="en-US" dirty="0" err="1"/>
              <a:t>dân</a:t>
            </a:r>
            <a:r>
              <a:rPr lang="en-US" dirty="0"/>
              <a:t> </a:t>
            </a:r>
            <a:r>
              <a:rPr lang="en-US" dirty="0" err="1"/>
              <a:t>gian</a:t>
            </a:r>
            <a:r>
              <a:rPr lang="en-US" dirty="0"/>
              <a:t> </a:t>
            </a:r>
            <a:r>
              <a:rPr lang="en-US" dirty="0" err="1"/>
              <a:t>như</a:t>
            </a:r>
            <a:r>
              <a:rPr lang="en-US" dirty="0"/>
              <a:t> </a:t>
            </a:r>
            <a:r>
              <a:rPr lang="en-US" dirty="0" err="1"/>
              <a:t>truyền</a:t>
            </a:r>
            <a:r>
              <a:rPr lang="en-US" dirty="0"/>
              <a:t> </a:t>
            </a:r>
            <a:r>
              <a:rPr lang="en-US" dirty="0" err="1"/>
              <a:t>thuyết</a:t>
            </a:r>
            <a:r>
              <a:rPr lang="en-US" dirty="0"/>
              <a:t>, </a:t>
            </a:r>
            <a:r>
              <a:rPr lang="en-US" dirty="0" err="1"/>
              <a:t>cổ</a:t>
            </a:r>
            <a:r>
              <a:rPr lang="en-US" dirty="0"/>
              <a:t> </a:t>
            </a:r>
            <a:r>
              <a:rPr lang="en-US" dirty="0" err="1"/>
              <a:t>tích</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được</a:t>
            </a:r>
            <a:r>
              <a:rPr lang="en-US" dirty="0"/>
              <a:t> </a:t>
            </a:r>
            <a:r>
              <a:rPr lang="en-US" dirty="0" err="1"/>
              <a:t>sắp</a:t>
            </a:r>
            <a:r>
              <a:rPr lang="en-US" dirty="0"/>
              <a:t> </a:t>
            </a:r>
            <a:r>
              <a:rPr lang="en-US" dirty="0" err="1"/>
              <a:t>xếp</a:t>
            </a:r>
            <a:r>
              <a:rPr lang="en-US" dirty="0"/>
              <a:t> </a:t>
            </a:r>
            <a:r>
              <a:rPr lang="en-US" dirty="0" err="1"/>
              <a:t>theo</a:t>
            </a:r>
            <a:r>
              <a:rPr lang="en-US" dirty="0"/>
              <a:t> </a:t>
            </a:r>
            <a:r>
              <a:rPr lang="en-US" dirty="0" err="1"/>
              <a:t>trật</a:t>
            </a:r>
            <a:r>
              <a:rPr lang="en-US" dirty="0"/>
              <a:t> </a:t>
            </a:r>
            <a:r>
              <a:rPr lang="en-US" dirty="0" err="1"/>
              <a:t>tự</a:t>
            </a:r>
            <a:r>
              <a:rPr lang="en-US" dirty="0"/>
              <a:t> </a:t>
            </a:r>
            <a:r>
              <a:rPr lang="en-US" dirty="0" err="1"/>
              <a:t>thời</a:t>
            </a:r>
            <a:r>
              <a:rPr lang="en-US" dirty="0"/>
              <a:t> </a:t>
            </a:r>
            <a:r>
              <a:rPr lang="en-US" dirty="0" err="1"/>
              <a:t>gian</a:t>
            </a:r>
            <a:r>
              <a:rPr lang="en-US" dirty="0"/>
              <a:t> </a:t>
            </a:r>
            <a:r>
              <a:rPr lang="en-US" dirty="0" err="1"/>
              <a:t>và</a:t>
            </a:r>
            <a:r>
              <a:rPr lang="en-US" dirty="0"/>
              <a:t> </a:t>
            </a:r>
            <a:r>
              <a:rPr lang="en-US" dirty="0" err="1"/>
              <a:t>thường</a:t>
            </a:r>
            <a:r>
              <a:rPr lang="en-US" dirty="0"/>
              <a:t> </a:t>
            </a:r>
            <a:r>
              <a:rPr lang="en-US" dirty="0" err="1"/>
              <a:t>gắn</a:t>
            </a:r>
            <a:r>
              <a:rPr lang="en-US" dirty="0"/>
              <a:t> </a:t>
            </a:r>
            <a:r>
              <a:rPr lang="en-US" dirty="0" err="1"/>
              <a:t>với</a:t>
            </a:r>
            <a:r>
              <a:rPr lang="en-US" dirty="0"/>
              <a:t> </a:t>
            </a:r>
            <a:r>
              <a:rPr lang="en-US" dirty="0" err="1"/>
              <a:t>cuộc</a:t>
            </a:r>
            <a:r>
              <a:rPr lang="en-US" dirty="0"/>
              <a:t> </a:t>
            </a:r>
            <a:r>
              <a:rPr lang="en-US" dirty="0" err="1"/>
              <a:t>đời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tác</a:t>
            </a:r>
            <a:r>
              <a:rPr lang="en-US" dirty="0"/>
              <a:t> </a:t>
            </a:r>
            <a:r>
              <a:rPr lang="en-US" dirty="0" err="1"/>
              <a:t>phẩm</a:t>
            </a:r>
            <a:r>
              <a:rPr lang="en-US" dirty="0"/>
              <a:t>. VD: </a:t>
            </a:r>
            <a:r>
              <a:rPr lang="en-US" dirty="0" err="1"/>
              <a:t>Cốt</a:t>
            </a:r>
            <a:r>
              <a:rPr lang="en-US" dirty="0"/>
              <a:t> </a:t>
            </a:r>
            <a:r>
              <a:rPr lang="en-US" dirty="0" err="1"/>
              <a:t>truyện</a:t>
            </a:r>
            <a:r>
              <a:rPr lang="en-US" dirty="0"/>
              <a:t> “</a:t>
            </a:r>
            <a:r>
              <a:rPr lang="en-US" dirty="0" err="1"/>
              <a:t>Thánh</a:t>
            </a:r>
            <a:r>
              <a:rPr lang="en-US" dirty="0"/>
              <a:t> </a:t>
            </a:r>
            <a:r>
              <a:rPr lang="en-US" dirty="0" err="1"/>
              <a:t>Gióng</a:t>
            </a:r>
            <a:r>
              <a:rPr lang="en-US" dirty="0"/>
              <a:t>” </a:t>
            </a:r>
            <a:r>
              <a:rPr lang="en-US" dirty="0" err="1"/>
              <a:t>gồm</a:t>
            </a:r>
            <a:r>
              <a:rPr lang="en-US" dirty="0"/>
              <a:t> </a:t>
            </a:r>
            <a:r>
              <a:rPr lang="en-US" dirty="0" err="1"/>
              <a:t>các</a:t>
            </a:r>
            <a:r>
              <a:rPr lang="en-US" dirty="0"/>
              <a:t> </a:t>
            </a:r>
            <a:r>
              <a:rPr lang="en-US" dirty="0" err="1"/>
              <a:t>sự</a:t>
            </a:r>
            <a:r>
              <a:rPr lang="en-US" dirty="0"/>
              <a:t> </a:t>
            </a:r>
            <a:r>
              <a:rPr lang="en-US" dirty="0" err="1"/>
              <a:t>kiện</a:t>
            </a:r>
            <a:r>
              <a:rPr lang="en-US" dirty="0"/>
              <a:t> </a:t>
            </a:r>
            <a:r>
              <a:rPr lang="en-US" dirty="0" err="1"/>
              <a:t>chính</a:t>
            </a:r>
            <a:r>
              <a:rPr lang="en-US" dirty="0"/>
              <a:t>: </a:t>
            </a:r>
            <a:r>
              <a:rPr lang="en-US" dirty="0" err="1"/>
              <a:t>Gióng</a:t>
            </a:r>
            <a:r>
              <a:rPr lang="en-US" dirty="0"/>
              <a:t> </a:t>
            </a:r>
            <a:r>
              <a:rPr lang="en-US" dirty="0" err="1"/>
              <a:t>sinh</a:t>
            </a:r>
            <a:r>
              <a:rPr lang="en-US" dirty="0"/>
              <a:t> ra </a:t>
            </a:r>
            <a:r>
              <a:rPr lang="en-US" dirty="0" err="1"/>
              <a:t>kì</a:t>
            </a:r>
            <a:r>
              <a:rPr lang="en-US" dirty="0"/>
              <a:t> </a:t>
            </a:r>
            <a:r>
              <a:rPr lang="en-US" dirty="0" err="1"/>
              <a:t>lạ</a:t>
            </a:r>
            <a:r>
              <a:rPr lang="en-US" dirty="0"/>
              <a:t>; </a:t>
            </a:r>
            <a:r>
              <a:rPr lang="en-US" dirty="0" err="1"/>
              <a:t>đòi</a:t>
            </a:r>
            <a:r>
              <a:rPr lang="en-US" dirty="0"/>
              <a:t> </a:t>
            </a:r>
            <a:r>
              <a:rPr lang="en-US" dirty="0" err="1"/>
              <a:t>đi</a:t>
            </a:r>
            <a:r>
              <a:rPr lang="en-US" dirty="0"/>
              <a:t> </a:t>
            </a:r>
            <a:r>
              <a:rPr lang="en-US" dirty="0" err="1"/>
              <a:t>đánh</a:t>
            </a:r>
            <a:r>
              <a:rPr lang="en-US" dirty="0"/>
              <a:t> </a:t>
            </a:r>
            <a:r>
              <a:rPr lang="en-US" dirty="0" err="1"/>
              <a:t>giặc</a:t>
            </a:r>
            <a:r>
              <a:rPr lang="en-US" dirty="0"/>
              <a:t>; </a:t>
            </a:r>
            <a:r>
              <a:rPr lang="en-US" dirty="0" err="1"/>
              <a:t>đánh</a:t>
            </a:r>
            <a:r>
              <a:rPr lang="en-US" dirty="0"/>
              <a:t> tan </a:t>
            </a:r>
            <a:r>
              <a:rPr lang="en-US" dirty="0" err="1"/>
              <a:t>giặc</a:t>
            </a:r>
            <a:r>
              <a:rPr lang="en-US" dirty="0"/>
              <a:t>, bay </a:t>
            </a:r>
            <a:r>
              <a:rPr lang="en-US" dirty="0" err="1"/>
              <a:t>về</a:t>
            </a:r>
            <a:r>
              <a:rPr lang="en-US" dirty="0"/>
              <a:t> </a:t>
            </a:r>
            <a:r>
              <a:rPr lang="en-US" dirty="0" err="1"/>
              <a:t>trời</a:t>
            </a:r>
            <a:r>
              <a:rPr lang="en-US" dirty="0"/>
              <a:t>.</a:t>
            </a:r>
          </a:p>
          <a:p>
            <a:pPr marL="171450" indent="-171450">
              <a:buFontTx/>
              <a:buChar char="-"/>
            </a:pPr>
            <a:r>
              <a:rPr lang="en-US" dirty="0" err="1"/>
              <a:t>Cốt</a:t>
            </a:r>
            <a:r>
              <a:rPr lang="en-US" dirty="0"/>
              <a:t> </a:t>
            </a:r>
            <a:r>
              <a:rPr lang="en-US" dirty="0" err="1"/>
              <a:t>truyện</a:t>
            </a:r>
            <a:r>
              <a:rPr lang="en-US" dirty="0"/>
              <a:t> </a:t>
            </a:r>
            <a:r>
              <a:rPr lang="en-US" dirty="0" err="1"/>
              <a:t>truyền</a:t>
            </a:r>
            <a:r>
              <a:rPr lang="en-US" dirty="0"/>
              <a:t> </a:t>
            </a:r>
            <a:r>
              <a:rPr lang="en-US" dirty="0" err="1"/>
              <a:t>thuyết</a:t>
            </a:r>
            <a:r>
              <a:rPr lang="en-US" dirty="0"/>
              <a:t> </a:t>
            </a:r>
            <a:r>
              <a:rPr lang="en-US" dirty="0" err="1"/>
              <a:t>có</a:t>
            </a:r>
            <a:r>
              <a:rPr lang="en-US" dirty="0"/>
              <a:t> </a:t>
            </a:r>
            <a:r>
              <a:rPr lang="en-US" dirty="0" err="1"/>
              <a:t>các</a:t>
            </a:r>
            <a:r>
              <a:rPr lang="en-US" dirty="0"/>
              <a:t> </a:t>
            </a:r>
            <a:r>
              <a:rPr lang="en-US" dirty="0" err="1"/>
              <a:t>đặc</a:t>
            </a:r>
            <a:r>
              <a:rPr lang="en-US" dirty="0"/>
              <a:t> </a:t>
            </a:r>
            <a:r>
              <a:rPr lang="en-US" dirty="0" err="1"/>
              <a:t>điểm</a:t>
            </a:r>
            <a:r>
              <a:rPr lang="en-US" dirty="0"/>
              <a:t>: </a:t>
            </a:r>
          </a:p>
          <a:p>
            <a:pPr marL="0" indent="0">
              <a:buFontTx/>
              <a:buNone/>
            </a:pPr>
            <a:r>
              <a:rPr lang="en-US" dirty="0"/>
              <a:t>+ </a:t>
            </a:r>
            <a:r>
              <a:rPr lang="en-US" dirty="0" err="1"/>
              <a:t>Thường</a:t>
            </a:r>
            <a:r>
              <a:rPr lang="en-US" dirty="0"/>
              <a:t> </a:t>
            </a:r>
            <a:r>
              <a:rPr lang="en-US" dirty="0" err="1"/>
              <a:t>xoay</a:t>
            </a:r>
            <a:r>
              <a:rPr lang="en-US" dirty="0"/>
              <a:t> </a:t>
            </a:r>
            <a:r>
              <a:rPr lang="en-US" dirty="0" err="1"/>
              <a:t>quanh</a:t>
            </a:r>
            <a:r>
              <a:rPr lang="en-US" dirty="0"/>
              <a:t> </a:t>
            </a:r>
            <a:r>
              <a:rPr lang="en-US" dirty="0" err="1"/>
              <a:t>công</a:t>
            </a:r>
            <a:r>
              <a:rPr lang="en-US" dirty="0"/>
              <a:t> </a:t>
            </a:r>
            <a:r>
              <a:rPr lang="en-US" dirty="0" err="1"/>
              <a:t>trạng</a:t>
            </a:r>
            <a:r>
              <a:rPr lang="en-US" dirty="0"/>
              <a:t>, </a:t>
            </a:r>
            <a:r>
              <a:rPr lang="en-US" dirty="0" err="1"/>
              <a:t>kì</a:t>
            </a:r>
            <a:r>
              <a:rPr lang="en-US" dirty="0"/>
              <a:t> </a:t>
            </a:r>
            <a:r>
              <a:rPr lang="en-US" dirty="0" err="1"/>
              <a:t>tích</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mà</a:t>
            </a:r>
            <a:r>
              <a:rPr lang="en-US" dirty="0"/>
              <a:t> </a:t>
            </a:r>
            <a:r>
              <a:rPr lang="en-US" dirty="0" err="1"/>
              <a:t>cộng</a:t>
            </a:r>
            <a:r>
              <a:rPr lang="en-US" dirty="0"/>
              <a:t> </a:t>
            </a:r>
            <a:r>
              <a:rPr lang="en-US" dirty="0" err="1"/>
              <a:t>đồng</a:t>
            </a:r>
            <a:r>
              <a:rPr lang="en-US" dirty="0"/>
              <a:t> </a:t>
            </a:r>
            <a:r>
              <a:rPr lang="en-US" dirty="0" err="1"/>
              <a:t>truyền</a:t>
            </a:r>
            <a:r>
              <a:rPr lang="en-US" dirty="0"/>
              <a:t> </a:t>
            </a:r>
            <a:r>
              <a:rPr lang="en-US" dirty="0" err="1"/>
              <a:t>tụng</a:t>
            </a:r>
            <a:r>
              <a:rPr lang="en-US" dirty="0"/>
              <a:t>, </a:t>
            </a:r>
            <a:r>
              <a:rPr lang="en-US" dirty="0" err="1"/>
              <a:t>tôn</a:t>
            </a:r>
            <a:r>
              <a:rPr lang="en-US" dirty="0"/>
              <a:t> </a:t>
            </a:r>
            <a:r>
              <a:rPr lang="en-US" dirty="0" err="1"/>
              <a:t>thờ</a:t>
            </a:r>
            <a:endParaRPr lang="en-US" dirty="0"/>
          </a:p>
          <a:p>
            <a:pPr marL="0" indent="0">
              <a:buFontTx/>
              <a:buNone/>
            </a:pPr>
            <a:r>
              <a:rPr lang="en-US" dirty="0"/>
              <a:t>+ </a:t>
            </a:r>
            <a:r>
              <a:rPr lang="en-US" dirty="0" err="1"/>
              <a:t>Thường</a:t>
            </a:r>
            <a:r>
              <a:rPr lang="en-US" dirty="0"/>
              <a:t> </a:t>
            </a:r>
            <a:r>
              <a:rPr lang="en-US" dirty="0" err="1"/>
              <a:t>sử</a:t>
            </a:r>
            <a:r>
              <a:rPr lang="en-US" dirty="0"/>
              <a:t> </a:t>
            </a:r>
            <a:r>
              <a:rPr lang="en-US" dirty="0" err="1"/>
              <a:t>dụng</a:t>
            </a:r>
            <a:r>
              <a:rPr lang="en-US" dirty="0"/>
              <a:t>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nhằm</a:t>
            </a:r>
            <a:r>
              <a:rPr lang="en-US" dirty="0"/>
              <a:t> </a:t>
            </a:r>
            <a:r>
              <a:rPr lang="en-US" dirty="0" err="1"/>
              <a:t>thể</a:t>
            </a:r>
            <a:r>
              <a:rPr lang="en-US" dirty="0"/>
              <a:t> </a:t>
            </a:r>
            <a:r>
              <a:rPr lang="en-US" dirty="0" err="1"/>
              <a:t>hiện</a:t>
            </a:r>
            <a:r>
              <a:rPr lang="en-US" dirty="0"/>
              <a:t> </a:t>
            </a:r>
            <a:r>
              <a:rPr lang="en-US" dirty="0" err="1"/>
              <a:t>ài</a:t>
            </a:r>
            <a:r>
              <a:rPr lang="en-US" dirty="0"/>
              <a:t> </a:t>
            </a:r>
            <a:r>
              <a:rPr lang="en-US" dirty="0" err="1"/>
              <a:t>năng</a:t>
            </a:r>
            <a:r>
              <a:rPr lang="en-US" dirty="0"/>
              <a:t>, </a:t>
            </a:r>
            <a:r>
              <a:rPr lang="en-US" dirty="0" err="1"/>
              <a:t>sức</a:t>
            </a:r>
            <a:r>
              <a:rPr lang="en-US" dirty="0"/>
              <a:t> </a:t>
            </a:r>
            <a:r>
              <a:rPr lang="en-US" dirty="0" err="1"/>
              <a:t>mạnh</a:t>
            </a:r>
            <a:r>
              <a:rPr lang="en-US" dirty="0"/>
              <a:t> </a:t>
            </a:r>
            <a:r>
              <a:rPr lang="en-US" dirty="0" err="1"/>
              <a:t>khác</a:t>
            </a:r>
            <a:r>
              <a:rPr lang="en-US" dirty="0"/>
              <a:t> </a:t>
            </a:r>
            <a:r>
              <a:rPr lang="en-US" dirty="0" err="1"/>
              <a:t>thường</a:t>
            </a:r>
            <a:r>
              <a:rPr lang="en-US" dirty="0"/>
              <a:t> </a:t>
            </a:r>
            <a:r>
              <a:rPr lang="en-US" dirty="0" err="1"/>
              <a:t>của</a:t>
            </a:r>
            <a:r>
              <a:rPr lang="en-US" dirty="0"/>
              <a:t> </a:t>
            </a:r>
            <a:r>
              <a:rPr lang="en-US" dirty="0" err="1"/>
              <a:t>nhân</a:t>
            </a:r>
            <a:r>
              <a:rPr lang="en-US" dirty="0"/>
              <a:t> </a:t>
            </a:r>
            <a:r>
              <a:rPr lang="en-US" dirty="0" err="1"/>
              <a:t>vật</a:t>
            </a:r>
            <a:endParaRPr lang="en-US" dirty="0"/>
          </a:p>
          <a:p>
            <a:pPr marL="0" indent="0">
              <a:buFontTx/>
              <a:buNone/>
            </a:pPr>
            <a:r>
              <a:rPr lang="en-US" dirty="0"/>
              <a:t>+ </a:t>
            </a:r>
            <a:r>
              <a:rPr lang="en-US" dirty="0" err="1"/>
              <a:t>Cuối</a:t>
            </a:r>
            <a:r>
              <a:rPr lang="en-US" dirty="0"/>
              <a:t> </a:t>
            </a:r>
            <a:r>
              <a:rPr lang="en-US" dirty="0" err="1"/>
              <a:t>truyện</a:t>
            </a:r>
            <a:r>
              <a:rPr lang="en-US" dirty="0"/>
              <a:t> </a:t>
            </a:r>
            <a:r>
              <a:rPr lang="en-US" dirty="0" err="1"/>
              <a:t>thường</a:t>
            </a:r>
            <a:r>
              <a:rPr lang="en-US" dirty="0"/>
              <a:t> </a:t>
            </a:r>
            <a:r>
              <a:rPr lang="en-US" dirty="0" err="1"/>
              <a:t>gợi</a:t>
            </a:r>
            <a:r>
              <a:rPr lang="en-US" dirty="0"/>
              <a:t> </a:t>
            </a:r>
            <a:r>
              <a:rPr lang="en-US" dirty="0" err="1"/>
              <a:t>nhắc</a:t>
            </a:r>
            <a:r>
              <a:rPr lang="en-US" dirty="0"/>
              <a:t> </a:t>
            </a:r>
            <a:r>
              <a:rPr lang="en-US" dirty="0" err="1"/>
              <a:t>các</a:t>
            </a:r>
            <a:r>
              <a:rPr lang="en-US" dirty="0"/>
              <a:t> </a:t>
            </a:r>
            <a:r>
              <a:rPr lang="en-US" dirty="0" err="1"/>
              <a:t>dấu</a:t>
            </a:r>
            <a:r>
              <a:rPr lang="en-US" dirty="0"/>
              <a:t> </a:t>
            </a:r>
            <a:r>
              <a:rPr lang="en-US" dirty="0" err="1"/>
              <a:t>tích</a:t>
            </a:r>
            <a:r>
              <a:rPr lang="en-US" dirty="0"/>
              <a:t> </a:t>
            </a:r>
            <a:r>
              <a:rPr lang="en-US" dirty="0" err="1"/>
              <a:t>xưa</a:t>
            </a:r>
            <a:r>
              <a:rPr lang="en-US" dirty="0"/>
              <a:t> </a:t>
            </a:r>
            <a:r>
              <a:rPr lang="en-US" dirty="0" err="1"/>
              <a:t>còn</a:t>
            </a:r>
            <a:r>
              <a:rPr lang="en-US" dirty="0"/>
              <a:t> </a:t>
            </a:r>
            <a:r>
              <a:rPr lang="en-US" dirty="0" err="1"/>
              <a:t>lưu</a:t>
            </a:r>
            <a:r>
              <a:rPr lang="en-US" dirty="0"/>
              <a:t> </a:t>
            </a:r>
            <a:r>
              <a:rPr lang="en-US" dirty="0" err="1"/>
              <a:t>lại</a:t>
            </a:r>
            <a:r>
              <a:rPr lang="en-US" dirty="0"/>
              <a:t> </a:t>
            </a:r>
            <a:r>
              <a:rPr lang="en-US" dirty="0" err="1"/>
              <a:t>đến</a:t>
            </a:r>
            <a:r>
              <a:rPr lang="en-US" dirty="0"/>
              <a:t> </a:t>
            </a:r>
            <a:r>
              <a:rPr lang="en-US" dirty="0" err="1"/>
              <a:t>hiện</a:t>
            </a:r>
            <a:r>
              <a:rPr lang="en-US" dirty="0"/>
              <a:t> </a:t>
            </a:r>
            <a:r>
              <a:rPr lang="en-US" dirty="0" err="1"/>
              <a:t>tại</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19</a:t>
            </a:fld>
            <a:endParaRPr lang="en-US"/>
          </a:p>
        </p:txBody>
      </p:sp>
    </p:spTree>
    <p:extLst>
      <p:ext uri="{BB962C8B-B14F-4D97-AF65-F5344CB8AC3E}">
        <p14:creationId xmlns:p14="http://schemas.microsoft.com/office/powerpoint/2010/main" val="244340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20</a:t>
            </a:fld>
            <a:endParaRPr lang="en-US"/>
          </a:p>
        </p:txBody>
      </p:sp>
    </p:spTree>
    <p:extLst>
      <p:ext uri="{BB962C8B-B14F-4D97-AF65-F5344CB8AC3E}">
        <p14:creationId xmlns:p14="http://schemas.microsoft.com/office/powerpoint/2010/main" val="2901301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21</a:t>
            </a:fld>
            <a:endParaRPr lang="zh-CN" altLang="en-US"/>
          </a:p>
        </p:txBody>
      </p:sp>
    </p:spTree>
    <p:extLst>
      <p:ext uri="{BB962C8B-B14F-4D97-AF65-F5344CB8AC3E}">
        <p14:creationId xmlns:p14="http://schemas.microsoft.com/office/powerpoint/2010/main" val="165441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a:t>
            </a:fld>
            <a:endParaRPr lang="en-US"/>
          </a:p>
        </p:txBody>
      </p:sp>
    </p:spTree>
    <p:extLst>
      <p:ext uri="{BB962C8B-B14F-4D97-AF65-F5344CB8AC3E}">
        <p14:creationId xmlns:p14="http://schemas.microsoft.com/office/powerpoint/2010/main" val="2089159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22</a:t>
            </a:fld>
            <a:endParaRPr lang="en-US"/>
          </a:p>
        </p:txBody>
      </p:sp>
    </p:spTree>
    <p:extLst>
      <p:ext uri="{BB962C8B-B14F-4D97-AF65-F5344CB8AC3E}">
        <p14:creationId xmlns:p14="http://schemas.microsoft.com/office/powerpoint/2010/main" val="256969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23</a:t>
            </a:fld>
            <a:endParaRPr lang="en-US"/>
          </a:p>
        </p:txBody>
      </p:sp>
    </p:spTree>
    <p:extLst>
      <p:ext uri="{BB962C8B-B14F-4D97-AF65-F5344CB8AC3E}">
        <p14:creationId xmlns:p14="http://schemas.microsoft.com/office/powerpoint/2010/main" val="1964063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24</a:t>
            </a:fld>
            <a:endParaRPr lang="en-US"/>
          </a:p>
        </p:txBody>
      </p:sp>
    </p:spTree>
    <p:extLst>
      <p:ext uri="{BB962C8B-B14F-4D97-AF65-F5344CB8AC3E}">
        <p14:creationId xmlns:p14="http://schemas.microsoft.com/office/powerpoint/2010/main" val="3126886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25</a:t>
            </a:fld>
            <a:endParaRPr lang="en-US"/>
          </a:p>
        </p:txBody>
      </p:sp>
    </p:spTree>
    <p:extLst>
      <p:ext uri="{BB962C8B-B14F-4D97-AF65-F5344CB8AC3E}">
        <p14:creationId xmlns:p14="http://schemas.microsoft.com/office/powerpoint/2010/main" val="361718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26</a:t>
            </a:fld>
            <a:endParaRPr lang="en-US"/>
          </a:p>
        </p:txBody>
      </p:sp>
    </p:spTree>
    <p:extLst>
      <p:ext uri="{BB962C8B-B14F-4D97-AF65-F5344CB8AC3E}">
        <p14:creationId xmlns:p14="http://schemas.microsoft.com/office/powerpoint/2010/main" val="4038780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27</a:t>
            </a:fld>
            <a:endParaRPr lang="en-US"/>
          </a:p>
        </p:txBody>
      </p:sp>
    </p:spTree>
    <p:extLst>
      <p:ext uri="{BB962C8B-B14F-4D97-AF65-F5344CB8AC3E}">
        <p14:creationId xmlns:p14="http://schemas.microsoft.com/office/powerpoint/2010/main" val="2364842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28</a:t>
            </a:fld>
            <a:endParaRPr lang="en-US"/>
          </a:p>
        </p:txBody>
      </p:sp>
    </p:spTree>
    <p:extLst>
      <p:ext uri="{BB962C8B-B14F-4D97-AF65-F5344CB8AC3E}">
        <p14:creationId xmlns:p14="http://schemas.microsoft.com/office/powerpoint/2010/main" val="304826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29</a:t>
            </a:fld>
            <a:endParaRPr lang="en-US"/>
          </a:p>
        </p:txBody>
      </p:sp>
    </p:spTree>
    <p:extLst>
      <p:ext uri="{BB962C8B-B14F-4D97-AF65-F5344CB8AC3E}">
        <p14:creationId xmlns:p14="http://schemas.microsoft.com/office/powerpoint/2010/main" val="666395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 </a:t>
            </a:r>
            <a:r>
              <a:rPr lang="en-US" sz="1200" dirty="0" err="1">
                <a:sym typeface="Wingdings" panose="05000000000000000000" pitchFamily="2" charset="2"/>
              </a:rPr>
              <a:t>Đ</a:t>
            </a:r>
            <a:r>
              <a:rPr lang="en-US" sz="1200" dirty="0" err="1"/>
              <a:t>ặc</a:t>
            </a:r>
            <a:r>
              <a:rPr lang="en-US" sz="1200" dirty="0"/>
              <a:t> </a:t>
            </a:r>
            <a:r>
              <a:rPr lang="en-US" sz="1200" dirty="0" err="1"/>
              <a:t>điểm</a:t>
            </a:r>
            <a:r>
              <a:rPr lang="en-US" sz="1200" dirty="0"/>
              <a:t> </a:t>
            </a:r>
            <a:r>
              <a:rPr lang="en-US" sz="1200" dirty="0" err="1"/>
              <a:t>cốt</a:t>
            </a:r>
            <a:r>
              <a:rPr lang="en-US" sz="1200" dirty="0"/>
              <a:t> </a:t>
            </a:r>
            <a:r>
              <a:rPr lang="en-US" sz="1200" dirty="0" err="1"/>
              <a:t>truyện</a:t>
            </a:r>
            <a:r>
              <a:rPr lang="en-US" sz="1200" dirty="0"/>
              <a:t> </a:t>
            </a:r>
            <a:r>
              <a:rPr lang="en-US" sz="1200" dirty="0" err="1"/>
              <a:t>Thánh</a:t>
            </a:r>
            <a:r>
              <a:rPr lang="en-US" sz="1200" dirty="0"/>
              <a:t> </a:t>
            </a:r>
            <a:r>
              <a:rPr lang="en-US" sz="1200" dirty="0" err="1"/>
              <a:t>Gióng</a:t>
            </a:r>
            <a:r>
              <a:rPr lang="en-US" sz="1200" dirty="0"/>
              <a:t> </a:t>
            </a:r>
            <a:r>
              <a:rPr lang="en-US" sz="1200" dirty="0" err="1"/>
              <a:t>vừa</a:t>
            </a:r>
            <a:r>
              <a:rPr lang="en-US" sz="1200" dirty="0"/>
              <a:t> </a:t>
            </a:r>
            <a:r>
              <a:rPr lang="en-US" sz="1200" dirty="0" err="1"/>
              <a:t>được</a:t>
            </a:r>
            <a:r>
              <a:rPr lang="en-US" sz="1200" dirty="0"/>
              <a:t> </a:t>
            </a:r>
            <a:r>
              <a:rPr lang="en-US" sz="1200" dirty="0" err="1"/>
              <a:t>xây</a:t>
            </a:r>
            <a:r>
              <a:rPr lang="en-US" sz="1200" dirty="0"/>
              <a:t> </a:t>
            </a:r>
            <a:r>
              <a:rPr lang="en-US" sz="1200" dirty="0" err="1"/>
              <a:t>dựng</a:t>
            </a:r>
            <a:r>
              <a:rPr lang="en-US" sz="1200" dirty="0"/>
              <a:t> </a:t>
            </a:r>
            <a:r>
              <a:rPr lang="en-US" sz="1200" dirty="0" err="1"/>
              <a:t>trên</a:t>
            </a:r>
            <a:r>
              <a:rPr lang="en-US" sz="1200" dirty="0"/>
              <a:t> </a:t>
            </a:r>
            <a:r>
              <a:rPr lang="en-US" sz="1200" dirty="0" err="1"/>
              <a:t>cốt</a:t>
            </a:r>
            <a:r>
              <a:rPr lang="en-US" sz="1200" dirty="0"/>
              <a:t> </a:t>
            </a:r>
            <a:r>
              <a:rPr lang="en-US" sz="1200" dirty="0" err="1"/>
              <a:t>truyện</a:t>
            </a:r>
            <a:r>
              <a:rPr lang="en-US" sz="1200" dirty="0"/>
              <a:t> </a:t>
            </a:r>
            <a:r>
              <a:rPr lang="en-US" sz="1200" dirty="0" err="1"/>
              <a:t>cảu</a:t>
            </a:r>
            <a:r>
              <a:rPr lang="en-US" sz="1200" dirty="0"/>
              <a:t> </a:t>
            </a:r>
            <a:r>
              <a:rPr lang="en-US" sz="1200" dirty="0" err="1"/>
              <a:t>riêng</a:t>
            </a:r>
            <a:r>
              <a:rPr lang="en-US" sz="1200" dirty="0"/>
              <a:t> </a:t>
            </a:r>
            <a:r>
              <a:rPr lang="en-US" sz="1200" dirty="0" err="1"/>
              <a:t>truyện</a:t>
            </a:r>
            <a:r>
              <a:rPr lang="en-US" sz="1200" dirty="0"/>
              <a:t> </a:t>
            </a:r>
            <a:r>
              <a:rPr lang="en-US" sz="1200" dirty="0" err="1"/>
              <a:t>này</a:t>
            </a:r>
            <a:r>
              <a:rPr lang="en-US" sz="1200" dirty="0"/>
              <a:t> </a:t>
            </a:r>
            <a:r>
              <a:rPr lang="en-US" sz="1200" dirty="0" err="1"/>
              <a:t>nhưng</a:t>
            </a:r>
            <a:r>
              <a:rPr lang="en-US" sz="1200" dirty="0"/>
              <a:t> </a:t>
            </a:r>
            <a:r>
              <a:rPr lang="en-US" sz="1200" dirty="0" err="1"/>
              <a:t>vẫn</a:t>
            </a:r>
            <a:r>
              <a:rPr lang="en-US" sz="1200" dirty="0"/>
              <a:t> </a:t>
            </a:r>
            <a:r>
              <a:rPr lang="en-US" sz="1200" dirty="0" err="1"/>
              <a:t>bám</a:t>
            </a:r>
            <a:r>
              <a:rPr lang="en-US" sz="1200" dirty="0"/>
              <a:t> </a:t>
            </a:r>
            <a:r>
              <a:rPr lang="en-US" sz="1200" dirty="0" err="1"/>
              <a:t>sát</a:t>
            </a:r>
            <a:r>
              <a:rPr lang="en-US" sz="1200" dirty="0"/>
              <a:t> </a:t>
            </a:r>
            <a:r>
              <a:rPr lang="en-US" sz="1200" dirty="0" err="1"/>
              <a:t>với</a:t>
            </a:r>
            <a:r>
              <a:rPr lang="en-US" sz="1200" dirty="0"/>
              <a:t> </a:t>
            </a:r>
            <a:r>
              <a:rPr lang="en-US" sz="1200" dirty="0" err="1"/>
              <a:t>đặc</a:t>
            </a:r>
            <a:r>
              <a:rPr lang="en-US" sz="1200" dirty="0"/>
              <a:t> </a:t>
            </a:r>
            <a:r>
              <a:rPr lang="en-US" sz="1200" dirty="0" err="1"/>
              <a:t>điểm</a:t>
            </a:r>
            <a:r>
              <a:rPr lang="en-US" sz="1200" dirty="0"/>
              <a:t> </a:t>
            </a:r>
            <a:r>
              <a:rPr lang="en-US" sz="1200" dirty="0" err="1"/>
              <a:t>của</a:t>
            </a:r>
            <a:r>
              <a:rPr lang="en-US" sz="1200" dirty="0"/>
              <a:t> </a:t>
            </a:r>
            <a:r>
              <a:rPr lang="en-US" sz="1200" dirty="0" err="1"/>
              <a:t>thể</a:t>
            </a:r>
            <a:r>
              <a:rPr lang="en-US" sz="1200" dirty="0"/>
              <a:t> </a:t>
            </a:r>
            <a:r>
              <a:rPr lang="en-US" sz="1200" dirty="0" err="1"/>
              <a:t>loại</a:t>
            </a:r>
            <a:r>
              <a:rPr lang="en-US" sz="1200" dirty="0"/>
              <a:t> </a:t>
            </a:r>
            <a:r>
              <a:rPr lang="en-US" sz="1200" dirty="0" err="1"/>
              <a:t>truyền</a:t>
            </a:r>
            <a:r>
              <a:rPr lang="en-US" sz="1200" dirty="0"/>
              <a:t> </a:t>
            </a:r>
            <a:r>
              <a:rPr lang="en-US" sz="1200" dirty="0" err="1"/>
              <a:t>thuyết</a:t>
            </a:r>
            <a:r>
              <a:rPr lang="en-US" sz="1200" dirty="0"/>
              <a:t> </a:t>
            </a:r>
            <a:r>
              <a:rPr lang="en-US" sz="1200" dirty="0" err="1"/>
              <a:t>nói</a:t>
            </a:r>
            <a:r>
              <a:rPr lang="en-US" sz="1200" dirty="0"/>
              <a:t> </a:t>
            </a:r>
            <a:r>
              <a:rPr lang="en-US" sz="1200" dirty="0" err="1"/>
              <a:t>chung</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30</a:t>
            </a:fld>
            <a:endParaRPr lang="en-US"/>
          </a:p>
        </p:txBody>
      </p:sp>
    </p:spTree>
    <p:extLst>
      <p:ext uri="{BB962C8B-B14F-4D97-AF65-F5344CB8AC3E}">
        <p14:creationId xmlns:p14="http://schemas.microsoft.com/office/powerpoint/2010/main" val="1650406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31</a:t>
            </a:fld>
            <a:endParaRPr lang="en-US"/>
          </a:p>
        </p:txBody>
      </p:sp>
    </p:spTree>
    <p:extLst>
      <p:ext uri="{BB962C8B-B14F-4D97-AF65-F5344CB8AC3E}">
        <p14:creationId xmlns:p14="http://schemas.microsoft.com/office/powerpoint/2010/main" val="82348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a:t>
            </a:fld>
            <a:endParaRPr lang="en-US"/>
          </a:p>
        </p:txBody>
      </p:sp>
    </p:spTree>
    <p:extLst>
      <p:ext uri="{BB962C8B-B14F-4D97-AF65-F5344CB8AC3E}">
        <p14:creationId xmlns:p14="http://schemas.microsoft.com/office/powerpoint/2010/main" val="3464921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32</a:t>
            </a:fld>
            <a:endParaRPr lang="en-US"/>
          </a:p>
        </p:txBody>
      </p:sp>
    </p:spTree>
    <p:extLst>
      <p:ext uri="{BB962C8B-B14F-4D97-AF65-F5344CB8AC3E}">
        <p14:creationId xmlns:p14="http://schemas.microsoft.com/office/powerpoint/2010/main" val="4191820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rPr>
              <a:t>Dân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gian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“3 </a:t>
            </a:r>
            <a:r>
              <a:rPr lang="en-US" sz="1800" i="1" dirty="0" err="1">
                <a:effectLst/>
                <a:latin typeface="Times New Roman" panose="02020603050405020304" pitchFamily="18" charset="0"/>
                <a:ea typeface="Calibri" panose="020F0502020204030204" pitchFamily="34" charset="0"/>
              </a:rPr>
              <a:t>tháng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nẫy</a:t>
            </a:r>
            <a:r>
              <a:rPr lang="en-US" sz="1800" i="1" dirty="0">
                <a:effectLst/>
                <a:latin typeface="Times New Roman" panose="02020603050405020304" pitchFamily="18" charset="0"/>
                <a:ea typeface="Calibri" panose="020F0502020204030204" pitchFamily="34" charset="0"/>
              </a:rPr>
              <a:t>, 7 </a:t>
            </a:r>
            <a:r>
              <a:rPr lang="en-US" sz="1800" i="1" dirty="0" err="1">
                <a:effectLst/>
                <a:latin typeface="Times New Roman" panose="02020603050405020304" pitchFamily="18" charset="0"/>
                <a:ea typeface="Calibri" panose="020F0502020204030204" pitchFamily="34" charset="0"/>
              </a:rPr>
              <a:t>tháng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bò</a:t>
            </a:r>
            <a:r>
              <a:rPr lang="en-US" sz="1800" i="1" dirty="0">
                <a:effectLst/>
                <a:latin typeface="Times New Roman" panose="02020603050405020304" pitchFamily="18" charset="0"/>
                <a:ea typeface="Calibri" panose="020F0502020204030204" pitchFamily="34" charset="0"/>
              </a:rPr>
              <a:t>, 9 </a:t>
            </a:r>
            <a:r>
              <a:rPr lang="en-US" sz="1800" i="1" dirty="0" err="1">
                <a:effectLst/>
                <a:latin typeface="Times New Roman" panose="02020603050405020304" pitchFamily="18" charset="0"/>
                <a:ea typeface="Calibri" panose="020F0502020204030204" pitchFamily="34" charset="0"/>
              </a:rPr>
              <a:t>tháng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dò</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Còn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cậu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3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k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nằm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ra </a:t>
            </a:r>
            <a:r>
              <a:rPr lang="en-US" sz="1800" i="1" dirty="0" err="1">
                <a:effectLst/>
                <a:latin typeface="Times New Roman" panose="02020603050405020304" pitchFamily="18" charset="0"/>
                <a:ea typeface="Calibri" panose="020F0502020204030204" pitchFamily="34" charset="0"/>
              </a:rPr>
              <a:t>đời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Gióng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so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truyền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thuyết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nếu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ra </a:t>
            </a:r>
            <a:r>
              <a:rPr lang="en-US" sz="1800" i="1" dirty="0" err="1">
                <a:effectLst/>
                <a:latin typeface="Times New Roman" panose="02020603050405020304" pitchFamily="18" charset="0"/>
                <a:ea typeface="Calibri" panose="020F0502020204030204" pitchFamily="34" charset="0"/>
              </a:rPr>
              <a:t>đời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mang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sẵn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máu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LLQ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“Con </a:t>
            </a:r>
            <a:r>
              <a:rPr lang="en-US" sz="1800" i="1" dirty="0" err="1">
                <a:effectLst/>
                <a:latin typeface="Times New Roman" panose="02020603050405020304" pitchFamily="18" charset="0"/>
                <a:ea typeface="Calibri" panose="020F0502020204030204" pitchFamily="34" charset="0"/>
              </a:rPr>
              <a:t>Rồng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Cháu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chẳng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mang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dõi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cao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linh</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hoàng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Gióng</a:t>
            </a:r>
            <a:r>
              <a:rPr lang="en-US" sz="1800" i="1" dirty="0">
                <a:effectLst/>
                <a:latin typeface="Times New Roman" panose="02020603050405020304" pitchFamily="18" charset="0"/>
                <a:ea typeface="Calibri" panose="020F0502020204030204" pitchFamily="34" charset="0"/>
              </a:rPr>
              <a:t> ra </a:t>
            </a:r>
            <a:r>
              <a:rPr lang="en-US" sz="1800" i="1" dirty="0" err="1">
                <a:effectLst/>
                <a:latin typeface="Times New Roman" panose="02020603050405020304" pitchFamily="18" charset="0"/>
                <a:ea typeface="Calibri" panose="020F0502020204030204" pitchFamily="34" charset="0"/>
              </a:rPr>
              <a:t>đời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mang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2 </a:t>
            </a:r>
            <a:r>
              <a:rPr lang="en-US" sz="1800" i="1" dirty="0" err="1">
                <a:effectLst/>
                <a:latin typeface="Times New Roman" panose="02020603050405020304" pitchFamily="18" charset="0"/>
                <a:ea typeface="Calibri" panose="020F0502020204030204" pitchFamily="34" charset="0"/>
              </a:rPr>
              <a:t>dòng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máu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hiền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mạnh</a:t>
            </a:r>
            <a:endParaRPr lang="en-US" sz="1800" i="1"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endParaRPr>
          </a:p>
        </p:txBody>
      </p:sp>
      <p:sp>
        <p:nvSpPr>
          <p:cNvPr id="4" name="Slide Number Placeholder 3"/>
          <p:cNvSpPr>
            <a:spLocks noGrp="1"/>
          </p:cNvSpPr>
          <p:nvPr>
            <p:ph type="sldNum" sz="quarter" idx="5"/>
          </p:nvPr>
        </p:nvSpPr>
        <p:spPr/>
        <p:txBody>
          <a:bodyPr/>
          <a:lstStyle/>
          <a:p>
            <a:fld id="{7AE2D862-C2CF-4112-A498-8E310701B931}" type="slidenum">
              <a:rPr lang="en-US" smtClean="0"/>
              <a:t>33</a:t>
            </a:fld>
            <a:endParaRPr lang="en-US"/>
          </a:p>
        </p:txBody>
      </p:sp>
    </p:spTree>
    <p:extLst>
      <p:ext uri="{BB962C8B-B14F-4D97-AF65-F5344CB8AC3E}">
        <p14:creationId xmlns:p14="http://schemas.microsoft.com/office/powerpoint/2010/main" val="1674761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Với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Gióng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một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đứa</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bé</a:t>
            </a:r>
            <a:r>
              <a:rPr lang="en-US" sz="1200" i="1" dirty="0">
                <a:effectLst/>
                <a:latin typeface="Times New Roman" panose="02020603050405020304" pitchFamily="18" charset="0"/>
                <a:ea typeface="Calibri" panose="020F0502020204030204" pitchFamily="34" charset="0"/>
              </a:rPr>
              <a:t> 3 </a:t>
            </a:r>
            <a:r>
              <a:rPr lang="en-US" sz="1200" i="1" dirty="0" err="1">
                <a:effectLst/>
                <a:latin typeface="Times New Roman" panose="02020603050405020304" pitchFamily="18" charset="0"/>
                <a:ea typeface="Calibri" panose="020F0502020204030204" pitchFamily="34" charset="0"/>
              </a:rPr>
              <a:t>tuổi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chưa</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vững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chưa</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thông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sao</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có</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ngồi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lên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yên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ngựa</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đánh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giặc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Vậy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sau</a:t>
            </a:r>
            <a:r>
              <a:rPr lang="en-US" sz="1200" i="1" dirty="0">
                <a:effectLst/>
                <a:latin typeface="Times New Roman" panose="02020603050405020304" pitchFamily="18" charset="0"/>
                <a:ea typeface="Calibri" panose="020F0502020204030204" pitchFamily="34" charset="0"/>
              </a:rPr>
              <a:t> 3 </a:t>
            </a:r>
            <a:r>
              <a:rPr lang="en-US" sz="1200" i="1" dirty="0" err="1">
                <a:effectLst/>
                <a:latin typeface="Times New Roman" panose="02020603050405020304" pitchFamily="18" charset="0"/>
                <a:ea typeface="Calibri" panose="020F0502020204030204" pitchFamily="34" charset="0"/>
              </a:rPr>
              <a:t>năm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cậu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bé</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im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lặng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cất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tiếng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đầu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tiên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đòi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đánh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giặc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Mẹ</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sứ</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giả</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vào</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đây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cho</a:t>
            </a:r>
            <a:r>
              <a:rPr lang="en-US" sz="1200" i="1" dirty="0">
                <a:effectLst/>
                <a:latin typeface="Times New Roman" panose="02020603050405020304" pitchFamily="18" charset="0"/>
                <a:ea typeface="Calibri" panose="020F0502020204030204" pitchFamily="34" charset="0"/>
              </a:rPr>
              <a:t> con”. </a:t>
            </a:r>
            <a:r>
              <a:rPr lang="en-US" sz="1200" i="1" dirty="0" err="1">
                <a:effectLst/>
                <a:latin typeface="Times New Roman" panose="02020603050405020304" pitchFamily="18" charset="0"/>
                <a:ea typeface="Calibri" panose="020F0502020204030204" pitchFamily="34" charset="0"/>
              </a:rPr>
              <a:t>Như</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vậy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việc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Gióng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yên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lặng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không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phải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không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biết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không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cậu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muốn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giữ</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đến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giây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phút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hiện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lòng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yêu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nước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Câu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ấy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không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phải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cha, </a:t>
            </a:r>
            <a:r>
              <a:rPr lang="en-US" sz="1200" i="1" dirty="0" err="1">
                <a:effectLst/>
                <a:latin typeface="Times New Roman" panose="02020603050405020304" pitchFamily="18" charset="0"/>
                <a:ea typeface="Calibri" panose="020F0502020204030204" pitchFamily="34" charset="0"/>
              </a:rPr>
              <a:t>gọi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mẹ</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vì</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Tổ</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quốc</a:t>
            </a:r>
            <a:endParaRPr lang="en-US" sz="1000" b="1" dirty="0"/>
          </a:p>
          <a:p>
            <a:pPr algn="just">
              <a:lnSpc>
                <a:spcPct val="115000"/>
              </a:lnSpc>
              <a:spcAft>
                <a:spcPts val="1000"/>
              </a:spcAft>
            </a:pPr>
            <a:r>
              <a:rPr lang="en-US" sz="1000" b="0" dirty="0"/>
              <a:t>- </a:t>
            </a:r>
            <a:r>
              <a:rPr lang="en-US" sz="1000" b="0" dirty="0" err="1"/>
              <a:t>Không</a:t>
            </a:r>
            <a:r>
              <a:rPr lang="en-US" sz="1000" b="0" dirty="0"/>
              <a:t> </a:t>
            </a:r>
            <a:r>
              <a:rPr lang="en-US" sz="1000" b="0" dirty="0" err="1"/>
              <a:t>chỉ</a:t>
            </a:r>
            <a:r>
              <a:rPr lang="en-US" sz="1000" b="0" dirty="0"/>
              <a:t> </a:t>
            </a:r>
            <a:r>
              <a:rPr lang="en-US" sz="1000" b="0" dirty="0" err="1"/>
              <a:t>vậy</a:t>
            </a:r>
            <a:r>
              <a:rPr lang="en-US" sz="1000" b="0" dirty="0"/>
              <a:t>, </a:t>
            </a:r>
            <a:r>
              <a:rPr lang="en-US" sz="1000" b="0" dirty="0" err="1"/>
              <a:t>Gióng</a:t>
            </a:r>
            <a:r>
              <a:rPr lang="en-US" sz="1000" b="0" dirty="0"/>
              <a:t> </a:t>
            </a:r>
            <a:r>
              <a:rPr lang="en-US" sz="1000" b="0" dirty="0" err="1"/>
              <a:t>còn</a:t>
            </a:r>
            <a:r>
              <a:rPr lang="en-US" sz="1000" b="0" dirty="0"/>
              <a:t> </a:t>
            </a:r>
            <a:r>
              <a:rPr lang="en-US" sz="1000" b="0" dirty="0" err="1"/>
              <a:t>đòi</a:t>
            </a:r>
            <a:r>
              <a:rPr lang="en-US" sz="1000" b="0" dirty="0"/>
              <a:t> </a:t>
            </a:r>
            <a:r>
              <a:rPr lang="en-US" sz="1000" b="0" dirty="0" err="1"/>
              <a:t>ngựa</a:t>
            </a:r>
            <a:r>
              <a:rPr lang="en-US" sz="1000" b="0" dirty="0"/>
              <a:t> </a:t>
            </a:r>
            <a:r>
              <a:rPr lang="en-US" sz="1000" b="0" dirty="0" err="1"/>
              <a:t>sắt</a:t>
            </a:r>
            <a:r>
              <a:rPr lang="en-US" sz="1000" b="0" dirty="0"/>
              <a:t>, </a:t>
            </a:r>
            <a:r>
              <a:rPr lang="en-US" sz="1000" b="0" dirty="0" err="1"/>
              <a:t>roi</a:t>
            </a:r>
            <a:r>
              <a:rPr lang="en-US" sz="1000" b="0" dirty="0"/>
              <a:t> </a:t>
            </a:r>
            <a:r>
              <a:rPr lang="en-US" sz="1000" b="0" dirty="0" err="1"/>
              <a:t>sắt</a:t>
            </a:r>
            <a:r>
              <a:rPr lang="en-US" sz="1000" b="0" dirty="0"/>
              <a:t>, </a:t>
            </a:r>
            <a:r>
              <a:rPr lang="en-US" sz="1000" b="0" dirty="0" err="1"/>
              <a:t>nón</a:t>
            </a:r>
            <a:r>
              <a:rPr lang="en-US" sz="1000" b="0" dirty="0"/>
              <a:t> </a:t>
            </a:r>
            <a:r>
              <a:rPr lang="en-US" sz="1000" b="0" dirty="0" err="1"/>
              <a:t>sắt</a:t>
            </a:r>
            <a:r>
              <a:rPr lang="en-US" sz="1000" b="0" dirty="0"/>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Chi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sẵn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sàng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trực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15000"/>
              </a:lnSpc>
              <a:spcBef>
                <a:spcPts val="0"/>
              </a:spcBef>
              <a:spcAft>
                <a:spcPts val="1000"/>
              </a:spcAft>
              <a:buClrTx/>
              <a:buSzTx/>
              <a:buFontTx/>
              <a:buChar char="-"/>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Gióng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ăn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lớn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nhanh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bà</a:t>
            </a:r>
            <a:r>
              <a:rPr lang="en-US" sz="12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góp</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gạo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nuôi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Gióng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dồn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vọng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i="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gạo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buộc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xuât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nấu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cơm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khứ</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200" i="1" dirty="0">
                <a:effectLst/>
                <a:latin typeface="Times New Roman" panose="02020603050405020304" pitchFamily="18" charset="0"/>
                <a:ea typeface="Calibri" panose="020F0502020204030204" pitchFamily="34" charset="0"/>
              </a:rPr>
              <a:t>Trong nh</a:t>
            </a:r>
            <a:r>
              <a:rPr lang="vi-VN" sz="1200" i="1" dirty="0">
                <a:effectLst/>
                <a:latin typeface="Times New Roman" panose="02020603050405020304" pitchFamily="18" charset="0"/>
                <a:ea typeface="Calibri" panose="020F0502020204030204" pitchFamily="34" charset="0"/>
              </a:rPr>
              <a:t>ững năm kháng chiến chống Ph</a:t>
            </a:r>
            <a:r>
              <a:rPr lang="en-US" sz="1200" i="1" dirty="0">
                <a:effectLst/>
                <a:latin typeface="Times New Roman" panose="02020603050405020304" pitchFamily="18" charset="0"/>
                <a:ea typeface="Calibri" panose="020F0502020204030204" pitchFamily="34" charset="0"/>
              </a:rPr>
              <a:t>á</a:t>
            </a:r>
            <a:r>
              <a:rPr lang="vi-VN" sz="1200" i="1" dirty="0">
                <a:effectLst/>
                <a:latin typeface="Times New Roman" panose="02020603050405020304" pitchFamily="18" charset="0"/>
                <a:ea typeface="Calibri" panose="020F0502020204030204" pitchFamily="34" charset="0"/>
              </a:rPr>
              <a:t>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dân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tộc</a:t>
            </a:r>
            <a:r>
              <a:rPr lang="en-US" sz="1200" i="1" dirty="0">
                <a:effectLst/>
                <a:latin typeface="Times New Roman" panose="02020603050405020304" pitchFamily="18" charset="0"/>
                <a:ea typeface="Calibri" panose="020F0502020204030204" pitchFamily="34" charset="0"/>
              </a:rPr>
              <a:t> ta </a:t>
            </a:r>
            <a:r>
              <a:rPr lang="en-US" sz="1200" i="1" dirty="0" err="1">
                <a:effectLst/>
                <a:latin typeface="Times New Roman" panose="02020603050405020304" pitchFamily="18" charset="0"/>
                <a:ea typeface="Calibri" panose="020F0502020204030204" pitchFamily="34" charset="0"/>
              </a:rPr>
              <a:t>cùng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lúc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phải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đương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đấu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với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giặc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đói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giặc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dốt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giặc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ngoại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xâm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Để</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nuôi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quân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đánh</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Pháp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Bác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Hồ</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đã</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phát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động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toàn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dân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xây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dựng</a:t>
            </a:r>
            <a:r>
              <a:rPr lang="en-US" sz="1200" i="1" dirty="0">
                <a:effectLst/>
                <a:latin typeface="Times New Roman" panose="02020603050405020304" pitchFamily="18" charset="0"/>
                <a:ea typeface="Calibri" panose="020F0502020204030204" pitchFamily="34" charset="0"/>
              </a:rPr>
              <a:t> </a:t>
            </a:r>
            <a:r>
              <a:rPr lang="en-US" sz="1200" i="1" dirty="0">
                <a:solidFill>
                  <a:srgbClr val="FF0000"/>
                </a:solidFill>
                <a:effectLst/>
                <a:latin typeface="Times New Roman" panose="02020603050405020304" pitchFamily="18" charset="0"/>
                <a:ea typeface="Calibri" panose="020F0502020204030204" pitchFamily="34" charset="0"/>
              </a:rPr>
              <a:t>“ </a:t>
            </a:r>
            <a:r>
              <a:rPr lang="en-US" sz="1200" i="1" dirty="0" err="1">
                <a:solidFill>
                  <a:srgbClr val="FF0000"/>
                </a:solidFill>
                <a:effectLst/>
                <a:latin typeface="Times New Roman" panose="02020603050405020304" pitchFamily="18" charset="0"/>
                <a:ea typeface="Calibri" panose="020F0502020204030204" pitchFamily="34" charset="0"/>
              </a:rPr>
              <a:t>Hũ</a:t>
            </a:r>
            <a:r>
              <a:rPr lang="en-US" sz="1200" i="1" dirty="0">
                <a:solidFill>
                  <a:srgbClr val="FF0000"/>
                </a:solidFill>
                <a:effectLst/>
                <a:latin typeface="Times New Roman" panose="02020603050405020304" pitchFamily="18" charset="0"/>
                <a:ea typeface="Calibri" panose="020F0502020204030204" pitchFamily="34" charset="0"/>
              </a:rPr>
              <a:t> </a:t>
            </a:r>
            <a:r>
              <a:rPr lang="en-US" sz="1200" i="1" dirty="0" err="1">
                <a:solidFill>
                  <a:srgbClr val="FF0000"/>
                </a:solidFill>
                <a:effectLst/>
                <a:latin typeface="Times New Roman" panose="02020603050405020304" pitchFamily="18" charset="0"/>
                <a:ea typeface="Calibri" panose="020F0502020204030204" pitchFamily="34" charset="0"/>
              </a:rPr>
              <a:t>gạo</a:t>
            </a:r>
            <a:r>
              <a:rPr lang="en-US" sz="1200" i="1" dirty="0">
                <a:solidFill>
                  <a:srgbClr val="FF0000"/>
                </a:solidFill>
                <a:effectLst/>
                <a:latin typeface="Times New Roman" panose="02020603050405020304" pitchFamily="18" charset="0"/>
                <a:ea typeface="Calibri" panose="020F0502020204030204" pitchFamily="34" charset="0"/>
              </a:rPr>
              <a:t> </a:t>
            </a:r>
            <a:r>
              <a:rPr lang="en-US" sz="1200" i="1" dirty="0" err="1">
                <a:solidFill>
                  <a:srgbClr val="FF0000"/>
                </a:solidFill>
                <a:effectLst/>
                <a:latin typeface="Times New Roman" panose="02020603050405020304" pitchFamily="18" charset="0"/>
                <a:ea typeface="Calibri" panose="020F0502020204030204" pitchFamily="34" charset="0"/>
              </a:rPr>
              <a:t>kháng</a:t>
            </a:r>
            <a:r>
              <a:rPr lang="en-US" sz="1200" i="1" dirty="0">
                <a:solidFill>
                  <a:srgbClr val="FF0000"/>
                </a:solidFill>
                <a:effectLst/>
                <a:latin typeface="Times New Roman" panose="02020603050405020304" pitchFamily="18" charset="0"/>
                <a:ea typeface="Calibri" panose="020F0502020204030204" pitchFamily="34" charset="0"/>
              </a:rPr>
              <a:t> </a:t>
            </a:r>
            <a:r>
              <a:rPr lang="en-US" sz="1200" i="1" dirty="0" err="1">
                <a:solidFill>
                  <a:srgbClr val="FF0000"/>
                </a:solidFill>
                <a:effectLst/>
                <a:latin typeface="Times New Roman" panose="02020603050405020304" pitchFamily="18" charset="0"/>
                <a:ea typeface="Calibri" panose="020F0502020204030204" pitchFamily="34" charset="0"/>
              </a:rPr>
              <a:t>chiến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bớt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khẩu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phần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ăn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chung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tay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góp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sức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ủng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hộ</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kháng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chiến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Hauy</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hằng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năm</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cả</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nước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đồng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lòng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hướng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về</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khúc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ruột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miền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Trung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khắc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phục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hậu</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quả</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bão</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Đó</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là</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truyền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thống</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đạo</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lí</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tốt</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đẹp</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của</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dân</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tộc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Việt</a:t>
            </a:r>
            <a:r>
              <a:rPr lang="en-US" sz="1200" i="1" dirty="0">
                <a:effectLst/>
                <a:latin typeface="Times New Roman" panose="02020603050405020304" pitchFamily="18" charset="0"/>
                <a:ea typeface="Calibri" panose="020F0502020204030204" pitchFamily="34" charset="0"/>
              </a:rPr>
              <a:t> Nam ta.</a:t>
            </a:r>
            <a:r>
              <a:rPr lang="en-US" sz="1200" b="1" i="1" dirty="0">
                <a:effectLst/>
                <a:latin typeface="Times New Roman" panose="02020603050405020304" pitchFamily="18" charset="0"/>
                <a:ea typeface="Calibri" panose="020F0502020204030204" pitchFamily="34" charset="0"/>
              </a:rPr>
              <a:t> </a:t>
            </a:r>
            <a:endParaRPr lang="en-US"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Tx/>
              <a:buChar char="-"/>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vươn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diệu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tráng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vươn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nớ</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đài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hủ</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hễ</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nề</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bấy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thừa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vươn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vươn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vóc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nô</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p>
          <a:p>
            <a:pPr marL="171450" indent="-171450" algn="just">
              <a:lnSpc>
                <a:spcPct val="115000"/>
              </a:lnSpc>
              <a:spcAft>
                <a:spcPts val="1000"/>
              </a:spcAft>
              <a:buFontTx/>
              <a:buChar char="-"/>
            </a:pPr>
            <a:r>
              <a:rPr lang="en-US" sz="1200" b="1" dirty="0" err="1">
                <a:latin typeface="Times New Roman" panose="02020603050405020304" pitchFamily="18" charset="0"/>
                <a:ea typeface="Calibri" pitchFamily="34" charset="0"/>
                <a:cs typeface="Times New Roman" pitchFamily="18" charset="0"/>
              </a:rPr>
              <a:t>Mặc</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giáp</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sắt</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cưỡi</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ngựa</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sắt</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cầm</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roi</a:t>
            </a:r>
            <a:r>
              <a:rPr lang="en-US" sz="1200" b="1" dirty="0">
                <a:latin typeface="Times New Roman" panose="02020603050405020304" pitchFamily="18" charset="0"/>
                <a:ea typeface="Calibri" pitchFamily="34" charset="0"/>
                <a:cs typeface="Times New Roman" pitchFamily="18" charset="0"/>
              </a:rPr>
              <a:t> </a:t>
            </a:r>
            <a:r>
              <a:rPr lang="en-US" sz="1200" b="1" dirty="0" err="1">
                <a:latin typeface="Times New Roman" panose="02020603050405020304" pitchFamily="18" charset="0"/>
                <a:ea typeface="Calibri" pitchFamily="34" charset="0"/>
                <a:cs typeface="Times New Roman" pitchFamily="18" charset="0"/>
              </a:rPr>
              <a:t>sắt</a:t>
            </a:r>
            <a:r>
              <a:rPr lang="en-US" sz="1200" b="1"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Chuẩn</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bị</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đầy</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đủ</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trang</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bị</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vũ</a:t>
            </a:r>
            <a:r>
              <a:rPr lang="en-US" sz="1200" dirty="0">
                <a:latin typeface="Times New Roman" panose="02020603050405020304" pitchFamily="18" charset="0"/>
                <a:ea typeface="Calibri" pitchFamily="34" charset="0"/>
                <a:cs typeface="Times New Roman" pitchFamily="18" charset="0"/>
              </a:rPr>
              <a:t> </a:t>
            </a:r>
            <a:r>
              <a:rPr lang="en-US" sz="1200" dirty="0" err="1">
                <a:latin typeface="Times New Roman" panose="02020603050405020304" pitchFamily="18" charset="0"/>
                <a:ea typeface="Calibri" pitchFamily="34" charset="0"/>
                <a:cs typeface="Times New Roman" pitchFamily="18" charset="0"/>
              </a:rPr>
              <a:t>kh</a:t>
            </a:r>
            <a:r>
              <a:rPr lang="en-US" sz="1200" dirty="0" err="1">
                <a:ea typeface="Calibri" pitchFamily="34" charset="0"/>
                <a:cs typeface="Times New Roman" pitchFamily="18" charset="0"/>
              </a:rPr>
              <a:t>í</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lương</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thực</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để</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chiến</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đấu</a:t>
            </a:r>
            <a:r>
              <a:rPr lang="en-US" sz="1200" dirty="0">
                <a:latin typeface="+mn-lt"/>
                <a:ea typeface="Calibri" pitchFamily="34" charset="0"/>
                <a:cs typeface="+mn-cs"/>
              </a:rPr>
              <a:t> + </a:t>
            </a:r>
            <a:r>
              <a:rPr lang="en-US" sz="1200" dirty="0">
                <a:latin typeface="Times New Roman" pitchFamily="18" charset="0"/>
                <a:ea typeface="Calibri" pitchFamily="34" charset="0"/>
                <a:cs typeface="Times New Roman" pitchFamily="18" charset="0"/>
              </a:rPr>
              <a:t>Ca </a:t>
            </a:r>
            <a:r>
              <a:rPr lang="en-US" sz="1200" dirty="0" err="1">
                <a:latin typeface="Times New Roman" pitchFamily="18" charset="0"/>
                <a:ea typeface="Calibri" pitchFamily="34" charset="0"/>
                <a:cs typeface="Times New Roman" pitchFamily="18" charset="0"/>
              </a:rPr>
              <a:t>ngợi</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tr</a:t>
            </a:r>
            <a:r>
              <a:rPr lang="en-US" sz="1200" dirty="0" err="1">
                <a:ea typeface="Calibri" pitchFamily="34" charset="0"/>
                <a:cs typeface="Times New Roman" pitchFamily="18" charset="0"/>
              </a:rPr>
              <a:t>ì</a:t>
            </a:r>
            <a:r>
              <a:rPr lang="en-US" sz="1200" dirty="0" err="1">
                <a:latin typeface="Times New Roman" pitchFamily="18" charset="0"/>
                <a:ea typeface="Calibri" pitchFamily="34" charset="0"/>
                <a:cs typeface="Times New Roman" pitchFamily="18" charset="0"/>
              </a:rPr>
              <a:t>nh</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độ</a:t>
            </a:r>
            <a:r>
              <a:rPr lang="en-US" sz="1200" dirty="0">
                <a:latin typeface="Times New Roman" pitchFamily="18" charset="0"/>
                <a:ea typeface="Calibri" pitchFamily="34" charset="0"/>
                <a:cs typeface="Times New Roman" pitchFamily="18" charset="0"/>
              </a:rPr>
              <a:t> khoa </a:t>
            </a:r>
            <a:r>
              <a:rPr lang="en-US" sz="1200" dirty="0" err="1">
                <a:latin typeface="Times New Roman" pitchFamily="18" charset="0"/>
                <a:ea typeface="Calibri" pitchFamily="34" charset="0"/>
                <a:cs typeface="Times New Roman" pitchFamily="18" charset="0"/>
              </a:rPr>
              <a:t>học</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kĩ</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thuật</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của</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đất</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nước</a:t>
            </a:r>
            <a:r>
              <a:rPr lang="en-US" sz="1200" dirty="0">
                <a:latin typeface="Times New Roman" pitchFamily="18" charset="0"/>
                <a:ea typeface="Calibri" pitchFamily="34" charset="0"/>
                <a:cs typeface="Times New Roman" pitchFamily="18" charset="0"/>
              </a:rPr>
              <a:t> ta </a:t>
            </a:r>
            <a:r>
              <a:rPr lang="en-US" sz="1200" dirty="0" err="1">
                <a:latin typeface="Times New Roman" pitchFamily="18" charset="0"/>
                <a:ea typeface="Calibri" pitchFamily="34" charset="0"/>
                <a:cs typeface="Times New Roman" pitchFamily="18" charset="0"/>
              </a:rPr>
              <a:t>khi</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đ</a:t>
            </a:r>
            <a:r>
              <a:rPr lang="en-US" sz="1200" dirty="0" err="1">
                <a:ea typeface="Calibri" pitchFamily="34" charset="0"/>
                <a:cs typeface="Times New Roman" pitchFamily="18" charset="0"/>
              </a:rPr>
              <a:t>ó</a:t>
            </a:r>
            <a:r>
              <a:rPr lang="en-US" sz="1200" dirty="0">
                <a:latin typeface="Times New Roman" pitchFamily="18" charset="0"/>
                <a:ea typeface="Calibri" pitchFamily="34" charset="0"/>
                <a:cs typeface="Times New Roman" pitchFamily="18" charset="0"/>
              </a:rPr>
              <a:t>.</a:t>
            </a:r>
            <a:r>
              <a:rPr lang="en-US" sz="1200" dirty="0">
                <a:latin typeface="Arial" pitchFamily="34" charset="0"/>
                <a:ea typeface="Calibri" pitchFamily="34" charset="0"/>
                <a:cs typeface="Arial" pitchFamily="34"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đuổi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giáp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ngựa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roi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giáp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chở</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Ngựa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cưỡi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da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hòn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mũi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roi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đúc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kim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đúc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pPr algn="just">
              <a:lnSpc>
                <a:spcPct val="115000"/>
              </a:lnSpc>
              <a:spcAft>
                <a:spcPts val="1000"/>
              </a:spcAft>
            </a:pP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kẻ</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hung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tấn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Ngô</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Tuyển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mưu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dũng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4-4-1965,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Hàm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Rồng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khẩn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98 kg,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gấp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kịp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Sau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tui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98 kg,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hòm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2kg”.</a:t>
            </a:r>
          </a:p>
          <a:p>
            <a:pPr marL="285750" marR="0" lvl="0" indent="-285750" algn="just" defTabSz="914400" rtl="0" eaLnBrk="1" fontAlgn="auto" latinLnBrk="0" hangingPunct="1">
              <a:lnSpc>
                <a:spcPct val="115000"/>
              </a:lnSpc>
              <a:spcBef>
                <a:spcPts val="0"/>
              </a:spcBef>
              <a:spcAft>
                <a:spcPts val="1000"/>
              </a:spcAft>
              <a:buClrTx/>
              <a:buSzTx/>
              <a:buFontTx/>
              <a:buChar char="-"/>
              <a:tabLst/>
              <a:defRPr/>
            </a:pPr>
            <a:r>
              <a:rPr lang="en-US" sz="1600" dirty="0" err="1"/>
              <a:t>Giáo</a:t>
            </a:r>
            <a:r>
              <a:rPr lang="en-US" sz="1600" dirty="0"/>
              <a:t> </a:t>
            </a:r>
            <a:r>
              <a:rPr lang="en-US" sz="1600" dirty="0" err="1"/>
              <a:t>án</a:t>
            </a:r>
            <a:r>
              <a:rPr lang="en-US" sz="1600" dirty="0"/>
              <a:t> </a:t>
            </a:r>
            <a:r>
              <a:rPr lang="en-US" sz="1600" dirty="0" err="1"/>
              <a:t>của</a:t>
            </a:r>
            <a:r>
              <a:rPr lang="en-US" sz="1600" dirty="0"/>
              <a:t> </a:t>
            </a:r>
            <a:r>
              <a:rPr lang="en-US" sz="1600" dirty="0" err="1"/>
              <a:t>Hạnh</a:t>
            </a:r>
            <a:r>
              <a:rPr lang="en-US" sz="1600" dirty="0"/>
              <a:t> </a:t>
            </a:r>
            <a:r>
              <a:rPr lang="en-US" sz="1600" dirty="0" err="1"/>
              <a:t>Nguyễn</a:t>
            </a:r>
            <a:r>
              <a:rPr lang="en-US" sz="1600" dirty="0"/>
              <a:t> (0975152531) </a:t>
            </a:r>
            <a:r>
              <a:rPr lang="en-US" sz="1600" dirty="0">
                <a:hlinkClick r:id="rId3"/>
              </a:rPr>
              <a:t>https://www.facebook.com/HankNguyenn</a:t>
            </a:r>
            <a:endParaRPr lang="en-US" sz="1600" dirty="0"/>
          </a:p>
          <a:p>
            <a:pPr marL="285750" indent="-285750" algn="just">
              <a:lnSpc>
                <a:spcPct val="115000"/>
              </a:lnSpc>
              <a:spcAft>
                <a:spcPts val="100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E2D862-C2CF-4112-A498-8E310701B931}" type="slidenum">
              <a:rPr lang="en-US" smtClean="0"/>
              <a:t>34</a:t>
            </a:fld>
            <a:endParaRPr lang="en-US"/>
          </a:p>
        </p:txBody>
      </p:sp>
    </p:spTree>
    <p:extLst>
      <p:ext uri="{BB962C8B-B14F-4D97-AF65-F5344CB8AC3E}">
        <p14:creationId xmlns:p14="http://schemas.microsoft.com/office/powerpoint/2010/main" val="369796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itchFamily="18" charset="0"/>
                <a:cs typeface="Times New Roman" pitchFamily="18" charset="0"/>
              </a:rPr>
              <a:t>Giặc</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chết</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như</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rạ</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đám</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tàn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quân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giẫm</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đạp</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lên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nhau</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chạy</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trốn</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Cảnh</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Gióng</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đánh</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giặc</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là</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một</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bức</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tranh</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hoành</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tráng</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kì</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vĩ</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cực</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tả</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và</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ngợi</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ca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sức</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mạnh</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nhân</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dân</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chống</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xâm</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 </a:t>
            </a:r>
            <a:r>
              <a:rPr kumimoji="0" lang="en-US" sz="1200" b="0" i="0" u="none" strike="noStrike" cap="none" normalizeH="0" baseline="0" dirty="0" err="1">
                <a:ln>
                  <a:noFill/>
                </a:ln>
                <a:effectLst/>
                <a:latin typeface="Times New Roman" pitchFamily="18" charset="0"/>
                <a:ea typeface="Calibri" pitchFamily="34" charset="0"/>
                <a:cs typeface="Times New Roman" pitchFamily="18" charset="0"/>
              </a:rPr>
              <a:t>lược</a:t>
            </a:r>
            <a:r>
              <a:rPr kumimoji="0" lang="en-US" sz="1200" b="0" i="0" u="none" strike="noStrike" cap="none" normalizeH="0" baseline="0" dirty="0">
                <a:ln>
                  <a:noFill/>
                </a:ln>
                <a:effectLst/>
                <a:latin typeface="Times New Roman" pitchFamily="18" charset="0"/>
                <a:ea typeface="Calibri" pitchFamily="34"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cap="none" normalizeH="0" baseline="0" dirty="0">
              <a:ln>
                <a:noFill/>
              </a:ln>
              <a:effectLst/>
              <a:latin typeface="Times New Roman" pitchFamily="18" charset="0"/>
              <a:cs typeface="Times New Roman" pitchFamily="18" charset="0"/>
            </a:endParaRPr>
          </a:p>
          <a:p>
            <a:pPr algn="just">
              <a:lnSpc>
                <a:spcPct val="115000"/>
              </a:lnSpc>
              <a:spcAft>
                <a:spcPts val="100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Roi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sắt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gãy</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tre</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Khi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sẵn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sàng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thô</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đoản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ngay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Ngay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Nguyên-Mông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thô</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khẩu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1028700" algn="just">
              <a:lnSpc>
                <a:spcPct val="115000"/>
              </a:lnSpc>
              <a:spcAft>
                <a:spcPts val="10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1028700" algn="just">
              <a:lnSpc>
                <a:spcPct val="115000"/>
              </a:lnSpc>
              <a:spcAft>
                <a:spcPts val="10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Mũi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lê</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mũi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1028700" algn="just">
              <a:lnSpc>
                <a:spcPct val="115000"/>
              </a:lnSpc>
              <a:spcAft>
                <a:spcPts val="1000"/>
              </a:spcAft>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Times New Roman" panose="02020603050405020304" pitchFamily="18" charset="0"/>
                <a:ea typeface="Calibri" panose="020F0502020204030204" pitchFamily="34" charset="0"/>
              </a:rPr>
              <a:t>Chi </a:t>
            </a:r>
            <a:r>
              <a:rPr lang="en-US" sz="1800" i="1" dirty="0" err="1">
                <a:effectLst/>
                <a:latin typeface="Times New Roman" panose="02020603050405020304" pitchFamily="18" charset="0"/>
                <a:ea typeface="Calibri" panose="020F0502020204030204" pitchFamily="34" charset="0"/>
              </a:rPr>
              <a:t>tiết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tre</a:t>
            </a:r>
            <a:r>
              <a:rPr lang="en-US" sz="1800" i="1" dirty="0">
                <a:effectLst/>
                <a:latin typeface="Times New Roman" panose="02020603050405020304" pitchFamily="18" charset="0"/>
                <a:ea typeface="Calibri" panose="020F0502020204030204" pitchFamily="34" charset="0"/>
              </a:rPr>
              <a:t> kia </a:t>
            </a:r>
            <a:r>
              <a:rPr lang="en-US" sz="1800" i="1" dirty="0" err="1">
                <a:effectLst/>
                <a:latin typeface="Times New Roman" panose="02020603050405020304" pitchFamily="18" charset="0"/>
                <a:ea typeface="Calibri" panose="020F0502020204030204" pitchFamily="34" charset="0"/>
              </a:rPr>
              <a:t>bình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tươi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hiền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hòa</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bọc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con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ngủ</a:t>
            </a:r>
            <a:r>
              <a:rPr lang="en-US" sz="1800" i="1" dirty="0">
                <a:effectLst/>
                <a:latin typeface="Times New Roman" panose="02020603050405020304" pitchFamily="18" charset="0"/>
                <a:ea typeface="Calibri" panose="020F0502020204030204" pitchFamily="34" charset="0"/>
              </a:rPr>
              <a:t> kia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trở</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óng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Bởi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ngựa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sắt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hí</a:t>
            </a:r>
            <a:r>
              <a:rPr lang="en-US" sz="1800" i="1" dirty="0">
                <a:effectLst/>
                <a:latin typeface="Times New Roman" panose="02020603050405020304" pitchFamily="18" charset="0"/>
                <a:ea typeface="Calibri" panose="020F0502020204030204" pitchFamily="34" charset="0"/>
              </a:rPr>
              <a:t> vang </a:t>
            </a:r>
            <a:r>
              <a:rPr lang="en-US" sz="1800" i="1" dirty="0" err="1">
                <a:effectLst/>
                <a:latin typeface="Times New Roman" panose="02020603050405020304" pitchFamily="18" charset="0"/>
                <a:ea typeface="Calibri" panose="020F0502020204030204" pitchFamily="34" charset="0"/>
              </a:rPr>
              <a:t>phun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lửa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tre</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bị</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nhuộm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lửa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thù</a:t>
            </a:r>
            <a:r>
              <a:rPr lang="en-US" sz="1800" i="1" dirty="0">
                <a:effectLst/>
                <a:latin typeface="Times New Roman" panose="02020603050405020304" pitchFamily="18" charset="0"/>
                <a:ea typeface="Calibri" panose="020F0502020204030204" pitchFamily="34" charset="0"/>
              </a:rPr>
              <a:t>. Khi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quốc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bị</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gọi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tre</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hiền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hòa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rừng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rực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trở</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giặc</a:t>
            </a:r>
            <a:r>
              <a:rPr lang="en-US" sz="1800" i="1" dirty="0">
                <a:effectLst/>
                <a:latin typeface="Times New Roman" panose="02020603050405020304" pitchFamily="18" charset="0"/>
                <a:ea typeface="Calibri" panose="020F0502020204030204" pitchFamily="34" charset="0"/>
              </a:rPr>
              <a:t> ra </a:t>
            </a:r>
            <a:r>
              <a:rPr lang="en-US" sz="1800" i="1" dirty="0" err="1">
                <a:effectLst/>
                <a:latin typeface="Times New Roman" panose="02020603050405020304" pitchFamily="18" charset="0"/>
                <a:ea typeface="Calibri" panose="020F0502020204030204" pitchFamily="34" charset="0"/>
              </a:rPr>
              <a:t>khỏi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bờ</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cõi</a:t>
            </a:r>
            <a:r>
              <a:rPr lang="en-US" sz="1800" i="1" dirty="0">
                <a:effectLst/>
                <a:latin typeface="Times New Roman" panose="02020603050405020304" pitchFamily="18" charset="0"/>
                <a:ea typeface="Calibri" panose="020F0502020204030204" pitchFamily="34" charset="0"/>
              </a:rPr>
              <a:t>.</a:t>
            </a:r>
          </a:p>
          <a:p>
            <a:endParaRPr lang="en-US" altLang="zh-CN" sz="1800" i="1"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zh-CN" altLang="en-US" i="0" dirty="0"/>
          </a:p>
        </p:txBody>
      </p:sp>
      <p:sp>
        <p:nvSpPr>
          <p:cNvPr id="4" name="Slide Number Placeholder 3"/>
          <p:cNvSpPr>
            <a:spLocks noGrp="1"/>
          </p:cNvSpPr>
          <p:nvPr>
            <p:ph type="sldNum" sz="quarter" idx="5"/>
          </p:nvPr>
        </p:nvSpPr>
        <p:spPr/>
        <p:txBody>
          <a:bodyPr/>
          <a:lstStyle/>
          <a:p>
            <a:fld id="{7AE2D862-C2CF-4112-A498-8E310701B931}" type="slidenum">
              <a:rPr lang="en-US" smtClean="0"/>
              <a:t>35</a:t>
            </a:fld>
            <a:endParaRPr lang="en-US"/>
          </a:p>
        </p:txBody>
      </p:sp>
    </p:spTree>
    <p:extLst>
      <p:ext uri="{BB962C8B-B14F-4D97-AF65-F5344CB8AC3E}">
        <p14:creationId xmlns:p14="http://schemas.microsoft.com/office/powerpoint/2010/main" val="3387739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khúc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khải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vang quay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bổng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lộc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cởi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giáp</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cúi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lạy</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ngựa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cõi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hài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thờ</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phụng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qua chi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cậu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THÁNH GIÓNG. =&gt;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thờ</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Viên-Sơn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Đổng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Liễu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=&gt;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Ngài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đòi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t2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gũi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thầm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ngay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Súng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gươm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vứt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xưa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xưa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túp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rặng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chờ</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đền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bấy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quay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cuốc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cày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cắt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tóc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xóm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cựu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phở</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Đừng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vời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cơm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tấm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quần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thượng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36</a:t>
            </a:fld>
            <a:endParaRPr lang="en-US"/>
          </a:p>
        </p:txBody>
      </p:sp>
    </p:spTree>
    <p:extLst>
      <p:ext uri="{BB962C8B-B14F-4D97-AF65-F5344CB8AC3E}">
        <p14:creationId xmlns:p14="http://schemas.microsoft.com/office/powerpoint/2010/main" val="2634286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37</a:t>
            </a:fld>
            <a:endParaRPr lang="en-US"/>
          </a:p>
        </p:txBody>
      </p:sp>
    </p:spTree>
    <p:extLst>
      <p:ext uri="{BB962C8B-B14F-4D97-AF65-F5344CB8AC3E}">
        <p14:creationId xmlns:p14="http://schemas.microsoft.com/office/powerpoint/2010/main" val="2152053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4000"/>
              </a:lnSpc>
              <a:spcBef>
                <a:spcPct val="0"/>
              </a:spcBef>
              <a:spcAft>
                <a:spcPct val="0"/>
              </a:spcAft>
              <a:buClrTx/>
              <a:buSzTx/>
              <a:buFontTx/>
              <a:buNone/>
              <a:tabLst/>
              <a:defRPr/>
            </a:pPr>
            <a:r>
              <a:rPr lang="pt-B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Thánh Gióng là hình tượng hoá lực lượng vũ trang mà nổi bật là người nông dân mặc áo lính. Các yếu tố kì ảo góp phần nâng cao chất sử thi của truyện. Trong sự nghiệp chống thực dân Pháp, Bác Hồ kính yêu từng nhận xét:</a:t>
            </a:r>
            <a:r>
              <a:rPr lang="pt-B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lịch sử ta còn ghi truyện vị anh hùng dân tộc Thánh Gióng đã dùng gốc tre đuổi giặc Ân. Trong những năm đầu kháng chiến, Đảng ta đã lãnh đạo hàng nghìn, vạn anh hùng noi gương Thánh Gióng dùng gậy tầm vông mà đấu tranh với thực dân pháp.(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14000"/>
              </a:lnSpc>
              <a:spcBef>
                <a:spcPct val="0"/>
              </a:spcBef>
              <a:spcAft>
                <a:spcPct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marR="0" lvl="0" indent="0" algn="l" defTabSz="914400" rtl="0" eaLnBrk="0" fontAlgn="base" latinLnBrk="0" hangingPunct="0">
              <a:lnSpc>
                <a:spcPct val="114000"/>
              </a:lnSpc>
              <a:spcBef>
                <a:spcPct val="0"/>
              </a:spcBef>
              <a:spcAft>
                <a:spcPct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7AE2D862-C2CF-4112-A498-8E310701B931}" type="slidenum">
              <a:rPr lang="en-US" smtClean="0"/>
              <a:t>38</a:t>
            </a:fld>
            <a:endParaRPr lang="en-US"/>
          </a:p>
        </p:txBody>
      </p:sp>
    </p:spTree>
    <p:extLst>
      <p:ext uri="{BB962C8B-B14F-4D97-AF65-F5344CB8AC3E}">
        <p14:creationId xmlns:p14="http://schemas.microsoft.com/office/powerpoint/2010/main" val="1762412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39</a:t>
            </a:fld>
            <a:endParaRPr lang="en-US"/>
          </a:p>
        </p:txBody>
      </p:sp>
    </p:spTree>
    <p:extLst>
      <p:ext uri="{BB962C8B-B14F-4D97-AF65-F5344CB8AC3E}">
        <p14:creationId xmlns:p14="http://schemas.microsoft.com/office/powerpoint/2010/main" val="1876975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40</a:t>
            </a:fld>
            <a:endParaRPr lang="en-US"/>
          </a:p>
        </p:txBody>
      </p:sp>
    </p:spTree>
    <p:extLst>
      <p:ext uri="{BB962C8B-B14F-4D97-AF65-F5344CB8AC3E}">
        <p14:creationId xmlns:p14="http://schemas.microsoft.com/office/powerpoint/2010/main" val="2749940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41</a:t>
            </a:fld>
            <a:endParaRPr lang="en-US"/>
          </a:p>
        </p:txBody>
      </p:sp>
    </p:spTree>
    <p:extLst>
      <p:ext uri="{BB962C8B-B14F-4D97-AF65-F5344CB8AC3E}">
        <p14:creationId xmlns:p14="http://schemas.microsoft.com/office/powerpoint/2010/main" val="19328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a:t>
            </a:fld>
            <a:endParaRPr lang="en-US"/>
          </a:p>
        </p:txBody>
      </p:sp>
    </p:spTree>
    <p:extLst>
      <p:ext uri="{BB962C8B-B14F-4D97-AF65-F5344CB8AC3E}">
        <p14:creationId xmlns:p14="http://schemas.microsoft.com/office/powerpoint/2010/main" val="3476298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42</a:t>
            </a:fld>
            <a:endParaRPr lang="en-US"/>
          </a:p>
        </p:txBody>
      </p:sp>
    </p:spTree>
    <p:extLst>
      <p:ext uri="{BB962C8B-B14F-4D97-AF65-F5344CB8AC3E}">
        <p14:creationId xmlns:p14="http://schemas.microsoft.com/office/powerpoint/2010/main" val="1309545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 </a:t>
            </a:r>
            <a:r>
              <a:rPr lang="en-US" sz="1200" dirty="0" err="1">
                <a:sym typeface="Wingdings" panose="05000000000000000000" pitchFamily="2" charset="2"/>
              </a:rPr>
              <a:t>Đ</a:t>
            </a:r>
            <a:r>
              <a:rPr lang="en-US" sz="1200" dirty="0" err="1"/>
              <a:t>ặc</a:t>
            </a:r>
            <a:r>
              <a:rPr lang="en-US" sz="1200" dirty="0"/>
              <a:t> </a:t>
            </a:r>
            <a:r>
              <a:rPr lang="en-US" sz="1200" dirty="0" err="1"/>
              <a:t>điểm</a:t>
            </a:r>
            <a:r>
              <a:rPr lang="en-US" sz="1200" dirty="0"/>
              <a:t> </a:t>
            </a:r>
            <a:r>
              <a:rPr lang="en-US" sz="1200" dirty="0" err="1"/>
              <a:t>cốt</a:t>
            </a:r>
            <a:r>
              <a:rPr lang="en-US" sz="1200" dirty="0"/>
              <a:t> </a:t>
            </a:r>
            <a:r>
              <a:rPr lang="en-US" sz="1200" dirty="0" err="1"/>
              <a:t>truyện</a:t>
            </a:r>
            <a:r>
              <a:rPr lang="en-US" sz="1200" dirty="0"/>
              <a:t> </a:t>
            </a:r>
            <a:r>
              <a:rPr lang="en-US" sz="1200" dirty="0" err="1"/>
              <a:t>Thánh</a:t>
            </a:r>
            <a:r>
              <a:rPr lang="en-US" sz="1200" dirty="0"/>
              <a:t> </a:t>
            </a:r>
            <a:r>
              <a:rPr lang="en-US" sz="1200" dirty="0" err="1"/>
              <a:t>Gióng</a:t>
            </a:r>
            <a:r>
              <a:rPr lang="en-US" sz="1200" dirty="0"/>
              <a:t> </a:t>
            </a:r>
            <a:r>
              <a:rPr lang="en-US" sz="1200" dirty="0" err="1"/>
              <a:t>vừa</a:t>
            </a:r>
            <a:r>
              <a:rPr lang="en-US" sz="1200" dirty="0"/>
              <a:t> </a:t>
            </a:r>
            <a:r>
              <a:rPr lang="en-US" sz="1200" dirty="0" err="1"/>
              <a:t>được</a:t>
            </a:r>
            <a:r>
              <a:rPr lang="en-US" sz="1200" dirty="0"/>
              <a:t> </a:t>
            </a:r>
            <a:r>
              <a:rPr lang="en-US" sz="1200" dirty="0" err="1"/>
              <a:t>xây</a:t>
            </a:r>
            <a:r>
              <a:rPr lang="en-US" sz="1200" dirty="0"/>
              <a:t> </a:t>
            </a:r>
            <a:r>
              <a:rPr lang="en-US" sz="1200" dirty="0" err="1"/>
              <a:t>dựng</a:t>
            </a:r>
            <a:r>
              <a:rPr lang="en-US" sz="1200" dirty="0"/>
              <a:t> </a:t>
            </a:r>
            <a:r>
              <a:rPr lang="en-US" sz="1200" dirty="0" err="1"/>
              <a:t>trên</a:t>
            </a:r>
            <a:r>
              <a:rPr lang="en-US" sz="1200" dirty="0"/>
              <a:t> </a:t>
            </a:r>
            <a:r>
              <a:rPr lang="en-US" sz="1200" dirty="0" err="1"/>
              <a:t>cốt</a:t>
            </a:r>
            <a:r>
              <a:rPr lang="en-US" sz="1200" dirty="0"/>
              <a:t> </a:t>
            </a:r>
            <a:r>
              <a:rPr lang="en-US" sz="1200" dirty="0" err="1"/>
              <a:t>truyện</a:t>
            </a:r>
            <a:r>
              <a:rPr lang="en-US" sz="1200" dirty="0"/>
              <a:t> </a:t>
            </a:r>
            <a:r>
              <a:rPr lang="en-US" sz="1200" dirty="0" err="1"/>
              <a:t>cảu</a:t>
            </a:r>
            <a:r>
              <a:rPr lang="en-US" sz="1200" dirty="0"/>
              <a:t> </a:t>
            </a:r>
            <a:r>
              <a:rPr lang="en-US" sz="1200" dirty="0" err="1"/>
              <a:t>riêng</a:t>
            </a:r>
            <a:r>
              <a:rPr lang="en-US" sz="1200" dirty="0"/>
              <a:t> </a:t>
            </a:r>
            <a:r>
              <a:rPr lang="en-US" sz="1200" dirty="0" err="1"/>
              <a:t>truyện</a:t>
            </a:r>
            <a:r>
              <a:rPr lang="en-US" sz="1200" dirty="0"/>
              <a:t> </a:t>
            </a:r>
            <a:r>
              <a:rPr lang="en-US" sz="1200" dirty="0" err="1"/>
              <a:t>này</a:t>
            </a:r>
            <a:r>
              <a:rPr lang="en-US" sz="1200" dirty="0"/>
              <a:t> </a:t>
            </a:r>
            <a:r>
              <a:rPr lang="en-US" sz="1200" dirty="0" err="1"/>
              <a:t>nhưng</a:t>
            </a:r>
            <a:r>
              <a:rPr lang="en-US" sz="1200" dirty="0"/>
              <a:t> </a:t>
            </a:r>
            <a:r>
              <a:rPr lang="en-US" sz="1200" dirty="0" err="1"/>
              <a:t>vẫn</a:t>
            </a:r>
            <a:r>
              <a:rPr lang="en-US" sz="1200" dirty="0"/>
              <a:t> </a:t>
            </a:r>
            <a:r>
              <a:rPr lang="en-US" sz="1200" dirty="0" err="1"/>
              <a:t>bám</a:t>
            </a:r>
            <a:r>
              <a:rPr lang="en-US" sz="1200" dirty="0"/>
              <a:t> </a:t>
            </a:r>
            <a:r>
              <a:rPr lang="en-US" sz="1200" dirty="0" err="1"/>
              <a:t>sát</a:t>
            </a:r>
            <a:r>
              <a:rPr lang="en-US" sz="1200" dirty="0"/>
              <a:t> </a:t>
            </a:r>
            <a:r>
              <a:rPr lang="en-US" sz="1200" dirty="0" err="1"/>
              <a:t>với</a:t>
            </a:r>
            <a:r>
              <a:rPr lang="en-US" sz="1200" dirty="0"/>
              <a:t> </a:t>
            </a:r>
            <a:r>
              <a:rPr lang="en-US" sz="1200" dirty="0" err="1"/>
              <a:t>đặc</a:t>
            </a:r>
            <a:r>
              <a:rPr lang="en-US" sz="1200" dirty="0"/>
              <a:t> </a:t>
            </a:r>
            <a:r>
              <a:rPr lang="en-US" sz="1200" dirty="0" err="1"/>
              <a:t>điểm</a:t>
            </a:r>
            <a:r>
              <a:rPr lang="en-US" sz="1200" dirty="0"/>
              <a:t> </a:t>
            </a:r>
            <a:r>
              <a:rPr lang="en-US" sz="1200" dirty="0" err="1"/>
              <a:t>của</a:t>
            </a:r>
            <a:r>
              <a:rPr lang="en-US" sz="1200" dirty="0"/>
              <a:t> </a:t>
            </a:r>
            <a:r>
              <a:rPr lang="en-US" sz="1200" dirty="0" err="1"/>
              <a:t>thể</a:t>
            </a:r>
            <a:r>
              <a:rPr lang="en-US" sz="1200" dirty="0"/>
              <a:t> </a:t>
            </a:r>
            <a:r>
              <a:rPr lang="en-US" sz="1200" dirty="0" err="1"/>
              <a:t>loại</a:t>
            </a:r>
            <a:r>
              <a:rPr lang="en-US" sz="1200" dirty="0"/>
              <a:t> </a:t>
            </a:r>
            <a:r>
              <a:rPr lang="en-US" sz="1200" dirty="0" err="1"/>
              <a:t>truyền</a:t>
            </a:r>
            <a:r>
              <a:rPr lang="en-US" sz="1200" dirty="0"/>
              <a:t> </a:t>
            </a:r>
            <a:r>
              <a:rPr lang="en-US" sz="1200" dirty="0" err="1"/>
              <a:t>thuyết</a:t>
            </a:r>
            <a:r>
              <a:rPr lang="en-US" sz="1200" dirty="0"/>
              <a:t> </a:t>
            </a:r>
            <a:r>
              <a:rPr lang="en-US" sz="1200" dirty="0" err="1"/>
              <a:t>nói</a:t>
            </a:r>
            <a:r>
              <a:rPr lang="en-US" sz="1200" dirty="0"/>
              <a:t> </a:t>
            </a:r>
            <a:r>
              <a:rPr lang="en-US" sz="1200" dirty="0" err="1"/>
              <a:t>chung</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43</a:t>
            </a:fld>
            <a:endParaRPr lang="en-US"/>
          </a:p>
        </p:txBody>
      </p:sp>
    </p:spTree>
    <p:extLst>
      <p:ext uri="{BB962C8B-B14F-4D97-AF65-F5344CB8AC3E}">
        <p14:creationId xmlns:p14="http://schemas.microsoft.com/office/powerpoint/2010/main" val="1445435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44</a:t>
            </a:fld>
            <a:endParaRPr lang="en-US"/>
          </a:p>
        </p:txBody>
      </p:sp>
    </p:spTree>
    <p:extLst>
      <p:ext uri="{BB962C8B-B14F-4D97-AF65-F5344CB8AC3E}">
        <p14:creationId xmlns:p14="http://schemas.microsoft.com/office/powerpoint/2010/main" val="365106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Sau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a:t>
            </a:r>
            <a:r>
              <a:rPr lang="en-US" sz="1200" dirty="0">
                <a:latin typeface="Times New Roman" panose="02020603050405020304" pitchFamily="18" charset="0"/>
                <a:cs typeface="Times New Roman" panose="02020603050405020304" pitchFamily="18" charset="0"/>
              </a:rPr>
              <a:t> nan, </a:t>
            </a:r>
            <a:r>
              <a:rPr lang="en-US" sz="1200" dirty="0" err="1">
                <a:latin typeface="Times New Roman" panose="02020603050405020304" pitchFamily="18" charset="0"/>
                <a:cs typeface="Times New Roman" panose="02020603050405020304" pitchFamily="18" charset="0"/>
              </a:rPr>
              <a:t>mỗi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lớp</a:t>
            </a:r>
            <a:r>
              <a:rPr lang="en-US" sz="1200" dirty="0">
                <a:latin typeface="Times New Roman" panose="02020603050405020304" pitchFamily="18" charset="0"/>
                <a:cs typeface="Times New Roman" panose="02020603050405020304" pitchFamily="18" charset="0"/>
              </a:rPr>
              <a:t> 6,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góp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a:t>
            </a:r>
            <a:endParaRPr lang="en-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45</a:t>
            </a:fld>
            <a:endParaRPr lang="en-US"/>
          </a:p>
        </p:txBody>
      </p:sp>
    </p:spTree>
    <p:extLst>
      <p:ext uri="{BB962C8B-B14F-4D97-AF65-F5344CB8AC3E}">
        <p14:creationId xmlns:p14="http://schemas.microsoft.com/office/powerpoint/2010/main" val="632564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NVQS: </a:t>
            </a:r>
            <a:r>
              <a:rPr lang="en-US" dirty="0" err="1"/>
              <a:t>Nghĩa</a:t>
            </a:r>
            <a:r>
              <a:rPr lang="en-US" dirty="0"/>
              <a:t> </a:t>
            </a:r>
            <a:r>
              <a:rPr lang="en-US" dirty="0" err="1"/>
              <a:t>vụ</a:t>
            </a:r>
            <a:r>
              <a:rPr lang="en-US" dirty="0"/>
              <a:t> </a:t>
            </a:r>
            <a:r>
              <a:rPr lang="en-US" dirty="0" err="1"/>
              <a:t>quân</a:t>
            </a:r>
            <a:r>
              <a:rPr lang="en-US" dirty="0"/>
              <a:t> </a:t>
            </a:r>
            <a:r>
              <a:rPr lang="en-US" dirty="0" err="1"/>
              <a:t>sự</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46</a:t>
            </a:fld>
            <a:endParaRPr lang="en-US"/>
          </a:p>
        </p:txBody>
      </p:sp>
    </p:spTree>
    <p:extLst>
      <p:ext uri="{BB962C8B-B14F-4D97-AF65-F5344CB8AC3E}">
        <p14:creationId xmlns:p14="http://schemas.microsoft.com/office/powerpoint/2010/main" val="2917888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47</a:t>
            </a:fld>
            <a:endParaRPr lang="en-US"/>
          </a:p>
        </p:txBody>
      </p:sp>
    </p:spTree>
    <p:extLst>
      <p:ext uri="{BB962C8B-B14F-4D97-AF65-F5344CB8AC3E}">
        <p14:creationId xmlns:p14="http://schemas.microsoft.com/office/powerpoint/2010/main" val="2597741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48</a:t>
            </a:fld>
            <a:endParaRPr lang="en-US"/>
          </a:p>
        </p:txBody>
      </p:sp>
    </p:spTree>
    <p:extLst>
      <p:ext uri="{BB962C8B-B14F-4D97-AF65-F5344CB8AC3E}">
        <p14:creationId xmlns:p14="http://schemas.microsoft.com/office/powerpoint/2010/main" val="2747725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49</a:t>
            </a:fld>
            <a:endParaRPr lang="en-US"/>
          </a:p>
        </p:txBody>
      </p:sp>
    </p:spTree>
    <p:extLst>
      <p:ext uri="{BB962C8B-B14F-4D97-AF65-F5344CB8AC3E}">
        <p14:creationId xmlns:p14="http://schemas.microsoft.com/office/powerpoint/2010/main" val="3753772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50</a:t>
            </a:fld>
            <a:endParaRPr lang="en-US"/>
          </a:p>
        </p:txBody>
      </p:sp>
    </p:spTree>
    <p:extLst>
      <p:ext uri="{BB962C8B-B14F-4D97-AF65-F5344CB8AC3E}">
        <p14:creationId xmlns:p14="http://schemas.microsoft.com/office/powerpoint/2010/main" val="3056425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51</a:t>
            </a:fld>
            <a:endParaRPr lang="en-US"/>
          </a:p>
        </p:txBody>
      </p:sp>
    </p:spTree>
    <p:extLst>
      <p:ext uri="{BB962C8B-B14F-4D97-AF65-F5344CB8AC3E}">
        <p14:creationId xmlns:p14="http://schemas.microsoft.com/office/powerpoint/2010/main" val="242304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7</a:t>
            </a:fld>
            <a:endParaRPr lang="zh-CN" altLang="en-US"/>
          </a:p>
        </p:txBody>
      </p:sp>
    </p:spTree>
    <p:extLst>
      <p:ext uri="{BB962C8B-B14F-4D97-AF65-F5344CB8AC3E}">
        <p14:creationId xmlns:p14="http://schemas.microsoft.com/office/powerpoint/2010/main" val="2865105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52</a:t>
            </a:fld>
            <a:endParaRPr lang="en-US"/>
          </a:p>
        </p:txBody>
      </p:sp>
    </p:spTree>
    <p:extLst>
      <p:ext uri="{BB962C8B-B14F-4D97-AF65-F5344CB8AC3E}">
        <p14:creationId xmlns:p14="http://schemas.microsoft.com/office/powerpoint/2010/main" val="401577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53</a:t>
            </a:fld>
            <a:endParaRPr lang="en-US"/>
          </a:p>
        </p:txBody>
      </p:sp>
    </p:spTree>
    <p:extLst>
      <p:ext uri="{BB962C8B-B14F-4D97-AF65-F5344CB8AC3E}">
        <p14:creationId xmlns:p14="http://schemas.microsoft.com/office/powerpoint/2010/main" val="3710075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54</a:t>
            </a:fld>
            <a:endParaRPr lang="en-US"/>
          </a:p>
        </p:txBody>
      </p:sp>
    </p:spTree>
    <p:extLst>
      <p:ext uri="{BB962C8B-B14F-4D97-AF65-F5344CB8AC3E}">
        <p14:creationId xmlns:p14="http://schemas.microsoft.com/office/powerpoint/2010/main" val="1526612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55</a:t>
            </a:fld>
            <a:endParaRPr lang="en-US"/>
          </a:p>
        </p:txBody>
      </p:sp>
    </p:spTree>
    <p:extLst>
      <p:ext uri="{BB962C8B-B14F-4D97-AF65-F5344CB8AC3E}">
        <p14:creationId xmlns:p14="http://schemas.microsoft.com/office/powerpoint/2010/main" val="1613748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56</a:t>
            </a:fld>
            <a:endParaRPr lang="en-US"/>
          </a:p>
        </p:txBody>
      </p:sp>
    </p:spTree>
    <p:extLst>
      <p:ext uri="{BB962C8B-B14F-4D97-AF65-F5344CB8AC3E}">
        <p14:creationId xmlns:p14="http://schemas.microsoft.com/office/powerpoint/2010/main" val="82841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57</a:t>
            </a:fld>
            <a:endParaRPr lang="en-US"/>
          </a:p>
        </p:txBody>
      </p:sp>
    </p:spTree>
    <p:extLst>
      <p:ext uri="{BB962C8B-B14F-4D97-AF65-F5344CB8AC3E}">
        <p14:creationId xmlns:p14="http://schemas.microsoft.com/office/powerpoint/2010/main" val="2727610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58</a:t>
            </a:fld>
            <a:endParaRPr lang="en-US"/>
          </a:p>
        </p:txBody>
      </p:sp>
    </p:spTree>
    <p:extLst>
      <p:ext uri="{BB962C8B-B14F-4D97-AF65-F5344CB8AC3E}">
        <p14:creationId xmlns:p14="http://schemas.microsoft.com/office/powerpoint/2010/main" val="900896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59</a:t>
            </a:fld>
            <a:endParaRPr lang="en-US"/>
          </a:p>
        </p:txBody>
      </p:sp>
    </p:spTree>
    <p:extLst>
      <p:ext uri="{BB962C8B-B14F-4D97-AF65-F5344CB8AC3E}">
        <p14:creationId xmlns:p14="http://schemas.microsoft.com/office/powerpoint/2010/main" val="3467170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60</a:t>
            </a:fld>
            <a:endParaRPr lang="zh-CN" altLang="en-US"/>
          </a:p>
        </p:txBody>
      </p:sp>
    </p:spTree>
    <p:extLst>
      <p:ext uri="{BB962C8B-B14F-4D97-AF65-F5344CB8AC3E}">
        <p14:creationId xmlns:p14="http://schemas.microsoft.com/office/powerpoint/2010/main" val="364330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8</a:t>
            </a:fld>
            <a:endParaRPr lang="en-US"/>
          </a:p>
        </p:txBody>
      </p:sp>
    </p:spTree>
    <p:extLst>
      <p:ext uri="{BB962C8B-B14F-4D97-AF65-F5344CB8AC3E}">
        <p14:creationId xmlns:p14="http://schemas.microsoft.com/office/powerpoint/2010/main" val="7550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9</a:t>
            </a:fld>
            <a:endParaRPr lang="en-US"/>
          </a:p>
        </p:txBody>
      </p:sp>
    </p:spTree>
    <p:extLst>
      <p:ext uri="{BB962C8B-B14F-4D97-AF65-F5344CB8AC3E}">
        <p14:creationId xmlns:p14="http://schemas.microsoft.com/office/powerpoint/2010/main" val="145130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10</a:t>
            </a:fld>
            <a:endParaRPr lang="en-US"/>
          </a:p>
        </p:txBody>
      </p:sp>
    </p:spTree>
    <p:extLst>
      <p:ext uri="{BB962C8B-B14F-4D97-AF65-F5344CB8AC3E}">
        <p14:creationId xmlns:p14="http://schemas.microsoft.com/office/powerpoint/2010/main" val="421023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11</a:t>
            </a:fld>
            <a:endParaRPr lang="en-US"/>
          </a:p>
        </p:txBody>
      </p:sp>
    </p:spTree>
    <p:extLst>
      <p:ext uri="{BB962C8B-B14F-4D97-AF65-F5344CB8AC3E}">
        <p14:creationId xmlns:p14="http://schemas.microsoft.com/office/powerpoint/2010/main" val="158828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1/20/25</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1D8BD707-D9CF-40AE-B4C6-C98DA3205C09}" type="datetimeFigureOut">
              <a:rPr lang="en-US" smtClean="0"/>
              <a:pPr/>
              <a:t>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1/20/25</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1D8BD707-D9CF-40AE-B4C6-C98DA3205C09}" type="datetimeFigureOut">
              <a:rPr lang="en-US" smtClean="0"/>
              <a:pPr/>
              <a:t>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fld id="{1D8BD707-D9CF-40AE-B4C6-C98DA3205C09}" type="datetimeFigureOut">
              <a:rPr lang="en-US" smtClean="0"/>
              <a:pPr/>
              <a:t>1/20/25</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fld id="{1D8BD707-D9CF-40AE-B4C6-C98DA3205C09}" type="datetimeFigureOut">
              <a:rPr lang="en-US" smtClean="0"/>
              <a:pPr/>
              <a:t>1/20/25</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1/20/25</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49.xml"/><Relationship Id="rId5" Type="http://schemas.openxmlformats.org/officeDocument/2006/relationships/image" Target="../media/image43.png"/><Relationship Id="rId4" Type="http://schemas.openxmlformats.org/officeDocument/2006/relationships/slide" Target="slide50.xml"/><Relationship Id="rId9" Type="http://schemas.openxmlformats.org/officeDocument/2006/relationships/image" Target="../media/image46.gif"/></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52.xml"/><Relationship Id="rId18" Type="http://schemas.openxmlformats.org/officeDocument/2006/relationships/slide" Target="slide57.xml"/><Relationship Id="rId3" Type="http://schemas.openxmlformats.org/officeDocument/2006/relationships/image" Target="../media/image48.jpeg"/><Relationship Id="rId21" Type="http://schemas.openxmlformats.org/officeDocument/2006/relationships/image" Target="../media/image46.gif"/><Relationship Id="rId7" Type="http://schemas.microsoft.com/office/2007/relationships/hdphoto" Target="../media/hdphoto3.wdp"/><Relationship Id="rId12" Type="http://schemas.openxmlformats.org/officeDocument/2006/relationships/slide" Target="slide51.xml"/><Relationship Id="rId17" Type="http://schemas.openxmlformats.org/officeDocument/2006/relationships/slide" Target="slide56.xml"/><Relationship Id="rId2" Type="http://schemas.openxmlformats.org/officeDocument/2006/relationships/notesSlide" Target="../notesSlides/notesSlide48.xml"/><Relationship Id="rId16" Type="http://schemas.openxmlformats.org/officeDocument/2006/relationships/slide" Target="slide55.xml"/><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slide" Target="slide54.xml"/><Relationship Id="rId23" Type="http://schemas.openxmlformats.org/officeDocument/2006/relationships/image" Target="../media/image53.png"/><Relationship Id="rId10" Type="http://schemas.openxmlformats.org/officeDocument/2006/relationships/image" Target="../media/image52.png"/><Relationship Id="rId19" Type="http://schemas.openxmlformats.org/officeDocument/2006/relationships/slide" Target="slide58.xml"/><Relationship Id="rId4" Type="http://schemas.openxmlformats.org/officeDocument/2006/relationships/image" Target="../media/image49.png"/><Relationship Id="rId9" Type="http://schemas.microsoft.com/office/2007/relationships/hdphoto" Target="../media/hdphoto4.wdp"/><Relationship Id="rId14" Type="http://schemas.openxmlformats.org/officeDocument/2006/relationships/slide" Target="slide53.xml"/><Relationship Id="rId22" Type="http://schemas.openxmlformats.org/officeDocument/2006/relationships/slide" Target="slide59.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4.jp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slide" Target="slide50.xml"/><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7.png"/><Relationship Id="rId10" Type="http://schemas.openxmlformats.org/officeDocument/2006/relationships/image" Target="../media/image61.png"/><Relationship Id="rId4" Type="http://schemas.openxmlformats.org/officeDocument/2006/relationships/notesSlide" Target="../notesSlides/notesSlide58.xml"/><Relationship Id="rId9"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3DD74-4964-4852-8528-2777040DC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0"/>
            <a:ext cx="4276512" cy="4098894"/>
          </a:xfrm>
          <a:prstGeom prst="rect">
            <a:avLst/>
          </a:prstGeom>
        </p:spPr>
      </p:pic>
      <p:sp>
        <p:nvSpPr>
          <p:cNvPr id="4" name="Google Shape;286;p36">
            <a:extLst>
              <a:ext uri="{FF2B5EF4-FFF2-40B4-BE49-F238E27FC236}">
                <a16:creationId xmlns:a16="http://schemas.microsoft.com/office/drawing/2014/main" id="{1C80FFC2-297F-4428-8011-FBFF93EC6D6D}"/>
              </a:ext>
            </a:extLst>
          </p:cNvPr>
          <p:cNvSpPr txBox="1">
            <a:spLocks/>
          </p:cNvSpPr>
          <p:nvPr/>
        </p:nvSpPr>
        <p:spPr>
          <a:xfrm>
            <a:off x="4876800" y="990600"/>
            <a:ext cx="6462807" cy="3047999"/>
          </a:xfrm>
          <a:prstGeom prst="rect">
            <a:avLst/>
          </a:prstGeom>
        </p:spPr>
        <p:txBody>
          <a:bodyPr spcFirstLastPara="1" vert="horz" wrap="square" lIns="121900" tIns="121900" rIns="121900" bIns="121900" rtlCol="0" anchor="t" anchorCtr="0">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152396" indent="0" algn="ctr">
              <a:buFont typeface="Wingdings 2"/>
              <a:buNone/>
            </a:pPr>
            <a:r>
              <a:rPr lang="en-US" sz="14000" dirty="0" err="1">
                <a:solidFill>
                  <a:srgbClr val="FF0000"/>
                </a:solidFill>
                <a:latin typeface="#9Slide05 SVNCookie" panose="020B0606040200020203" pitchFamily="34" charset="0"/>
              </a:rPr>
              <a:t>Đuổi</a:t>
            </a:r>
            <a:r>
              <a:rPr lang="en-US" sz="14000" dirty="0">
                <a:solidFill>
                  <a:srgbClr val="FF0000"/>
                </a:solidFill>
                <a:latin typeface="#9Slide05 SVNCookie" panose="020B0606040200020203" pitchFamily="34" charset="0"/>
              </a:rPr>
              <a:t> </a:t>
            </a:r>
            <a:r>
              <a:rPr lang="en-US" sz="14000" dirty="0" err="1">
                <a:solidFill>
                  <a:srgbClr val="FF0000"/>
                </a:solidFill>
                <a:latin typeface="#9Slide05 SVNCookie" panose="020B0606040200020203" pitchFamily="34" charset="0"/>
              </a:rPr>
              <a:t>hình</a:t>
            </a:r>
            <a:r>
              <a:rPr lang="en-US" sz="14000" dirty="0">
                <a:solidFill>
                  <a:srgbClr val="FF0000"/>
                </a:solidFill>
                <a:latin typeface="#9Slide05 SVNCookie" panose="020B0606040200020203" pitchFamily="34" charset="0"/>
              </a:rPr>
              <a:t> </a:t>
            </a:r>
            <a:r>
              <a:rPr lang="en-US" sz="14000" dirty="0" err="1">
                <a:solidFill>
                  <a:srgbClr val="FF0000"/>
                </a:solidFill>
                <a:latin typeface="#9Slide05 SVNCookie" panose="020B0606040200020203" pitchFamily="34" charset="0"/>
              </a:rPr>
              <a:t>bắt</a:t>
            </a:r>
            <a:r>
              <a:rPr lang="en-US" sz="14000" dirty="0">
                <a:solidFill>
                  <a:srgbClr val="FF0000"/>
                </a:solidFill>
                <a:latin typeface="#9Slide05 SVNCookie" panose="020B0606040200020203" pitchFamily="34" charset="0"/>
              </a:rPr>
              <a:t> </a:t>
            </a:r>
            <a:r>
              <a:rPr lang="en-US" sz="14000" dirty="0" err="1">
                <a:solidFill>
                  <a:srgbClr val="FF0000"/>
                </a:solidFill>
                <a:latin typeface="#9Slide05 SVNCookie" panose="020B0606040200020203" pitchFamily="34" charset="0"/>
              </a:rPr>
              <a:t>truyện</a:t>
            </a:r>
            <a:endParaRPr lang="en-US" sz="14000" dirty="0">
              <a:solidFill>
                <a:srgbClr val="FF0000"/>
              </a:solidFill>
              <a:latin typeface="#9Slide05 SVNCookie" panose="020B0606040200020203" pitchFamily="34" charset="0"/>
            </a:endParaRPr>
          </a:p>
        </p:txBody>
      </p:sp>
    </p:spTree>
    <p:extLst>
      <p:ext uri="{BB962C8B-B14F-4D97-AF65-F5344CB8AC3E}">
        <p14:creationId xmlns:p14="http://schemas.microsoft.com/office/powerpoint/2010/main" val="27744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5E53-674B-4BE6-8D76-21D01658E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4" name="AutoShape 2">
            <a:extLst>
              <a:ext uri="{FF2B5EF4-FFF2-40B4-BE49-F238E27FC236}">
                <a16:creationId xmlns:a16="http://schemas.microsoft.com/office/drawing/2014/main" id="{480A15F1-C839-4C53-9F18-76D9C59CBC32}"/>
              </a:ext>
            </a:extLst>
          </p:cNvPr>
          <p:cNvSpPr>
            <a:spLocks noChangeArrowheads="1"/>
          </p:cNvSpPr>
          <p:nvPr/>
        </p:nvSpPr>
        <p:spPr bwMode="auto">
          <a:xfrm>
            <a:off x="4919111" y="1114385"/>
            <a:ext cx="6202547" cy="3053579"/>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84699411-3528-4404-A9A0-6E05F7BC9BAB}"/>
              </a:ext>
            </a:extLst>
          </p:cNvPr>
          <p:cNvSpPr txBox="1"/>
          <p:nvPr/>
        </p:nvSpPr>
        <p:spPr>
          <a:xfrm>
            <a:off x="5486400" y="1600200"/>
            <a:ext cx="5302978" cy="2308324"/>
          </a:xfrm>
          <a:prstGeom prst="rect">
            <a:avLst/>
          </a:prstGeom>
          <a:noFill/>
        </p:spPr>
        <p:txBody>
          <a:bodyPr wrap="square">
            <a:spAutoFit/>
          </a:bodyPr>
          <a:lstStyle/>
          <a:p>
            <a:pPr marL="0" algn="ctr" rtl="0" eaLnBrk="1" fontAlgn="t" latinLnBrk="0" hangingPunct="1">
              <a:spcBef>
                <a:spcPts val="0"/>
              </a:spcBef>
              <a:spcAft>
                <a:spcPts val="0"/>
              </a:spcAft>
            </a:pPr>
            <a:r>
              <a:rPr lang="en-US" sz="7200" i="0" u="none" strike="noStrike" kern="1200" dirty="0" err="1">
                <a:effectLst/>
                <a:latin typeface="#9Slide05 SVNBulgary" pitchFamily="2" charset="0"/>
                <a:cs typeface="#9Slide03 Arima Madurai" panose="00000500000000000000" pitchFamily="2" charset="0"/>
              </a:rPr>
              <a:t>Hỏi</a:t>
            </a:r>
            <a:r>
              <a:rPr lang="en-US" sz="7200" i="0" u="none" strike="noStrike" kern="1200" dirty="0">
                <a:effectLst/>
                <a:latin typeface="#9Slide05 SVNBulgary" pitchFamily="2" charset="0"/>
                <a:cs typeface="#9Slide03 Arima Madurai" panose="00000500000000000000" pitchFamily="2" charset="0"/>
              </a:rPr>
              <a:t> </a:t>
            </a:r>
            <a:r>
              <a:rPr lang="en-US" sz="7200" i="0" u="none" strike="noStrike" kern="1200" dirty="0" err="1">
                <a:effectLst/>
                <a:latin typeface="#9Slide05 SVNBulgary" pitchFamily="2" charset="0"/>
                <a:cs typeface="#9Slide03 Arima Madurai" panose="00000500000000000000" pitchFamily="2" charset="0"/>
              </a:rPr>
              <a:t>nhanh</a:t>
            </a:r>
            <a:r>
              <a:rPr lang="en-US" sz="7200" i="0" u="none" strike="noStrike" kern="1200" dirty="0">
                <a:effectLst/>
                <a:latin typeface="#9Slide05 SVNBulgary" pitchFamily="2" charset="0"/>
                <a:cs typeface="#9Slide03 Arima Madurai" panose="00000500000000000000" pitchFamily="2" charset="0"/>
              </a:rPr>
              <a:t> – </a:t>
            </a:r>
            <a:r>
              <a:rPr lang="en-US" sz="7200" i="0" u="none" strike="noStrike" kern="1200" dirty="0" err="1">
                <a:effectLst/>
                <a:latin typeface="#9Slide05 SVNBulgary" pitchFamily="2" charset="0"/>
                <a:cs typeface="#9Slide03 Arima Madurai" panose="00000500000000000000" pitchFamily="2" charset="0"/>
              </a:rPr>
              <a:t>đáp</a:t>
            </a:r>
            <a:r>
              <a:rPr lang="en-US" sz="7200" i="0" u="none" strike="noStrike" kern="1200" dirty="0">
                <a:effectLst/>
                <a:latin typeface="#9Slide05 SVNBulgary" pitchFamily="2" charset="0"/>
                <a:cs typeface="#9Slide03 Arima Madurai" panose="00000500000000000000" pitchFamily="2" charset="0"/>
              </a:rPr>
              <a:t> </a:t>
            </a:r>
            <a:r>
              <a:rPr lang="en-US" sz="7200" i="0" u="none" strike="noStrike" kern="1200" dirty="0" err="1">
                <a:effectLst/>
                <a:latin typeface="#9Slide05 SVNBulgary" pitchFamily="2" charset="0"/>
                <a:cs typeface="#9Slide03 Arima Madurai" panose="00000500000000000000" pitchFamily="2" charset="0"/>
              </a:rPr>
              <a:t>gọn</a:t>
            </a:r>
            <a:endParaRPr lang="en-US" sz="7200" i="0" u="none" strike="noStrike" dirty="0">
              <a:effectLst/>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a:off x="4267200" y="59070"/>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813301" y="1722918"/>
            <a:ext cx="6108700" cy="1938992"/>
          </a:xfrm>
          <a:prstGeom prst="rect">
            <a:avLst/>
          </a:prstGeom>
          <a:noFill/>
        </p:spPr>
        <p:txBody>
          <a:bodyPr wrap="square">
            <a:spAutoFit/>
          </a:bodyPr>
          <a:lstStyle/>
          <a:p>
            <a:pPr algn="ct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1/ Khi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đọc</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truyền</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thuyết</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các</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em</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cần</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chú</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ý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tới</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yếu</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tố</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nào</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kumimoji="0" lang="en-US" altLang="en-US" sz="4000" b="1" u="none" strike="noStrike" cap="none" normalizeH="0" baseline="0" dirty="0">
              <a:ln>
                <a:noFill/>
              </a:ln>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2270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7010393" y="995364"/>
            <a:ext cx="6172207"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flipH="1">
            <a:off x="76200" y="219740"/>
            <a:ext cx="7848593" cy="5687338"/>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900309" y="2057400"/>
            <a:ext cx="6435592" cy="1569660"/>
          </a:xfrm>
          <a:prstGeom prst="rect">
            <a:avLst/>
          </a:prstGeom>
          <a:noFill/>
        </p:spPr>
        <p:txBody>
          <a:bodyPr wrap="square">
            <a:spAutoFit/>
          </a:bodyPr>
          <a:lstStyle/>
          <a:p>
            <a:pPr algn="ctr"/>
            <a:r>
              <a:rPr lang="en-US" sz="4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Chi </a:t>
            </a:r>
            <a:r>
              <a:rPr lang="en-US" sz="4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4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cốt</a:t>
            </a:r>
            <a:r>
              <a:rPr lang="en-US" sz="4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4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4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vật</a:t>
            </a:r>
            <a:endParaRPr kumimoji="0" lang="en-US" altLang="en-US" sz="4800" b="1" u="none" strike="noStrike" cap="none" normalizeH="0" baseline="0" dirty="0">
              <a:ln>
                <a:noFill/>
              </a:ln>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41772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a:off x="4267200" y="59070"/>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813301" y="1876961"/>
            <a:ext cx="6108700" cy="1323439"/>
          </a:xfrm>
          <a:prstGeom prst="rect">
            <a:avLst/>
          </a:prstGeom>
          <a:noFill/>
        </p:spPr>
        <p:txBody>
          <a:bodyPr wrap="square">
            <a:spAutoFit/>
          </a:bodyPr>
          <a:lstStyle/>
          <a:p>
            <a:pPr algn="ct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2/ Chi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gì</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Em</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hãy</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lấy</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vài</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ví</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dụ</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họa</a:t>
            </a:r>
            <a:endParaRPr kumimoji="0" lang="en-US" altLang="en-US" sz="4000" b="1" u="none" strike="noStrike" cap="none" normalizeH="0" baseline="0" dirty="0">
              <a:ln>
                <a:noFill/>
              </a:ln>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2698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7010393" y="995364"/>
            <a:ext cx="6172207"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flipH="1">
            <a:off x="76199" y="177210"/>
            <a:ext cx="7848593" cy="645219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762000" y="1752600"/>
            <a:ext cx="6664192" cy="2862322"/>
          </a:xfrm>
          <a:prstGeom prst="rect">
            <a:avLst/>
          </a:prstGeom>
          <a:noFill/>
        </p:spPr>
        <p:txBody>
          <a:bodyPr wrap="square">
            <a:spAutoFit/>
          </a:bodyPr>
          <a:lstStyle/>
          <a:p>
            <a:pPr algn="ctr"/>
            <a:r>
              <a:rPr lang="en-US" sz="3600" b="1" dirty="0">
                <a:solidFill>
                  <a:srgbClr val="FF0000"/>
                </a:solidFill>
                <a:latin typeface="#9Slide03 Arima Madurai" panose="00000500000000000000" pitchFamily="2" charset="0"/>
                <a:cs typeface="#9Slide03 Arima Madurai" panose="00000500000000000000" pitchFamily="2" charset="0"/>
              </a:rPr>
              <a:t>Chi </a:t>
            </a:r>
            <a:r>
              <a:rPr lang="en-US" sz="3600" b="1" dirty="0" err="1">
                <a:solidFill>
                  <a:srgbClr val="FF0000"/>
                </a:solidFill>
                <a:latin typeface="#9Slide03 Arima Madurai" panose="00000500000000000000" pitchFamily="2" charset="0"/>
                <a:cs typeface="#9Slide03 Arima Madurai" panose="00000500000000000000" pitchFamily="2" charset="0"/>
              </a:rPr>
              <a:t>tiết</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là</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những</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sự</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việc</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nhỏ</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trong</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văn</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bản</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tạo</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nên</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sự</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sinh</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động</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của</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tác</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phẩm</a:t>
            </a:r>
            <a:r>
              <a:rPr lang="en-US" sz="3600" dirty="0">
                <a:solidFill>
                  <a:srgbClr val="FF0000"/>
                </a:solidFill>
                <a:latin typeface="#9Slide03 Arima Madurai" panose="00000500000000000000" pitchFamily="2" charset="0"/>
                <a:cs typeface="#9Slide03 Arima Madurai" panose="00000500000000000000" pitchFamily="2" charset="0"/>
              </a:rPr>
              <a:t>. VD: Chi </a:t>
            </a:r>
            <a:r>
              <a:rPr lang="en-US" sz="3600" dirty="0" err="1">
                <a:solidFill>
                  <a:srgbClr val="FF0000"/>
                </a:solidFill>
                <a:latin typeface="#9Slide03 Arima Madurai" panose="00000500000000000000" pitchFamily="2" charset="0"/>
                <a:cs typeface="#9Slide03 Arima Madurai" panose="00000500000000000000" pitchFamily="2" charset="0"/>
              </a:rPr>
              <a:t>tiết</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cậu</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bé</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lên</a:t>
            </a:r>
            <a:r>
              <a:rPr lang="en-US" sz="3600" dirty="0">
                <a:solidFill>
                  <a:srgbClr val="FF0000"/>
                </a:solidFill>
                <a:latin typeface="#9Slide03 Arima Madurai" panose="00000500000000000000" pitchFamily="2" charset="0"/>
                <a:cs typeface="#9Slide03 Arima Madurai" panose="00000500000000000000" pitchFamily="2" charset="0"/>
              </a:rPr>
              <a:t> 3 </a:t>
            </a:r>
            <a:r>
              <a:rPr lang="en-US" sz="3600" dirty="0" err="1">
                <a:solidFill>
                  <a:srgbClr val="FF0000"/>
                </a:solidFill>
                <a:latin typeface="#9Slide03 Arima Madurai" panose="00000500000000000000" pitchFamily="2" charset="0"/>
                <a:cs typeface="#9Slide03 Arima Madurai" panose="00000500000000000000" pitchFamily="2" charset="0"/>
              </a:rPr>
              <a:t>mà</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không</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biết</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nói</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cười</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trong</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Thánh</a:t>
            </a:r>
            <a:r>
              <a:rPr lang="en-US" sz="3600" dirty="0">
                <a:solidFill>
                  <a:srgbClr val="FF0000"/>
                </a:solidFill>
                <a:latin typeface="#9Slide03 Arima Madurai" panose="00000500000000000000" pitchFamily="2" charset="0"/>
                <a:cs typeface="#9Slide03 Arima Madurai" panose="00000500000000000000" pitchFamily="2" charset="0"/>
              </a:rPr>
              <a:t> </a:t>
            </a:r>
            <a:r>
              <a:rPr lang="en-US" sz="3600" dirty="0" err="1">
                <a:solidFill>
                  <a:srgbClr val="FF0000"/>
                </a:solidFill>
                <a:latin typeface="#9Slide03 Arima Madurai" panose="00000500000000000000" pitchFamily="2" charset="0"/>
                <a:cs typeface="#9Slide03 Arima Madurai" panose="00000500000000000000" pitchFamily="2" charset="0"/>
              </a:rPr>
              <a:t>Gióng</a:t>
            </a:r>
            <a:r>
              <a:rPr lang="en-US" sz="3600" dirty="0">
                <a:solidFill>
                  <a:srgbClr val="FF000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41663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a:off x="4267200" y="59070"/>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800600" y="1828800"/>
            <a:ext cx="6108700" cy="1323439"/>
          </a:xfrm>
          <a:prstGeom prst="rect">
            <a:avLst/>
          </a:prstGeom>
          <a:noFill/>
        </p:spPr>
        <p:txBody>
          <a:bodyPr wrap="square">
            <a:spAutoFit/>
          </a:bodyPr>
          <a:lstStyle/>
          <a:p>
            <a:pPr algn="ct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Cốt</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gì</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Em</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hãy</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lấy</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vài</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ví</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dụ</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họa</a:t>
            </a:r>
            <a:endParaRPr kumimoji="0" lang="en-US" altLang="en-US" sz="4000" b="1" u="none" strike="noStrike" cap="none" normalizeH="0" baseline="0" dirty="0">
              <a:ln>
                <a:noFill/>
              </a:ln>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10005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7010393" y="995364"/>
            <a:ext cx="6172207"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flipH="1">
            <a:off x="76198" y="134680"/>
            <a:ext cx="7848593" cy="672332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762000" y="1752600"/>
            <a:ext cx="6664192" cy="2923877"/>
          </a:xfrm>
          <a:prstGeom prst="rect">
            <a:avLst/>
          </a:prstGeom>
          <a:noFill/>
        </p:spPr>
        <p:txBody>
          <a:bodyPr wrap="square">
            <a:spAutoFit/>
          </a:bodyPr>
          <a:lstStyle/>
          <a:p>
            <a:pPr algn="ctr"/>
            <a:r>
              <a:rPr lang="en-US" sz="3200" b="1" dirty="0" err="1">
                <a:solidFill>
                  <a:srgbClr val="FF0000"/>
                </a:solidFill>
                <a:latin typeface="#9Slide03 Arima Madurai" panose="00000500000000000000" pitchFamily="2" charset="0"/>
                <a:cs typeface="#9Slide03 Arima Madurai" panose="00000500000000000000" pitchFamily="2" charset="0"/>
              </a:rPr>
              <a:t>Cốt</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truyện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là</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hệ</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thống</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sự</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kiện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được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sắp</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xếp</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theo</a:t>
            </a:r>
            <a:r>
              <a:rPr lang="en-US" sz="3200" dirty="0">
                <a:solidFill>
                  <a:srgbClr val="FF0000"/>
                </a:solidFill>
                <a:latin typeface="#9Slide03 Arima Madurai" panose="00000500000000000000" pitchFamily="2" charset="0"/>
                <a:cs typeface="#9Slide03 Arima Madurai" panose="00000500000000000000" pitchFamily="2" charset="0"/>
              </a:rPr>
              <a:t> 1 ý </a:t>
            </a:r>
            <a:r>
              <a:rPr lang="en-US" sz="3200" dirty="0" err="1">
                <a:solidFill>
                  <a:srgbClr val="FF0000"/>
                </a:solidFill>
                <a:latin typeface="#9Slide03 Arima Madurai" panose="00000500000000000000" pitchFamily="2" charset="0"/>
                <a:cs typeface="#9Slide03 Arima Madurai" panose="00000500000000000000" pitchFamily="2" charset="0"/>
              </a:rPr>
              <a:t>đồ</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nhất</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định</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nhằm</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thể</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hiện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nội</a:t>
            </a:r>
            <a:r>
              <a:rPr lang="en-US" sz="3200" dirty="0">
                <a:solidFill>
                  <a:srgbClr val="FF0000"/>
                </a:solidFill>
                <a:latin typeface="#9Slide03 Arima Madurai" panose="00000500000000000000" pitchFamily="2" charset="0"/>
                <a:cs typeface="#9Slide03 Arima Madurai" panose="00000500000000000000" pitchFamily="2" charset="0"/>
              </a:rPr>
              <a:t> dung, ý </a:t>
            </a:r>
            <a:r>
              <a:rPr lang="en-US" sz="3200" dirty="0" err="1">
                <a:solidFill>
                  <a:srgbClr val="FF0000"/>
                </a:solidFill>
                <a:latin typeface="#9Slide03 Arima Madurai" panose="00000500000000000000" pitchFamily="2" charset="0"/>
                <a:cs typeface="#9Slide03 Arima Madurai" panose="00000500000000000000" pitchFamily="2" charset="0"/>
              </a:rPr>
              <a:t>nghĩa</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của</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tác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phẩm</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2800" dirty="0">
                <a:solidFill>
                  <a:srgbClr val="FF0000"/>
                </a:solidFill>
                <a:latin typeface="#9Slide03 Arima Madurai" panose="00000500000000000000" pitchFamily="2" charset="0"/>
                <a:cs typeface="#9Slide03 Arima Madurai" panose="00000500000000000000" pitchFamily="2" charset="0"/>
              </a:rPr>
              <a:t>VD: </a:t>
            </a:r>
            <a:r>
              <a:rPr lang="en-US" sz="2800" dirty="0" err="1">
                <a:solidFill>
                  <a:srgbClr val="FF0000"/>
                </a:solidFill>
                <a:latin typeface="#9Slide03 Arima Madurai" panose="00000500000000000000" pitchFamily="2" charset="0"/>
                <a:cs typeface="#9Slide03 Arima Madurai" panose="00000500000000000000" pitchFamily="2" charset="0"/>
              </a:rPr>
              <a:t>Cốt</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truyện</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Thánh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Gióng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Gióng</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sinh</a:t>
            </a:r>
            <a:r>
              <a:rPr lang="en-US" sz="2800" dirty="0">
                <a:solidFill>
                  <a:srgbClr val="FF0000"/>
                </a:solidFill>
                <a:latin typeface="#9Slide03 Arima Madurai" panose="00000500000000000000" pitchFamily="2" charset="0"/>
                <a:cs typeface="#9Slide03 Arima Madurai" panose="00000500000000000000" pitchFamily="2" charset="0"/>
              </a:rPr>
              <a:t> ra </a:t>
            </a:r>
            <a:r>
              <a:rPr lang="en-US" sz="2800" dirty="0" err="1">
                <a:solidFill>
                  <a:srgbClr val="FF0000"/>
                </a:solidFill>
                <a:latin typeface="#9Slide03 Arima Madurai" panose="00000500000000000000" pitchFamily="2" charset="0"/>
                <a:cs typeface="#9Slide03 Arima Madurai" panose="00000500000000000000" pitchFamily="2" charset="0"/>
              </a:rPr>
              <a:t>kì</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lạ</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đòi</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đi</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đánh</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giặc</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a:solidFill>
                  <a:srgbClr val="FF0000"/>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đánh</a:t>
            </a:r>
            <a:r>
              <a:rPr lang="en-US" sz="2800" dirty="0">
                <a:solidFill>
                  <a:srgbClr val="FF0000"/>
                </a:solidFill>
                <a:latin typeface="#9Slide03 Arima Madurai" panose="00000500000000000000" pitchFamily="2" charset="0"/>
                <a:cs typeface="#9Slide03 Arima Madurai" panose="00000500000000000000" pitchFamily="2" charset="0"/>
              </a:rPr>
              <a:t> tan </a:t>
            </a:r>
            <a:r>
              <a:rPr lang="en-US" sz="2800" dirty="0" err="1">
                <a:solidFill>
                  <a:srgbClr val="FF0000"/>
                </a:solidFill>
                <a:latin typeface="#9Slide03 Arima Madurai" panose="00000500000000000000" pitchFamily="2" charset="0"/>
                <a:cs typeface="#9Slide03 Arima Madurai" panose="00000500000000000000" pitchFamily="2" charset="0"/>
              </a:rPr>
              <a:t>giặc</a:t>
            </a:r>
            <a:r>
              <a:rPr lang="en-US" sz="2800" dirty="0">
                <a:solidFill>
                  <a:srgbClr val="FF0000"/>
                </a:solidFill>
                <a:latin typeface="#9Slide03 Arima Madurai" panose="00000500000000000000" pitchFamily="2" charset="0"/>
                <a:cs typeface="#9Slide03 Arima Madurai" panose="00000500000000000000" pitchFamily="2" charset="0"/>
              </a:rPr>
              <a:t>, bay </a:t>
            </a:r>
            <a:r>
              <a:rPr lang="en-US" sz="2800" dirty="0" err="1">
                <a:solidFill>
                  <a:srgbClr val="FF0000"/>
                </a:solidFill>
                <a:latin typeface="#9Slide03 Arima Madurai" panose="00000500000000000000" pitchFamily="2" charset="0"/>
                <a:cs typeface="#9Slide03 Arima Madurai" panose="00000500000000000000" pitchFamily="2" charset="0"/>
              </a:rPr>
              <a:t>về</a:t>
            </a:r>
            <a:r>
              <a:rPr lang="en-US" sz="2800" dirty="0">
                <a:solidFill>
                  <a:srgbClr val="FF0000"/>
                </a:solidFill>
                <a:latin typeface="#9Slide03 Arima Madurai" panose="00000500000000000000" pitchFamily="2" charset="0"/>
                <a:cs typeface="#9Slide03 Arima Madurai" panose="00000500000000000000" pitchFamily="2" charset="0"/>
              </a:rPr>
              <a:t> </a:t>
            </a:r>
            <a:r>
              <a:rPr lang="en-US" sz="2800" dirty="0" err="1">
                <a:solidFill>
                  <a:srgbClr val="FF0000"/>
                </a:solidFill>
                <a:latin typeface="#9Slide03 Arima Madurai" panose="00000500000000000000" pitchFamily="2" charset="0"/>
                <a:cs typeface="#9Slide03 Arima Madurai" panose="00000500000000000000" pitchFamily="2" charset="0"/>
              </a:rPr>
              <a:t>trời</a:t>
            </a:r>
            <a:r>
              <a:rPr lang="en-US" sz="2800" dirty="0">
                <a:solidFill>
                  <a:srgbClr val="FF0000"/>
                </a:solidFill>
                <a:latin typeface="#9Slide03 Arima Madurai" panose="00000500000000000000" pitchFamily="2" charset="0"/>
                <a:cs typeface="#9Slide03 Arima Madurai" panose="00000500000000000000" pitchFamily="2" charset="0"/>
              </a:rPr>
              <a:t>.</a:t>
            </a:r>
            <a:endParaRPr lang="en-US" sz="20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461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a:off x="4267200" y="59070"/>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800600" y="1676400"/>
            <a:ext cx="6108700" cy="1938992"/>
          </a:xfrm>
          <a:prstGeom prst="rect">
            <a:avLst/>
          </a:prstGeom>
          <a:noFill/>
        </p:spPr>
        <p:txBody>
          <a:bodyPr wrap="square">
            <a:spAutoFit/>
          </a:bodyPr>
          <a:lstStyle/>
          <a:p>
            <a:pPr algn="ct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4/</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vật</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thường</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ai? </a:t>
            </a:r>
            <a:r>
              <a:rPr lang="en-US" sz="40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Có</a:t>
            </a:r>
            <a:r>
              <a:rPr lang="en-US" sz="40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đặc</a:t>
            </a: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điểm</a:t>
            </a: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Lấy</a:t>
            </a: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VD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minh</a:t>
            </a:r>
            <a:r>
              <a:rPr lang="en-US" sz="40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họa</a:t>
            </a:r>
            <a:endParaRPr kumimoji="0" lang="en-US" altLang="en-US" sz="4000" b="1" u="none" strike="noStrike" cap="none" normalizeH="0" baseline="0" dirty="0">
              <a:ln>
                <a:noFill/>
              </a:ln>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061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7010393" y="995364"/>
            <a:ext cx="6172207"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4">
            <a:extLst>
              <a:ext uri="{28A0092B-C50C-407E-A947-70E740481C1C}">
                <a14:useLocalDpi xmlns:a14="http://schemas.microsoft.com/office/drawing/2010/main" val="0"/>
              </a:ext>
            </a:extLst>
          </a:blip>
          <a:srcRect t="24370"/>
          <a:stretch/>
        </p:blipFill>
        <p:spPr>
          <a:xfrm flipH="1">
            <a:off x="76198" y="134680"/>
            <a:ext cx="7848593" cy="672332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838200" y="1905000"/>
            <a:ext cx="6664192" cy="2554545"/>
          </a:xfrm>
          <a:prstGeom prst="rect">
            <a:avLst/>
          </a:prstGeom>
          <a:noFill/>
        </p:spPr>
        <p:txBody>
          <a:bodyPr wrap="square">
            <a:spAutoFit/>
          </a:bodyPr>
          <a:lstStyle/>
          <a:p>
            <a:pPr algn="ctr"/>
            <a:r>
              <a:rPr lang="en-US" sz="3200" b="1" dirty="0" err="1">
                <a:solidFill>
                  <a:srgbClr val="FF0000"/>
                </a:solidFill>
                <a:latin typeface="#9Slide03 Arima Madurai" panose="00000500000000000000" pitchFamily="2" charset="0"/>
                <a:cs typeface="#9Slide03 Arima Madurai" panose="00000500000000000000" pitchFamily="2" charset="0"/>
              </a:rPr>
              <a:t>Nhân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vật</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là</a:t>
            </a:r>
            <a:r>
              <a:rPr lang="en-US" sz="3200" dirty="0">
                <a:solidFill>
                  <a:srgbClr val="FF0000"/>
                </a:solidFill>
                <a:latin typeface="#9Slide03 Arima Madurai" panose="00000500000000000000" pitchFamily="2" charset="0"/>
                <a:cs typeface="#9Slide03 Arima Madurai" panose="00000500000000000000" pitchFamily="2" charset="0"/>
              </a:rPr>
              <a:t> con </a:t>
            </a:r>
            <a:r>
              <a:rPr lang="en-US" sz="3200" dirty="0" err="1">
                <a:solidFill>
                  <a:srgbClr val="FF0000"/>
                </a:solidFill>
                <a:latin typeface="#9Slide03 Arima Madurai" panose="00000500000000000000" pitchFamily="2" charset="0"/>
                <a:cs typeface="#9Slide03 Arima Madurai" panose="00000500000000000000" pitchFamily="2" charset="0"/>
              </a:rPr>
              <a:t>người</a:t>
            </a:r>
            <a:r>
              <a:rPr lang="en-US" sz="3200" dirty="0">
                <a:solidFill>
                  <a:srgbClr val="FF0000"/>
                </a:solidFill>
                <a:latin typeface="#9Slide03 Arima Madurai" panose="00000500000000000000" pitchFamily="2" charset="0"/>
                <a:cs typeface="#9Slide03 Arima Madurai" panose="00000500000000000000" pitchFamily="2" charset="0"/>
              </a:rPr>
              <a:t>, con </a:t>
            </a:r>
            <a:r>
              <a:rPr lang="en-US" sz="3200" dirty="0" err="1">
                <a:solidFill>
                  <a:srgbClr val="FF0000"/>
                </a:solidFill>
                <a:latin typeface="#9Slide03 Arima Madurai" panose="00000500000000000000" pitchFamily="2" charset="0"/>
                <a:cs typeface="#9Slide03 Arima Madurai" panose="00000500000000000000" pitchFamily="2" charset="0"/>
              </a:rPr>
              <a:t>vật</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đồ</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vật</a:t>
            </a:r>
            <a:r>
              <a:rPr lang="en-US" sz="3200" dirty="0">
                <a:solidFill>
                  <a:srgbClr val="FF0000"/>
                </a:solidFill>
                <a:latin typeface="#9Slide03 Arima Madurai" panose="00000500000000000000" pitchFamily="2" charset="0"/>
                <a:cs typeface="#9Slide03 Arima Madurai" panose="00000500000000000000" pitchFamily="2" charset="0"/>
              </a:rPr>
              <a:t> … </a:t>
            </a:r>
            <a:r>
              <a:rPr lang="en-US" sz="3200" dirty="0" err="1">
                <a:solidFill>
                  <a:srgbClr val="FF0000"/>
                </a:solidFill>
                <a:latin typeface="#9Slide03 Arima Madurai" panose="00000500000000000000" pitchFamily="2" charset="0"/>
                <a:cs typeface="#9Slide03 Arima Madurai" panose="00000500000000000000" pitchFamily="2" charset="0"/>
              </a:rPr>
              <a:t>được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miêu</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tả</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thể</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hiện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trong</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tác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phẩm</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văn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học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Đặc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điểm</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của</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nhân</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vật</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thường</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được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bộc</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lộ</a:t>
            </a:r>
            <a:r>
              <a:rPr lang="en-US" sz="3200" dirty="0">
                <a:solidFill>
                  <a:srgbClr val="FF0000"/>
                </a:solidFill>
                <a:latin typeface="#9Slide03 Arima Madurai" panose="00000500000000000000" pitchFamily="2" charset="0"/>
                <a:cs typeface="#9Slide03 Arima Madurai" panose="00000500000000000000" pitchFamily="2" charset="0"/>
              </a:rPr>
              <a:t> qua </a:t>
            </a:r>
            <a:r>
              <a:rPr lang="en-US" sz="3200" dirty="0" err="1">
                <a:solidFill>
                  <a:srgbClr val="FF0000"/>
                </a:solidFill>
                <a:latin typeface="#9Slide03 Arima Madurai" panose="00000500000000000000" pitchFamily="2" charset="0"/>
                <a:cs typeface="#9Slide03 Arima Madurai" panose="00000500000000000000" pitchFamily="2" charset="0"/>
              </a:rPr>
              <a:t>hình</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dáng</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cử</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chỉ</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lời</a:t>
            </a:r>
            <a:r>
              <a:rPr lang="en-US" sz="3200" dirty="0">
                <a:solidFill>
                  <a:srgbClr val="FF0000"/>
                </a:solidFill>
                <a:latin typeface="#9Slide03 Arima Madurai" panose="00000500000000000000" pitchFamily="2" charset="0"/>
                <a:cs typeface="#9Slide03 Arima Madurai" panose="00000500000000000000" pitchFamily="2" charset="0"/>
              </a:rPr>
              <a:t> </a:t>
            </a:r>
            <a:r>
              <a:rPr lang="en-US" sz="3200" dirty="0" err="1">
                <a:solidFill>
                  <a:srgbClr val="FF0000"/>
                </a:solidFill>
                <a:latin typeface="#9Slide03 Arima Madurai" panose="00000500000000000000" pitchFamily="2" charset="0"/>
                <a:cs typeface="#9Slide03 Arima Madurai" panose="00000500000000000000" pitchFamily="2" charset="0"/>
              </a:rPr>
              <a:t>nói</a:t>
            </a:r>
            <a:r>
              <a:rPr lang="en-US" sz="3200" dirty="0">
                <a:solidFill>
                  <a:srgbClr val="FF0000"/>
                </a:solidFill>
                <a:latin typeface="#9Slide03 Arima Madurai" panose="00000500000000000000" pitchFamily="2" charset="0"/>
                <a:cs typeface="#9Slide03 Arima Madurai" panose="00000500000000000000" pitchFamily="2" charset="0"/>
              </a:rPr>
              <a:t>, ý </a:t>
            </a:r>
            <a:r>
              <a:rPr lang="en-US" sz="3200" dirty="0" err="1">
                <a:solidFill>
                  <a:srgbClr val="FF0000"/>
                </a:solidFill>
                <a:latin typeface="#9Slide03 Arima Madurai" panose="00000500000000000000" pitchFamily="2" charset="0"/>
                <a:cs typeface="#9Slide03 Arima Madurai" panose="00000500000000000000" pitchFamily="2" charset="0"/>
              </a:rPr>
              <a:t>nghĩ</a:t>
            </a:r>
            <a:r>
              <a:rPr lang="en-US" sz="3200" dirty="0">
                <a:solidFill>
                  <a:srgbClr val="FF0000"/>
                </a:solidFill>
                <a:latin typeface="#9Slide03 Arima Madurai" panose="00000500000000000000" pitchFamily="2" charset="0"/>
                <a:cs typeface="#9Slide03 Arima Madurai" panose="00000500000000000000" pitchFamily="2" charset="0"/>
              </a:rPr>
              <a:t> …</a:t>
            </a:r>
          </a:p>
        </p:txBody>
      </p:sp>
    </p:spTree>
    <p:extLst>
      <p:ext uri="{BB962C8B-B14F-4D97-AF65-F5344CB8AC3E}">
        <p14:creationId xmlns:p14="http://schemas.microsoft.com/office/powerpoint/2010/main" val="1851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id="{D9FDFF40-511B-492A-9740-3F54CB71B158}"/>
              </a:ext>
            </a:extLst>
          </p:cNvPr>
          <p:cNvSpPr txBox="1"/>
          <p:nvPr/>
        </p:nvSpPr>
        <p:spPr>
          <a:xfrm>
            <a:off x="5105400" y="675740"/>
            <a:ext cx="5182830" cy="6309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3/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Các</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yếu</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tố</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của</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truyện</a:t>
            </a:r>
            <a:endParaRPr lang="zh-CN" altLang="en-US" sz="5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grpSp>
        <p:nvGrpSpPr>
          <p:cNvPr id="3" name="Group 2">
            <a:extLst>
              <a:ext uri="{FF2B5EF4-FFF2-40B4-BE49-F238E27FC236}">
                <a16:creationId xmlns:a16="http://schemas.microsoft.com/office/drawing/2014/main" id="{F6EB8FED-A936-40F2-A366-4F0F5F3251A5}"/>
              </a:ext>
            </a:extLst>
          </p:cNvPr>
          <p:cNvGrpSpPr/>
          <p:nvPr/>
        </p:nvGrpSpPr>
        <p:grpSpPr>
          <a:xfrm>
            <a:off x="4038601" y="1757562"/>
            <a:ext cx="7804528" cy="1671437"/>
            <a:chOff x="375684" y="1105786"/>
            <a:chExt cx="5131981" cy="1637414"/>
          </a:xfrm>
        </p:grpSpPr>
        <p:sp>
          <p:nvSpPr>
            <p:cNvPr id="4" name="Rectangle: Rounded Corners 3">
              <a:extLst>
                <a:ext uri="{FF2B5EF4-FFF2-40B4-BE49-F238E27FC236}">
                  <a16:creationId xmlns:a16="http://schemas.microsoft.com/office/drawing/2014/main" id="{75B1E933-74C0-4D29-979C-102AD6105A44}"/>
                </a:ext>
              </a:extLst>
            </p:cNvPr>
            <p:cNvSpPr/>
            <p:nvPr/>
          </p:nvSpPr>
          <p:spPr>
            <a:xfrm>
              <a:off x="375684" y="1105786"/>
              <a:ext cx="5131981" cy="1637414"/>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5" name="TextBox 4">
              <a:extLst>
                <a:ext uri="{FF2B5EF4-FFF2-40B4-BE49-F238E27FC236}">
                  <a16:creationId xmlns:a16="http://schemas.microsoft.com/office/drawing/2014/main" id="{185E8B62-8C05-4688-89F5-7645569456DC}"/>
                </a:ext>
              </a:extLst>
            </p:cNvPr>
            <p:cNvSpPr txBox="1"/>
            <p:nvPr/>
          </p:nvSpPr>
          <p:spPr>
            <a:xfrm>
              <a:off x="681460" y="1371091"/>
              <a:ext cx="4520428" cy="1372109"/>
            </a:xfrm>
            <a:prstGeom prst="rect">
              <a:avLst/>
            </a:prstGeom>
            <a:noFill/>
          </p:spPr>
          <p:txBody>
            <a:bodyPr wrap="square" rtlCol="0">
              <a:spAutoFit/>
            </a:bodyPr>
            <a:lstStyle/>
            <a:p>
              <a:pPr algn="just"/>
              <a:r>
                <a:rPr lang="en-US" sz="2500" b="1" dirty="0">
                  <a:latin typeface="#9Slide03 Arima Madurai" panose="00000500000000000000" pitchFamily="2" charset="0"/>
                  <a:cs typeface="#9Slide03 Arima Madurai" panose="00000500000000000000" pitchFamily="2" charset="0"/>
                </a:rPr>
                <a:t>Chi </a:t>
              </a:r>
              <a:r>
                <a:rPr lang="en-US" sz="2500" b="1" dirty="0" err="1">
                  <a:latin typeface="#9Slide03 Arima Madurai" panose="00000500000000000000" pitchFamily="2" charset="0"/>
                  <a:cs typeface="#9Slide03 Arima Madurai" panose="00000500000000000000" pitchFamily="2" charset="0"/>
                </a:rPr>
                <a:t>tiết</a:t>
              </a:r>
              <a:r>
                <a:rPr lang="en-US" sz="2500" b="1"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là</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những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sự</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việc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nhỏ</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trong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văn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bản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tạo</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nên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sự</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sinh</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động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của</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tác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phẩm</a:t>
              </a:r>
              <a:r>
                <a:rPr lang="en-US" sz="2500" dirty="0">
                  <a:latin typeface="#9Slide03 Arima Madurai" panose="00000500000000000000" pitchFamily="2" charset="0"/>
                  <a:cs typeface="#9Slide03 Arima Madurai" panose="00000500000000000000" pitchFamily="2" charset="0"/>
                </a:rPr>
                <a:t>. VD: Chi </a:t>
              </a:r>
              <a:r>
                <a:rPr lang="en-US" sz="2500" dirty="0" err="1">
                  <a:latin typeface="#9Slide03 Arima Madurai" panose="00000500000000000000" pitchFamily="2" charset="0"/>
                  <a:cs typeface="#9Slide03 Arima Madurai" panose="00000500000000000000" pitchFamily="2" charset="0"/>
                </a:rPr>
                <a:t>tiết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cậu</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bé</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lên</a:t>
              </a:r>
              <a:r>
                <a:rPr lang="en-US" sz="2500" dirty="0">
                  <a:latin typeface="#9Slide03 Arima Madurai" panose="00000500000000000000" pitchFamily="2" charset="0"/>
                  <a:cs typeface="#9Slide03 Arima Madurai" panose="00000500000000000000" pitchFamily="2" charset="0"/>
                </a:rPr>
                <a:t> 3 </a:t>
              </a:r>
              <a:r>
                <a:rPr lang="en-US" sz="2500" dirty="0" err="1">
                  <a:latin typeface="#9Slide03 Arima Madurai" panose="00000500000000000000" pitchFamily="2" charset="0"/>
                  <a:cs typeface="#9Slide03 Arima Madurai" panose="00000500000000000000" pitchFamily="2" charset="0"/>
                </a:rPr>
                <a:t>mà</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không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biết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nói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cười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trong</a:t>
              </a:r>
              <a:r>
                <a:rPr lang="en-US" sz="2500" dirty="0">
                  <a:latin typeface="#9Slide03 Arima Madurai" panose="00000500000000000000" pitchFamily="2" charset="0"/>
                  <a:cs typeface="#9Slide03 Arima Madurai" panose="00000500000000000000" pitchFamily="2" charset="0"/>
                </a:rPr>
                <a:t> “TG”</a:t>
              </a:r>
            </a:p>
          </p:txBody>
        </p:sp>
      </p:grpSp>
      <p:grpSp>
        <p:nvGrpSpPr>
          <p:cNvPr id="6" name="Group 5">
            <a:extLst>
              <a:ext uri="{FF2B5EF4-FFF2-40B4-BE49-F238E27FC236}">
                <a16:creationId xmlns:a16="http://schemas.microsoft.com/office/drawing/2014/main" id="{98290027-3A20-448F-8E1D-B2DD5745B54F}"/>
              </a:ext>
            </a:extLst>
          </p:cNvPr>
          <p:cNvGrpSpPr/>
          <p:nvPr/>
        </p:nvGrpSpPr>
        <p:grpSpPr>
          <a:xfrm>
            <a:off x="4038601" y="4114800"/>
            <a:ext cx="7804528" cy="1946620"/>
            <a:chOff x="375684" y="1105786"/>
            <a:chExt cx="5131981" cy="1637414"/>
          </a:xfrm>
        </p:grpSpPr>
        <p:sp>
          <p:nvSpPr>
            <p:cNvPr id="7" name="Rectangle: Rounded Corners 6">
              <a:extLst>
                <a:ext uri="{FF2B5EF4-FFF2-40B4-BE49-F238E27FC236}">
                  <a16:creationId xmlns:a16="http://schemas.microsoft.com/office/drawing/2014/main" id="{99DD9452-AB5A-4427-B859-ED6D07CE2DDF}"/>
                </a:ext>
              </a:extLst>
            </p:cNvPr>
            <p:cNvSpPr/>
            <p:nvPr/>
          </p:nvSpPr>
          <p:spPr>
            <a:xfrm>
              <a:off x="375684" y="1105786"/>
              <a:ext cx="5131981" cy="1637414"/>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8" name="TextBox 7">
              <a:extLst>
                <a:ext uri="{FF2B5EF4-FFF2-40B4-BE49-F238E27FC236}">
                  <a16:creationId xmlns:a16="http://schemas.microsoft.com/office/drawing/2014/main" id="{C8620148-63CB-4477-9B85-940DE8FF5A41}"/>
                </a:ext>
              </a:extLst>
            </p:cNvPr>
            <p:cNvSpPr txBox="1"/>
            <p:nvPr/>
          </p:nvSpPr>
          <p:spPr>
            <a:xfrm>
              <a:off x="523968" y="1298075"/>
              <a:ext cx="4977518" cy="1359165"/>
            </a:xfrm>
            <a:prstGeom prst="rect">
              <a:avLst/>
            </a:prstGeom>
            <a:noFill/>
          </p:spPr>
          <p:txBody>
            <a:bodyPr wrap="square" rtlCol="0">
              <a:spAutoFit/>
            </a:bodyPr>
            <a:lstStyle/>
            <a:p>
              <a:pPr algn="just"/>
              <a:r>
                <a:rPr lang="en-US" sz="2500" b="1" dirty="0" err="1">
                  <a:latin typeface="#9Slide03 Arima Madurai" panose="00000500000000000000" pitchFamily="2" charset="0"/>
                  <a:cs typeface="#9Slide03 Arima Madurai" panose="00000500000000000000" pitchFamily="2" charset="0"/>
                </a:rPr>
                <a:t>Cốt</a:t>
              </a:r>
              <a:r>
                <a:rPr lang="en-US" sz="2500" b="1" dirty="0">
                  <a:latin typeface="#9Slide03 Arima Madurai" panose="00000500000000000000" pitchFamily="2" charset="0"/>
                  <a:cs typeface="#9Slide03 Arima Madurai" panose="00000500000000000000" pitchFamily="2" charset="0"/>
                </a:rPr>
                <a:t> </a:t>
              </a:r>
              <a:r>
                <a:rPr lang="en-US" sz="2500" b="1" dirty="0" err="1">
                  <a:latin typeface="#9Slide03 Arima Madurai" panose="00000500000000000000" pitchFamily="2" charset="0"/>
                  <a:cs typeface="#9Slide03 Arima Madurai" panose="00000500000000000000" pitchFamily="2" charset="0"/>
                </a:rPr>
                <a:t>truyện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là</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hệ</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thống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sự</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kiện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được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sắp</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xếp</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theo</a:t>
              </a:r>
              <a:r>
                <a:rPr lang="en-US" sz="2500" dirty="0">
                  <a:latin typeface="#9Slide03 Arima Madurai" panose="00000500000000000000" pitchFamily="2" charset="0"/>
                  <a:cs typeface="#9Slide03 Arima Madurai" panose="00000500000000000000" pitchFamily="2" charset="0"/>
                </a:rPr>
                <a:t> 1 ý </a:t>
              </a:r>
              <a:r>
                <a:rPr lang="en-US" sz="2500" dirty="0" err="1">
                  <a:latin typeface="#9Slide03 Arima Madurai" panose="00000500000000000000" pitchFamily="2" charset="0"/>
                  <a:cs typeface="#9Slide03 Arima Madurai" panose="00000500000000000000" pitchFamily="2" charset="0"/>
                </a:rPr>
                <a:t>đồ</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nhất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định</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nhằm</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thể</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hiện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nội</a:t>
              </a:r>
              <a:r>
                <a:rPr lang="en-US" sz="2500" dirty="0">
                  <a:latin typeface="#9Slide03 Arima Madurai" panose="00000500000000000000" pitchFamily="2" charset="0"/>
                  <a:cs typeface="#9Slide03 Arima Madurai" panose="00000500000000000000" pitchFamily="2" charset="0"/>
                </a:rPr>
                <a:t> dung, ý </a:t>
              </a:r>
              <a:r>
                <a:rPr lang="en-US" sz="2500" dirty="0" err="1">
                  <a:latin typeface="#9Slide03 Arima Madurai" panose="00000500000000000000" pitchFamily="2" charset="0"/>
                  <a:cs typeface="#9Slide03 Arima Madurai" panose="00000500000000000000" pitchFamily="2" charset="0"/>
                </a:rPr>
                <a:t>nghĩa</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của</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tác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phẩm</a:t>
              </a:r>
              <a:r>
                <a:rPr lang="en-US" sz="2500" dirty="0">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rPr>
                <a:t>VD: </a:t>
              </a:r>
              <a:r>
                <a:rPr lang="en-US" sz="2400" dirty="0" err="1">
                  <a:latin typeface="#9Slide03 Arima Madurai" panose="00000500000000000000" pitchFamily="2" charset="0"/>
                  <a:cs typeface="#9Slide03 Arima Madurai" panose="00000500000000000000" pitchFamily="2" charset="0"/>
                </a:rPr>
                <a:t>Cốt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truyện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sinh</a:t>
              </a:r>
              <a:r>
                <a:rPr lang="en-US" sz="2400" dirty="0">
                  <a:latin typeface="#9Slide03 Arima Madurai" panose="00000500000000000000" pitchFamily="2" charset="0"/>
                  <a:cs typeface="#9Slide03 Arima Madurai" panose="00000500000000000000" pitchFamily="2" charset="0"/>
                </a:rPr>
                <a:t> ra </a:t>
              </a:r>
              <a:r>
                <a:rPr lang="en-US" sz="2400" dirty="0" err="1">
                  <a:latin typeface="#9Slide03 Arima Madurai" panose="00000500000000000000" pitchFamily="2" charset="0"/>
                  <a:cs typeface="#9Slide03 Arima Madurai" panose="00000500000000000000" pitchFamily="2" charset="0"/>
                </a:rPr>
                <a:t>kì</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lạ</a:t>
              </a:r>
              <a:r>
                <a:rPr lang="en-US" sz="2400" dirty="0">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đòi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giặc</a:t>
              </a:r>
              <a:r>
                <a:rPr lang="en-US" sz="2400" dirty="0">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đánh</a:t>
              </a:r>
              <a:r>
                <a:rPr lang="en-US" sz="2400" dirty="0">
                  <a:latin typeface="#9Slide03 Arima Madurai" panose="00000500000000000000" pitchFamily="2" charset="0"/>
                  <a:cs typeface="#9Slide03 Arima Madurai" panose="00000500000000000000" pitchFamily="2" charset="0"/>
                </a:rPr>
                <a:t> tan </a:t>
              </a:r>
              <a:r>
                <a:rPr lang="en-US" sz="2400" dirty="0" err="1">
                  <a:latin typeface="#9Slide03 Arima Madurai" panose="00000500000000000000" pitchFamily="2" charset="0"/>
                  <a:cs typeface="#9Slide03 Arima Madurai" panose="00000500000000000000" pitchFamily="2" charset="0"/>
                </a:rPr>
                <a:t>giặc</a:t>
              </a:r>
              <a:r>
                <a:rPr lang="en-US" sz="2400" dirty="0">
                  <a:latin typeface="#9Slide03 Arima Madurai" panose="00000500000000000000" pitchFamily="2" charset="0"/>
                  <a:cs typeface="#9Slide03 Arima Madurai" panose="00000500000000000000" pitchFamily="2" charset="0"/>
                </a:rPr>
                <a:t>, bay </a:t>
              </a:r>
              <a:r>
                <a:rPr lang="en-US" sz="2400" dirty="0" err="1">
                  <a:latin typeface="#9Slide03 Arima Madurai" panose="00000500000000000000" pitchFamily="2" charset="0"/>
                  <a:cs typeface="#9Slide03 Arima Madurai" panose="00000500000000000000" pitchFamily="2" charset="0"/>
                </a:rPr>
                <a:t>về</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trời</a:t>
              </a:r>
              <a:r>
                <a:rPr lang="en-US" sz="2400" dirty="0">
                  <a:latin typeface="#9Slide03 Arima Madurai" panose="00000500000000000000" pitchFamily="2" charset="0"/>
                  <a:cs typeface="#9Slide03 Arima Madurai" panose="00000500000000000000" pitchFamily="2" charset="0"/>
                </a:rPr>
                <a:t>.</a:t>
              </a:r>
              <a:endParaRPr lang="en-US" sz="1800" dirty="0">
                <a:latin typeface="#9Slide03 Arima Madurai" panose="00000500000000000000" pitchFamily="2" charset="0"/>
                <a:cs typeface="#9Slide03 Arima Madurai" panose="00000500000000000000" pitchFamily="2" charset="0"/>
              </a:endParaRPr>
            </a:p>
          </p:txBody>
        </p:sp>
      </p:grpSp>
      <p:pic>
        <p:nvPicPr>
          <p:cNvPr id="10" name="Picture 9">
            <a:extLst>
              <a:ext uri="{FF2B5EF4-FFF2-40B4-BE49-F238E27FC236}">
                <a16:creationId xmlns:a16="http://schemas.microsoft.com/office/drawing/2014/main" id="{9890A33C-7778-4954-BC4D-40EDF6F617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93" r="29152"/>
          <a:stretch/>
        </p:blipFill>
        <p:spPr>
          <a:xfrm>
            <a:off x="703686" y="411611"/>
            <a:ext cx="2897425" cy="6327597"/>
          </a:xfrm>
          <a:prstGeom prst="rect">
            <a:avLst/>
          </a:prstGeom>
        </p:spPr>
      </p:pic>
    </p:spTree>
    <p:extLst>
      <p:ext uri="{BB962C8B-B14F-4D97-AF65-F5344CB8AC3E}">
        <p14:creationId xmlns:p14="http://schemas.microsoft.com/office/powerpoint/2010/main" val="42204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ãn nhãn với phim hoạt hình “Con Rồng cháu Tiên” phiên bản 2017">
            <a:extLst>
              <a:ext uri="{FF2B5EF4-FFF2-40B4-BE49-F238E27FC236}">
                <a16:creationId xmlns:a16="http://schemas.microsoft.com/office/drawing/2014/main" id="{23A9BCBB-292F-4641-B27A-40022C704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9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5">
            <a:extLst>
              <a:ext uri="{FF2B5EF4-FFF2-40B4-BE49-F238E27FC236}">
                <a16:creationId xmlns:a16="http://schemas.microsoft.com/office/drawing/2014/main" id="{BBE4216F-6A85-4EC3-B290-A74AD759606C}"/>
              </a:ext>
            </a:extLst>
          </p:cNvPr>
          <p:cNvSpPr txBox="1"/>
          <p:nvPr/>
        </p:nvSpPr>
        <p:spPr>
          <a:xfrm>
            <a:off x="4343400" y="575464"/>
            <a:ext cx="5182829" cy="6309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3/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Các</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yếu</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tố</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của</a:t>
            </a:r>
            <a:r>
              <a:rPr lang="en-US" altLang="zh-CN" sz="3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 </a:t>
            </a:r>
            <a:r>
              <a:rPr lang="en-US" altLang="zh-CN" sz="3500" b="1" dirty="0" err="1">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rPr>
              <a:t>truyện</a:t>
            </a:r>
            <a:endParaRPr lang="zh-CN" altLang="en-US" sz="5500" b="1" dirty="0">
              <a:solidFill>
                <a:srgbClr val="FF0000"/>
              </a:solidFill>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grpSp>
        <p:nvGrpSpPr>
          <p:cNvPr id="10" name="Group 9">
            <a:extLst>
              <a:ext uri="{FF2B5EF4-FFF2-40B4-BE49-F238E27FC236}">
                <a16:creationId xmlns:a16="http://schemas.microsoft.com/office/drawing/2014/main" id="{1A382FB8-CD44-4873-8A06-D9D3283B5DEA}"/>
              </a:ext>
            </a:extLst>
          </p:cNvPr>
          <p:cNvGrpSpPr/>
          <p:nvPr/>
        </p:nvGrpSpPr>
        <p:grpSpPr>
          <a:xfrm>
            <a:off x="609600" y="1524001"/>
            <a:ext cx="11254443" cy="1905000"/>
            <a:chOff x="375684" y="1105786"/>
            <a:chExt cx="5131981" cy="1637414"/>
          </a:xfrm>
        </p:grpSpPr>
        <p:sp>
          <p:nvSpPr>
            <p:cNvPr id="11" name="Rectangle: Rounded Corners 10">
              <a:extLst>
                <a:ext uri="{FF2B5EF4-FFF2-40B4-BE49-F238E27FC236}">
                  <a16:creationId xmlns:a16="http://schemas.microsoft.com/office/drawing/2014/main" id="{74055514-0271-489F-AA10-281B6FE60908}"/>
                </a:ext>
              </a:extLst>
            </p:cNvPr>
            <p:cNvSpPr/>
            <p:nvPr/>
          </p:nvSpPr>
          <p:spPr>
            <a:xfrm>
              <a:off x="375684" y="1105786"/>
              <a:ext cx="5131981" cy="1637414"/>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2" name="TextBox 11">
              <a:extLst>
                <a:ext uri="{FF2B5EF4-FFF2-40B4-BE49-F238E27FC236}">
                  <a16:creationId xmlns:a16="http://schemas.microsoft.com/office/drawing/2014/main" id="{96C35246-886F-4A67-A61A-385238882CB5}"/>
                </a:ext>
              </a:extLst>
            </p:cNvPr>
            <p:cNvSpPr txBox="1"/>
            <p:nvPr/>
          </p:nvSpPr>
          <p:spPr>
            <a:xfrm>
              <a:off x="687906" y="1206128"/>
              <a:ext cx="4520428" cy="1470342"/>
            </a:xfrm>
            <a:prstGeom prst="rect">
              <a:avLst/>
            </a:prstGeom>
            <a:noFill/>
          </p:spPr>
          <p:txBody>
            <a:bodyPr wrap="square" rtlCol="0">
              <a:spAutoFit/>
            </a:bodyPr>
            <a:lstStyle/>
            <a:p>
              <a:pPr algn="just"/>
              <a:r>
                <a:rPr lang="en-US" sz="2500" b="1" dirty="0" err="1">
                  <a:latin typeface="#9Slide03 Arima Madurai" panose="00000500000000000000" pitchFamily="2" charset="0"/>
                  <a:cs typeface="#9Slide03 Arima Madurai" panose="00000500000000000000" pitchFamily="2" charset="0"/>
                </a:rPr>
                <a:t>Nhân</a:t>
              </a:r>
              <a:r>
                <a:rPr lang="en-US" sz="2500" b="1" dirty="0">
                  <a:latin typeface="#9Slide03 Arima Madurai" panose="00000500000000000000" pitchFamily="2" charset="0"/>
                  <a:cs typeface="#9Slide03 Arima Madurai" panose="00000500000000000000" pitchFamily="2" charset="0"/>
                </a:rPr>
                <a:t> </a:t>
              </a:r>
              <a:r>
                <a:rPr lang="en-US" sz="2500" b="1" dirty="0" err="1">
                  <a:latin typeface="#9Slide03 Arima Madurai" panose="00000500000000000000" pitchFamily="2" charset="0"/>
                  <a:cs typeface="#9Slide03 Arima Madurai" panose="00000500000000000000" pitchFamily="2" charset="0"/>
                </a:rPr>
                <a:t>vật</a:t>
              </a:r>
              <a:r>
                <a:rPr lang="en-US" sz="2500" b="1"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là</a:t>
              </a:r>
              <a:r>
                <a:rPr lang="en-US" sz="2500" dirty="0">
                  <a:latin typeface="#9Slide03 Arima Madurai" panose="00000500000000000000" pitchFamily="2" charset="0"/>
                  <a:cs typeface="#9Slide03 Arima Madurai" panose="00000500000000000000" pitchFamily="2" charset="0"/>
                </a:rPr>
                <a:t> con </a:t>
              </a:r>
              <a:r>
                <a:rPr lang="en-US" sz="2500" dirty="0" err="1">
                  <a:latin typeface="#9Slide03 Arima Madurai" panose="00000500000000000000" pitchFamily="2" charset="0"/>
                  <a:cs typeface="#9Slide03 Arima Madurai" panose="00000500000000000000" pitchFamily="2" charset="0"/>
                </a:rPr>
                <a:t>người</a:t>
              </a:r>
              <a:r>
                <a:rPr lang="en-US" sz="2500" dirty="0">
                  <a:latin typeface="#9Slide03 Arima Madurai" panose="00000500000000000000" pitchFamily="2" charset="0"/>
                  <a:cs typeface="#9Slide03 Arima Madurai" panose="00000500000000000000" pitchFamily="2" charset="0"/>
                </a:rPr>
                <a:t>, con </a:t>
              </a:r>
              <a:r>
                <a:rPr lang="en-US" sz="2500" dirty="0" err="1">
                  <a:latin typeface="#9Slide03 Arima Madurai" panose="00000500000000000000" pitchFamily="2" charset="0"/>
                  <a:cs typeface="#9Slide03 Arima Madurai" panose="00000500000000000000" pitchFamily="2" charset="0"/>
                </a:rPr>
                <a:t>vật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đồ</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vật</a:t>
              </a:r>
              <a:r>
                <a:rPr lang="en-US" sz="2500" dirty="0">
                  <a:latin typeface="#9Slide03 Arima Madurai" panose="00000500000000000000" pitchFamily="2" charset="0"/>
                  <a:cs typeface="#9Slide03 Arima Madurai" panose="00000500000000000000" pitchFamily="2" charset="0"/>
                </a:rPr>
                <a:t> … </a:t>
              </a:r>
              <a:r>
                <a:rPr lang="en-US" sz="2500" dirty="0" err="1">
                  <a:latin typeface="#9Slide03 Arima Madurai" panose="00000500000000000000" pitchFamily="2" charset="0"/>
                  <a:cs typeface="#9Slide03 Arima Madurai" panose="00000500000000000000" pitchFamily="2" charset="0"/>
                </a:rPr>
                <a:t>được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miêu</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tả</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thể</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hiện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trong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tác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phẩm</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văn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học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Đặc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điểm</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của</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nhân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vật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thường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được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bộc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lộ</a:t>
              </a:r>
              <a:r>
                <a:rPr lang="en-US" sz="2500" dirty="0">
                  <a:latin typeface="#9Slide03 Arima Madurai" panose="00000500000000000000" pitchFamily="2" charset="0"/>
                  <a:cs typeface="#9Slide03 Arima Madurai" panose="00000500000000000000" pitchFamily="2" charset="0"/>
                </a:rPr>
                <a:t> qua </a:t>
              </a:r>
              <a:r>
                <a:rPr lang="en-US" sz="2500" dirty="0" err="1">
                  <a:latin typeface="#9Slide03 Arima Madurai" panose="00000500000000000000" pitchFamily="2" charset="0"/>
                  <a:cs typeface="#9Slide03 Arima Madurai" panose="00000500000000000000" pitchFamily="2" charset="0"/>
                </a:rPr>
                <a:t>hình</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dáng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cử</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chỉ</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lời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nói</a:t>
              </a:r>
              <a:r>
                <a:rPr lang="en-US" sz="2500" dirty="0">
                  <a:latin typeface="#9Slide03 Arima Madurai" panose="00000500000000000000" pitchFamily="2" charset="0"/>
                  <a:cs typeface="#9Slide03 Arima Madurai" panose="00000500000000000000" pitchFamily="2" charset="0"/>
                </a:rPr>
                <a:t>, ý </a:t>
              </a:r>
              <a:r>
                <a:rPr lang="en-US" sz="2500" dirty="0" err="1">
                  <a:latin typeface="#9Slide03 Arima Madurai" panose="00000500000000000000" pitchFamily="2" charset="0"/>
                  <a:cs typeface="#9Slide03 Arima Madurai" panose="00000500000000000000" pitchFamily="2" charset="0"/>
                </a:rPr>
                <a:t>nghĩ</a:t>
              </a:r>
              <a:r>
                <a:rPr lang="en-US" sz="2500" dirty="0">
                  <a:latin typeface="#9Slide03 Arima Madurai" panose="00000500000000000000" pitchFamily="2" charset="0"/>
                  <a:cs typeface="#9Slide03 Arima Madurai" panose="00000500000000000000" pitchFamily="2" charset="0"/>
                </a:rPr>
                <a:t> …</a:t>
              </a:r>
            </a:p>
          </p:txBody>
        </p:sp>
      </p:grpSp>
      <p:grpSp>
        <p:nvGrpSpPr>
          <p:cNvPr id="13" name="Group 12">
            <a:extLst>
              <a:ext uri="{FF2B5EF4-FFF2-40B4-BE49-F238E27FC236}">
                <a16:creationId xmlns:a16="http://schemas.microsoft.com/office/drawing/2014/main" id="{C1523EC6-3A1D-41D1-A792-44B6582A35CF}"/>
              </a:ext>
            </a:extLst>
          </p:cNvPr>
          <p:cNvGrpSpPr/>
          <p:nvPr/>
        </p:nvGrpSpPr>
        <p:grpSpPr>
          <a:xfrm>
            <a:off x="838200" y="4089420"/>
            <a:ext cx="11025843" cy="2286289"/>
            <a:chOff x="375684" y="1105786"/>
            <a:chExt cx="5131981" cy="1637414"/>
          </a:xfrm>
        </p:grpSpPr>
        <p:sp>
          <p:nvSpPr>
            <p:cNvPr id="14" name="Rectangle: Rounded Corners 13">
              <a:extLst>
                <a:ext uri="{FF2B5EF4-FFF2-40B4-BE49-F238E27FC236}">
                  <a16:creationId xmlns:a16="http://schemas.microsoft.com/office/drawing/2014/main" id="{95E66BEB-E9BD-449A-A322-904D723CFABF}"/>
                </a:ext>
              </a:extLst>
            </p:cNvPr>
            <p:cNvSpPr/>
            <p:nvPr/>
          </p:nvSpPr>
          <p:spPr>
            <a:xfrm>
              <a:off x="375684" y="1105786"/>
              <a:ext cx="5131981" cy="1637414"/>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5" name="TextBox 14">
              <a:extLst>
                <a:ext uri="{FF2B5EF4-FFF2-40B4-BE49-F238E27FC236}">
                  <a16:creationId xmlns:a16="http://schemas.microsoft.com/office/drawing/2014/main" id="{B1D17E89-3940-43DC-B58C-EFBEBDFEF0D5}"/>
                </a:ext>
              </a:extLst>
            </p:cNvPr>
            <p:cNvSpPr txBox="1"/>
            <p:nvPr/>
          </p:nvSpPr>
          <p:spPr>
            <a:xfrm>
              <a:off x="687906" y="1206128"/>
              <a:ext cx="4520428" cy="1470342"/>
            </a:xfrm>
            <a:prstGeom prst="rect">
              <a:avLst/>
            </a:prstGeom>
            <a:noFill/>
          </p:spPr>
          <p:txBody>
            <a:bodyPr wrap="square" rtlCol="0">
              <a:spAutoFit/>
            </a:bodyPr>
            <a:lstStyle/>
            <a:p>
              <a:pPr algn="just"/>
              <a:r>
                <a:rPr lang="en-US" sz="2500" b="1" dirty="0" err="1">
                  <a:latin typeface="#9Slide03 Arima Madurai" panose="00000500000000000000" pitchFamily="2" charset="0"/>
                  <a:cs typeface="#9Slide03 Arima Madurai" panose="00000500000000000000" pitchFamily="2" charset="0"/>
                </a:rPr>
                <a:t>Nhân</a:t>
              </a:r>
              <a:r>
                <a:rPr lang="en-US" sz="2500" b="1" dirty="0">
                  <a:latin typeface="#9Slide03 Arima Madurai" panose="00000500000000000000" pitchFamily="2" charset="0"/>
                  <a:cs typeface="#9Slide03 Arima Madurai" panose="00000500000000000000" pitchFamily="2" charset="0"/>
                </a:rPr>
                <a:t> </a:t>
              </a:r>
              <a:r>
                <a:rPr lang="en-US" sz="2500" b="1" dirty="0" err="1">
                  <a:latin typeface="#9Slide03 Arima Madurai" panose="00000500000000000000" pitchFamily="2" charset="0"/>
                  <a:cs typeface="#9Slide03 Arima Madurai" panose="00000500000000000000" pitchFamily="2" charset="0"/>
                </a:rPr>
                <a:t>vật</a:t>
              </a:r>
              <a:r>
                <a:rPr lang="en-US" sz="2500" b="1" dirty="0">
                  <a:latin typeface="#9Slide03 Arima Madurai" panose="00000500000000000000" pitchFamily="2" charset="0"/>
                  <a:cs typeface="#9Slide03 Arima Madurai" panose="00000500000000000000" pitchFamily="2" charset="0"/>
                </a:rPr>
                <a:t> </a:t>
              </a:r>
              <a:r>
                <a:rPr lang="en-US" sz="2500" b="1" dirty="0" err="1">
                  <a:latin typeface="#9Slide03 Arima Madurai" panose="00000500000000000000" pitchFamily="2" charset="0"/>
                  <a:cs typeface="#9Slide03 Arima Madurai" panose="00000500000000000000" pitchFamily="2" charset="0"/>
                </a:rPr>
                <a:t>truyền</a:t>
              </a:r>
              <a:r>
                <a:rPr lang="en-US" sz="2500" b="1" dirty="0">
                  <a:latin typeface="#9Slide03 Arima Madurai" panose="00000500000000000000" pitchFamily="2" charset="0"/>
                  <a:cs typeface="#9Slide03 Arima Madurai" panose="00000500000000000000" pitchFamily="2" charset="0"/>
                </a:rPr>
                <a:t> </a:t>
              </a:r>
              <a:r>
                <a:rPr lang="en-US" sz="2500" b="1" dirty="0" err="1">
                  <a:latin typeface="#9Slide03 Arima Madurai" panose="00000500000000000000" pitchFamily="2" charset="0"/>
                  <a:cs typeface="#9Slide03 Arima Madurai" panose="00000500000000000000" pitchFamily="2" charset="0"/>
                </a:rPr>
                <a:t>thuyết</a:t>
              </a:r>
              <a:r>
                <a:rPr lang="en-US" sz="2500" b="1"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thường</a:t>
              </a:r>
              <a:r>
                <a:rPr lang="en-US" sz="2500" dirty="0">
                  <a:latin typeface="#9Slide03 Arima Madurai" panose="00000500000000000000" pitchFamily="2" charset="0"/>
                  <a:cs typeface="#9Slide03 Arima Madurai" panose="00000500000000000000" pitchFamily="2" charset="0"/>
                </a:rPr>
                <a:t>: </a:t>
              </a:r>
            </a:p>
            <a:p>
              <a:pPr marL="342900" indent="-342900" algn="just">
                <a:buFontTx/>
                <a:buChar char="-"/>
              </a:pPr>
              <a:r>
                <a:rPr lang="en-US" sz="2500" dirty="0" err="1">
                  <a:latin typeface="#9Slide03 Arima Madurai" panose="00000500000000000000" pitchFamily="2" charset="0"/>
                  <a:cs typeface="#9Slide03 Arima Madurai" panose="00000500000000000000" pitchFamily="2" charset="0"/>
                </a:rPr>
                <a:t>Có</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điểm</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khác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lạ</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về</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lai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lịch</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phẩm</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chất</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tài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năng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sức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mạnh</a:t>
              </a:r>
              <a:r>
                <a:rPr lang="en-US" sz="2500" dirty="0">
                  <a:latin typeface="#9Slide03 Arima Madurai" panose="00000500000000000000" pitchFamily="2" charset="0"/>
                  <a:cs typeface="#9Slide03 Arima Madurai" panose="00000500000000000000" pitchFamily="2" charset="0"/>
                </a:rPr>
                <a:t> …</a:t>
              </a:r>
            </a:p>
            <a:p>
              <a:pPr marL="342900" indent="-342900" algn="just">
                <a:buFontTx/>
                <a:buChar char="-"/>
              </a:pPr>
              <a:r>
                <a:rPr lang="en-US" sz="2500" dirty="0" err="1">
                  <a:latin typeface="#9Slide03 Arima Madurai" panose="00000500000000000000" pitchFamily="2" charset="0"/>
                  <a:cs typeface="#9Slide03 Arima Madurai" panose="00000500000000000000" pitchFamily="2" charset="0"/>
                </a:rPr>
                <a:t>Gắn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với</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sự</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kiện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lịch</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sử</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và</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có</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công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lớn</a:t>
              </a:r>
              <a:r>
                <a:rPr lang="en-US" sz="2500" dirty="0">
                  <a:latin typeface="#9Slide03 Arima Madurai" panose="00000500000000000000" pitchFamily="2" charset="0"/>
                  <a:cs typeface="#9Slide03 Arima Madurai" panose="00000500000000000000" pitchFamily="2" charset="0"/>
                </a:rPr>
                <a:t> </a:t>
              </a:r>
              <a:r>
                <a:rPr lang="en-US" sz="25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500" dirty="0" err="1">
                  <a:latin typeface="#9Slide03 Arima Madurai" panose="00000500000000000000" pitchFamily="2" charset="0"/>
                  <a:cs typeface="#9Slide03 Arima Madurai" panose="00000500000000000000" pitchFamily="2" charset="0"/>
                  <a:sym typeface="Wingdings" panose="05000000000000000000" pitchFamily="2" charset="2"/>
                </a:rPr>
                <a:t>Đ</a:t>
              </a:r>
              <a:r>
                <a:rPr lang="en-US" sz="2500" dirty="0" err="1">
                  <a:latin typeface="#9Slide03 Arima Madurai" panose="00000500000000000000" pitchFamily="2" charset="0"/>
                  <a:cs typeface="#9Slide03 Arima Madurai" panose="00000500000000000000" pitchFamily="2" charset="0"/>
                </a:rPr>
                <a:t>ược</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truyền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tụng</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tôn</a:t>
              </a:r>
              <a:r>
                <a:rPr lang="en-US" sz="2500" dirty="0">
                  <a:latin typeface="#9Slide03 Arima Madurai" panose="00000500000000000000" pitchFamily="2" charset="0"/>
                  <a:cs typeface="#9Slide03 Arima Madurai" panose="00000500000000000000" pitchFamily="2" charset="0"/>
                </a:rPr>
                <a:t> </a:t>
              </a:r>
              <a:r>
                <a:rPr lang="en-US" sz="2500" dirty="0" err="1">
                  <a:latin typeface="#9Slide03 Arima Madurai" panose="00000500000000000000" pitchFamily="2" charset="0"/>
                  <a:cs typeface="#9Slide03 Arima Madurai" panose="00000500000000000000" pitchFamily="2" charset="0"/>
                </a:rPr>
                <a:t>thờ</a:t>
              </a:r>
              <a:endParaRPr lang="en-US" sz="2500" dirty="0">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46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3"/>
          <a:stretch>
            <a:fillRect/>
          </a:stretch>
        </p:blipFill>
        <p:spPr>
          <a:xfrm rot="16200000">
            <a:off x="2666998" y="-2714968"/>
            <a:ext cx="6858000" cy="12287937"/>
          </a:xfrm>
          <a:prstGeom prst="rect">
            <a:avLst/>
          </a:prstGeom>
        </p:spPr>
      </p:pic>
      <p:grpSp>
        <p:nvGrpSpPr>
          <p:cNvPr id="14" name="组合 13"/>
          <p:cNvGrpSpPr/>
          <p:nvPr/>
        </p:nvGrpSpPr>
        <p:grpSpPr>
          <a:xfrm>
            <a:off x="339271" y="244929"/>
            <a:ext cx="11562443"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矩形 19"/>
          <p:cNvSpPr/>
          <p:nvPr/>
        </p:nvSpPr>
        <p:spPr>
          <a:xfrm>
            <a:off x="762000" y="2229249"/>
            <a:ext cx="10016721" cy="2539157"/>
          </a:xfrm>
          <a:prstGeom prst="rect">
            <a:avLst/>
          </a:prstGeom>
        </p:spPr>
        <p:txBody>
          <a:bodyPr wrap="square">
            <a:spAutoFit/>
          </a:bodyPr>
          <a:lstStyle/>
          <a:p>
            <a:pPr algn="ctr"/>
            <a:r>
              <a:rPr lang="en-US" sz="11500" dirty="0" err="1">
                <a:solidFill>
                  <a:srgbClr val="00B050"/>
                </a:solidFill>
                <a:latin typeface="#9Slide05 Gullever Font" panose="02000507000000020004" pitchFamily="2" charset="0"/>
              </a:rPr>
              <a:t>Thánh</a:t>
            </a:r>
            <a:r>
              <a:rPr lang="en-US" sz="11500" dirty="0">
                <a:solidFill>
                  <a:srgbClr val="00B050"/>
                </a:solidFill>
                <a:latin typeface="#9Slide05 Gullever Font" panose="02000507000000020004" pitchFamily="2" charset="0"/>
              </a:rPr>
              <a:t> </a:t>
            </a:r>
            <a:r>
              <a:rPr lang="en-US" sz="11500" dirty="0" err="1">
                <a:solidFill>
                  <a:srgbClr val="00B050"/>
                </a:solidFill>
                <a:latin typeface="#9Slide05 Gullever Font" panose="02000507000000020004" pitchFamily="2" charset="0"/>
              </a:rPr>
              <a:t>Gióng</a:t>
            </a:r>
            <a:endParaRPr lang="en-US" sz="11500" dirty="0">
              <a:solidFill>
                <a:srgbClr val="00B050"/>
              </a:solidFill>
              <a:latin typeface="#9Slide05 Gullever Font" panose="02000507000000020004" pitchFamily="2" charset="0"/>
            </a:endParaRPr>
          </a:p>
          <a:p>
            <a:pPr algn="ctr"/>
            <a:r>
              <a:rPr lang="en-US" altLang="zh-CN" sz="4400" dirty="0">
                <a:solidFill>
                  <a:srgbClr val="00B050"/>
                </a:solidFill>
                <a:latin typeface="#9Slide05 Gullever Font" panose="02000507000000020004" pitchFamily="2" charset="0"/>
                <a:ea typeface="小考拉体" panose="02000503000000000000" pitchFamily="2" charset="-122"/>
              </a:rPr>
              <a:t>(</a:t>
            </a:r>
            <a:r>
              <a:rPr lang="en-US" altLang="zh-CN" sz="4400" dirty="0" err="1">
                <a:solidFill>
                  <a:srgbClr val="00B050"/>
                </a:solidFill>
                <a:latin typeface="#9Slide05 Gullever Font" panose="02000507000000020004" pitchFamily="2" charset="0"/>
                <a:ea typeface="小考拉体" panose="02000503000000000000" pitchFamily="2" charset="-122"/>
              </a:rPr>
              <a:t>Truyền</a:t>
            </a:r>
            <a:r>
              <a:rPr lang="en-US" altLang="zh-CN" sz="4400" dirty="0">
                <a:solidFill>
                  <a:srgbClr val="00B050"/>
                </a:solidFill>
                <a:latin typeface="#9Slide05 Gullever Font" panose="02000507000000020004" pitchFamily="2" charset="0"/>
                <a:ea typeface="小考拉体" panose="02000503000000000000" pitchFamily="2" charset="-122"/>
              </a:rPr>
              <a:t> </a:t>
            </a:r>
            <a:r>
              <a:rPr lang="en-US" altLang="zh-CN" sz="4400" dirty="0" err="1">
                <a:solidFill>
                  <a:srgbClr val="00B050"/>
                </a:solidFill>
                <a:latin typeface="#9Slide05 Gullever Font" panose="02000507000000020004" pitchFamily="2" charset="0"/>
                <a:ea typeface="小考拉体" panose="02000503000000000000" pitchFamily="2" charset="-122"/>
              </a:rPr>
              <a:t>thuyết</a:t>
            </a:r>
            <a:r>
              <a:rPr lang="en-US" altLang="zh-CN" sz="4400" dirty="0">
                <a:solidFill>
                  <a:srgbClr val="00B050"/>
                </a:solidFill>
                <a:latin typeface="#9Slide05 Gullever Font" panose="02000507000000020004" pitchFamily="2" charset="0"/>
                <a:ea typeface="小考拉体" panose="02000503000000000000" pitchFamily="2" charset="-122"/>
              </a:rPr>
              <a:t>)</a:t>
            </a:r>
            <a:endParaRPr lang="zh-CN" altLang="en-US" sz="4000" dirty="0">
              <a:solidFill>
                <a:srgbClr val="00B050"/>
              </a:solidFill>
              <a:latin typeface="#9Slide05 Gullever Font" panose="02000507000000020004" pitchFamily="2" charset="0"/>
              <a:ea typeface="小考拉体" panose="02000503000000000000" pitchFamily="2" charset="-122"/>
            </a:endParaRPr>
          </a:p>
        </p:txBody>
      </p:sp>
      <p:pic>
        <p:nvPicPr>
          <p:cNvPr id="1028" name="Picture 4" descr="Kết quả hình ảnh cho thánh gióng png">
            <a:extLst>
              <a:ext uri="{FF2B5EF4-FFF2-40B4-BE49-F238E27FC236}">
                <a16:creationId xmlns:a16="http://schemas.microsoft.com/office/drawing/2014/main" id="{98ADD941-9A2F-43BA-90C7-FBE78AEF5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19"/>
          <a:stretch/>
        </p:blipFill>
        <p:spPr bwMode="auto">
          <a:xfrm>
            <a:off x="9955894" y="176111"/>
            <a:ext cx="2092777" cy="2666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5B2CF3F-63C6-495C-941E-7274A9B70484}"/>
              </a:ext>
            </a:extLst>
          </p:cNvPr>
          <p:cNvPicPr>
            <a:picLocks noChangeAspect="1"/>
          </p:cNvPicPr>
          <p:nvPr/>
        </p:nvPicPr>
        <p:blipFill>
          <a:blip r:embed="rId5">
            <a:extLst>
              <a:ext uri="{28A0092B-C50C-407E-A947-70E740481C1C}">
                <a14:useLocalDpi xmlns:a14="http://schemas.microsoft.com/office/drawing/2010/main" val="0"/>
              </a:ext>
            </a:extLst>
          </a:blip>
          <a:srcRect l="23334" t="13333" r="47778" b="21111"/>
          <a:stretch>
            <a:fillRect/>
          </a:stretch>
        </p:blipFill>
        <p:spPr bwMode="auto">
          <a:xfrm>
            <a:off x="326571" y="3498828"/>
            <a:ext cx="1567526" cy="28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20">
            <a:extLst>
              <a:ext uri="{FF2B5EF4-FFF2-40B4-BE49-F238E27FC236}">
                <a16:creationId xmlns:a16="http://schemas.microsoft.com/office/drawing/2014/main" id="{5B9E2464-15A3-437E-A8B8-9027F96CEEF9}"/>
              </a:ext>
            </a:extLst>
          </p:cNvPr>
          <p:cNvSpPr/>
          <p:nvPr/>
        </p:nvSpPr>
        <p:spPr>
          <a:xfrm>
            <a:off x="7849184" y="5579263"/>
            <a:ext cx="3655116" cy="425116"/>
          </a:xfrm>
          <a:prstGeom prst="rect">
            <a:avLst/>
          </a:prstGeom>
        </p:spPr>
        <p:txBody>
          <a:bodyPr wrap="square">
            <a:spAutoFit/>
          </a:bodyPr>
          <a:lstStyle/>
          <a:p>
            <a:pPr algn="ctr">
              <a:lnSpc>
                <a:spcPts val="2500"/>
              </a:lnSpc>
            </a:pPr>
            <a:r>
              <a:rPr lang="en-US" altLang="zh-CN" sz="2400" b="1" dirty="0">
                <a:latin typeface="#9Slide05 Gullever Font" panose="02000507000000020004" pitchFamily="2" charset="0"/>
                <a:ea typeface="小考拉体" panose="02000503000000000000" pitchFamily="2" charset="-122"/>
              </a:rPr>
              <a:t>GV: </a:t>
            </a:r>
            <a:r>
              <a:rPr lang="en-US" altLang="zh-CN" sz="2400" b="1" dirty="0" err="1">
                <a:latin typeface="#9Slide05 Gullever Font" panose="02000507000000020004" pitchFamily="2" charset="0"/>
                <a:ea typeface="小考拉体" panose="02000503000000000000" pitchFamily="2" charset="-122"/>
              </a:rPr>
              <a:t>Đỗ</a:t>
            </a:r>
            <a:r>
              <a:rPr lang="en-US" altLang="zh-CN" sz="2400" b="1" dirty="0">
                <a:latin typeface="#9Slide05 Gullever Font" panose="02000507000000020004" pitchFamily="2" charset="0"/>
                <a:ea typeface="小考拉体" panose="02000503000000000000" pitchFamily="2" charset="-122"/>
              </a:rPr>
              <a:t> </a:t>
            </a:r>
            <a:r>
              <a:rPr lang="en-US" altLang="zh-CN" sz="2400" b="1" dirty="0" err="1">
                <a:latin typeface="#9Slide05 Gullever Font" panose="02000507000000020004" pitchFamily="2" charset="0"/>
                <a:ea typeface="小考拉体" panose="02000503000000000000" pitchFamily="2" charset="-122"/>
              </a:rPr>
              <a:t>Thị</a:t>
            </a:r>
            <a:r>
              <a:rPr lang="en-US" altLang="zh-CN" sz="2400" b="1" dirty="0">
                <a:latin typeface="#9Slide05 Gullever Font" panose="02000507000000020004" pitchFamily="2" charset="0"/>
                <a:ea typeface="小考拉体" panose="02000503000000000000" pitchFamily="2" charset="-122"/>
              </a:rPr>
              <a:t> Thu </a:t>
            </a:r>
            <a:r>
              <a:rPr lang="en-US" altLang="zh-CN" sz="2400" b="1" dirty="0" err="1">
                <a:latin typeface="#9Slide05 Gullever Font" panose="02000507000000020004" pitchFamily="2" charset="0"/>
                <a:ea typeface="小考拉体" panose="02000503000000000000" pitchFamily="2" charset="-122"/>
              </a:rPr>
              <a:t>Hà</a:t>
            </a:r>
            <a:endParaRPr lang="zh-CN" altLang="en-US" sz="2400" b="1" dirty="0">
              <a:latin typeface="#9Slide05 Gullever Font" panose="02000507000000020004" pitchFamily="2" charset="0"/>
              <a:ea typeface="小考拉体" panose="02000503000000000000" pitchFamily="2" charset="-122"/>
            </a:endParaRPr>
          </a:p>
        </p:txBody>
      </p:sp>
    </p:spTree>
    <p:extLst>
      <p:ext uri="{BB962C8B-B14F-4D97-AF65-F5344CB8AC3E}">
        <p14:creationId xmlns:p14="http://schemas.microsoft.com/office/powerpoint/2010/main" val="30896675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FABC-94F3-489A-86F9-406A5833380C}"/>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4E5A459C-1CD0-4C40-A43B-B10D26251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04464" y="-1200207"/>
            <a:ext cx="3583069" cy="9906000"/>
          </a:xfrm>
          <a:prstGeom prst="rect">
            <a:avLst/>
          </a:prstGeom>
        </p:spPr>
      </p:pic>
      <p:sp>
        <p:nvSpPr>
          <p:cNvPr id="8" name="文本框 9">
            <a:extLst>
              <a:ext uri="{FF2B5EF4-FFF2-40B4-BE49-F238E27FC236}">
                <a16:creationId xmlns:a16="http://schemas.microsoft.com/office/drawing/2014/main" id="{154F1AF6-6446-4B98-989C-B10F04A09672}"/>
              </a:ext>
            </a:extLst>
          </p:cNvPr>
          <p:cNvSpPr txBox="1"/>
          <p:nvPr/>
        </p:nvSpPr>
        <p:spPr>
          <a:xfrm>
            <a:off x="1791419" y="2936295"/>
            <a:ext cx="860916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800" b="1" dirty="0">
                <a:solidFill>
                  <a:srgbClr val="377636"/>
                </a:solidFill>
                <a:latin typeface="#9Slide03 Arima Madurai Black" panose="00000A00000000000000" pitchFamily="2" charset="0"/>
                <a:ea typeface="幼圆" panose="02010509060101010101" pitchFamily="49" charset="-122"/>
                <a:cs typeface="#9Slide03 Arima Madurai Black" panose="00000A00000000000000" pitchFamily="2" charset="0"/>
              </a:rPr>
              <a:t>I. </a:t>
            </a:r>
            <a:r>
              <a:rPr lang="en-US" altLang="zh-CN" sz="9600" b="1" dirty="0" err="1">
                <a:solidFill>
                  <a:srgbClr val="377636"/>
                </a:solidFill>
                <a:latin typeface="#9Slide05 SVNCookie" panose="020B0606040200020203" pitchFamily="34" charset="0"/>
                <a:ea typeface="幼圆" panose="02010509060101010101" pitchFamily="49" charset="-122"/>
                <a:cs typeface="#9Slide03 Arima Madurai Black" panose="00000A00000000000000" pitchFamily="2" charset="0"/>
              </a:rPr>
              <a:t>Đọc</a:t>
            </a:r>
            <a:r>
              <a:rPr lang="en-US" altLang="zh-CN" sz="9600" b="1" dirty="0">
                <a:solidFill>
                  <a:srgbClr val="377636"/>
                </a:solidFill>
                <a:latin typeface="#9Slide05 SVNCookie" panose="020B0606040200020203" pitchFamily="34" charset="0"/>
                <a:ea typeface="幼圆" panose="02010509060101010101" pitchFamily="49" charset="-122"/>
                <a:cs typeface="#9Slide03 Arima Madurai Black" panose="00000A00000000000000" pitchFamily="2" charset="0"/>
              </a:rPr>
              <a:t>, </a:t>
            </a:r>
            <a:r>
              <a:rPr lang="en-US" altLang="zh-CN" sz="9600" b="1" dirty="0" err="1">
                <a:solidFill>
                  <a:srgbClr val="377636"/>
                </a:solidFill>
                <a:latin typeface="#9Slide05 SVNCookie" panose="020B0606040200020203" pitchFamily="34" charset="0"/>
                <a:ea typeface="幼圆" panose="02010509060101010101" pitchFamily="49" charset="-122"/>
                <a:cs typeface="#9Slide03 Arima Madurai Black" panose="00000A00000000000000" pitchFamily="2" charset="0"/>
              </a:rPr>
              <a:t>t</a:t>
            </a:r>
            <a:r>
              <a:rPr lang="en-US" altLang="zh-CN" sz="9600" b="1" dirty="0" err="1">
                <a:solidFill>
                  <a:srgbClr val="377636"/>
                </a:solidFill>
                <a:latin typeface="#9Slide05 SVNCookie" panose="020B0606040200020203" pitchFamily="34" charset="0"/>
                <a:ea typeface="幼圆" panose="02010509060101010101" pitchFamily="49" charset="-122"/>
              </a:rPr>
              <a:t>ìm</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hiểu</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chung</a:t>
            </a:r>
            <a:endParaRPr lang="zh-CN" altLang="en-US" sz="9600" b="1" dirty="0">
              <a:solidFill>
                <a:srgbClr val="377636"/>
              </a:solidFill>
              <a:latin typeface="#9Slide05 SVNCookie" panose="020B0606040200020203" pitchFamily="34" charset="0"/>
              <a:ea typeface="幼圆" panose="02010509060101010101" pitchFamily="49" charset="-122"/>
            </a:endParaRPr>
          </a:p>
        </p:txBody>
      </p:sp>
      <p:pic>
        <p:nvPicPr>
          <p:cNvPr id="9" name="Picture 4" descr="Kết quả hình ảnh cho thánh gióng png">
            <a:extLst>
              <a:ext uri="{FF2B5EF4-FFF2-40B4-BE49-F238E27FC236}">
                <a16:creationId xmlns:a16="http://schemas.microsoft.com/office/drawing/2014/main" id="{94CDCA4F-1E3A-43FB-9786-DED51B778A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19"/>
          <a:stretch/>
        </p:blipFill>
        <p:spPr bwMode="auto">
          <a:xfrm>
            <a:off x="131876" y="4305754"/>
            <a:ext cx="1972132" cy="25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D43F52-5275-49BB-8F8E-8B771289CD9D}"/>
              </a:ext>
            </a:extLst>
          </p:cNvPr>
          <p:cNvPicPr>
            <a:picLocks noChangeAspect="1"/>
          </p:cNvPicPr>
          <p:nvPr/>
        </p:nvPicPr>
        <p:blipFill>
          <a:blip r:embed="rId6">
            <a:extLst>
              <a:ext uri="{28A0092B-C50C-407E-A947-70E740481C1C}">
                <a14:useLocalDpi xmlns:a14="http://schemas.microsoft.com/office/drawing/2010/main" val="0"/>
              </a:ext>
            </a:extLst>
          </a:blip>
          <a:srcRect l="23334" t="13333" r="47778" b="21111"/>
          <a:stretch>
            <a:fillRect/>
          </a:stretch>
        </p:blipFill>
        <p:spPr bwMode="auto">
          <a:xfrm>
            <a:off x="10400580" y="77158"/>
            <a:ext cx="1567526" cy="28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681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C6FB-F2AF-4CBA-A848-BCD14EFD83AE}"/>
              </a:ext>
            </a:extLst>
          </p:cNvPr>
          <p:cNvSpPr>
            <a:spLocks noGrp="1"/>
          </p:cNvSpPr>
          <p:nvPr>
            <p:ph type="title"/>
          </p:nvPr>
        </p:nvSpPr>
        <p:spPr>
          <a:xfrm>
            <a:off x="406400" y="307848"/>
            <a:ext cx="11379200" cy="758952"/>
          </a:xfrm>
        </p:spPr>
        <p:txBody>
          <a:bodyPr>
            <a:normAutofit/>
          </a:bodyPr>
          <a:lstStyle/>
          <a:p>
            <a:r>
              <a:rPr lang="en-US" sz="4000" dirty="0">
                <a:solidFill>
                  <a:srgbClr val="FF0000"/>
                </a:solidFill>
                <a:latin typeface="#9Slide03 Arima Madurai Black" panose="00000A00000000000000" pitchFamily="2" charset="0"/>
                <a:cs typeface="#9Slide03 Arima Madurai Black" panose="00000A00000000000000" pitchFamily="2" charset="0"/>
              </a:rPr>
              <a:t>1. </a:t>
            </a:r>
            <a:r>
              <a:rPr lang="en-US" sz="4000" dirty="0" err="1">
                <a:solidFill>
                  <a:srgbClr val="FF0000"/>
                </a:solidFill>
                <a:latin typeface="#9Slide03 Arima Madurai Black" panose="00000A00000000000000" pitchFamily="2" charset="0"/>
                <a:cs typeface="#9Slide03 Arima Madurai Black" panose="00000A00000000000000" pitchFamily="2" charset="0"/>
              </a:rPr>
              <a:t>Đọc</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văn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bản</a:t>
            </a:r>
            <a:endParaRPr lang="en-US" sz="4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Google Shape;3089;p79">
            <a:extLst>
              <a:ext uri="{FF2B5EF4-FFF2-40B4-BE49-F238E27FC236}">
                <a16:creationId xmlns:a16="http://schemas.microsoft.com/office/drawing/2014/main" id="{A1768C8F-2389-4B6F-8F67-068A1A59724D}"/>
              </a:ext>
            </a:extLst>
          </p:cNvPr>
          <p:cNvSpPr/>
          <p:nvPr/>
        </p:nvSpPr>
        <p:spPr>
          <a:xfrm>
            <a:off x="3886200" y="1490331"/>
            <a:ext cx="7899400" cy="47244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090;p79">
            <a:extLst>
              <a:ext uri="{FF2B5EF4-FFF2-40B4-BE49-F238E27FC236}">
                <a16:creationId xmlns:a16="http://schemas.microsoft.com/office/drawing/2014/main" id="{0EE625D5-5C62-402C-B20F-3EBAC50C5DE4}"/>
              </a:ext>
            </a:extLst>
          </p:cNvPr>
          <p:cNvSpPr txBox="1"/>
          <p:nvPr/>
        </p:nvSpPr>
        <p:spPr>
          <a:xfrm>
            <a:off x="4368800" y="2667000"/>
            <a:ext cx="6934200" cy="294961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Lời</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người</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kể</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chuyện</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Rõ</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ràng</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chậm</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rãi</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thể</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hiện</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cảm</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xúc</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của</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từng</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sự</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việc</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a:t>
            </a:r>
          </a:p>
          <a:p>
            <a:pPr marL="342900" lvl="0" indent="-342900" algn="just" rtl="0">
              <a:spcBef>
                <a:spcPts val="0"/>
              </a:spcBef>
              <a:spcAft>
                <a:spcPts val="0"/>
              </a:spcAft>
              <a:buFontTx/>
              <a:buChar char="-"/>
            </a:pPr>
            <a:r>
              <a:rPr lang="en-US" sz="2400" dirty="0" err="1">
                <a:latin typeface="#9Slide03 Arima Madurai" panose="00000500000000000000" pitchFamily="2" charset="0"/>
                <a:ea typeface="Nunito"/>
                <a:cs typeface="#9Slide03 Arima Madurai" panose="00000500000000000000" pitchFamily="2" charset="0"/>
                <a:sym typeface="Nunito"/>
              </a:rPr>
              <a:t>Đoạn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Gióng</a:t>
            </a:r>
            <a:r>
              <a:rPr lang="en-US" sz="2400" dirty="0">
                <a:latin typeface="#9Slide03 Arima Madurai" panose="00000500000000000000" pitchFamily="2" charset="0"/>
                <a:ea typeface="Nunito"/>
                <a:cs typeface="#9Slide03 Arima Madurai" panose="00000500000000000000" pitchFamily="2" charset="0"/>
                <a:sym typeface="Nunito"/>
              </a:rPr>
              <a:t> ra </a:t>
            </a:r>
            <a:r>
              <a:rPr lang="en-US" sz="2400" dirty="0" err="1">
                <a:latin typeface="#9Slide03 Arima Madurai" panose="00000500000000000000" pitchFamily="2" charset="0"/>
                <a:ea typeface="Nunito"/>
                <a:cs typeface="#9Slide03 Arima Madurai" panose="00000500000000000000" pitchFamily="2" charset="0"/>
                <a:sym typeface="Nunito"/>
              </a:rPr>
              <a:t>đời</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và</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lớn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lên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Giọng</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ngạc</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nhiên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hồi</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hộp</a:t>
            </a:r>
            <a:endParaRPr lang="en-US" sz="2400" dirty="0">
              <a:latin typeface="#9Slide03 Arima Madurai" panose="00000500000000000000" pitchFamily="2" charset="0"/>
              <a:ea typeface="Nunito"/>
              <a:cs typeface="#9Slide03 Arima Madurai" panose="00000500000000000000" pitchFamily="2" charset="0"/>
              <a:sym typeface="Nunito"/>
            </a:endParaRPr>
          </a:p>
          <a:p>
            <a:pPr marL="342900" lvl="0" indent="-342900" algn="just" rtl="0">
              <a:spcBef>
                <a:spcPts val="0"/>
              </a:spcBef>
              <a:spcAft>
                <a:spcPts val="0"/>
              </a:spcAft>
              <a:buFontTx/>
              <a:buChar char="-"/>
            </a:pPr>
            <a:r>
              <a:rPr lang="en-US" sz="2400" dirty="0" err="1">
                <a:latin typeface="#9Slide03 Arima Madurai" panose="00000500000000000000" pitchFamily="2" charset="0"/>
                <a:ea typeface="Nunito"/>
                <a:cs typeface="#9Slide03 Arima Madurai" panose="00000500000000000000" pitchFamily="2" charset="0"/>
                <a:sym typeface="Nunito"/>
              </a:rPr>
              <a:t>Đoạn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Gióng</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cưỡi</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ngựa</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sắt</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đánh</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giặc</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Giọng</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khẩn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trương</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mạnh</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mẽ</a:t>
            </a:r>
            <a:endParaRPr lang="en-US" sz="2400" dirty="0">
              <a:latin typeface="#9Slide03 Arima Madurai" panose="00000500000000000000" pitchFamily="2" charset="0"/>
              <a:ea typeface="Nunito"/>
              <a:cs typeface="#9Slide03 Arima Madurai" panose="00000500000000000000" pitchFamily="2" charset="0"/>
              <a:sym typeface="Nunito"/>
            </a:endParaRPr>
          </a:p>
          <a:p>
            <a:pPr marL="342900" lvl="0" indent="-342900" algn="just" rtl="0">
              <a:spcBef>
                <a:spcPts val="0"/>
              </a:spcBef>
              <a:spcAft>
                <a:spcPts val="0"/>
              </a:spcAft>
              <a:buFontTx/>
              <a:buChar char="-"/>
            </a:pPr>
            <a:r>
              <a:rPr lang="en-US" sz="2400" dirty="0" err="1">
                <a:latin typeface="#9Slide03 Arima Madurai" panose="00000500000000000000" pitchFamily="2" charset="0"/>
                <a:ea typeface="Nunito"/>
                <a:cs typeface="#9Slide03 Arima Madurai" panose="00000500000000000000" pitchFamily="2" charset="0"/>
                <a:sym typeface="Nunito"/>
              </a:rPr>
              <a:t>Đoạn</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Gióng</a:t>
            </a:r>
            <a:r>
              <a:rPr lang="en-US" sz="2400" dirty="0">
                <a:latin typeface="#9Slide03 Arima Madurai" panose="00000500000000000000" pitchFamily="2" charset="0"/>
                <a:ea typeface="Nunito"/>
                <a:cs typeface="#9Slide03 Arima Madurai" panose="00000500000000000000" pitchFamily="2" charset="0"/>
                <a:sym typeface="Nunito"/>
              </a:rPr>
              <a:t> bay </a:t>
            </a:r>
            <a:r>
              <a:rPr lang="en-US" sz="2400" dirty="0" err="1">
                <a:latin typeface="#9Slide03 Arima Madurai" panose="00000500000000000000" pitchFamily="2" charset="0"/>
                <a:ea typeface="Nunito"/>
                <a:cs typeface="#9Slide03 Arima Madurai" panose="00000500000000000000" pitchFamily="2" charset="0"/>
                <a:sym typeface="Nunito"/>
              </a:rPr>
              <a:t>về</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trời</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Giọng</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đọc</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chậm</a:t>
            </a:r>
            <a:r>
              <a:rPr lang="en-US" sz="2400" dirty="0">
                <a:latin typeface="#9Slide03 Arima Madurai" panose="00000500000000000000" pitchFamily="2" charset="0"/>
                <a:ea typeface="Nunito"/>
                <a:cs typeface="#9Slide03 Arima Madurai" panose="00000500000000000000" pitchFamily="2" charset="0"/>
                <a:sym typeface="Nunito"/>
              </a:rPr>
              <a:t> </a:t>
            </a:r>
            <a:r>
              <a:rPr lang="en-US" sz="2400" dirty="0" err="1">
                <a:latin typeface="#9Slide03 Arima Madurai" panose="00000500000000000000" pitchFamily="2" charset="0"/>
                <a:ea typeface="Nunito"/>
                <a:cs typeface="#9Slide03 Arima Madurai" panose="00000500000000000000" pitchFamily="2" charset="0"/>
                <a:sym typeface="Nunito"/>
              </a:rPr>
              <a:t>nhẹ</a:t>
            </a:r>
            <a:endParaRPr lang="en-US" sz="2400" dirty="0">
              <a:latin typeface="#9Slide03 Arima Madurai" panose="00000500000000000000" pitchFamily="2" charset="0"/>
              <a:ea typeface="Nunito"/>
              <a:cs typeface="#9Slide03 Arima Madurai" panose="00000500000000000000" pitchFamily="2" charset="0"/>
              <a:sym typeface="Nunito"/>
            </a:endParaRPr>
          </a:p>
          <a:p>
            <a:pPr lvl="0" algn="just"/>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Lời</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nhân</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vật</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r>
              <a:rPr lang="en-US" sz="2400" dirty="0" err="1">
                <a:solidFill>
                  <a:srgbClr val="0070C0"/>
                </a:solidFill>
                <a:latin typeface="#9Slide03 Arima Madurai Black" panose="00000A00000000000000" pitchFamily="2" charset="0"/>
                <a:ea typeface="Nunito"/>
                <a:cs typeface="#9Slide03 Arima Madurai Black" panose="00000A00000000000000" pitchFamily="2" charset="0"/>
                <a:sym typeface="Nunito"/>
              </a:rPr>
              <a:t>Gióng</a:t>
            </a:r>
            <a:r>
              <a:rPr lang="en-US" sz="2400" dirty="0">
                <a:solidFill>
                  <a:srgbClr val="0070C0"/>
                </a:solidFill>
                <a:latin typeface="#9Slide03 Arima Madurai Black" panose="00000A00000000000000" pitchFamily="2" charset="0"/>
                <a:ea typeface="Nunito"/>
                <a:cs typeface="#9Slide03 Arima Madurai Black" panose="00000A00000000000000" pitchFamily="2" charset="0"/>
                <a:sym typeface="Nunito"/>
              </a:rPr>
              <a:t>: </a:t>
            </a:r>
          </a:p>
          <a:p>
            <a:pPr marL="342900" lvl="0" indent="-342900" algn="just">
              <a:buFontTx/>
              <a:buChar char="-"/>
            </a:pP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Nói</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với</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mẹ</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Thân</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mật</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tự</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tin</a:t>
            </a:r>
          </a:p>
          <a:p>
            <a:pPr marL="342900" lvl="0" indent="-342900" algn="just">
              <a:buFontTx/>
              <a:buChar char="-"/>
            </a:pP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Trả</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lời</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sứ</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giả</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Dõng</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dạc</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đĩnh</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đạc</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trang</a:t>
            </a:r>
            <a:r>
              <a:rPr lang="en-US" sz="2400" dirty="0">
                <a:latin typeface="#9Slide03 Arima Madurai" panose="00000500000000000000" pitchFamily="2" charset="0"/>
                <a:ea typeface="Cambria" panose="02040503050406030204" pitchFamily="18" charset="0"/>
                <a:cs typeface="#9Slide03 Arima Madurai" panose="00000500000000000000" pitchFamily="2" charset="0"/>
                <a:sym typeface="Nunito"/>
              </a:rPr>
              <a:t> </a:t>
            </a:r>
            <a:r>
              <a:rPr lang="en-US" sz="2400" dirty="0" err="1">
                <a:latin typeface="#9Slide03 Arima Madurai" panose="00000500000000000000" pitchFamily="2" charset="0"/>
                <a:ea typeface="Cambria" panose="02040503050406030204" pitchFamily="18" charset="0"/>
                <a:cs typeface="#9Slide03 Arima Madurai" panose="00000500000000000000" pitchFamily="2" charset="0"/>
                <a:sym typeface="Nunito"/>
              </a:rPr>
              <a:t>nghiêm</a:t>
            </a:r>
            <a:endParaRPr lang="en-US" sz="2400" dirty="0">
              <a:latin typeface="#9Slide03 Arima Madurai" panose="00000500000000000000" pitchFamily="2" charset="0"/>
              <a:ea typeface="Nunito"/>
              <a:cs typeface="#9Slide03 Arima Madurai" panose="00000500000000000000" pitchFamily="2" charset="0"/>
              <a:sym typeface="Nunito"/>
            </a:endParaRPr>
          </a:p>
          <a:p>
            <a:pPr marL="0" lvl="0" indent="0" algn="ctr" rtl="0">
              <a:spcBef>
                <a:spcPts val="0"/>
              </a:spcBef>
              <a:spcAft>
                <a:spcPts val="0"/>
              </a:spcAft>
              <a:buNone/>
            </a:pPr>
            <a:endParaRPr lang="vi-VN" sz="2400" dirty="0">
              <a:solidFill>
                <a:srgbClr val="7030A0"/>
              </a:solidFill>
              <a:latin typeface="#9Slide03 Arima Madurai" panose="00000500000000000000" pitchFamily="2" charset="0"/>
              <a:ea typeface="Cambria" panose="02040503050406030204" pitchFamily="18" charset="0"/>
              <a:cs typeface="#9Slide03 Arima Madurai" panose="00000500000000000000" pitchFamily="2" charset="0"/>
            </a:endParaRPr>
          </a:p>
        </p:txBody>
      </p:sp>
      <p:pic>
        <p:nvPicPr>
          <p:cNvPr id="10" name="Picture 9">
            <a:extLst>
              <a:ext uri="{FF2B5EF4-FFF2-40B4-BE49-F238E27FC236}">
                <a16:creationId xmlns:a16="http://schemas.microsoft.com/office/drawing/2014/main" id="{A2E089C7-C430-4763-8941-D2944E36F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795131"/>
            <a:ext cx="4114800" cy="4114800"/>
          </a:xfrm>
          <a:prstGeom prst="rect">
            <a:avLst/>
          </a:prstGeom>
        </p:spPr>
      </p:pic>
    </p:spTree>
    <p:extLst>
      <p:ext uri="{BB962C8B-B14F-4D97-AF65-F5344CB8AC3E}">
        <p14:creationId xmlns:p14="http://schemas.microsoft.com/office/powerpoint/2010/main" val="27262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F5BE37-B12A-49B0-BBBD-29CF846B1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27" y="4088219"/>
            <a:ext cx="3852421" cy="2743200"/>
          </a:xfrm>
          <a:prstGeom prst="rect">
            <a:avLst/>
          </a:prstGeom>
          <a:ln>
            <a:noFill/>
          </a:ln>
          <a:effectLst>
            <a:softEdge rad="112500"/>
          </a:effectLst>
        </p:spPr>
      </p:pic>
      <p:pic>
        <p:nvPicPr>
          <p:cNvPr id="8" name="Picture 7">
            <a:extLst>
              <a:ext uri="{FF2B5EF4-FFF2-40B4-BE49-F238E27FC236}">
                <a16:creationId xmlns:a16="http://schemas.microsoft.com/office/drawing/2014/main" id="{4FC4D499-22AC-497E-A500-9F1068AB9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911" y="4075815"/>
            <a:ext cx="3854489" cy="2743200"/>
          </a:xfrm>
          <a:prstGeom prst="rect">
            <a:avLst/>
          </a:prstGeom>
          <a:ln>
            <a:noFill/>
          </a:ln>
          <a:effectLst>
            <a:softEdge rad="112500"/>
          </a:effectLst>
        </p:spPr>
      </p:pic>
      <p:pic>
        <p:nvPicPr>
          <p:cNvPr id="10" name="Picture 9">
            <a:extLst>
              <a:ext uri="{FF2B5EF4-FFF2-40B4-BE49-F238E27FC236}">
                <a16:creationId xmlns:a16="http://schemas.microsoft.com/office/drawing/2014/main" id="{3963B7B3-74D6-40FD-9C88-EF2517E09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3670" y="1180214"/>
            <a:ext cx="3854106" cy="2743200"/>
          </a:xfrm>
          <a:prstGeom prst="rect">
            <a:avLst/>
          </a:prstGeom>
          <a:ln>
            <a:noFill/>
          </a:ln>
          <a:effectLst>
            <a:softEdge rad="112500"/>
          </a:effectLst>
        </p:spPr>
      </p:pic>
      <p:pic>
        <p:nvPicPr>
          <p:cNvPr id="12" name="Picture 11">
            <a:extLst>
              <a:ext uri="{FF2B5EF4-FFF2-40B4-BE49-F238E27FC236}">
                <a16:creationId xmlns:a16="http://schemas.microsoft.com/office/drawing/2014/main" id="{4BD08C36-65E2-4E8D-8AD9-415C8C605D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180214"/>
            <a:ext cx="3851852" cy="2743200"/>
          </a:xfrm>
          <a:prstGeom prst="rect">
            <a:avLst/>
          </a:prstGeom>
          <a:ln>
            <a:noFill/>
          </a:ln>
          <a:effectLst>
            <a:softEdge rad="112500"/>
          </a:effectLst>
        </p:spPr>
      </p:pic>
      <p:pic>
        <p:nvPicPr>
          <p:cNvPr id="13" name="Picture 12">
            <a:extLst>
              <a:ext uri="{FF2B5EF4-FFF2-40B4-BE49-F238E27FC236}">
                <a16:creationId xmlns:a16="http://schemas.microsoft.com/office/drawing/2014/main" id="{DE5000B4-E31B-4923-A13D-6FDFE35ED3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8093" y="4075814"/>
            <a:ext cx="3845757" cy="2743200"/>
          </a:xfrm>
          <a:prstGeom prst="rect">
            <a:avLst/>
          </a:prstGeom>
          <a:ln>
            <a:noFill/>
          </a:ln>
          <a:effectLst>
            <a:softEdge rad="112500"/>
          </a:effectLst>
        </p:spPr>
      </p:pic>
      <p:pic>
        <p:nvPicPr>
          <p:cNvPr id="1026" name="Picture 2" descr="Truyện cổ tích Thánh Gióng - TadiTowels - Khăn Bông - Khăn Mặt - Khăn Spa -  Khăn Khách Sạn - Đồng Phục">
            <a:extLst>
              <a:ext uri="{FF2B5EF4-FFF2-40B4-BE49-F238E27FC236}">
                <a16:creationId xmlns:a16="http://schemas.microsoft.com/office/drawing/2014/main" id="{6F9F6897-7378-4D36-9B68-224F3749D4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31" r="11991"/>
          <a:stretch/>
        </p:blipFill>
        <p:spPr bwMode="auto">
          <a:xfrm>
            <a:off x="8237781" y="1178443"/>
            <a:ext cx="3854107" cy="2743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0D22BB1-1C67-49A6-9584-81D97D0CA54D}"/>
              </a:ext>
            </a:extLst>
          </p:cNvPr>
          <p:cNvSpPr>
            <a:spLocks noGrp="1"/>
          </p:cNvSpPr>
          <p:nvPr>
            <p:ph type="title"/>
          </p:nvPr>
        </p:nvSpPr>
        <p:spPr>
          <a:xfrm>
            <a:off x="406400" y="307848"/>
            <a:ext cx="11379200" cy="758952"/>
          </a:xfrm>
        </p:spPr>
        <p:txBody>
          <a:bodyPr>
            <a:normAutofit/>
          </a:bodyPr>
          <a:lstStyle/>
          <a:p>
            <a:r>
              <a:rPr lang="en-US" sz="4000" dirty="0">
                <a:solidFill>
                  <a:srgbClr val="FF0000"/>
                </a:solidFill>
                <a:latin typeface="#9Slide03 Arima Madurai Black" panose="00000A00000000000000" pitchFamily="2" charset="0"/>
                <a:cs typeface="#9Slide03 Arima Madurai Black" panose="00000A00000000000000" pitchFamily="2" charset="0"/>
              </a:rPr>
              <a:t>2. </a:t>
            </a:r>
            <a:r>
              <a:rPr lang="en-US" sz="4000" dirty="0" err="1">
                <a:solidFill>
                  <a:srgbClr val="FF0000"/>
                </a:solidFill>
                <a:latin typeface="#9Slide03 Arima Madurai Black" panose="00000A00000000000000" pitchFamily="2" charset="0"/>
                <a:cs typeface="#9Slide03 Arima Madurai Black" panose="00000A00000000000000" pitchFamily="2" charset="0"/>
              </a:rPr>
              <a:t>Tóm</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tắt</a:t>
            </a:r>
            <a:endParaRPr lang="en-US" sz="4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57147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0B9695-F8FB-496A-83D3-8264E1F537F3}"/>
              </a:ext>
            </a:extLst>
          </p:cNvPr>
          <p:cNvSpPr txBox="1"/>
          <p:nvPr/>
        </p:nvSpPr>
        <p:spPr>
          <a:xfrm>
            <a:off x="0" y="71527"/>
            <a:ext cx="12192000" cy="6786473"/>
          </a:xfrm>
          <a:prstGeom prst="rect">
            <a:avLst/>
          </a:prstGeom>
          <a:noFill/>
        </p:spPr>
        <p:txBody>
          <a:bodyPr wrap="square">
            <a:spAutoFit/>
          </a:bodyPr>
          <a:lstStyle/>
          <a:p>
            <a:pPr algn="just"/>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Vào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Hùng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Vương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sáu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ở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làng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có</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hai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vợ</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chồng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lão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sống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phúc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đức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nhưng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lại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muộn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con.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hôm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lão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đồng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thấy</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vết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to,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ướm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thử</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về</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thụ</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thai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12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tháng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sau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sinh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đứa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rất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khôi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ngô</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Nhưng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đứa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vẫn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chưa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nói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cười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cũng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đặt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đâu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nằm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đấy</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Năm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ấy</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Ân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xâm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lược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ta,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thế</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rất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mạnh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vua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sai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giả</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tìm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tài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cứu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nghe</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thấy</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tiếng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loa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giả</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cất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tiếng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nói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đầu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tiên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đòi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đòi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vua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chuẩn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bị</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ngựa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sắt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roi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sắt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áo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giáp</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sắt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để</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ăn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rất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khoẻ</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lớn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nhanh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như</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thổi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dân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làng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góp</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gạo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nuôi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Khi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giả</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đem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đồ</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cầu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vươn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vai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cái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biến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thành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tráng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sĩ</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cao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hơn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trượng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thúc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ngựa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nhằm</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hướng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quân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Khi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roi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sắt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gãy</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nhổ</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tre</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đường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quật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chết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như</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ngả</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rạ</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nhau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bỏ</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trốn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đuổi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núi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Trâu</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một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ngựa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đỉnh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núi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cởi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bỏ</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áo</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giáp</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sắt</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bay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về</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trời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Vua</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nhớ</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công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ơn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phong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Phù</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Đổng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Thiên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Vương</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và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lập</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đền</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thờ</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tại</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quê</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effectLst/>
                <a:latin typeface="#9Slide03 Arima Madurai" panose="00000500000000000000" pitchFamily="2" charset="0"/>
                <a:ea typeface="Calibri" panose="020F0502020204030204" pitchFamily="34" charset="0"/>
                <a:cs typeface="#9Slide03 Arima Madurai" panose="00000500000000000000" pitchFamily="2" charset="0"/>
              </a:rPr>
              <a:t>nhà</a:t>
            </a:r>
            <a:r>
              <a:rPr lang="en-US" sz="2900" dirty="0">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29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3982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FABC-94F3-489A-86F9-406A5833380C}"/>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4E5A459C-1CD0-4C40-A43B-B10D26251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20282" y="-814896"/>
            <a:ext cx="3583069" cy="9135376"/>
          </a:xfrm>
          <a:prstGeom prst="rect">
            <a:avLst/>
          </a:prstGeom>
        </p:spPr>
      </p:pic>
      <p:sp>
        <p:nvSpPr>
          <p:cNvPr id="8" name="文本框 9">
            <a:extLst>
              <a:ext uri="{FF2B5EF4-FFF2-40B4-BE49-F238E27FC236}">
                <a16:creationId xmlns:a16="http://schemas.microsoft.com/office/drawing/2014/main" id="{154F1AF6-6446-4B98-989C-B10F04A09672}"/>
              </a:ext>
            </a:extLst>
          </p:cNvPr>
          <p:cNvSpPr txBox="1"/>
          <p:nvPr/>
        </p:nvSpPr>
        <p:spPr>
          <a:xfrm>
            <a:off x="1791419" y="2936295"/>
            <a:ext cx="860916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800" b="1" dirty="0">
                <a:solidFill>
                  <a:srgbClr val="377636"/>
                </a:solidFill>
                <a:latin typeface="#9Slide03 Arima Madurai Black" panose="00000A00000000000000" pitchFamily="2" charset="0"/>
                <a:ea typeface="幼圆" panose="02010509060101010101" pitchFamily="49" charset="-122"/>
                <a:cs typeface="#9Slide03 Arima Madurai Black" panose="00000A00000000000000" pitchFamily="2" charset="0"/>
              </a:rPr>
              <a:t>II. </a:t>
            </a:r>
            <a:r>
              <a:rPr lang="en-US" altLang="zh-CN" sz="9600" b="1" dirty="0" err="1">
                <a:solidFill>
                  <a:srgbClr val="377636"/>
                </a:solidFill>
                <a:latin typeface="#9Slide05 SVNCookie" panose="020B0606040200020203" pitchFamily="34" charset="0"/>
                <a:ea typeface="幼圆" panose="02010509060101010101" pitchFamily="49" charset="-122"/>
              </a:rPr>
              <a:t>Đọc</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hiểu</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văn</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bản</a:t>
            </a:r>
            <a:endParaRPr lang="zh-CN" altLang="en-US" sz="9600" b="1" dirty="0">
              <a:solidFill>
                <a:srgbClr val="377636"/>
              </a:solidFill>
              <a:latin typeface="#9Slide05 SVNCookie" panose="020B0606040200020203" pitchFamily="34" charset="0"/>
              <a:ea typeface="幼圆" panose="02010509060101010101" pitchFamily="49" charset="-122"/>
            </a:endParaRPr>
          </a:p>
        </p:txBody>
      </p:sp>
      <p:pic>
        <p:nvPicPr>
          <p:cNvPr id="9" name="Picture 4" descr="Kết quả hình ảnh cho thánh gióng png">
            <a:extLst>
              <a:ext uri="{FF2B5EF4-FFF2-40B4-BE49-F238E27FC236}">
                <a16:creationId xmlns:a16="http://schemas.microsoft.com/office/drawing/2014/main" id="{94CDCA4F-1E3A-43FB-9786-DED51B778A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19"/>
          <a:stretch/>
        </p:blipFill>
        <p:spPr bwMode="auto">
          <a:xfrm>
            <a:off x="131876" y="4305754"/>
            <a:ext cx="1972132" cy="25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D43F52-5275-49BB-8F8E-8B771289CD9D}"/>
              </a:ext>
            </a:extLst>
          </p:cNvPr>
          <p:cNvPicPr>
            <a:picLocks noChangeAspect="1"/>
          </p:cNvPicPr>
          <p:nvPr/>
        </p:nvPicPr>
        <p:blipFill>
          <a:blip r:embed="rId6">
            <a:extLst>
              <a:ext uri="{28A0092B-C50C-407E-A947-70E740481C1C}">
                <a14:useLocalDpi xmlns:a14="http://schemas.microsoft.com/office/drawing/2010/main" val="0"/>
              </a:ext>
            </a:extLst>
          </a:blip>
          <a:srcRect l="23334" t="13333" r="47778" b="21111"/>
          <a:stretch>
            <a:fillRect/>
          </a:stretch>
        </p:blipFill>
        <p:spPr bwMode="auto">
          <a:xfrm>
            <a:off x="10400580" y="77158"/>
            <a:ext cx="1567526" cy="285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809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93;p40">
            <a:extLst>
              <a:ext uri="{FF2B5EF4-FFF2-40B4-BE49-F238E27FC236}">
                <a16:creationId xmlns:a16="http://schemas.microsoft.com/office/drawing/2014/main" id="{A3B98609-7433-4F7A-AC77-92EF60A6AFA2}"/>
              </a:ext>
            </a:extLst>
          </p:cNvPr>
          <p:cNvPicPr preferRelativeResize="0"/>
          <p:nvPr/>
        </p:nvPicPr>
        <p:blipFill rotWithShape="1">
          <a:blip r:embed="rId3">
            <a:extLst>
              <a:ext uri="{28A0092B-C50C-407E-A947-70E740481C1C}">
                <a14:useLocalDpi xmlns:a14="http://schemas.microsoft.com/office/drawing/2010/main" val="0"/>
              </a:ext>
            </a:extLst>
          </a:blip>
          <a:srcRect l="29681" t="236" r="5713" b="-236"/>
          <a:stretch/>
        </p:blipFill>
        <p:spPr>
          <a:xfrm>
            <a:off x="0" y="-7173"/>
            <a:ext cx="7889550" cy="6895299"/>
          </a:xfrm>
          <a:prstGeom prst="rect">
            <a:avLst/>
          </a:prstGeom>
          <a:noFill/>
          <a:ln>
            <a:noFill/>
          </a:ln>
        </p:spPr>
      </p:pic>
      <p:pic>
        <p:nvPicPr>
          <p:cNvPr id="4" name="Google Shape;994;p40">
            <a:extLst>
              <a:ext uri="{FF2B5EF4-FFF2-40B4-BE49-F238E27FC236}">
                <a16:creationId xmlns:a16="http://schemas.microsoft.com/office/drawing/2014/main" id="{E5B292FD-916D-4B7E-B37F-415D2425E75D}"/>
              </a:ext>
            </a:extLst>
          </p:cNvPr>
          <p:cNvPicPr preferRelativeResize="0"/>
          <p:nvPr/>
        </p:nvPicPr>
        <p:blipFill rotWithShape="1">
          <a:blip r:embed="rId4">
            <a:alphaModFix/>
          </a:blip>
          <a:srcRect b="11622"/>
          <a:stretch/>
        </p:blipFill>
        <p:spPr>
          <a:xfrm>
            <a:off x="0" y="-37299"/>
            <a:ext cx="12202916" cy="6925425"/>
          </a:xfrm>
          <a:prstGeom prst="rect">
            <a:avLst/>
          </a:prstGeom>
          <a:noFill/>
          <a:ln>
            <a:noFill/>
          </a:ln>
        </p:spPr>
      </p:pic>
      <p:grpSp>
        <p:nvGrpSpPr>
          <p:cNvPr id="5" name="Google Shape;996;p40">
            <a:extLst>
              <a:ext uri="{FF2B5EF4-FFF2-40B4-BE49-F238E27FC236}">
                <a16:creationId xmlns:a16="http://schemas.microsoft.com/office/drawing/2014/main" id="{CEFD2F6D-5238-4D5C-9833-CC77E06F4AFF}"/>
              </a:ext>
            </a:extLst>
          </p:cNvPr>
          <p:cNvGrpSpPr/>
          <p:nvPr/>
        </p:nvGrpSpPr>
        <p:grpSpPr>
          <a:xfrm rot="5400000" flipH="1">
            <a:off x="10751801" y="-892573"/>
            <a:ext cx="1559555" cy="2865041"/>
            <a:chOff x="-33424" y="2979745"/>
            <a:chExt cx="1169666" cy="2148781"/>
          </a:xfrm>
        </p:grpSpPr>
        <p:sp>
          <p:nvSpPr>
            <p:cNvPr id="6" name="Google Shape;997;p40">
              <a:extLst>
                <a:ext uri="{FF2B5EF4-FFF2-40B4-BE49-F238E27FC236}">
                  <a16:creationId xmlns:a16="http://schemas.microsoft.com/office/drawing/2014/main" id="{A3B4D341-FED6-485C-A955-1916490C20D2}"/>
                </a:ext>
              </a:extLst>
            </p:cNvPr>
            <p:cNvSpPr/>
            <p:nvPr/>
          </p:nvSpPr>
          <p:spPr>
            <a:xfrm rot="9341359">
              <a:off x="1100306" y="5097952"/>
              <a:ext cx="32207" cy="25056"/>
            </a:xfrm>
            <a:custGeom>
              <a:avLst/>
              <a:gdLst/>
              <a:ahLst/>
              <a:cxnLst/>
              <a:rect l="l" t="t" r="r" b="b"/>
              <a:pathLst>
                <a:path w="572" h="445" extrusionOk="0">
                  <a:moveTo>
                    <a:pt x="288" y="0"/>
                  </a:moveTo>
                  <a:cubicBezTo>
                    <a:pt x="5"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7" name="Google Shape;998;p40">
              <a:extLst>
                <a:ext uri="{FF2B5EF4-FFF2-40B4-BE49-F238E27FC236}">
                  <a16:creationId xmlns:a16="http://schemas.microsoft.com/office/drawing/2014/main" id="{4060303C-8903-4DAE-B619-F50A64B68161}"/>
                </a:ext>
              </a:extLst>
            </p:cNvPr>
            <p:cNvSpPr/>
            <p:nvPr/>
          </p:nvSpPr>
          <p:spPr>
            <a:xfrm rot="9341359">
              <a:off x="878712" y="4865768"/>
              <a:ext cx="32263" cy="25056"/>
            </a:xfrm>
            <a:custGeom>
              <a:avLst/>
              <a:gdLst/>
              <a:ahLst/>
              <a:cxnLst/>
              <a:rect l="l" t="t" r="r" b="b"/>
              <a:pathLst>
                <a:path w="573" h="445" extrusionOk="0">
                  <a:moveTo>
                    <a:pt x="288" y="0"/>
                  </a:moveTo>
                  <a:cubicBezTo>
                    <a:pt x="1" y="0"/>
                    <a:pt x="1"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8" name="Google Shape;999;p40">
              <a:extLst>
                <a:ext uri="{FF2B5EF4-FFF2-40B4-BE49-F238E27FC236}">
                  <a16:creationId xmlns:a16="http://schemas.microsoft.com/office/drawing/2014/main" id="{9505768E-D422-4E47-81C6-1D75B763F2B8}"/>
                </a:ext>
              </a:extLst>
            </p:cNvPr>
            <p:cNvSpPr/>
            <p:nvPr/>
          </p:nvSpPr>
          <p:spPr>
            <a:xfrm rot="9341359">
              <a:off x="755348" y="4963325"/>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9" name="Google Shape;1000;p40">
              <a:extLst>
                <a:ext uri="{FF2B5EF4-FFF2-40B4-BE49-F238E27FC236}">
                  <a16:creationId xmlns:a16="http://schemas.microsoft.com/office/drawing/2014/main" id="{D2EAD997-10C1-4DED-96D3-E1A8CFDD0085}"/>
                </a:ext>
              </a:extLst>
            </p:cNvPr>
            <p:cNvSpPr/>
            <p:nvPr/>
          </p:nvSpPr>
          <p:spPr>
            <a:xfrm rot="9341359">
              <a:off x="897056" y="4990626"/>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0" name="Google Shape;1001;p40">
              <a:extLst>
                <a:ext uri="{FF2B5EF4-FFF2-40B4-BE49-F238E27FC236}">
                  <a16:creationId xmlns:a16="http://schemas.microsoft.com/office/drawing/2014/main" id="{05E5E37F-6540-42A8-92BC-4A824057F7E5}"/>
                </a:ext>
              </a:extLst>
            </p:cNvPr>
            <p:cNvSpPr/>
            <p:nvPr/>
          </p:nvSpPr>
          <p:spPr>
            <a:xfrm rot="9341359">
              <a:off x="641129" y="4398767"/>
              <a:ext cx="32207" cy="25112"/>
            </a:xfrm>
            <a:custGeom>
              <a:avLst/>
              <a:gdLst/>
              <a:ahLst/>
              <a:cxnLst/>
              <a:rect l="l" t="t" r="r" b="b"/>
              <a:pathLst>
                <a:path w="572" h="446" extrusionOk="0">
                  <a:moveTo>
                    <a:pt x="287" y="1"/>
                  </a:moveTo>
                  <a:cubicBezTo>
                    <a:pt x="0" y="1"/>
                    <a:pt x="0" y="445"/>
                    <a:pt x="287" y="445"/>
                  </a:cubicBezTo>
                  <a:cubicBezTo>
                    <a:pt x="572" y="445"/>
                    <a:pt x="572" y="1"/>
                    <a:pt x="28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1" name="Google Shape;1002;p40">
              <a:extLst>
                <a:ext uri="{FF2B5EF4-FFF2-40B4-BE49-F238E27FC236}">
                  <a16:creationId xmlns:a16="http://schemas.microsoft.com/office/drawing/2014/main" id="{DADFBAFF-F922-410C-85C6-BD1A0073F312}"/>
                </a:ext>
              </a:extLst>
            </p:cNvPr>
            <p:cNvSpPr/>
            <p:nvPr/>
          </p:nvSpPr>
          <p:spPr>
            <a:xfrm rot="9341359">
              <a:off x="602680" y="4271559"/>
              <a:ext cx="32207" cy="25056"/>
            </a:xfrm>
            <a:custGeom>
              <a:avLst/>
              <a:gdLst/>
              <a:ahLst/>
              <a:cxnLst/>
              <a:rect l="l" t="t" r="r" b="b"/>
              <a:pathLst>
                <a:path w="572" h="445" extrusionOk="0">
                  <a:moveTo>
                    <a:pt x="288" y="0"/>
                  </a:moveTo>
                  <a:cubicBezTo>
                    <a:pt x="0"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2" name="Google Shape;1003;p40">
              <a:extLst>
                <a:ext uri="{FF2B5EF4-FFF2-40B4-BE49-F238E27FC236}">
                  <a16:creationId xmlns:a16="http://schemas.microsoft.com/office/drawing/2014/main" id="{E7E5A525-A901-4A12-A97E-D288D439099F}"/>
                </a:ext>
              </a:extLst>
            </p:cNvPr>
            <p:cNvSpPr/>
            <p:nvPr/>
          </p:nvSpPr>
          <p:spPr>
            <a:xfrm rot="9341359">
              <a:off x="918097" y="4767611"/>
              <a:ext cx="32207" cy="25112"/>
            </a:xfrm>
            <a:custGeom>
              <a:avLst/>
              <a:gdLst/>
              <a:ahLst/>
              <a:cxnLst/>
              <a:rect l="l" t="t" r="r" b="b"/>
              <a:pathLst>
                <a:path w="572" h="446" extrusionOk="0">
                  <a:moveTo>
                    <a:pt x="288" y="0"/>
                  </a:moveTo>
                  <a:cubicBezTo>
                    <a:pt x="4" y="0"/>
                    <a:pt x="0"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3" name="Google Shape;1004;p40">
              <a:extLst>
                <a:ext uri="{FF2B5EF4-FFF2-40B4-BE49-F238E27FC236}">
                  <a16:creationId xmlns:a16="http://schemas.microsoft.com/office/drawing/2014/main" id="{E8E725DD-D0C2-4841-B270-A1FB10E27187}"/>
                </a:ext>
              </a:extLst>
            </p:cNvPr>
            <p:cNvSpPr/>
            <p:nvPr/>
          </p:nvSpPr>
          <p:spPr>
            <a:xfrm rot="9341359">
              <a:off x="727461" y="4461712"/>
              <a:ext cx="64357" cy="49943"/>
            </a:xfrm>
            <a:custGeom>
              <a:avLst/>
              <a:gdLst/>
              <a:ahLst/>
              <a:cxnLst/>
              <a:rect l="l" t="t" r="r" b="b"/>
              <a:pathLst>
                <a:path w="1143" h="887" extrusionOk="0">
                  <a:moveTo>
                    <a:pt x="571" y="0"/>
                  </a:moveTo>
                  <a:cubicBezTo>
                    <a:pt x="0" y="0"/>
                    <a:pt x="0" y="886"/>
                    <a:pt x="571" y="886"/>
                  </a:cubicBezTo>
                  <a:cubicBezTo>
                    <a:pt x="1139" y="886"/>
                    <a:pt x="1142"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4" name="Google Shape;1005;p40">
              <a:extLst>
                <a:ext uri="{FF2B5EF4-FFF2-40B4-BE49-F238E27FC236}">
                  <a16:creationId xmlns:a16="http://schemas.microsoft.com/office/drawing/2014/main" id="{7AF2D735-612F-48DF-B371-F8717C294EFE}"/>
                </a:ext>
              </a:extLst>
            </p:cNvPr>
            <p:cNvSpPr/>
            <p:nvPr/>
          </p:nvSpPr>
          <p:spPr>
            <a:xfrm rot="9341359">
              <a:off x="743732" y="5036342"/>
              <a:ext cx="64188" cy="49943"/>
            </a:xfrm>
            <a:custGeom>
              <a:avLst/>
              <a:gdLst/>
              <a:ahLst/>
              <a:cxnLst/>
              <a:rect l="l" t="t" r="r" b="b"/>
              <a:pathLst>
                <a:path w="1140" h="887" extrusionOk="0">
                  <a:moveTo>
                    <a:pt x="571" y="0"/>
                  </a:moveTo>
                  <a:cubicBezTo>
                    <a:pt x="1" y="0"/>
                    <a:pt x="1" y="886"/>
                    <a:pt x="571" y="886"/>
                  </a:cubicBezTo>
                  <a:cubicBezTo>
                    <a:pt x="1139" y="886"/>
                    <a:pt x="1139"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5" name="Google Shape;1006;p40">
              <a:extLst>
                <a:ext uri="{FF2B5EF4-FFF2-40B4-BE49-F238E27FC236}">
                  <a16:creationId xmlns:a16="http://schemas.microsoft.com/office/drawing/2014/main" id="{A63D328B-58CC-4B48-90E4-EFB66F26773E}"/>
                </a:ext>
              </a:extLst>
            </p:cNvPr>
            <p:cNvSpPr/>
            <p:nvPr/>
          </p:nvSpPr>
          <p:spPr>
            <a:xfrm rot="9341359">
              <a:off x="269397" y="4450905"/>
              <a:ext cx="71001" cy="50168"/>
            </a:xfrm>
            <a:custGeom>
              <a:avLst/>
              <a:gdLst/>
              <a:ahLst/>
              <a:cxnLst/>
              <a:rect l="l" t="t" r="r" b="b"/>
              <a:pathLst>
                <a:path w="1261" h="891" extrusionOk="0">
                  <a:moveTo>
                    <a:pt x="613" y="0"/>
                  </a:moveTo>
                  <a:cubicBezTo>
                    <a:pt x="519" y="0"/>
                    <a:pt x="421" y="35"/>
                    <a:pt x="331" y="117"/>
                  </a:cubicBezTo>
                  <a:cubicBezTo>
                    <a:pt x="0" y="421"/>
                    <a:pt x="297" y="890"/>
                    <a:pt x="646" y="890"/>
                  </a:cubicBezTo>
                  <a:cubicBezTo>
                    <a:pt x="741" y="890"/>
                    <a:pt x="839" y="856"/>
                    <a:pt x="930" y="774"/>
                  </a:cubicBezTo>
                  <a:cubicBezTo>
                    <a:pt x="1260" y="470"/>
                    <a:pt x="961" y="0"/>
                    <a:pt x="613"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6" name="Google Shape;1007;p40">
              <a:extLst>
                <a:ext uri="{FF2B5EF4-FFF2-40B4-BE49-F238E27FC236}">
                  <a16:creationId xmlns:a16="http://schemas.microsoft.com/office/drawing/2014/main" id="{BB3A25FD-264A-4738-B02F-BC36095CC916}"/>
                </a:ext>
              </a:extLst>
            </p:cNvPr>
            <p:cNvSpPr/>
            <p:nvPr/>
          </p:nvSpPr>
          <p:spPr>
            <a:xfrm rot="9341359">
              <a:off x="325227" y="4559144"/>
              <a:ext cx="35472" cy="25056"/>
            </a:xfrm>
            <a:custGeom>
              <a:avLst/>
              <a:gdLst/>
              <a:ahLst/>
              <a:cxnLst/>
              <a:rect l="l" t="t" r="r" b="b"/>
              <a:pathLst>
                <a:path w="630" h="445" extrusionOk="0">
                  <a:moveTo>
                    <a:pt x="306" y="0"/>
                  </a:moveTo>
                  <a:cubicBezTo>
                    <a:pt x="259" y="0"/>
                    <a:pt x="210" y="18"/>
                    <a:pt x="165" y="58"/>
                  </a:cubicBezTo>
                  <a:cubicBezTo>
                    <a:pt x="0" y="209"/>
                    <a:pt x="150" y="444"/>
                    <a:pt x="323" y="444"/>
                  </a:cubicBezTo>
                  <a:cubicBezTo>
                    <a:pt x="369" y="444"/>
                    <a:pt x="418" y="427"/>
                    <a:pt x="462" y="387"/>
                  </a:cubicBezTo>
                  <a:cubicBezTo>
                    <a:pt x="629" y="236"/>
                    <a:pt x="480" y="0"/>
                    <a:pt x="306"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7" name="Google Shape;1008;p40">
              <a:extLst>
                <a:ext uri="{FF2B5EF4-FFF2-40B4-BE49-F238E27FC236}">
                  <a16:creationId xmlns:a16="http://schemas.microsoft.com/office/drawing/2014/main" id="{F6E3FD03-BA37-4FDE-8CEF-D17FA963BE71}"/>
                </a:ext>
              </a:extLst>
            </p:cNvPr>
            <p:cNvSpPr/>
            <p:nvPr/>
          </p:nvSpPr>
          <p:spPr>
            <a:xfrm rot="9341359">
              <a:off x="217809" y="4554412"/>
              <a:ext cx="35472" cy="25056"/>
            </a:xfrm>
            <a:custGeom>
              <a:avLst/>
              <a:gdLst/>
              <a:ahLst/>
              <a:cxnLst/>
              <a:rect l="l" t="t" r="r" b="b"/>
              <a:pathLst>
                <a:path w="630" h="445" extrusionOk="0">
                  <a:moveTo>
                    <a:pt x="305" y="0"/>
                  </a:moveTo>
                  <a:cubicBezTo>
                    <a:pt x="258" y="0"/>
                    <a:pt x="209" y="18"/>
                    <a:pt x="164" y="58"/>
                  </a:cubicBezTo>
                  <a:cubicBezTo>
                    <a:pt x="0" y="209"/>
                    <a:pt x="150" y="445"/>
                    <a:pt x="322" y="445"/>
                  </a:cubicBezTo>
                  <a:cubicBezTo>
                    <a:pt x="369" y="445"/>
                    <a:pt x="417" y="427"/>
                    <a:pt x="462" y="387"/>
                  </a:cubicBezTo>
                  <a:cubicBezTo>
                    <a:pt x="629" y="236"/>
                    <a:pt x="480" y="0"/>
                    <a:pt x="30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8" name="Google Shape;1009;p40">
              <a:extLst>
                <a:ext uri="{FF2B5EF4-FFF2-40B4-BE49-F238E27FC236}">
                  <a16:creationId xmlns:a16="http://schemas.microsoft.com/office/drawing/2014/main" id="{0BBB9F53-5F6F-46CC-8814-9D60BBBAA179}"/>
                </a:ext>
              </a:extLst>
            </p:cNvPr>
            <p:cNvSpPr/>
            <p:nvPr/>
          </p:nvSpPr>
          <p:spPr>
            <a:xfrm rot="9341359">
              <a:off x="694412" y="4752618"/>
              <a:ext cx="32207" cy="24887"/>
            </a:xfrm>
            <a:custGeom>
              <a:avLst/>
              <a:gdLst/>
              <a:ahLst/>
              <a:cxnLst/>
              <a:rect l="l" t="t" r="r" b="b"/>
              <a:pathLst>
                <a:path w="572" h="442" extrusionOk="0">
                  <a:moveTo>
                    <a:pt x="288" y="0"/>
                  </a:moveTo>
                  <a:cubicBezTo>
                    <a:pt x="0" y="0"/>
                    <a:pt x="0"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9" name="Google Shape;1010;p40">
              <a:extLst>
                <a:ext uri="{FF2B5EF4-FFF2-40B4-BE49-F238E27FC236}">
                  <a16:creationId xmlns:a16="http://schemas.microsoft.com/office/drawing/2014/main" id="{A0B0C372-6A2F-45D1-B062-F5DD756AAC18}"/>
                </a:ext>
              </a:extLst>
            </p:cNvPr>
            <p:cNvSpPr/>
            <p:nvPr/>
          </p:nvSpPr>
          <p:spPr>
            <a:xfrm rot="9341359">
              <a:off x="701601" y="4858304"/>
              <a:ext cx="32207" cy="25056"/>
            </a:xfrm>
            <a:custGeom>
              <a:avLst/>
              <a:gdLst/>
              <a:ahLst/>
              <a:cxnLst/>
              <a:rect l="l" t="t" r="r" b="b"/>
              <a:pathLst>
                <a:path w="572" h="445" extrusionOk="0">
                  <a:moveTo>
                    <a:pt x="288" y="1"/>
                  </a:moveTo>
                  <a:cubicBezTo>
                    <a:pt x="0" y="1"/>
                    <a:pt x="0"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0" name="Google Shape;1011;p40">
              <a:extLst>
                <a:ext uri="{FF2B5EF4-FFF2-40B4-BE49-F238E27FC236}">
                  <a16:creationId xmlns:a16="http://schemas.microsoft.com/office/drawing/2014/main" id="{F136D3AC-DBCA-43EF-BAD1-0288CA317C82}"/>
                </a:ext>
              </a:extLst>
            </p:cNvPr>
            <p:cNvSpPr/>
            <p:nvPr/>
          </p:nvSpPr>
          <p:spPr>
            <a:xfrm rot="9341359">
              <a:off x="638466" y="4780471"/>
              <a:ext cx="32263" cy="24831"/>
            </a:xfrm>
            <a:custGeom>
              <a:avLst/>
              <a:gdLst/>
              <a:ahLst/>
              <a:cxnLst/>
              <a:rect l="l" t="t" r="r" b="b"/>
              <a:pathLst>
                <a:path w="573" h="441" extrusionOk="0">
                  <a:moveTo>
                    <a:pt x="288" y="0"/>
                  </a:moveTo>
                  <a:cubicBezTo>
                    <a:pt x="1" y="0"/>
                    <a:pt x="1"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1" name="Google Shape;1012;p40">
              <a:extLst>
                <a:ext uri="{FF2B5EF4-FFF2-40B4-BE49-F238E27FC236}">
                  <a16:creationId xmlns:a16="http://schemas.microsoft.com/office/drawing/2014/main" id="{B2A6F5A0-20EB-4C2D-8D71-3062378C6A78}"/>
                </a:ext>
              </a:extLst>
            </p:cNvPr>
            <p:cNvSpPr/>
            <p:nvPr/>
          </p:nvSpPr>
          <p:spPr>
            <a:xfrm rot="9341359">
              <a:off x="101563" y="4802412"/>
              <a:ext cx="35472" cy="25112"/>
            </a:xfrm>
            <a:custGeom>
              <a:avLst/>
              <a:gdLst/>
              <a:ahLst/>
              <a:cxnLst/>
              <a:rect l="l" t="t" r="r" b="b"/>
              <a:pathLst>
                <a:path w="630" h="446" extrusionOk="0">
                  <a:moveTo>
                    <a:pt x="306" y="1"/>
                  </a:moveTo>
                  <a:cubicBezTo>
                    <a:pt x="259" y="1"/>
                    <a:pt x="209" y="18"/>
                    <a:pt x="164" y="59"/>
                  </a:cubicBezTo>
                  <a:cubicBezTo>
                    <a:pt x="0" y="210"/>
                    <a:pt x="149" y="445"/>
                    <a:pt x="324" y="445"/>
                  </a:cubicBezTo>
                  <a:cubicBezTo>
                    <a:pt x="371" y="445"/>
                    <a:pt x="420" y="428"/>
                    <a:pt x="466" y="387"/>
                  </a:cubicBezTo>
                  <a:cubicBezTo>
                    <a:pt x="630" y="236"/>
                    <a:pt x="480" y="1"/>
                    <a:pt x="306"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2" name="Google Shape;1013;p40">
              <a:extLst>
                <a:ext uri="{FF2B5EF4-FFF2-40B4-BE49-F238E27FC236}">
                  <a16:creationId xmlns:a16="http://schemas.microsoft.com/office/drawing/2014/main" id="{84738728-7A33-46B6-B348-5DB079476B0F}"/>
                </a:ext>
              </a:extLst>
            </p:cNvPr>
            <p:cNvSpPr/>
            <p:nvPr/>
          </p:nvSpPr>
          <p:spPr>
            <a:xfrm rot="9341359">
              <a:off x="103894" y="4910976"/>
              <a:ext cx="35416" cy="25112"/>
            </a:xfrm>
            <a:custGeom>
              <a:avLst/>
              <a:gdLst/>
              <a:ahLst/>
              <a:cxnLst/>
              <a:rect l="l" t="t" r="r" b="b"/>
              <a:pathLst>
                <a:path w="629" h="446" extrusionOk="0">
                  <a:moveTo>
                    <a:pt x="308" y="1"/>
                  </a:moveTo>
                  <a:cubicBezTo>
                    <a:pt x="261" y="1"/>
                    <a:pt x="212" y="18"/>
                    <a:pt x="167" y="60"/>
                  </a:cubicBezTo>
                  <a:cubicBezTo>
                    <a:pt x="1" y="211"/>
                    <a:pt x="148" y="445"/>
                    <a:pt x="321" y="445"/>
                  </a:cubicBezTo>
                  <a:cubicBezTo>
                    <a:pt x="369" y="445"/>
                    <a:pt x="418" y="427"/>
                    <a:pt x="464" y="385"/>
                  </a:cubicBezTo>
                  <a:cubicBezTo>
                    <a:pt x="628" y="235"/>
                    <a:pt x="480" y="1"/>
                    <a:pt x="30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3" name="Google Shape;1014;p40">
              <a:extLst>
                <a:ext uri="{FF2B5EF4-FFF2-40B4-BE49-F238E27FC236}">
                  <a16:creationId xmlns:a16="http://schemas.microsoft.com/office/drawing/2014/main" id="{0BAD5412-7D4D-4E8E-AED2-E2F8D7C6E948}"/>
                </a:ext>
              </a:extLst>
            </p:cNvPr>
            <p:cNvSpPr/>
            <p:nvPr/>
          </p:nvSpPr>
          <p:spPr>
            <a:xfrm rot="9341359">
              <a:off x="197470" y="4864539"/>
              <a:ext cx="35529" cy="25112"/>
            </a:xfrm>
            <a:custGeom>
              <a:avLst/>
              <a:gdLst/>
              <a:ahLst/>
              <a:cxnLst/>
              <a:rect l="l" t="t" r="r" b="b"/>
              <a:pathLst>
                <a:path w="631" h="446" extrusionOk="0">
                  <a:moveTo>
                    <a:pt x="307" y="1"/>
                  </a:moveTo>
                  <a:cubicBezTo>
                    <a:pt x="259" y="1"/>
                    <a:pt x="210" y="18"/>
                    <a:pt x="165" y="59"/>
                  </a:cubicBezTo>
                  <a:cubicBezTo>
                    <a:pt x="1" y="212"/>
                    <a:pt x="150" y="445"/>
                    <a:pt x="324" y="445"/>
                  </a:cubicBezTo>
                  <a:cubicBezTo>
                    <a:pt x="371" y="445"/>
                    <a:pt x="421" y="428"/>
                    <a:pt x="466" y="387"/>
                  </a:cubicBezTo>
                  <a:cubicBezTo>
                    <a:pt x="630" y="236"/>
                    <a:pt x="481" y="1"/>
                    <a:pt x="30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4" name="Google Shape;1015;p40">
              <a:extLst>
                <a:ext uri="{FF2B5EF4-FFF2-40B4-BE49-F238E27FC236}">
                  <a16:creationId xmlns:a16="http://schemas.microsoft.com/office/drawing/2014/main" id="{5BA0EB68-C6D7-4E5F-B793-B54ADD3F4BE2}"/>
                </a:ext>
              </a:extLst>
            </p:cNvPr>
            <p:cNvSpPr/>
            <p:nvPr/>
          </p:nvSpPr>
          <p:spPr>
            <a:xfrm rot="9341359">
              <a:off x="496648" y="3925073"/>
              <a:ext cx="31981" cy="24887"/>
            </a:xfrm>
            <a:custGeom>
              <a:avLst/>
              <a:gdLst/>
              <a:ahLst/>
              <a:cxnLst/>
              <a:rect l="l" t="t" r="r" b="b"/>
              <a:pathLst>
                <a:path w="568" h="442" extrusionOk="0">
                  <a:moveTo>
                    <a:pt x="285" y="0"/>
                  </a:moveTo>
                  <a:cubicBezTo>
                    <a:pt x="0" y="0"/>
                    <a:pt x="0" y="441"/>
                    <a:pt x="285" y="441"/>
                  </a:cubicBezTo>
                  <a:cubicBezTo>
                    <a:pt x="568" y="441"/>
                    <a:pt x="568"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5" name="Google Shape;1016;p40">
              <a:extLst>
                <a:ext uri="{FF2B5EF4-FFF2-40B4-BE49-F238E27FC236}">
                  <a16:creationId xmlns:a16="http://schemas.microsoft.com/office/drawing/2014/main" id="{08F106B2-E3DC-4E2E-87AA-66F380310D89}"/>
                </a:ext>
              </a:extLst>
            </p:cNvPr>
            <p:cNvSpPr/>
            <p:nvPr/>
          </p:nvSpPr>
          <p:spPr>
            <a:xfrm rot="9341359">
              <a:off x="373297" y="4022634"/>
              <a:ext cx="32207" cy="24887"/>
            </a:xfrm>
            <a:custGeom>
              <a:avLst/>
              <a:gdLst/>
              <a:ahLst/>
              <a:cxnLst/>
              <a:rect l="l" t="t" r="r" b="b"/>
              <a:pathLst>
                <a:path w="572" h="442" extrusionOk="0">
                  <a:moveTo>
                    <a:pt x="288" y="1"/>
                  </a:moveTo>
                  <a:cubicBezTo>
                    <a:pt x="1" y="1"/>
                    <a:pt x="1"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6" name="Google Shape;1017;p40">
              <a:extLst>
                <a:ext uri="{FF2B5EF4-FFF2-40B4-BE49-F238E27FC236}">
                  <a16:creationId xmlns:a16="http://schemas.microsoft.com/office/drawing/2014/main" id="{C5F37BBA-8297-46A2-95D7-8E7BB6DC2646}"/>
                </a:ext>
              </a:extLst>
            </p:cNvPr>
            <p:cNvSpPr/>
            <p:nvPr/>
          </p:nvSpPr>
          <p:spPr>
            <a:xfrm rot="9341359">
              <a:off x="515006" y="4049935"/>
              <a:ext cx="32207" cy="24887"/>
            </a:xfrm>
            <a:custGeom>
              <a:avLst/>
              <a:gdLst/>
              <a:ahLst/>
              <a:cxnLst/>
              <a:rect l="l" t="t" r="r" b="b"/>
              <a:pathLst>
                <a:path w="572" h="442" extrusionOk="0">
                  <a:moveTo>
                    <a:pt x="288" y="1"/>
                  </a:moveTo>
                  <a:cubicBezTo>
                    <a:pt x="4" y="1"/>
                    <a:pt x="1" y="442"/>
                    <a:pt x="288" y="442"/>
                  </a:cubicBezTo>
                  <a:cubicBezTo>
                    <a:pt x="572" y="442"/>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7" name="Google Shape;1018;p40">
              <a:extLst>
                <a:ext uri="{FF2B5EF4-FFF2-40B4-BE49-F238E27FC236}">
                  <a16:creationId xmlns:a16="http://schemas.microsoft.com/office/drawing/2014/main" id="{54C1912F-7F5C-4417-BC43-1042DF7BCFC5}"/>
                </a:ext>
              </a:extLst>
            </p:cNvPr>
            <p:cNvSpPr/>
            <p:nvPr/>
          </p:nvSpPr>
          <p:spPr>
            <a:xfrm rot="9341359">
              <a:off x="259067" y="3458079"/>
              <a:ext cx="32150" cy="24887"/>
            </a:xfrm>
            <a:custGeom>
              <a:avLst/>
              <a:gdLst/>
              <a:ahLst/>
              <a:cxnLst/>
              <a:rect l="l" t="t" r="r" b="b"/>
              <a:pathLst>
                <a:path w="571" h="442" extrusionOk="0">
                  <a:moveTo>
                    <a:pt x="288" y="1"/>
                  </a:moveTo>
                  <a:cubicBezTo>
                    <a:pt x="4"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8" name="Google Shape;1019;p40">
              <a:extLst>
                <a:ext uri="{FF2B5EF4-FFF2-40B4-BE49-F238E27FC236}">
                  <a16:creationId xmlns:a16="http://schemas.microsoft.com/office/drawing/2014/main" id="{CDAC85BB-67E5-4F2F-8702-1E3CA77C9CA1}"/>
                </a:ext>
              </a:extLst>
            </p:cNvPr>
            <p:cNvSpPr/>
            <p:nvPr/>
          </p:nvSpPr>
          <p:spPr>
            <a:xfrm rot="9341359">
              <a:off x="220637" y="3330903"/>
              <a:ext cx="31981" cy="24887"/>
            </a:xfrm>
            <a:custGeom>
              <a:avLst/>
              <a:gdLst/>
              <a:ahLst/>
              <a:cxnLst/>
              <a:rect l="l" t="t" r="r" b="b"/>
              <a:pathLst>
                <a:path w="568" h="442" extrusionOk="0">
                  <a:moveTo>
                    <a:pt x="285" y="1"/>
                  </a:moveTo>
                  <a:cubicBezTo>
                    <a:pt x="1" y="1"/>
                    <a:pt x="1" y="442"/>
                    <a:pt x="285" y="442"/>
                  </a:cubicBezTo>
                  <a:cubicBezTo>
                    <a:pt x="568" y="442"/>
                    <a:pt x="568"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9" name="Google Shape;1020;p40">
              <a:extLst>
                <a:ext uri="{FF2B5EF4-FFF2-40B4-BE49-F238E27FC236}">
                  <a16:creationId xmlns:a16="http://schemas.microsoft.com/office/drawing/2014/main" id="{AB6B7341-6EFF-460C-90A4-6D5AA557EF67}"/>
                </a:ext>
              </a:extLst>
            </p:cNvPr>
            <p:cNvSpPr/>
            <p:nvPr/>
          </p:nvSpPr>
          <p:spPr>
            <a:xfrm rot="9341359">
              <a:off x="535773" y="3827015"/>
              <a:ext cx="32263" cy="24887"/>
            </a:xfrm>
            <a:custGeom>
              <a:avLst/>
              <a:gdLst/>
              <a:ahLst/>
              <a:cxnLst/>
              <a:rect l="l" t="t" r="r" b="b"/>
              <a:pathLst>
                <a:path w="573" h="442" extrusionOk="0">
                  <a:moveTo>
                    <a:pt x="285" y="0"/>
                  </a:moveTo>
                  <a:cubicBezTo>
                    <a:pt x="1" y="0"/>
                    <a:pt x="1" y="442"/>
                    <a:pt x="285" y="442"/>
                  </a:cubicBezTo>
                  <a:cubicBezTo>
                    <a:pt x="568" y="442"/>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0" name="Google Shape;1021;p40">
              <a:extLst>
                <a:ext uri="{FF2B5EF4-FFF2-40B4-BE49-F238E27FC236}">
                  <a16:creationId xmlns:a16="http://schemas.microsoft.com/office/drawing/2014/main" id="{FA08117F-E5DF-4E2D-8CDE-6332A5BDAA32}"/>
                </a:ext>
              </a:extLst>
            </p:cNvPr>
            <p:cNvSpPr/>
            <p:nvPr/>
          </p:nvSpPr>
          <p:spPr>
            <a:xfrm rot="9341359">
              <a:off x="345443" y="3521002"/>
              <a:ext cx="64357" cy="49943"/>
            </a:xfrm>
            <a:custGeom>
              <a:avLst/>
              <a:gdLst/>
              <a:ahLst/>
              <a:cxnLst/>
              <a:rect l="l" t="t" r="r" b="b"/>
              <a:pathLst>
                <a:path w="1143" h="887" extrusionOk="0">
                  <a:moveTo>
                    <a:pt x="572" y="1"/>
                  </a:moveTo>
                  <a:cubicBezTo>
                    <a:pt x="1" y="1"/>
                    <a:pt x="1" y="887"/>
                    <a:pt x="572" y="887"/>
                  </a:cubicBezTo>
                  <a:cubicBezTo>
                    <a:pt x="1143" y="887"/>
                    <a:pt x="1143"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1" name="Google Shape;1022;p40">
              <a:extLst>
                <a:ext uri="{FF2B5EF4-FFF2-40B4-BE49-F238E27FC236}">
                  <a16:creationId xmlns:a16="http://schemas.microsoft.com/office/drawing/2014/main" id="{34FF8B6A-C96C-4F17-945D-6F843E99B45B}"/>
                </a:ext>
              </a:extLst>
            </p:cNvPr>
            <p:cNvSpPr/>
            <p:nvPr/>
          </p:nvSpPr>
          <p:spPr>
            <a:xfrm rot="9341359">
              <a:off x="361487" y="4095681"/>
              <a:ext cx="64413" cy="49886"/>
            </a:xfrm>
            <a:custGeom>
              <a:avLst/>
              <a:gdLst/>
              <a:ahLst/>
              <a:cxnLst/>
              <a:rect l="l" t="t" r="r" b="b"/>
              <a:pathLst>
                <a:path w="1144" h="886" extrusionOk="0">
                  <a:moveTo>
                    <a:pt x="572" y="0"/>
                  </a:moveTo>
                  <a:cubicBezTo>
                    <a:pt x="1" y="0"/>
                    <a:pt x="1" y="886"/>
                    <a:pt x="572" y="886"/>
                  </a:cubicBezTo>
                  <a:cubicBezTo>
                    <a:pt x="1140" y="886"/>
                    <a:pt x="1143" y="0"/>
                    <a:pt x="572"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2" name="Google Shape;1023;p40">
              <a:extLst>
                <a:ext uri="{FF2B5EF4-FFF2-40B4-BE49-F238E27FC236}">
                  <a16:creationId xmlns:a16="http://schemas.microsoft.com/office/drawing/2014/main" id="{03D7B1BB-FA44-40D5-87D4-BA6EDAA1056B}"/>
                </a:ext>
              </a:extLst>
            </p:cNvPr>
            <p:cNvSpPr/>
            <p:nvPr/>
          </p:nvSpPr>
          <p:spPr>
            <a:xfrm rot="9341359">
              <a:off x="230015" y="4208383"/>
              <a:ext cx="64188" cy="49943"/>
            </a:xfrm>
            <a:custGeom>
              <a:avLst/>
              <a:gdLst/>
              <a:ahLst/>
              <a:cxnLst/>
              <a:rect l="l" t="t" r="r" b="b"/>
              <a:pathLst>
                <a:path w="1140" h="887" extrusionOk="0">
                  <a:moveTo>
                    <a:pt x="572" y="1"/>
                  </a:moveTo>
                  <a:cubicBezTo>
                    <a:pt x="1" y="1"/>
                    <a:pt x="1" y="887"/>
                    <a:pt x="572" y="887"/>
                  </a:cubicBezTo>
                  <a:cubicBezTo>
                    <a:pt x="1140" y="887"/>
                    <a:pt x="1140"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3" name="Google Shape;1024;p40">
              <a:extLst>
                <a:ext uri="{FF2B5EF4-FFF2-40B4-BE49-F238E27FC236}">
                  <a16:creationId xmlns:a16="http://schemas.microsoft.com/office/drawing/2014/main" id="{C36612DB-0C52-4268-83D4-58D10569A191}"/>
                </a:ext>
              </a:extLst>
            </p:cNvPr>
            <p:cNvSpPr/>
            <p:nvPr/>
          </p:nvSpPr>
          <p:spPr>
            <a:xfrm rot="9341359">
              <a:off x="312307" y="3811770"/>
              <a:ext cx="32207" cy="25056"/>
            </a:xfrm>
            <a:custGeom>
              <a:avLst/>
              <a:gdLst/>
              <a:ahLst/>
              <a:cxnLst/>
              <a:rect l="l" t="t" r="r" b="b"/>
              <a:pathLst>
                <a:path w="572" h="445" extrusionOk="0">
                  <a:moveTo>
                    <a:pt x="288" y="1"/>
                  </a:moveTo>
                  <a:cubicBezTo>
                    <a:pt x="1" y="1"/>
                    <a:pt x="1" y="445"/>
                    <a:pt x="288" y="445"/>
                  </a:cubicBezTo>
                  <a:cubicBezTo>
                    <a:pt x="571" y="445"/>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4" name="Google Shape;1025;p40">
              <a:extLst>
                <a:ext uri="{FF2B5EF4-FFF2-40B4-BE49-F238E27FC236}">
                  <a16:creationId xmlns:a16="http://schemas.microsoft.com/office/drawing/2014/main" id="{FE4D38F4-08D2-48FE-A213-B5BF8DCA4715}"/>
                </a:ext>
              </a:extLst>
            </p:cNvPr>
            <p:cNvSpPr/>
            <p:nvPr/>
          </p:nvSpPr>
          <p:spPr>
            <a:xfrm rot="9341359">
              <a:off x="319473" y="3917573"/>
              <a:ext cx="32207" cy="24887"/>
            </a:xfrm>
            <a:custGeom>
              <a:avLst/>
              <a:gdLst/>
              <a:ahLst/>
              <a:cxnLst/>
              <a:rect l="l" t="t" r="r" b="b"/>
              <a:pathLst>
                <a:path w="572" h="442" extrusionOk="0">
                  <a:moveTo>
                    <a:pt x="288" y="1"/>
                  </a:moveTo>
                  <a:cubicBezTo>
                    <a:pt x="0"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5" name="Google Shape;1026;p40">
              <a:extLst>
                <a:ext uri="{FF2B5EF4-FFF2-40B4-BE49-F238E27FC236}">
                  <a16:creationId xmlns:a16="http://schemas.microsoft.com/office/drawing/2014/main" id="{8A65AF7C-E95E-4BE4-9D77-D3ABFE548667}"/>
                </a:ext>
              </a:extLst>
            </p:cNvPr>
            <p:cNvSpPr/>
            <p:nvPr/>
          </p:nvSpPr>
          <p:spPr>
            <a:xfrm rot="9341359">
              <a:off x="256404" y="3839557"/>
              <a:ext cx="32207" cy="25056"/>
            </a:xfrm>
            <a:custGeom>
              <a:avLst/>
              <a:gdLst/>
              <a:ahLst/>
              <a:cxnLst/>
              <a:rect l="l" t="t" r="r" b="b"/>
              <a:pathLst>
                <a:path w="572" h="445" extrusionOk="0">
                  <a:moveTo>
                    <a:pt x="288" y="1"/>
                  </a:moveTo>
                  <a:cubicBezTo>
                    <a:pt x="1" y="1"/>
                    <a:pt x="1"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6" name="Google Shape;1027;p40">
              <a:extLst>
                <a:ext uri="{FF2B5EF4-FFF2-40B4-BE49-F238E27FC236}">
                  <a16:creationId xmlns:a16="http://schemas.microsoft.com/office/drawing/2014/main" id="{57258DE7-A8EF-4957-9346-F685FBE4839C}"/>
                </a:ext>
              </a:extLst>
            </p:cNvPr>
            <p:cNvSpPr/>
            <p:nvPr/>
          </p:nvSpPr>
          <p:spPr>
            <a:xfrm rot="9341359">
              <a:off x="-29686" y="4715320"/>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7" name="Google Shape;1028;p40">
              <a:extLst>
                <a:ext uri="{FF2B5EF4-FFF2-40B4-BE49-F238E27FC236}">
                  <a16:creationId xmlns:a16="http://schemas.microsoft.com/office/drawing/2014/main" id="{BAD83D32-17B3-461B-B726-7D0205551CF8}"/>
                </a:ext>
              </a:extLst>
            </p:cNvPr>
            <p:cNvSpPr/>
            <p:nvPr/>
          </p:nvSpPr>
          <p:spPr>
            <a:xfrm rot="9341359">
              <a:off x="-74" y="4646152"/>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8" name="Google Shape;1029;p40">
              <a:extLst>
                <a:ext uri="{FF2B5EF4-FFF2-40B4-BE49-F238E27FC236}">
                  <a16:creationId xmlns:a16="http://schemas.microsoft.com/office/drawing/2014/main" id="{ADE322EC-C867-4578-A3E8-0242014CE415}"/>
                </a:ext>
              </a:extLst>
            </p:cNvPr>
            <p:cNvSpPr/>
            <p:nvPr/>
          </p:nvSpPr>
          <p:spPr>
            <a:xfrm rot="9341359">
              <a:off x="32888" y="3083377"/>
              <a:ext cx="32263" cy="24831"/>
            </a:xfrm>
            <a:custGeom>
              <a:avLst/>
              <a:gdLst/>
              <a:ahLst/>
              <a:cxnLst/>
              <a:rect l="l" t="t" r="r" b="b"/>
              <a:pathLst>
                <a:path w="573" h="441" extrusionOk="0">
                  <a:moveTo>
                    <a:pt x="285" y="0"/>
                  </a:moveTo>
                  <a:cubicBezTo>
                    <a:pt x="1" y="0"/>
                    <a:pt x="1" y="441"/>
                    <a:pt x="285" y="441"/>
                  </a:cubicBezTo>
                  <a:cubicBezTo>
                    <a:pt x="569" y="441"/>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9" name="Google Shape;1030;p40">
              <a:extLst>
                <a:ext uri="{FF2B5EF4-FFF2-40B4-BE49-F238E27FC236}">
                  <a16:creationId xmlns:a16="http://schemas.microsoft.com/office/drawing/2014/main" id="{C106093E-0C0F-4B9A-9BD6-D5B2DFDFDEDE}"/>
                </a:ext>
              </a:extLst>
            </p:cNvPr>
            <p:cNvSpPr/>
            <p:nvPr/>
          </p:nvSpPr>
          <p:spPr>
            <a:xfrm rot="9341359">
              <a:off x="51425" y="3208024"/>
              <a:ext cx="32038" cy="25056"/>
            </a:xfrm>
            <a:custGeom>
              <a:avLst/>
              <a:gdLst/>
              <a:ahLst/>
              <a:cxnLst/>
              <a:rect l="l" t="t" r="r" b="b"/>
              <a:pathLst>
                <a:path w="569" h="445" extrusionOk="0">
                  <a:moveTo>
                    <a:pt x="285" y="1"/>
                  </a:moveTo>
                  <a:cubicBezTo>
                    <a:pt x="1" y="1"/>
                    <a:pt x="1" y="445"/>
                    <a:pt x="285" y="445"/>
                  </a:cubicBezTo>
                  <a:cubicBezTo>
                    <a:pt x="569" y="445"/>
                    <a:pt x="569"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40" name="Google Shape;1031;p40">
              <a:extLst>
                <a:ext uri="{FF2B5EF4-FFF2-40B4-BE49-F238E27FC236}">
                  <a16:creationId xmlns:a16="http://schemas.microsoft.com/office/drawing/2014/main" id="{E6F04584-66B7-401F-95E7-9C44FBBA9693}"/>
                </a:ext>
              </a:extLst>
            </p:cNvPr>
            <p:cNvSpPr/>
            <p:nvPr/>
          </p:nvSpPr>
          <p:spPr>
            <a:xfrm rot="9341359">
              <a:off x="72297" y="2985271"/>
              <a:ext cx="32207" cy="24887"/>
            </a:xfrm>
            <a:custGeom>
              <a:avLst/>
              <a:gdLst/>
              <a:ahLst/>
              <a:cxnLst/>
              <a:rect l="l" t="t" r="r" b="b"/>
              <a:pathLst>
                <a:path w="572" h="442" extrusionOk="0">
                  <a:moveTo>
                    <a:pt x="284" y="1"/>
                  </a:moveTo>
                  <a:cubicBezTo>
                    <a:pt x="0" y="1"/>
                    <a:pt x="0" y="442"/>
                    <a:pt x="284" y="442"/>
                  </a:cubicBezTo>
                  <a:cubicBezTo>
                    <a:pt x="568" y="442"/>
                    <a:pt x="572" y="1"/>
                    <a:pt x="284"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grpSp>
      <p:sp>
        <p:nvSpPr>
          <p:cNvPr id="41" name="TextBox 40">
            <a:extLst>
              <a:ext uri="{FF2B5EF4-FFF2-40B4-BE49-F238E27FC236}">
                <a16:creationId xmlns:a16="http://schemas.microsoft.com/office/drawing/2014/main" id="{F2256D0B-63B3-45B4-853C-C4CCEBA01025}"/>
              </a:ext>
            </a:extLst>
          </p:cNvPr>
          <p:cNvSpPr txBox="1"/>
          <p:nvPr/>
        </p:nvSpPr>
        <p:spPr>
          <a:xfrm>
            <a:off x="5427640" y="3048000"/>
            <a:ext cx="6349277" cy="1323439"/>
          </a:xfrm>
          <a:prstGeom prst="rect">
            <a:avLst/>
          </a:prstGeom>
          <a:noFill/>
        </p:spPr>
        <p:txBody>
          <a:bodyPr wrap="square" rtlCol="0">
            <a:spAutoFit/>
          </a:bodyPr>
          <a:lstStyle/>
          <a:p>
            <a:pPr algn="ctr"/>
            <a:r>
              <a:rPr lang="en-US" sz="8000" b="1" dirty="0">
                <a:solidFill>
                  <a:srgbClr val="FF0000"/>
                </a:solidFill>
                <a:latin typeface="#9Slide05 SVNTaiga" pitchFamily="2" charset="0"/>
              </a:rPr>
              <a:t>1. </a:t>
            </a:r>
            <a:r>
              <a:rPr lang="en-US" sz="8000" b="1" dirty="0" err="1">
                <a:solidFill>
                  <a:srgbClr val="FF0000"/>
                </a:solidFill>
                <a:latin typeface="#9Slide05 SVNTaiga" pitchFamily="2" charset="0"/>
              </a:rPr>
              <a:t>Cốt</a:t>
            </a:r>
            <a:r>
              <a:rPr lang="en-US" sz="8000" b="1" dirty="0">
                <a:solidFill>
                  <a:srgbClr val="FF0000"/>
                </a:solidFill>
                <a:latin typeface="#9Slide05 SVNTaiga" pitchFamily="2" charset="0"/>
              </a:rPr>
              <a:t> </a:t>
            </a:r>
            <a:r>
              <a:rPr lang="en-US" sz="8000" b="1" dirty="0" err="1">
                <a:solidFill>
                  <a:srgbClr val="FF0000"/>
                </a:solidFill>
                <a:latin typeface="#9Slide05 SVNTaiga" pitchFamily="2" charset="0"/>
              </a:rPr>
              <a:t>truyện</a:t>
            </a:r>
            <a:endParaRPr lang="en-US" sz="8000" b="1" dirty="0">
              <a:solidFill>
                <a:srgbClr val="FF0000"/>
              </a:solidFill>
              <a:latin typeface="#9Slide05 SVNTaiga" pitchFamily="2" charset="0"/>
            </a:endParaRPr>
          </a:p>
        </p:txBody>
      </p:sp>
    </p:spTree>
    <p:extLst>
      <p:ext uri="{BB962C8B-B14F-4D97-AF65-F5344CB8AC3E}">
        <p14:creationId xmlns:p14="http://schemas.microsoft.com/office/powerpoint/2010/main" val="3450587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309540C5-8593-4C73-8DEF-1EE8D9D664DF}"/>
              </a:ext>
            </a:extLst>
          </p:cNvPr>
          <p:cNvGraphicFramePr>
            <a:graphicFrameLocks noGrp="1"/>
          </p:cNvGraphicFramePr>
          <p:nvPr>
            <p:extLst>
              <p:ext uri="{D42A27DB-BD31-4B8C-83A1-F6EECF244321}">
                <p14:modId xmlns:p14="http://schemas.microsoft.com/office/powerpoint/2010/main" val="508401914"/>
              </p:ext>
            </p:extLst>
          </p:nvPr>
        </p:nvGraphicFramePr>
        <p:xfrm>
          <a:off x="4679484" y="1143000"/>
          <a:ext cx="6934200" cy="487680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137704972"/>
                    </a:ext>
                  </a:extLst>
                </a:gridCol>
                <a:gridCol w="3810000">
                  <a:extLst>
                    <a:ext uri="{9D8B030D-6E8A-4147-A177-3AD203B41FA5}">
                      <a16:colId xmlns:a16="http://schemas.microsoft.com/office/drawing/2014/main" val="1798440404"/>
                    </a:ext>
                  </a:extLst>
                </a:gridCol>
              </a:tblGrid>
              <a:tr h="1415750">
                <a:tc>
                  <a:txBody>
                    <a:bodyPr/>
                    <a:lstStyle/>
                    <a:p>
                      <a:pPr algn="ctr"/>
                      <a:r>
                        <a:rPr lang="en-US" sz="2800" b="0" dirty="0" err="1">
                          <a:solidFill>
                            <a:srgbClr val="0070C0"/>
                          </a:solidFill>
                          <a:latin typeface="#9Slide03 Arima Madurai" panose="00000500000000000000" pitchFamily="2" charset="0"/>
                          <a:cs typeface="#9Slide03 Arima Madurai" panose="00000500000000000000" pitchFamily="2" charset="0"/>
                        </a:rPr>
                        <a:t>Sự</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kiện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lịch</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sử</a:t>
                      </a:r>
                      <a:endParaRPr lang="en-US" sz="28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6567743"/>
                  </a:ext>
                </a:extLst>
              </a:tr>
              <a:tr h="1937050">
                <a:tc>
                  <a:txBody>
                    <a:bodyPr/>
                    <a:lstStyle/>
                    <a:p>
                      <a:pPr algn="ctr"/>
                      <a:r>
                        <a:rPr lang="en-US" sz="2800" b="0" dirty="0">
                          <a:solidFill>
                            <a:srgbClr val="0070C0"/>
                          </a:solidFill>
                          <a:latin typeface="#9Slide03 Arima Madurai" panose="00000500000000000000" pitchFamily="2" charset="0"/>
                          <a:cs typeface="#9Slide03 Arima Madurai" panose="00000500000000000000" pitchFamily="2" charset="0"/>
                        </a:rPr>
                        <a:t>Chi </a:t>
                      </a:r>
                      <a:r>
                        <a:rPr lang="en-US" sz="2800" b="0" dirty="0" err="1">
                          <a:solidFill>
                            <a:srgbClr val="0070C0"/>
                          </a:solidFill>
                          <a:latin typeface="#9Slide03 Arima Madurai" panose="00000500000000000000" pitchFamily="2" charset="0"/>
                          <a:cs typeface="#9Slide03 Arima Madurai" panose="00000500000000000000" pitchFamily="2" charset="0"/>
                        </a:rPr>
                        <a:t>tiết</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sự</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kiện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chứa</a:t>
                      </a:r>
                      <a:r>
                        <a:rPr lang="en-US" sz="2800" b="0" dirty="0">
                          <a:solidFill>
                            <a:srgbClr val="0070C0"/>
                          </a:solidFill>
                          <a:latin typeface="#9Slide03 Arima Madurai" panose="00000500000000000000" pitchFamily="2" charset="0"/>
                          <a:cs typeface="#9Slide03 Arima Madurai" panose="00000500000000000000" pitchFamily="2" charset="0"/>
                        </a:rPr>
                        <a:t> </a:t>
                      </a:r>
                    </a:p>
                    <a:p>
                      <a:pPr algn="ctr"/>
                      <a:r>
                        <a:rPr lang="en-US" sz="2800" b="0" dirty="0" err="1">
                          <a:solidFill>
                            <a:srgbClr val="0070C0"/>
                          </a:solidFill>
                          <a:latin typeface="#9Slide03 Arima Madurai" panose="00000500000000000000" pitchFamily="2" charset="0"/>
                          <a:cs typeface="#9Slide03 Arima Madurai" panose="00000500000000000000" pitchFamily="2" charset="0"/>
                        </a:rPr>
                        <a:t>yếu</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tố</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kì</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ảo</a:t>
                      </a:r>
                      <a:endParaRPr lang="en-US" sz="28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318361"/>
                  </a:ext>
                </a:extLst>
              </a:tr>
              <a:tr h="1524000">
                <a:tc>
                  <a:txBody>
                    <a:bodyPr/>
                    <a:lstStyle/>
                    <a:p>
                      <a:pPr algn="ctr"/>
                      <a:r>
                        <a:rPr lang="en-US" sz="2800" b="0" dirty="0" err="1">
                          <a:solidFill>
                            <a:srgbClr val="0070C0"/>
                          </a:solidFill>
                          <a:latin typeface="#9Slide03 Arima Madurai" panose="00000500000000000000" pitchFamily="2" charset="0"/>
                          <a:cs typeface="#9Slide03 Arima Madurai" panose="00000500000000000000" pitchFamily="2" charset="0"/>
                        </a:rPr>
                        <a:t>Dấu</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tích</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còn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lại</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đến</a:t>
                      </a:r>
                      <a:r>
                        <a:rPr lang="en-US" sz="2800" b="0" dirty="0">
                          <a:solidFill>
                            <a:srgbClr val="0070C0"/>
                          </a:solidFill>
                          <a:latin typeface="#9Slide03 Arima Madurai" panose="00000500000000000000" pitchFamily="2" charset="0"/>
                          <a:cs typeface="#9Slide03 Arima Madurai" panose="00000500000000000000" pitchFamily="2" charset="0"/>
                        </a:rPr>
                        <a:t> nay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620909"/>
                  </a:ext>
                </a:extLst>
              </a:tr>
            </a:tbl>
          </a:graphicData>
        </a:graphic>
      </p:graphicFrame>
      <p:sp>
        <p:nvSpPr>
          <p:cNvPr id="4" name="Rectangle: Rounded Corners 3">
            <a:extLst>
              <a:ext uri="{FF2B5EF4-FFF2-40B4-BE49-F238E27FC236}">
                <a16:creationId xmlns:a16="http://schemas.microsoft.com/office/drawing/2014/main" id="{9AF40974-63A0-4F73-9703-5E2DE26F4C6D}"/>
              </a:ext>
            </a:extLst>
          </p:cNvPr>
          <p:cNvSpPr/>
          <p:nvPr/>
        </p:nvSpPr>
        <p:spPr>
          <a:xfrm>
            <a:off x="533400" y="830721"/>
            <a:ext cx="3384083"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Hoạt</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động</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nhóm</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bốn</a:t>
            </a:r>
            <a:endParaRPr lang="en-US" sz="2400" b="1" dirty="0">
              <a:solidFill>
                <a:schemeClr val="accent1">
                  <a:lumMod val="75000"/>
                </a:schemeClr>
              </a:solidFill>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48014EC3-D4A3-4EA5-96EC-F1E43DB47190}"/>
              </a:ext>
            </a:extLst>
          </p:cNvPr>
          <p:cNvSpPr/>
          <p:nvPr/>
        </p:nvSpPr>
        <p:spPr>
          <a:xfrm>
            <a:off x="533401" y="3023708"/>
            <a:ext cx="3384083"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Đọc</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thầm</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văn</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bản</a:t>
            </a:r>
            <a:endParaRPr lang="en-US" sz="2400" b="1" dirty="0">
              <a:solidFill>
                <a:schemeClr val="accent1">
                  <a:lumMod val="75000"/>
                </a:schemeClr>
              </a:solidFill>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95E7C2A-64FF-4AE1-BEA0-058322449BA3}"/>
              </a:ext>
            </a:extLst>
          </p:cNvPr>
          <p:cNvSpPr/>
          <p:nvPr/>
        </p:nvSpPr>
        <p:spPr>
          <a:xfrm>
            <a:off x="533401" y="5312466"/>
            <a:ext cx="3384083"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Hoàn</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thiện</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 PHT </a:t>
            </a:r>
            <a:r>
              <a:rPr lang="en-US" sz="2400" b="1" dirty="0" err="1">
                <a:solidFill>
                  <a:schemeClr val="accent1">
                    <a:lumMod val="75000"/>
                  </a:schemeClr>
                </a:solidFill>
                <a:latin typeface="#9Slide03 Arima Madurai" panose="00000500000000000000" pitchFamily="2" charset="0"/>
                <a:cs typeface="#9Slide03 Arima Madurai" panose="00000500000000000000" pitchFamily="2" charset="0"/>
              </a:rPr>
              <a:t>sau</a:t>
            </a:r>
            <a:r>
              <a:rPr lang="en-US" sz="2400" b="1" dirty="0">
                <a:solidFill>
                  <a:schemeClr val="accent1">
                    <a:lumMod val="75000"/>
                  </a:schemeClr>
                </a:solidFill>
                <a:latin typeface="#9Slide03 Arima Madurai" panose="00000500000000000000" pitchFamily="2" charset="0"/>
                <a:cs typeface="#9Slide03 Arima Madurai" panose="00000500000000000000" pitchFamily="2" charset="0"/>
              </a:rPr>
              <a:t>:</a:t>
            </a:r>
          </a:p>
        </p:txBody>
      </p:sp>
      <p:pic>
        <p:nvPicPr>
          <p:cNvPr id="7" name="Picture 6">
            <a:extLst>
              <a:ext uri="{FF2B5EF4-FFF2-40B4-BE49-F238E27FC236}">
                <a16:creationId xmlns:a16="http://schemas.microsoft.com/office/drawing/2014/main" id="{147C70F4-D46C-49E8-8C21-9E6F8ADC5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787339" y="1919634"/>
            <a:ext cx="952408" cy="952408"/>
          </a:xfrm>
          <a:prstGeom prst="rect">
            <a:avLst/>
          </a:prstGeom>
        </p:spPr>
      </p:pic>
      <p:pic>
        <p:nvPicPr>
          <p:cNvPr id="8" name="Picture 7">
            <a:extLst>
              <a:ext uri="{FF2B5EF4-FFF2-40B4-BE49-F238E27FC236}">
                <a16:creationId xmlns:a16="http://schemas.microsoft.com/office/drawing/2014/main" id="{6274838A-4849-41FF-8CD2-4A5B6E787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787339" y="4216468"/>
            <a:ext cx="952408" cy="952408"/>
          </a:xfrm>
          <a:prstGeom prst="rect">
            <a:avLst/>
          </a:prstGeom>
        </p:spPr>
      </p:pic>
    </p:spTree>
    <p:extLst>
      <p:ext uri="{BB962C8B-B14F-4D97-AF65-F5344CB8AC3E}">
        <p14:creationId xmlns:p14="http://schemas.microsoft.com/office/powerpoint/2010/main" val="7946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B46BB6-29AE-424F-820A-AEE57A1D2B80}"/>
              </a:ext>
            </a:extLst>
          </p:cNvPr>
          <p:cNvSpPr txBox="1"/>
          <p:nvPr/>
        </p:nvSpPr>
        <p:spPr>
          <a:xfrm>
            <a:off x="1045741" y="381000"/>
            <a:ext cx="10100517" cy="646331"/>
          </a:xfrm>
          <a:prstGeom prst="rect">
            <a:avLst/>
          </a:prstGeom>
          <a:noFill/>
        </p:spPr>
        <p:txBody>
          <a:bodyPr wrap="square" rtlCol="0">
            <a:spAutoFit/>
          </a:bodyPr>
          <a:lstStyle/>
          <a:p>
            <a:pPr algn="ctr"/>
            <a:r>
              <a:rPr lang="en-US" sz="3600" b="1" dirty="0" err="1">
                <a:solidFill>
                  <a:srgbClr val="FF0000"/>
                </a:solidFill>
                <a:latin typeface="#9Slide05 SVNTaiga" pitchFamily="2" charset="0"/>
              </a:rPr>
              <a:t>Cốt</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truyện</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của</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truyền</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thuyết</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Thánh</a:t>
            </a:r>
            <a:r>
              <a:rPr lang="en-US" sz="3600" b="1" dirty="0">
                <a:solidFill>
                  <a:srgbClr val="FF0000"/>
                </a:solidFill>
                <a:latin typeface="#9Slide05 SVNTaiga" pitchFamily="2" charset="0"/>
              </a:rPr>
              <a:t> </a:t>
            </a:r>
            <a:r>
              <a:rPr lang="en-US" sz="3600" b="1" dirty="0" err="1">
                <a:solidFill>
                  <a:srgbClr val="FF0000"/>
                </a:solidFill>
                <a:latin typeface="#9Slide05 SVNTaiga" pitchFamily="2" charset="0"/>
              </a:rPr>
              <a:t>Gióng</a:t>
            </a:r>
            <a:endParaRPr lang="en-US" sz="3600" b="1" dirty="0">
              <a:solidFill>
                <a:srgbClr val="FF0000"/>
              </a:solidFill>
              <a:latin typeface="#9Slide05 SVNTaiga" pitchFamily="2" charset="0"/>
            </a:endParaRPr>
          </a:p>
        </p:txBody>
      </p:sp>
      <p:graphicFrame>
        <p:nvGraphicFramePr>
          <p:cNvPr id="2" name="Table 4">
            <a:extLst>
              <a:ext uri="{FF2B5EF4-FFF2-40B4-BE49-F238E27FC236}">
                <a16:creationId xmlns:a16="http://schemas.microsoft.com/office/drawing/2014/main" id="{90906DA5-9CD5-4E65-A417-FDD7E70F2124}"/>
              </a:ext>
            </a:extLst>
          </p:cNvPr>
          <p:cNvGraphicFramePr>
            <a:graphicFrameLocks noGrp="1"/>
          </p:cNvGraphicFramePr>
          <p:nvPr>
            <p:extLst>
              <p:ext uri="{D42A27DB-BD31-4B8C-83A1-F6EECF244321}">
                <p14:modId xmlns:p14="http://schemas.microsoft.com/office/powerpoint/2010/main" val="2147651764"/>
              </p:ext>
            </p:extLst>
          </p:nvPr>
        </p:nvGraphicFramePr>
        <p:xfrm>
          <a:off x="304800" y="1448816"/>
          <a:ext cx="11582400" cy="5104384"/>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137704972"/>
                    </a:ext>
                  </a:extLst>
                </a:gridCol>
                <a:gridCol w="9144000">
                  <a:extLst>
                    <a:ext uri="{9D8B030D-6E8A-4147-A177-3AD203B41FA5}">
                      <a16:colId xmlns:a16="http://schemas.microsoft.com/office/drawing/2014/main" val="1798440404"/>
                    </a:ext>
                  </a:extLst>
                </a:gridCol>
              </a:tblGrid>
              <a:tr h="837184">
                <a:tc>
                  <a:txBody>
                    <a:bodyPr/>
                    <a:lstStyle/>
                    <a:p>
                      <a:pPr algn="ctr"/>
                      <a:r>
                        <a:rPr lang="en-US" sz="2800" b="0" dirty="0" err="1">
                          <a:solidFill>
                            <a:srgbClr val="0070C0"/>
                          </a:solidFill>
                          <a:latin typeface="#9Slide03 Arima Madurai" panose="00000500000000000000" pitchFamily="2" charset="0"/>
                          <a:cs typeface="#9Slide03 Arima Madurai" panose="00000500000000000000" pitchFamily="2" charset="0"/>
                        </a:rPr>
                        <a:t>Sự</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kiện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lịch</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sử</a:t>
                      </a:r>
                      <a:endParaRPr lang="en-US" sz="28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6567743"/>
                  </a:ext>
                </a:extLst>
              </a:tr>
              <a:tr h="3009011">
                <a:tc>
                  <a:txBody>
                    <a:bodyPr/>
                    <a:lstStyle/>
                    <a:p>
                      <a:pPr algn="ctr"/>
                      <a:r>
                        <a:rPr lang="en-US" sz="2800" b="0" dirty="0">
                          <a:solidFill>
                            <a:srgbClr val="0070C0"/>
                          </a:solidFill>
                          <a:latin typeface="#9Slide03 Arima Madurai" panose="00000500000000000000" pitchFamily="2" charset="0"/>
                          <a:cs typeface="#9Slide03 Arima Madurai" panose="00000500000000000000" pitchFamily="2" charset="0"/>
                        </a:rPr>
                        <a:t>Chi </a:t>
                      </a:r>
                      <a:r>
                        <a:rPr lang="en-US" sz="2800" b="0" dirty="0" err="1">
                          <a:solidFill>
                            <a:srgbClr val="0070C0"/>
                          </a:solidFill>
                          <a:latin typeface="#9Slide03 Arima Madurai" panose="00000500000000000000" pitchFamily="2" charset="0"/>
                          <a:cs typeface="#9Slide03 Arima Madurai" panose="00000500000000000000" pitchFamily="2" charset="0"/>
                        </a:rPr>
                        <a:t>tiết</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sự</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kiện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chứa</a:t>
                      </a:r>
                      <a:r>
                        <a:rPr lang="en-US" sz="2800" b="0" dirty="0">
                          <a:solidFill>
                            <a:srgbClr val="0070C0"/>
                          </a:solidFill>
                          <a:latin typeface="#9Slide03 Arima Madurai" panose="00000500000000000000" pitchFamily="2" charset="0"/>
                          <a:cs typeface="#9Slide03 Arima Madurai" panose="00000500000000000000" pitchFamily="2" charset="0"/>
                        </a:rPr>
                        <a:t> </a:t>
                      </a:r>
                    </a:p>
                    <a:p>
                      <a:pPr algn="ctr"/>
                      <a:r>
                        <a:rPr lang="en-US" sz="2800" b="0" dirty="0" err="1">
                          <a:solidFill>
                            <a:srgbClr val="0070C0"/>
                          </a:solidFill>
                          <a:latin typeface="#9Slide03 Arima Madurai" panose="00000500000000000000" pitchFamily="2" charset="0"/>
                          <a:cs typeface="#9Slide03 Arima Madurai" panose="00000500000000000000" pitchFamily="2" charset="0"/>
                        </a:rPr>
                        <a:t>yếu</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tố</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kì</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ảo</a:t>
                      </a:r>
                      <a:endParaRPr lang="en-US" sz="2800" b="0" dirty="0">
                        <a:solidFill>
                          <a:srgbClr val="0070C0"/>
                        </a:solidFill>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318361"/>
                  </a:ext>
                </a:extLst>
              </a:tr>
              <a:tr h="1258189">
                <a:tc>
                  <a:txBody>
                    <a:bodyPr/>
                    <a:lstStyle/>
                    <a:p>
                      <a:pPr algn="ctr"/>
                      <a:r>
                        <a:rPr lang="en-US" sz="2800" b="0" dirty="0" err="1">
                          <a:solidFill>
                            <a:srgbClr val="0070C0"/>
                          </a:solidFill>
                          <a:latin typeface="#9Slide03 Arima Madurai" panose="00000500000000000000" pitchFamily="2" charset="0"/>
                          <a:cs typeface="#9Slide03 Arima Madurai" panose="00000500000000000000" pitchFamily="2" charset="0"/>
                        </a:rPr>
                        <a:t>Dấu</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tích</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còn</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lại</a:t>
                      </a:r>
                      <a:r>
                        <a:rPr lang="en-US" sz="2800" b="0" dirty="0">
                          <a:solidFill>
                            <a:srgbClr val="0070C0"/>
                          </a:solidFill>
                          <a:latin typeface="#9Slide03 Arima Madurai" panose="00000500000000000000" pitchFamily="2" charset="0"/>
                          <a:cs typeface="#9Slide03 Arima Madurai" panose="00000500000000000000" pitchFamily="2" charset="0"/>
                        </a:rPr>
                        <a:t> </a:t>
                      </a:r>
                      <a:r>
                        <a:rPr lang="en-US" sz="2800" b="0" dirty="0" err="1">
                          <a:solidFill>
                            <a:srgbClr val="0070C0"/>
                          </a:solidFill>
                          <a:latin typeface="#9Slide03 Arima Madurai" panose="00000500000000000000" pitchFamily="2" charset="0"/>
                          <a:cs typeface="#9Slide03 Arima Madurai" panose="00000500000000000000" pitchFamily="2" charset="0"/>
                        </a:rPr>
                        <a:t>đến</a:t>
                      </a:r>
                      <a:r>
                        <a:rPr lang="en-US" sz="2800" b="0" dirty="0">
                          <a:solidFill>
                            <a:srgbClr val="0070C0"/>
                          </a:solidFill>
                          <a:latin typeface="#9Slide03 Arima Madurai" panose="00000500000000000000" pitchFamily="2" charset="0"/>
                          <a:cs typeface="#9Slide03 Arima Madurai" panose="00000500000000000000" pitchFamily="2" charset="0"/>
                        </a:rPr>
                        <a:t> nay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620909"/>
                  </a:ext>
                </a:extLst>
              </a:tr>
            </a:tbl>
          </a:graphicData>
        </a:graphic>
      </p:graphicFrame>
      <p:sp>
        <p:nvSpPr>
          <p:cNvPr id="8" name="TextBox 7">
            <a:extLst>
              <a:ext uri="{FF2B5EF4-FFF2-40B4-BE49-F238E27FC236}">
                <a16:creationId xmlns:a16="http://schemas.microsoft.com/office/drawing/2014/main" id="{B1F5DD13-0EF2-409E-9578-6C471F016B3E}"/>
              </a:ext>
            </a:extLst>
          </p:cNvPr>
          <p:cNvSpPr txBox="1"/>
          <p:nvPr/>
        </p:nvSpPr>
        <p:spPr>
          <a:xfrm>
            <a:off x="2819400" y="1600200"/>
            <a:ext cx="8991600" cy="523220"/>
          </a:xfrm>
          <a:prstGeom prst="rect">
            <a:avLst/>
          </a:prstGeom>
          <a:noFill/>
        </p:spPr>
        <p:txBody>
          <a:bodyPr wrap="square">
            <a:spAutoFit/>
          </a:bodyPr>
          <a:lstStyle/>
          <a:p>
            <a:r>
              <a:rPr lang="en-US" sz="2800" dirty="0" err="1">
                <a:latin typeface="#9Slide03 Arima Madurai" panose="00000500000000000000" pitchFamily="2" charset="0"/>
                <a:cs typeface="#9Slide03 Arima Madurai" panose="00000500000000000000" pitchFamily="2" charset="0"/>
              </a:rPr>
              <a:t>Cuộc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chiến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chống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giặc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Ân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xâm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Hùng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Vương</a:t>
            </a:r>
            <a:r>
              <a:rPr lang="en-US" sz="2800" dirty="0">
                <a:latin typeface="#9Slide03 Arima Madurai" panose="00000500000000000000" pitchFamily="2" charset="0"/>
                <a:cs typeface="#9Slide03 Arima Madurai" panose="00000500000000000000" pitchFamily="2" charset="0"/>
              </a:rPr>
              <a:t> T6</a:t>
            </a:r>
          </a:p>
        </p:txBody>
      </p:sp>
      <p:sp>
        <p:nvSpPr>
          <p:cNvPr id="9" name="TextBox 8">
            <a:extLst>
              <a:ext uri="{FF2B5EF4-FFF2-40B4-BE49-F238E27FC236}">
                <a16:creationId xmlns:a16="http://schemas.microsoft.com/office/drawing/2014/main" id="{ADAFADAD-E17D-4470-8B8C-300A3AFE8E0B}"/>
              </a:ext>
            </a:extLst>
          </p:cNvPr>
          <p:cNvSpPr txBox="1"/>
          <p:nvPr/>
        </p:nvSpPr>
        <p:spPr>
          <a:xfrm>
            <a:off x="2844800" y="2427744"/>
            <a:ext cx="8813800" cy="2677656"/>
          </a:xfrm>
          <a:prstGeom prst="rect">
            <a:avLst/>
          </a:prstGeom>
          <a:noFill/>
        </p:spPr>
        <p:txBody>
          <a:bodyPr wrap="square">
            <a:spAutoFit/>
          </a:bodyPr>
          <a:lstStyle/>
          <a:p>
            <a:pPr marL="457200" indent="-457200" algn="just">
              <a:buFont typeface="Wingdings" panose="05000000000000000000" pitchFamily="2" charset="2"/>
              <a:buChar char="ü"/>
            </a:pPr>
            <a:r>
              <a:rPr lang="en-US" sz="2800" dirty="0" err="1">
                <a:latin typeface="#9Slide03 Arima Madurai" panose="00000500000000000000" pitchFamily="2" charset="0"/>
                <a:cs typeface="#9Slide03 Arima Madurai" panose="00000500000000000000" pitchFamily="2" charset="0"/>
              </a:rPr>
              <a:t>Sự</a:t>
            </a:r>
            <a:r>
              <a:rPr lang="en-US" sz="2800" dirty="0">
                <a:latin typeface="#9Slide03 Arima Madurai" panose="00000500000000000000" pitchFamily="2" charset="0"/>
                <a:cs typeface="#9Slide03 Arima Madurai" panose="00000500000000000000" pitchFamily="2" charset="0"/>
              </a:rPr>
              <a:t> ra </a:t>
            </a:r>
            <a:r>
              <a:rPr lang="en-US" sz="2800" dirty="0" err="1">
                <a:latin typeface="#9Slide03 Arima Madurai" panose="00000500000000000000" pitchFamily="2" charset="0"/>
                <a:cs typeface="#9Slide03 Arima Madurai" panose="00000500000000000000" pitchFamily="2" charset="0"/>
              </a:rPr>
              <a:t>đời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kì</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lạ</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đứa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bé</a:t>
            </a:r>
            <a:endParaRPr lang="en-US" sz="2800" dirty="0">
              <a:latin typeface="#9Slide03 Arima Madurai" panose="00000500000000000000" pitchFamily="2" charset="0"/>
              <a:cs typeface="#9Slide03 Arima Madurai" panose="00000500000000000000" pitchFamily="2" charset="0"/>
            </a:endParaRPr>
          </a:p>
          <a:p>
            <a:pPr marL="457200" indent="-457200" algn="just">
              <a:buFont typeface="Wingdings" panose="05000000000000000000" pitchFamily="2" charset="2"/>
              <a:buChar char="ü"/>
            </a:pPr>
            <a:r>
              <a:rPr lang="en-US" sz="2800" dirty="0" err="1">
                <a:latin typeface="#9Slide03 Arima Madurai" panose="00000500000000000000" pitchFamily="2" charset="0"/>
                <a:cs typeface="#9Slide03 Arima Madurai" panose="00000500000000000000" pitchFamily="2" charset="0"/>
              </a:rPr>
              <a:t>Tuổi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thơ</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kì</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lạ</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nói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cười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đặt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đâu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nằm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đấy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tiếng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nói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đầu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tiếng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nói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đòi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giặc</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lớn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nhanh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như</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thổi</a:t>
            </a:r>
            <a:r>
              <a:rPr lang="en-US" sz="2800" dirty="0">
                <a:latin typeface="#9Slide03 Arima Madurai" panose="00000500000000000000" pitchFamily="2" charset="0"/>
                <a:cs typeface="#9Slide03 Arima Madurai" panose="00000500000000000000" pitchFamily="2" charset="0"/>
              </a:rPr>
              <a:t>)</a:t>
            </a:r>
          </a:p>
          <a:p>
            <a:pPr marL="457200" indent="-457200" algn="just">
              <a:buFont typeface="Wingdings" panose="05000000000000000000" pitchFamily="2" charset="2"/>
              <a:buChar char="ü"/>
            </a:pPr>
            <a:r>
              <a:rPr lang="en-US" sz="2800" dirty="0" err="1">
                <a:latin typeface="#9Slide03 Arima Madurai" panose="00000500000000000000" pitchFamily="2" charset="0"/>
                <a:cs typeface="#9Slide03 Arima Madurai" panose="00000500000000000000" pitchFamily="2" charset="0"/>
              </a:rPr>
              <a:t>Vươn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vai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thành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sĩ</a:t>
            </a:r>
            <a:endParaRPr lang="en-US" sz="2800" dirty="0">
              <a:latin typeface="#9Slide03 Arima Madurai" panose="00000500000000000000" pitchFamily="2" charset="0"/>
              <a:cs typeface="#9Slide03 Arima Madurai" panose="00000500000000000000" pitchFamily="2" charset="0"/>
            </a:endParaRPr>
          </a:p>
          <a:p>
            <a:pPr marL="457200" indent="-457200" algn="just">
              <a:buFont typeface="Wingdings" panose="05000000000000000000" pitchFamily="2" charset="2"/>
              <a:buChar char="ü"/>
            </a:pPr>
            <a:r>
              <a:rPr lang="en-US" sz="2800" dirty="0">
                <a:latin typeface="#9Slide03 Arima Madurai" panose="00000500000000000000" pitchFamily="2" charset="0"/>
                <a:cs typeface="#9Slide03 Arima Madurai" panose="00000500000000000000" pitchFamily="2" charset="0"/>
              </a:rPr>
              <a:t>Bay </a:t>
            </a:r>
            <a:r>
              <a:rPr lang="en-US" sz="2800" dirty="0" err="1">
                <a:latin typeface="#9Slide03 Arima Madurai" panose="00000500000000000000" pitchFamily="2" charset="0"/>
                <a:cs typeface="#9Slide03 Arima Madurai" panose="00000500000000000000" pitchFamily="2" charset="0"/>
              </a:rPr>
              <a:t>về</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sau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thắng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giặc</a:t>
            </a:r>
            <a:endParaRPr lang="en-US" sz="2800"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63F6FD56-6220-4643-A617-185F75AF4D9C}"/>
              </a:ext>
            </a:extLst>
          </p:cNvPr>
          <p:cNvSpPr txBox="1"/>
          <p:nvPr/>
        </p:nvSpPr>
        <p:spPr>
          <a:xfrm>
            <a:off x="2819400" y="5446693"/>
            <a:ext cx="8890000" cy="954107"/>
          </a:xfrm>
          <a:prstGeom prst="rect">
            <a:avLst/>
          </a:prstGeom>
          <a:noFill/>
        </p:spPr>
        <p:txBody>
          <a:bodyPr wrap="square">
            <a:spAutoFit/>
          </a:bodyPr>
          <a:lstStyle/>
          <a:p>
            <a:pPr marL="457200" indent="-457200">
              <a:buFont typeface="Wingdings" panose="05000000000000000000" pitchFamily="2" charset="2"/>
              <a:buChar char="ü"/>
            </a:pPr>
            <a:r>
              <a:rPr lang="en-US" sz="2800" dirty="0">
                <a:latin typeface="#9Slide03 Arima Madurai" panose="00000500000000000000" pitchFamily="2" charset="0"/>
                <a:cs typeface="#9Slide03 Arima Madurai" panose="00000500000000000000" pitchFamily="2" charset="0"/>
              </a:rPr>
              <a:t>Tre </a:t>
            </a:r>
            <a:r>
              <a:rPr lang="en-US" sz="2800" dirty="0" err="1">
                <a:latin typeface="#9Slide03 Arima Madurai" panose="00000500000000000000" pitchFamily="2" charset="0"/>
                <a:cs typeface="#9Slide03 Arima Madurai" panose="00000500000000000000" pitchFamily="2" charset="0"/>
              </a:rPr>
              <a:t>đằng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ao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hồ</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liên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tiếp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Cháy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Gióng</a:t>
            </a:r>
            <a:endParaRPr lang="en-US" sz="2800" dirty="0">
              <a:latin typeface="#9Slide03 Arima Madurai" panose="00000500000000000000" pitchFamily="2" charset="0"/>
              <a:cs typeface="#9Slide03 Arima Madurai" panose="00000500000000000000" pitchFamily="2" charset="0"/>
            </a:endParaRPr>
          </a:p>
          <a:p>
            <a:pPr marL="457200" indent="-457200">
              <a:buFont typeface="Wingdings" panose="05000000000000000000" pitchFamily="2" charset="2"/>
              <a:buChar char="ü"/>
            </a:pPr>
            <a:r>
              <a:rPr lang="en-US" sz="2800" dirty="0" err="1">
                <a:latin typeface="#9Slide03 Arima Madurai" panose="00000500000000000000" pitchFamily="2" charset="0"/>
                <a:cs typeface="#9Slide03 Arima Madurai" panose="00000500000000000000" pitchFamily="2" charset="0"/>
              </a:rPr>
              <a:t>Đền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thờ</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Phù</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Đổng</a:t>
            </a:r>
            <a:endParaRPr lang="en-US"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3983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on hãy điền thêm từ ngữ vào chỗ trống nói về xuất thân của hai v">
            <a:extLst>
              <a:ext uri="{FF2B5EF4-FFF2-40B4-BE49-F238E27FC236}">
                <a16:creationId xmlns:a16="http://schemas.microsoft.com/office/drawing/2014/main" id="{91EBF6FD-B915-4ABE-9A85-947EDDC42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 y="3420"/>
            <a:ext cx="12183404" cy="685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5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
            <a:extLst>
              <a:ext uri="{FF2B5EF4-FFF2-40B4-BE49-F238E27FC236}">
                <a16:creationId xmlns:a16="http://schemas.microsoft.com/office/drawing/2014/main" id="{88DBBC0B-D978-4783-AAC8-2A33E0528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4800" y="1422986"/>
            <a:ext cx="3047670" cy="2820331"/>
          </a:xfrm>
          <a:prstGeom prst="rect">
            <a:avLst/>
          </a:prstGeom>
        </p:spPr>
      </p:pic>
      <p:sp>
        <p:nvSpPr>
          <p:cNvPr id="5" name="TextBox 4">
            <a:extLst>
              <a:ext uri="{FF2B5EF4-FFF2-40B4-BE49-F238E27FC236}">
                <a16:creationId xmlns:a16="http://schemas.microsoft.com/office/drawing/2014/main" id="{AA3D5B3E-CDB0-482A-802B-939FE97ED390}"/>
              </a:ext>
            </a:extLst>
          </p:cNvPr>
          <p:cNvSpPr txBox="1"/>
          <p:nvPr/>
        </p:nvSpPr>
        <p:spPr>
          <a:xfrm>
            <a:off x="522870" y="1880186"/>
            <a:ext cx="2677530" cy="1977464"/>
          </a:xfrm>
          <a:prstGeom prst="rect">
            <a:avLst/>
          </a:prstGeom>
          <a:noFill/>
        </p:spPr>
        <p:txBody>
          <a:bodyPr wrap="square" rtlCol="0">
            <a:spAutoFit/>
          </a:bodyPr>
          <a:lstStyle/>
          <a:p>
            <a:pPr algn="ctr">
              <a:lnSpc>
                <a:spcPct val="150000"/>
              </a:lnSpc>
            </a:pPr>
            <a:r>
              <a:rPr lang="en-US" sz="2800" b="1" dirty="0" err="1">
                <a:solidFill>
                  <a:srgbClr val="FF0000"/>
                </a:solidFill>
                <a:latin typeface="#9Slide05 SVNTaiga" pitchFamily="2" charset="0"/>
              </a:rPr>
              <a:t>Nhận</a:t>
            </a:r>
            <a:r>
              <a:rPr lang="en-US" sz="2800" b="1" dirty="0">
                <a:solidFill>
                  <a:srgbClr val="FF0000"/>
                </a:solidFill>
                <a:latin typeface="#9Slide05 SVNTaiga" pitchFamily="2" charset="0"/>
              </a:rPr>
              <a:t> </a:t>
            </a:r>
            <a:r>
              <a:rPr lang="en-US" sz="2800" b="1" dirty="0" err="1">
                <a:solidFill>
                  <a:srgbClr val="FF0000"/>
                </a:solidFill>
                <a:latin typeface="#9Slide05 SVNTaiga" pitchFamily="2" charset="0"/>
              </a:rPr>
              <a:t>xét</a:t>
            </a:r>
            <a:r>
              <a:rPr lang="en-US" sz="2800" b="1" dirty="0">
                <a:solidFill>
                  <a:srgbClr val="FF0000"/>
                </a:solidFill>
                <a:latin typeface="#9Slide05 SVNTaiga" pitchFamily="2" charset="0"/>
              </a:rPr>
              <a:t> </a:t>
            </a:r>
            <a:r>
              <a:rPr lang="en-US" sz="2800" b="1" dirty="0" err="1">
                <a:solidFill>
                  <a:srgbClr val="FF0000"/>
                </a:solidFill>
                <a:latin typeface="#9Slide05 SVNTaiga" pitchFamily="2" charset="0"/>
              </a:rPr>
              <a:t>cốt</a:t>
            </a:r>
            <a:r>
              <a:rPr lang="en-US" sz="2800" b="1" dirty="0">
                <a:solidFill>
                  <a:srgbClr val="FF0000"/>
                </a:solidFill>
                <a:latin typeface="#9Slide05 SVNTaiga" pitchFamily="2" charset="0"/>
              </a:rPr>
              <a:t> </a:t>
            </a:r>
            <a:r>
              <a:rPr lang="en-US" sz="2800" b="1" dirty="0" err="1">
                <a:solidFill>
                  <a:srgbClr val="FF0000"/>
                </a:solidFill>
                <a:latin typeface="#9Slide05 SVNTaiga" pitchFamily="2" charset="0"/>
              </a:rPr>
              <a:t>truyện</a:t>
            </a:r>
            <a:r>
              <a:rPr lang="en-US" sz="2800" b="1" dirty="0">
                <a:solidFill>
                  <a:srgbClr val="FF0000"/>
                </a:solidFill>
                <a:latin typeface="#9Slide05 SVNTaiga" pitchFamily="2" charset="0"/>
              </a:rPr>
              <a:t> </a:t>
            </a:r>
            <a:r>
              <a:rPr lang="en-US" sz="2800" b="1" dirty="0" err="1">
                <a:solidFill>
                  <a:srgbClr val="FF0000"/>
                </a:solidFill>
                <a:latin typeface="#9Slide05 SVNTaiga" pitchFamily="2" charset="0"/>
              </a:rPr>
              <a:t>Thánh</a:t>
            </a:r>
            <a:r>
              <a:rPr lang="en-US" sz="2800" b="1" dirty="0">
                <a:solidFill>
                  <a:srgbClr val="FF0000"/>
                </a:solidFill>
                <a:latin typeface="#9Slide05 SVNTaiga" pitchFamily="2" charset="0"/>
              </a:rPr>
              <a:t> </a:t>
            </a:r>
            <a:r>
              <a:rPr lang="en-US" sz="2800" b="1" dirty="0" err="1">
                <a:solidFill>
                  <a:srgbClr val="FF0000"/>
                </a:solidFill>
                <a:latin typeface="#9Slide05 SVNTaiga" pitchFamily="2" charset="0"/>
              </a:rPr>
              <a:t>Gióng</a:t>
            </a:r>
            <a:endParaRPr lang="en-US" sz="2800" b="1" dirty="0">
              <a:solidFill>
                <a:srgbClr val="FF0000"/>
              </a:solidFill>
              <a:latin typeface="#9Slide05 SVNTaiga" pitchFamily="2" charset="0"/>
            </a:endParaRPr>
          </a:p>
        </p:txBody>
      </p:sp>
      <p:grpSp>
        <p:nvGrpSpPr>
          <p:cNvPr id="11" name="Group 10">
            <a:extLst>
              <a:ext uri="{FF2B5EF4-FFF2-40B4-BE49-F238E27FC236}">
                <a16:creationId xmlns:a16="http://schemas.microsoft.com/office/drawing/2014/main" id="{773BD64F-8CE7-403B-99BC-1EC9FEE2D376}"/>
              </a:ext>
            </a:extLst>
          </p:cNvPr>
          <p:cNvGrpSpPr/>
          <p:nvPr/>
        </p:nvGrpSpPr>
        <p:grpSpPr>
          <a:xfrm rot="291160">
            <a:off x="4105919" y="9029"/>
            <a:ext cx="7623983" cy="2240361"/>
            <a:chOff x="4419127" y="425666"/>
            <a:chExt cx="7171249" cy="2240361"/>
          </a:xfrm>
        </p:grpSpPr>
        <p:sp>
          <p:nvSpPr>
            <p:cNvPr id="8" name="Google Shape;210;p28">
              <a:extLst>
                <a:ext uri="{FF2B5EF4-FFF2-40B4-BE49-F238E27FC236}">
                  <a16:creationId xmlns:a16="http://schemas.microsoft.com/office/drawing/2014/main" id="{C467F8F4-D24E-4AC7-833C-CDDB2A10F667}"/>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9E12A7F3-0050-470B-A90E-1ACEDF8D2668}"/>
                </a:ext>
              </a:extLst>
            </p:cNvPr>
            <p:cNvSpPr txBox="1"/>
            <p:nvPr/>
          </p:nvSpPr>
          <p:spPr>
            <a:xfrm rot="21350282">
              <a:off x="4648200" y="841155"/>
              <a:ext cx="6781800" cy="1200329"/>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Xoay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quanh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công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trạng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của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anh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hùng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cộng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đồng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tôn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thờ</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liên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quan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đến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sự</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kiện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lịch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sử</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có</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thật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Hùng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Vương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thứ</a:t>
              </a:r>
              <a:r>
                <a:rPr lang="en-US" sz="2400" dirty="0">
                  <a:latin typeface="#9Slide03 Arima Madurai" panose="00000500000000000000" pitchFamily="2" charset="0"/>
                  <a:cs typeface="#9Slide03 Arima Madurai" panose="00000500000000000000" pitchFamily="2" charset="0"/>
                </a:rPr>
                <a:t> 6</a:t>
              </a:r>
            </a:p>
          </p:txBody>
        </p:sp>
      </p:grpSp>
      <p:grpSp>
        <p:nvGrpSpPr>
          <p:cNvPr id="12" name="Group 11">
            <a:extLst>
              <a:ext uri="{FF2B5EF4-FFF2-40B4-BE49-F238E27FC236}">
                <a16:creationId xmlns:a16="http://schemas.microsoft.com/office/drawing/2014/main" id="{DD612BE6-5355-4B25-862A-80251B4FA52D}"/>
              </a:ext>
            </a:extLst>
          </p:cNvPr>
          <p:cNvGrpSpPr/>
          <p:nvPr/>
        </p:nvGrpSpPr>
        <p:grpSpPr>
          <a:xfrm rot="291160">
            <a:off x="3936729" y="1858629"/>
            <a:ext cx="7623983" cy="2240361"/>
            <a:chOff x="4419127" y="425666"/>
            <a:chExt cx="7171249" cy="2240361"/>
          </a:xfrm>
        </p:grpSpPr>
        <p:sp>
          <p:nvSpPr>
            <p:cNvPr id="13" name="Google Shape;210;p28">
              <a:extLst>
                <a:ext uri="{FF2B5EF4-FFF2-40B4-BE49-F238E27FC236}">
                  <a16:creationId xmlns:a16="http://schemas.microsoft.com/office/drawing/2014/main" id="{FFC9F305-2E49-4DF3-97A0-A2D473EEC962}"/>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4" name="TextBox 13">
              <a:extLst>
                <a:ext uri="{FF2B5EF4-FFF2-40B4-BE49-F238E27FC236}">
                  <a16:creationId xmlns:a16="http://schemas.microsoft.com/office/drawing/2014/main" id="{8F828612-E39C-4C35-B4AA-652B81FD730A}"/>
                </a:ext>
              </a:extLst>
            </p:cNvPr>
            <p:cNvSpPr txBox="1"/>
            <p:nvPr/>
          </p:nvSpPr>
          <p:spPr>
            <a:xfrm rot="21350282">
              <a:off x="4648200" y="841155"/>
              <a:ext cx="6781800" cy="1200329"/>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Sử</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dụng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nhiều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yếu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tố</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kì</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ảo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trong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xây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dựng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cuộc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hành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động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của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Thể</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hiện</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tài</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năng</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sức</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mạnh</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khác</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thường</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cs typeface="#9Slide03 Arima Madurai" panose="00000500000000000000" pitchFamily="2" charset="0"/>
                  <a:sym typeface="Wingdings" panose="05000000000000000000" pitchFamily="2" charset="2"/>
                </a:rPr>
                <a:t>Gióng</a:t>
              </a:r>
              <a:endParaRPr lang="en-US" sz="24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grpSp>
      <p:grpSp>
        <p:nvGrpSpPr>
          <p:cNvPr id="15" name="Group 14">
            <a:extLst>
              <a:ext uri="{FF2B5EF4-FFF2-40B4-BE49-F238E27FC236}">
                <a16:creationId xmlns:a16="http://schemas.microsoft.com/office/drawing/2014/main" id="{C7D13AF4-BFE9-429E-9522-F14928C7D0EB}"/>
              </a:ext>
            </a:extLst>
          </p:cNvPr>
          <p:cNvGrpSpPr/>
          <p:nvPr/>
        </p:nvGrpSpPr>
        <p:grpSpPr>
          <a:xfrm rot="291160">
            <a:off x="3747431" y="3689583"/>
            <a:ext cx="7623983" cy="2240361"/>
            <a:chOff x="4419127" y="425666"/>
            <a:chExt cx="7171249" cy="2240361"/>
          </a:xfrm>
        </p:grpSpPr>
        <p:sp>
          <p:nvSpPr>
            <p:cNvPr id="16" name="Google Shape;210;p28">
              <a:extLst>
                <a:ext uri="{FF2B5EF4-FFF2-40B4-BE49-F238E27FC236}">
                  <a16:creationId xmlns:a16="http://schemas.microsoft.com/office/drawing/2014/main" id="{759AD87D-00DA-4243-BA4D-B038DF4E1D70}"/>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1400C63F-0762-47A6-9A1F-7DE538CA56BA}"/>
                </a:ext>
              </a:extLst>
            </p:cNvPr>
            <p:cNvSpPr txBox="1"/>
            <p:nvPr/>
          </p:nvSpPr>
          <p:spPr>
            <a:xfrm rot="21350282">
              <a:off x="4648200" y="841155"/>
              <a:ext cx="6781800" cy="1200329"/>
            </a:xfrm>
            <a:prstGeom prst="rect">
              <a:avLst/>
            </a:prstGeom>
            <a:noFill/>
          </p:spPr>
          <p:txBody>
            <a:bodyPr wrap="square">
              <a:spAutoFit/>
            </a:bodyPr>
            <a:lstStyle/>
            <a:p>
              <a:pPr marL="0" indent="0">
                <a:buFont typeface="Wingdings" panose="05000000000000000000" pitchFamily="2" charset="2"/>
                <a:buNone/>
              </a:pPr>
              <a:r>
                <a:rPr lang="en-US" sz="2400" dirty="0" err="1">
                  <a:latin typeface="#9Slide03 Arima Madurai" panose="00000500000000000000" pitchFamily="2" charset="0"/>
                  <a:cs typeface="#9Slide03 Arima Madurai" panose="00000500000000000000" pitchFamily="2" charset="0"/>
                </a:rPr>
                <a:t>Cốt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truyện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gợi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nhắc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dấu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tích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xưa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còn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lưu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lại</a:t>
              </a:r>
              <a:r>
                <a:rPr lang="en-US" sz="2400" dirty="0">
                  <a:latin typeface="#9Slide03 Arima Madurai" panose="00000500000000000000" pitchFamily="2" charset="0"/>
                  <a:cs typeface="#9Slide03 Arima Madurai" panose="00000500000000000000" pitchFamily="2" charset="0"/>
                </a:rPr>
                <a:t>: Tre </a:t>
              </a:r>
              <a:r>
                <a:rPr lang="en-US" sz="2400" dirty="0" err="1">
                  <a:latin typeface="#9Slide03 Arima Madurai" panose="00000500000000000000" pitchFamily="2" charset="0"/>
                  <a:cs typeface="#9Slide03 Arima Madurai" panose="00000500000000000000" pitchFamily="2" charset="0"/>
                </a:rPr>
                <a:t>đằng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ao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hồ</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liên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tiếp</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Cháy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đền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thờ</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Phù</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Đổng</a:t>
              </a:r>
              <a:endParaRPr lang="en-US" sz="2400" dirty="0">
                <a:latin typeface="#9Slide03 Arima Madurai" panose="00000500000000000000" pitchFamily="2" charset="0"/>
                <a:cs typeface="#9Slide03 Arima Madurai" panose="00000500000000000000" pitchFamily="2" charset="0"/>
              </a:endParaRPr>
            </a:p>
          </p:txBody>
        </p:sp>
      </p:grpSp>
      <p:sp>
        <p:nvSpPr>
          <p:cNvPr id="19" name="TextBox 18">
            <a:extLst>
              <a:ext uri="{FF2B5EF4-FFF2-40B4-BE49-F238E27FC236}">
                <a16:creationId xmlns:a16="http://schemas.microsoft.com/office/drawing/2014/main" id="{72046E45-783F-423E-BF30-1D1667E2B687}"/>
              </a:ext>
            </a:extLst>
          </p:cNvPr>
          <p:cNvSpPr txBox="1"/>
          <p:nvPr/>
        </p:nvSpPr>
        <p:spPr>
          <a:xfrm>
            <a:off x="152400" y="5688604"/>
            <a:ext cx="11887200" cy="954107"/>
          </a:xfrm>
          <a:prstGeom prst="rect">
            <a:avLst/>
          </a:prstGeom>
          <a:noFill/>
        </p:spPr>
        <p:txBody>
          <a:bodyPr wrap="square">
            <a:spAutoFit/>
          </a:bodyPr>
          <a:lstStyle/>
          <a:p>
            <a:pPr algn="just"/>
            <a:r>
              <a:rPr lang="en-US" sz="2800" dirty="0">
                <a:sym typeface="Wingdings" panose="05000000000000000000" pitchFamily="2" charset="2"/>
              </a:rPr>
              <a:t> </a:t>
            </a:r>
            <a:r>
              <a:rPr lang="en-US" sz="2800" dirty="0" err="1">
                <a:sym typeface="Wingdings" panose="05000000000000000000" pitchFamily="2" charset="2"/>
              </a:rPr>
              <a:t>Đ</a:t>
            </a:r>
            <a:r>
              <a:rPr lang="en-US" sz="2800" dirty="0" err="1"/>
              <a:t>ặc</a:t>
            </a:r>
            <a:r>
              <a:rPr lang="en-US" sz="2800" dirty="0"/>
              <a:t> </a:t>
            </a:r>
            <a:r>
              <a:rPr lang="en-US" sz="2800" dirty="0" err="1"/>
              <a:t>điểm</a:t>
            </a:r>
            <a:r>
              <a:rPr lang="en-US" sz="2800" dirty="0"/>
              <a:t> </a:t>
            </a:r>
            <a:r>
              <a:rPr lang="en-US" sz="2800" dirty="0" err="1"/>
              <a:t>cốt</a:t>
            </a:r>
            <a:r>
              <a:rPr lang="en-US" sz="2800" dirty="0"/>
              <a:t> </a:t>
            </a:r>
            <a:r>
              <a:rPr lang="en-US" sz="2800" dirty="0" err="1"/>
              <a:t>truyện</a:t>
            </a:r>
            <a:r>
              <a:rPr lang="en-US" sz="2800" dirty="0"/>
              <a:t> </a:t>
            </a:r>
            <a:r>
              <a:rPr lang="en-US" sz="2800" dirty="0" err="1"/>
              <a:t>Thánh</a:t>
            </a:r>
            <a:r>
              <a:rPr lang="en-US" sz="2800" dirty="0"/>
              <a:t> </a:t>
            </a:r>
            <a:r>
              <a:rPr lang="en-US" sz="2800" dirty="0" err="1"/>
              <a:t>Gióng</a:t>
            </a:r>
            <a:r>
              <a:rPr lang="en-US" sz="2800" dirty="0"/>
              <a:t> </a:t>
            </a:r>
            <a:r>
              <a:rPr lang="en-US" sz="2800" dirty="0" err="1"/>
              <a:t>bám</a:t>
            </a:r>
            <a:r>
              <a:rPr lang="en-US" sz="2800" dirty="0"/>
              <a:t> </a:t>
            </a:r>
            <a:r>
              <a:rPr lang="en-US" sz="2800" dirty="0" err="1"/>
              <a:t>sát</a:t>
            </a:r>
            <a:r>
              <a:rPr lang="en-US" sz="2800" dirty="0"/>
              <a:t> </a:t>
            </a:r>
            <a:r>
              <a:rPr lang="en-US" sz="2800" dirty="0" err="1"/>
              <a:t>với</a:t>
            </a:r>
            <a:r>
              <a:rPr lang="en-US" sz="2800" dirty="0"/>
              <a:t> </a:t>
            </a:r>
            <a:r>
              <a:rPr lang="en-US" sz="2800" dirty="0" err="1"/>
              <a:t>đặc</a:t>
            </a:r>
            <a:r>
              <a:rPr lang="en-US" sz="2800" dirty="0"/>
              <a:t> </a:t>
            </a:r>
            <a:r>
              <a:rPr lang="en-US" sz="2800" dirty="0" err="1"/>
              <a:t>điểm</a:t>
            </a:r>
            <a:r>
              <a:rPr lang="en-US" sz="2800" dirty="0"/>
              <a:t> </a:t>
            </a:r>
            <a:r>
              <a:rPr lang="en-US" sz="2800" dirty="0" err="1"/>
              <a:t>của</a:t>
            </a:r>
            <a:r>
              <a:rPr lang="en-US" sz="2800" dirty="0"/>
              <a:t> </a:t>
            </a:r>
            <a:r>
              <a:rPr lang="en-US" sz="2800" dirty="0" err="1"/>
              <a:t>thể</a:t>
            </a:r>
            <a:r>
              <a:rPr lang="en-US" sz="2800" dirty="0"/>
              <a:t> </a:t>
            </a:r>
            <a:r>
              <a:rPr lang="en-US" sz="2800" dirty="0" err="1"/>
              <a:t>loại</a:t>
            </a:r>
            <a:r>
              <a:rPr lang="en-US" sz="2800" dirty="0"/>
              <a:t> </a:t>
            </a:r>
            <a:r>
              <a:rPr lang="en-US" sz="2800" dirty="0" err="1"/>
              <a:t>truyền</a:t>
            </a:r>
            <a:r>
              <a:rPr lang="en-US" sz="2800" dirty="0"/>
              <a:t> </a:t>
            </a:r>
            <a:r>
              <a:rPr lang="en-US" sz="2800" dirty="0" err="1"/>
              <a:t>thuyết</a:t>
            </a:r>
            <a:r>
              <a:rPr lang="en-US" sz="2800" dirty="0"/>
              <a:t> </a:t>
            </a:r>
            <a:r>
              <a:rPr lang="en-US" sz="2800" dirty="0" err="1"/>
              <a:t>nói</a:t>
            </a:r>
            <a:r>
              <a:rPr lang="en-US" sz="2800" dirty="0"/>
              <a:t> </a:t>
            </a:r>
            <a:r>
              <a:rPr lang="en-US" sz="2800" dirty="0" err="1"/>
              <a:t>chung</a:t>
            </a:r>
            <a:endParaRPr lang="en-US" sz="2800" dirty="0"/>
          </a:p>
        </p:txBody>
      </p:sp>
    </p:spTree>
    <p:extLst>
      <p:ext uri="{BB962C8B-B14F-4D97-AF65-F5344CB8AC3E}">
        <p14:creationId xmlns:p14="http://schemas.microsoft.com/office/powerpoint/2010/main" val="31171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93;p40">
            <a:extLst>
              <a:ext uri="{FF2B5EF4-FFF2-40B4-BE49-F238E27FC236}">
                <a16:creationId xmlns:a16="http://schemas.microsoft.com/office/drawing/2014/main" id="{A3B98609-7433-4F7A-AC77-92EF60A6AFA2}"/>
              </a:ext>
            </a:extLst>
          </p:cNvPr>
          <p:cNvPicPr preferRelativeResize="0"/>
          <p:nvPr/>
        </p:nvPicPr>
        <p:blipFill rotWithShape="1">
          <a:blip r:embed="rId3">
            <a:extLst>
              <a:ext uri="{28A0092B-C50C-407E-A947-70E740481C1C}">
                <a14:useLocalDpi xmlns:a14="http://schemas.microsoft.com/office/drawing/2010/main" val="0"/>
              </a:ext>
            </a:extLst>
          </a:blip>
          <a:srcRect l="29681" t="236" r="5713" b="-236"/>
          <a:stretch/>
        </p:blipFill>
        <p:spPr>
          <a:xfrm>
            <a:off x="0" y="-7173"/>
            <a:ext cx="7889550" cy="6895299"/>
          </a:xfrm>
          <a:prstGeom prst="rect">
            <a:avLst/>
          </a:prstGeom>
          <a:noFill/>
          <a:ln>
            <a:noFill/>
          </a:ln>
        </p:spPr>
      </p:pic>
      <p:pic>
        <p:nvPicPr>
          <p:cNvPr id="4" name="Google Shape;994;p40">
            <a:extLst>
              <a:ext uri="{FF2B5EF4-FFF2-40B4-BE49-F238E27FC236}">
                <a16:creationId xmlns:a16="http://schemas.microsoft.com/office/drawing/2014/main" id="{E5B292FD-916D-4B7E-B37F-415D2425E75D}"/>
              </a:ext>
            </a:extLst>
          </p:cNvPr>
          <p:cNvPicPr preferRelativeResize="0"/>
          <p:nvPr/>
        </p:nvPicPr>
        <p:blipFill rotWithShape="1">
          <a:blip r:embed="rId4">
            <a:alphaModFix/>
          </a:blip>
          <a:srcRect b="11622"/>
          <a:stretch/>
        </p:blipFill>
        <p:spPr>
          <a:xfrm>
            <a:off x="0" y="-37299"/>
            <a:ext cx="12202916" cy="6925425"/>
          </a:xfrm>
          <a:prstGeom prst="rect">
            <a:avLst/>
          </a:prstGeom>
          <a:noFill/>
          <a:ln>
            <a:noFill/>
          </a:ln>
        </p:spPr>
      </p:pic>
      <p:grpSp>
        <p:nvGrpSpPr>
          <p:cNvPr id="5" name="Google Shape;996;p40">
            <a:extLst>
              <a:ext uri="{FF2B5EF4-FFF2-40B4-BE49-F238E27FC236}">
                <a16:creationId xmlns:a16="http://schemas.microsoft.com/office/drawing/2014/main" id="{CEFD2F6D-5238-4D5C-9833-CC77E06F4AFF}"/>
              </a:ext>
            </a:extLst>
          </p:cNvPr>
          <p:cNvGrpSpPr/>
          <p:nvPr/>
        </p:nvGrpSpPr>
        <p:grpSpPr>
          <a:xfrm rot="5400000" flipH="1">
            <a:off x="10751801" y="-892573"/>
            <a:ext cx="1559555" cy="2865041"/>
            <a:chOff x="-33424" y="2979745"/>
            <a:chExt cx="1169666" cy="2148781"/>
          </a:xfrm>
        </p:grpSpPr>
        <p:sp>
          <p:nvSpPr>
            <p:cNvPr id="6" name="Google Shape;997;p40">
              <a:extLst>
                <a:ext uri="{FF2B5EF4-FFF2-40B4-BE49-F238E27FC236}">
                  <a16:creationId xmlns:a16="http://schemas.microsoft.com/office/drawing/2014/main" id="{A3B4D341-FED6-485C-A955-1916490C20D2}"/>
                </a:ext>
              </a:extLst>
            </p:cNvPr>
            <p:cNvSpPr/>
            <p:nvPr/>
          </p:nvSpPr>
          <p:spPr>
            <a:xfrm rot="9341359">
              <a:off x="1100306" y="5097952"/>
              <a:ext cx="32207" cy="25056"/>
            </a:xfrm>
            <a:custGeom>
              <a:avLst/>
              <a:gdLst/>
              <a:ahLst/>
              <a:cxnLst/>
              <a:rect l="l" t="t" r="r" b="b"/>
              <a:pathLst>
                <a:path w="572" h="445" extrusionOk="0">
                  <a:moveTo>
                    <a:pt x="288" y="0"/>
                  </a:moveTo>
                  <a:cubicBezTo>
                    <a:pt x="5"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7" name="Google Shape;998;p40">
              <a:extLst>
                <a:ext uri="{FF2B5EF4-FFF2-40B4-BE49-F238E27FC236}">
                  <a16:creationId xmlns:a16="http://schemas.microsoft.com/office/drawing/2014/main" id="{4060303C-8903-4DAE-B619-F50A64B68161}"/>
                </a:ext>
              </a:extLst>
            </p:cNvPr>
            <p:cNvSpPr/>
            <p:nvPr/>
          </p:nvSpPr>
          <p:spPr>
            <a:xfrm rot="9341359">
              <a:off x="878712" y="4865768"/>
              <a:ext cx="32263" cy="25056"/>
            </a:xfrm>
            <a:custGeom>
              <a:avLst/>
              <a:gdLst/>
              <a:ahLst/>
              <a:cxnLst/>
              <a:rect l="l" t="t" r="r" b="b"/>
              <a:pathLst>
                <a:path w="573" h="445" extrusionOk="0">
                  <a:moveTo>
                    <a:pt x="288" y="0"/>
                  </a:moveTo>
                  <a:cubicBezTo>
                    <a:pt x="1" y="0"/>
                    <a:pt x="1"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8" name="Google Shape;999;p40">
              <a:extLst>
                <a:ext uri="{FF2B5EF4-FFF2-40B4-BE49-F238E27FC236}">
                  <a16:creationId xmlns:a16="http://schemas.microsoft.com/office/drawing/2014/main" id="{9505768E-D422-4E47-81C6-1D75B763F2B8}"/>
                </a:ext>
              </a:extLst>
            </p:cNvPr>
            <p:cNvSpPr/>
            <p:nvPr/>
          </p:nvSpPr>
          <p:spPr>
            <a:xfrm rot="9341359">
              <a:off x="755348" y="4963325"/>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9" name="Google Shape;1000;p40">
              <a:extLst>
                <a:ext uri="{FF2B5EF4-FFF2-40B4-BE49-F238E27FC236}">
                  <a16:creationId xmlns:a16="http://schemas.microsoft.com/office/drawing/2014/main" id="{D2EAD997-10C1-4DED-96D3-E1A8CFDD0085}"/>
                </a:ext>
              </a:extLst>
            </p:cNvPr>
            <p:cNvSpPr/>
            <p:nvPr/>
          </p:nvSpPr>
          <p:spPr>
            <a:xfrm rot="9341359">
              <a:off x="897056" y="4990626"/>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0" name="Google Shape;1001;p40">
              <a:extLst>
                <a:ext uri="{FF2B5EF4-FFF2-40B4-BE49-F238E27FC236}">
                  <a16:creationId xmlns:a16="http://schemas.microsoft.com/office/drawing/2014/main" id="{05E5E37F-6540-42A8-92BC-4A824057F7E5}"/>
                </a:ext>
              </a:extLst>
            </p:cNvPr>
            <p:cNvSpPr/>
            <p:nvPr/>
          </p:nvSpPr>
          <p:spPr>
            <a:xfrm rot="9341359">
              <a:off x="641129" y="4398767"/>
              <a:ext cx="32207" cy="25112"/>
            </a:xfrm>
            <a:custGeom>
              <a:avLst/>
              <a:gdLst/>
              <a:ahLst/>
              <a:cxnLst/>
              <a:rect l="l" t="t" r="r" b="b"/>
              <a:pathLst>
                <a:path w="572" h="446" extrusionOk="0">
                  <a:moveTo>
                    <a:pt x="287" y="1"/>
                  </a:moveTo>
                  <a:cubicBezTo>
                    <a:pt x="0" y="1"/>
                    <a:pt x="0" y="445"/>
                    <a:pt x="287" y="445"/>
                  </a:cubicBezTo>
                  <a:cubicBezTo>
                    <a:pt x="572" y="445"/>
                    <a:pt x="572" y="1"/>
                    <a:pt x="28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1" name="Google Shape;1002;p40">
              <a:extLst>
                <a:ext uri="{FF2B5EF4-FFF2-40B4-BE49-F238E27FC236}">
                  <a16:creationId xmlns:a16="http://schemas.microsoft.com/office/drawing/2014/main" id="{DADFBAFF-F922-410C-85C6-BD1A0073F312}"/>
                </a:ext>
              </a:extLst>
            </p:cNvPr>
            <p:cNvSpPr/>
            <p:nvPr/>
          </p:nvSpPr>
          <p:spPr>
            <a:xfrm rot="9341359">
              <a:off x="602680" y="4271559"/>
              <a:ext cx="32207" cy="25056"/>
            </a:xfrm>
            <a:custGeom>
              <a:avLst/>
              <a:gdLst/>
              <a:ahLst/>
              <a:cxnLst/>
              <a:rect l="l" t="t" r="r" b="b"/>
              <a:pathLst>
                <a:path w="572" h="445" extrusionOk="0">
                  <a:moveTo>
                    <a:pt x="288" y="0"/>
                  </a:moveTo>
                  <a:cubicBezTo>
                    <a:pt x="0"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2" name="Google Shape;1003;p40">
              <a:extLst>
                <a:ext uri="{FF2B5EF4-FFF2-40B4-BE49-F238E27FC236}">
                  <a16:creationId xmlns:a16="http://schemas.microsoft.com/office/drawing/2014/main" id="{E7E5A525-A901-4A12-A97E-D288D439099F}"/>
                </a:ext>
              </a:extLst>
            </p:cNvPr>
            <p:cNvSpPr/>
            <p:nvPr/>
          </p:nvSpPr>
          <p:spPr>
            <a:xfrm rot="9341359">
              <a:off x="918097" y="4767611"/>
              <a:ext cx="32207" cy="25112"/>
            </a:xfrm>
            <a:custGeom>
              <a:avLst/>
              <a:gdLst/>
              <a:ahLst/>
              <a:cxnLst/>
              <a:rect l="l" t="t" r="r" b="b"/>
              <a:pathLst>
                <a:path w="572" h="446" extrusionOk="0">
                  <a:moveTo>
                    <a:pt x="288" y="0"/>
                  </a:moveTo>
                  <a:cubicBezTo>
                    <a:pt x="4" y="0"/>
                    <a:pt x="0"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3" name="Google Shape;1004;p40">
              <a:extLst>
                <a:ext uri="{FF2B5EF4-FFF2-40B4-BE49-F238E27FC236}">
                  <a16:creationId xmlns:a16="http://schemas.microsoft.com/office/drawing/2014/main" id="{E8E725DD-D0C2-4841-B270-A1FB10E27187}"/>
                </a:ext>
              </a:extLst>
            </p:cNvPr>
            <p:cNvSpPr/>
            <p:nvPr/>
          </p:nvSpPr>
          <p:spPr>
            <a:xfrm rot="9341359">
              <a:off x="727461" y="4461712"/>
              <a:ext cx="64357" cy="49943"/>
            </a:xfrm>
            <a:custGeom>
              <a:avLst/>
              <a:gdLst/>
              <a:ahLst/>
              <a:cxnLst/>
              <a:rect l="l" t="t" r="r" b="b"/>
              <a:pathLst>
                <a:path w="1143" h="887" extrusionOk="0">
                  <a:moveTo>
                    <a:pt x="571" y="0"/>
                  </a:moveTo>
                  <a:cubicBezTo>
                    <a:pt x="0" y="0"/>
                    <a:pt x="0" y="886"/>
                    <a:pt x="571" y="886"/>
                  </a:cubicBezTo>
                  <a:cubicBezTo>
                    <a:pt x="1139" y="886"/>
                    <a:pt x="1142"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4" name="Google Shape;1005;p40">
              <a:extLst>
                <a:ext uri="{FF2B5EF4-FFF2-40B4-BE49-F238E27FC236}">
                  <a16:creationId xmlns:a16="http://schemas.microsoft.com/office/drawing/2014/main" id="{7AF2D735-612F-48DF-B371-F8717C294EFE}"/>
                </a:ext>
              </a:extLst>
            </p:cNvPr>
            <p:cNvSpPr/>
            <p:nvPr/>
          </p:nvSpPr>
          <p:spPr>
            <a:xfrm rot="9341359">
              <a:off x="743732" y="5036342"/>
              <a:ext cx="64188" cy="49943"/>
            </a:xfrm>
            <a:custGeom>
              <a:avLst/>
              <a:gdLst/>
              <a:ahLst/>
              <a:cxnLst/>
              <a:rect l="l" t="t" r="r" b="b"/>
              <a:pathLst>
                <a:path w="1140" h="887" extrusionOk="0">
                  <a:moveTo>
                    <a:pt x="571" y="0"/>
                  </a:moveTo>
                  <a:cubicBezTo>
                    <a:pt x="1" y="0"/>
                    <a:pt x="1" y="886"/>
                    <a:pt x="571" y="886"/>
                  </a:cubicBezTo>
                  <a:cubicBezTo>
                    <a:pt x="1139" y="886"/>
                    <a:pt x="1139"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5" name="Google Shape;1006;p40">
              <a:extLst>
                <a:ext uri="{FF2B5EF4-FFF2-40B4-BE49-F238E27FC236}">
                  <a16:creationId xmlns:a16="http://schemas.microsoft.com/office/drawing/2014/main" id="{A63D328B-58CC-4B48-90E4-EFB66F26773E}"/>
                </a:ext>
              </a:extLst>
            </p:cNvPr>
            <p:cNvSpPr/>
            <p:nvPr/>
          </p:nvSpPr>
          <p:spPr>
            <a:xfrm rot="9341359">
              <a:off x="269397" y="4450905"/>
              <a:ext cx="71001" cy="50168"/>
            </a:xfrm>
            <a:custGeom>
              <a:avLst/>
              <a:gdLst/>
              <a:ahLst/>
              <a:cxnLst/>
              <a:rect l="l" t="t" r="r" b="b"/>
              <a:pathLst>
                <a:path w="1261" h="891" extrusionOk="0">
                  <a:moveTo>
                    <a:pt x="613" y="0"/>
                  </a:moveTo>
                  <a:cubicBezTo>
                    <a:pt x="519" y="0"/>
                    <a:pt x="421" y="35"/>
                    <a:pt x="331" y="117"/>
                  </a:cubicBezTo>
                  <a:cubicBezTo>
                    <a:pt x="0" y="421"/>
                    <a:pt x="297" y="890"/>
                    <a:pt x="646" y="890"/>
                  </a:cubicBezTo>
                  <a:cubicBezTo>
                    <a:pt x="741" y="890"/>
                    <a:pt x="839" y="856"/>
                    <a:pt x="930" y="774"/>
                  </a:cubicBezTo>
                  <a:cubicBezTo>
                    <a:pt x="1260" y="470"/>
                    <a:pt x="961" y="0"/>
                    <a:pt x="613"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6" name="Google Shape;1007;p40">
              <a:extLst>
                <a:ext uri="{FF2B5EF4-FFF2-40B4-BE49-F238E27FC236}">
                  <a16:creationId xmlns:a16="http://schemas.microsoft.com/office/drawing/2014/main" id="{BB3A25FD-264A-4738-B02F-BC36095CC916}"/>
                </a:ext>
              </a:extLst>
            </p:cNvPr>
            <p:cNvSpPr/>
            <p:nvPr/>
          </p:nvSpPr>
          <p:spPr>
            <a:xfrm rot="9341359">
              <a:off x="325227" y="4559144"/>
              <a:ext cx="35472" cy="25056"/>
            </a:xfrm>
            <a:custGeom>
              <a:avLst/>
              <a:gdLst/>
              <a:ahLst/>
              <a:cxnLst/>
              <a:rect l="l" t="t" r="r" b="b"/>
              <a:pathLst>
                <a:path w="630" h="445" extrusionOk="0">
                  <a:moveTo>
                    <a:pt x="306" y="0"/>
                  </a:moveTo>
                  <a:cubicBezTo>
                    <a:pt x="259" y="0"/>
                    <a:pt x="210" y="18"/>
                    <a:pt x="165" y="58"/>
                  </a:cubicBezTo>
                  <a:cubicBezTo>
                    <a:pt x="0" y="209"/>
                    <a:pt x="150" y="444"/>
                    <a:pt x="323" y="444"/>
                  </a:cubicBezTo>
                  <a:cubicBezTo>
                    <a:pt x="369" y="444"/>
                    <a:pt x="418" y="427"/>
                    <a:pt x="462" y="387"/>
                  </a:cubicBezTo>
                  <a:cubicBezTo>
                    <a:pt x="629" y="236"/>
                    <a:pt x="480" y="0"/>
                    <a:pt x="306"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7" name="Google Shape;1008;p40">
              <a:extLst>
                <a:ext uri="{FF2B5EF4-FFF2-40B4-BE49-F238E27FC236}">
                  <a16:creationId xmlns:a16="http://schemas.microsoft.com/office/drawing/2014/main" id="{F6E3FD03-BA37-4FDE-8CEF-D17FA963BE71}"/>
                </a:ext>
              </a:extLst>
            </p:cNvPr>
            <p:cNvSpPr/>
            <p:nvPr/>
          </p:nvSpPr>
          <p:spPr>
            <a:xfrm rot="9341359">
              <a:off x="217809" y="4554412"/>
              <a:ext cx="35472" cy="25056"/>
            </a:xfrm>
            <a:custGeom>
              <a:avLst/>
              <a:gdLst/>
              <a:ahLst/>
              <a:cxnLst/>
              <a:rect l="l" t="t" r="r" b="b"/>
              <a:pathLst>
                <a:path w="630" h="445" extrusionOk="0">
                  <a:moveTo>
                    <a:pt x="305" y="0"/>
                  </a:moveTo>
                  <a:cubicBezTo>
                    <a:pt x="258" y="0"/>
                    <a:pt x="209" y="18"/>
                    <a:pt x="164" y="58"/>
                  </a:cubicBezTo>
                  <a:cubicBezTo>
                    <a:pt x="0" y="209"/>
                    <a:pt x="150" y="445"/>
                    <a:pt x="322" y="445"/>
                  </a:cubicBezTo>
                  <a:cubicBezTo>
                    <a:pt x="369" y="445"/>
                    <a:pt x="417" y="427"/>
                    <a:pt x="462" y="387"/>
                  </a:cubicBezTo>
                  <a:cubicBezTo>
                    <a:pt x="629" y="236"/>
                    <a:pt x="480" y="0"/>
                    <a:pt x="30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8" name="Google Shape;1009;p40">
              <a:extLst>
                <a:ext uri="{FF2B5EF4-FFF2-40B4-BE49-F238E27FC236}">
                  <a16:creationId xmlns:a16="http://schemas.microsoft.com/office/drawing/2014/main" id="{0BBB9F53-5F6F-46CC-8814-9D60BBBAA179}"/>
                </a:ext>
              </a:extLst>
            </p:cNvPr>
            <p:cNvSpPr/>
            <p:nvPr/>
          </p:nvSpPr>
          <p:spPr>
            <a:xfrm rot="9341359">
              <a:off x="694412" y="4752618"/>
              <a:ext cx="32207" cy="24887"/>
            </a:xfrm>
            <a:custGeom>
              <a:avLst/>
              <a:gdLst/>
              <a:ahLst/>
              <a:cxnLst/>
              <a:rect l="l" t="t" r="r" b="b"/>
              <a:pathLst>
                <a:path w="572" h="442" extrusionOk="0">
                  <a:moveTo>
                    <a:pt x="288" y="0"/>
                  </a:moveTo>
                  <a:cubicBezTo>
                    <a:pt x="0" y="0"/>
                    <a:pt x="0"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9" name="Google Shape;1010;p40">
              <a:extLst>
                <a:ext uri="{FF2B5EF4-FFF2-40B4-BE49-F238E27FC236}">
                  <a16:creationId xmlns:a16="http://schemas.microsoft.com/office/drawing/2014/main" id="{A0B0C372-6A2F-45D1-B062-F5DD756AAC18}"/>
                </a:ext>
              </a:extLst>
            </p:cNvPr>
            <p:cNvSpPr/>
            <p:nvPr/>
          </p:nvSpPr>
          <p:spPr>
            <a:xfrm rot="9341359">
              <a:off x="701601" y="4858304"/>
              <a:ext cx="32207" cy="25056"/>
            </a:xfrm>
            <a:custGeom>
              <a:avLst/>
              <a:gdLst/>
              <a:ahLst/>
              <a:cxnLst/>
              <a:rect l="l" t="t" r="r" b="b"/>
              <a:pathLst>
                <a:path w="572" h="445" extrusionOk="0">
                  <a:moveTo>
                    <a:pt x="288" y="1"/>
                  </a:moveTo>
                  <a:cubicBezTo>
                    <a:pt x="0" y="1"/>
                    <a:pt x="0"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0" name="Google Shape;1011;p40">
              <a:extLst>
                <a:ext uri="{FF2B5EF4-FFF2-40B4-BE49-F238E27FC236}">
                  <a16:creationId xmlns:a16="http://schemas.microsoft.com/office/drawing/2014/main" id="{F136D3AC-DBCA-43EF-BAD1-0288CA317C82}"/>
                </a:ext>
              </a:extLst>
            </p:cNvPr>
            <p:cNvSpPr/>
            <p:nvPr/>
          </p:nvSpPr>
          <p:spPr>
            <a:xfrm rot="9341359">
              <a:off x="638466" y="4780471"/>
              <a:ext cx="32263" cy="24831"/>
            </a:xfrm>
            <a:custGeom>
              <a:avLst/>
              <a:gdLst/>
              <a:ahLst/>
              <a:cxnLst/>
              <a:rect l="l" t="t" r="r" b="b"/>
              <a:pathLst>
                <a:path w="573" h="441" extrusionOk="0">
                  <a:moveTo>
                    <a:pt x="288" y="0"/>
                  </a:moveTo>
                  <a:cubicBezTo>
                    <a:pt x="1" y="0"/>
                    <a:pt x="1"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1" name="Google Shape;1012;p40">
              <a:extLst>
                <a:ext uri="{FF2B5EF4-FFF2-40B4-BE49-F238E27FC236}">
                  <a16:creationId xmlns:a16="http://schemas.microsoft.com/office/drawing/2014/main" id="{B2A6F5A0-20EB-4C2D-8D71-3062378C6A78}"/>
                </a:ext>
              </a:extLst>
            </p:cNvPr>
            <p:cNvSpPr/>
            <p:nvPr/>
          </p:nvSpPr>
          <p:spPr>
            <a:xfrm rot="9341359">
              <a:off x="101563" y="4802412"/>
              <a:ext cx="35472" cy="25112"/>
            </a:xfrm>
            <a:custGeom>
              <a:avLst/>
              <a:gdLst/>
              <a:ahLst/>
              <a:cxnLst/>
              <a:rect l="l" t="t" r="r" b="b"/>
              <a:pathLst>
                <a:path w="630" h="446" extrusionOk="0">
                  <a:moveTo>
                    <a:pt x="306" y="1"/>
                  </a:moveTo>
                  <a:cubicBezTo>
                    <a:pt x="259" y="1"/>
                    <a:pt x="209" y="18"/>
                    <a:pt x="164" y="59"/>
                  </a:cubicBezTo>
                  <a:cubicBezTo>
                    <a:pt x="0" y="210"/>
                    <a:pt x="149" y="445"/>
                    <a:pt x="324" y="445"/>
                  </a:cubicBezTo>
                  <a:cubicBezTo>
                    <a:pt x="371" y="445"/>
                    <a:pt x="420" y="428"/>
                    <a:pt x="466" y="387"/>
                  </a:cubicBezTo>
                  <a:cubicBezTo>
                    <a:pt x="630" y="236"/>
                    <a:pt x="480" y="1"/>
                    <a:pt x="306"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2" name="Google Shape;1013;p40">
              <a:extLst>
                <a:ext uri="{FF2B5EF4-FFF2-40B4-BE49-F238E27FC236}">
                  <a16:creationId xmlns:a16="http://schemas.microsoft.com/office/drawing/2014/main" id="{84738728-7A33-46B6-B348-5DB079476B0F}"/>
                </a:ext>
              </a:extLst>
            </p:cNvPr>
            <p:cNvSpPr/>
            <p:nvPr/>
          </p:nvSpPr>
          <p:spPr>
            <a:xfrm rot="9341359">
              <a:off x="103894" y="4910976"/>
              <a:ext cx="35416" cy="25112"/>
            </a:xfrm>
            <a:custGeom>
              <a:avLst/>
              <a:gdLst/>
              <a:ahLst/>
              <a:cxnLst/>
              <a:rect l="l" t="t" r="r" b="b"/>
              <a:pathLst>
                <a:path w="629" h="446" extrusionOk="0">
                  <a:moveTo>
                    <a:pt x="308" y="1"/>
                  </a:moveTo>
                  <a:cubicBezTo>
                    <a:pt x="261" y="1"/>
                    <a:pt x="212" y="18"/>
                    <a:pt x="167" y="60"/>
                  </a:cubicBezTo>
                  <a:cubicBezTo>
                    <a:pt x="1" y="211"/>
                    <a:pt x="148" y="445"/>
                    <a:pt x="321" y="445"/>
                  </a:cubicBezTo>
                  <a:cubicBezTo>
                    <a:pt x="369" y="445"/>
                    <a:pt x="418" y="427"/>
                    <a:pt x="464" y="385"/>
                  </a:cubicBezTo>
                  <a:cubicBezTo>
                    <a:pt x="628" y="235"/>
                    <a:pt x="480" y="1"/>
                    <a:pt x="30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3" name="Google Shape;1014;p40">
              <a:extLst>
                <a:ext uri="{FF2B5EF4-FFF2-40B4-BE49-F238E27FC236}">
                  <a16:creationId xmlns:a16="http://schemas.microsoft.com/office/drawing/2014/main" id="{0BAD5412-7D4D-4E8E-AED2-E2F8D7C6E948}"/>
                </a:ext>
              </a:extLst>
            </p:cNvPr>
            <p:cNvSpPr/>
            <p:nvPr/>
          </p:nvSpPr>
          <p:spPr>
            <a:xfrm rot="9341359">
              <a:off x="197470" y="4864539"/>
              <a:ext cx="35529" cy="25112"/>
            </a:xfrm>
            <a:custGeom>
              <a:avLst/>
              <a:gdLst/>
              <a:ahLst/>
              <a:cxnLst/>
              <a:rect l="l" t="t" r="r" b="b"/>
              <a:pathLst>
                <a:path w="631" h="446" extrusionOk="0">
                  <a:moveTo>
                    <a:pt x="307" y="1"/>
                  </a:moveTo>
                  <a:cubicBezTo>
                    <a:pt x="259" y="1"/>
                    <a:pt x="210" y="18"/>
                    <a:pt x="165" y="59"/>
                  </a:cubicBezTo>
                  <a:cubicBezTo>
                    <a:pt x="1" y="212"/>
                    <a:pt x="150" y="445"/>
                    <a:pt x="324" y="445"/>
                  </a:cubicBezTo>
                  <a:cubicBezTo>
                    <a:pt x="371" y="445"/>
                    <a:pt x="421" y="428"/>
                    <a:pt x="466" y="387"/>
                  </a:cubicBezTo>
                  <a:cubicBezTo>
                    <a:pt x="630" y="236"/>
                    <a:pt x="481" y="1"/>
                    <a:pt x="30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4" name="Google Shape;1015;p40">
              <a:extLst>
                <a:ext uri="{FF2B5EF4-FFF2-40B4-BE49-F238E27FC236}">
                  <a16:creationId xmlns:a16="http://schemas.microsoft.com/office/drawing/2014/main" id="{5BA0EB68-C6D7-4E5F-B793-B54ADD3F4BE2}"/>
                </a:ext>
              </a:extLst>
            </p:cNvPr>
            <p:cNvSpPr/>
            <p:nvPr/>
          </p:nvSpPr>
          <p:spPr>
            <a:xfrm rot="9341359">
              <a:off x="496648" y="3925073"/>
              <a:ext cx="31981" cy="24887"/>
            </a:xfrm>
            <a:custGeom>
              <a:avLst/>
              <a:gdLst/>
              <a:ahLst/>
              <a:cxnLst/>
              <a:rect l="l" t="t" r="r" b="b"/>
              <a:pathLst>
                <a:path w="568" h="442" extrusionOk="0">
                  <a:moveTo>
                    <a:pt x="285" y="0"/>
                  </a:moveTo>
                  <a:cubicBezTo>
                    <a:pt x="0" y="0"/>
                    <a:pt x="0" y="441"/>
                    <a:pt x="285" y="441"/>
                  </a:cubicBezTo>
                  <a:cubicBezTo>
                    <a:pt x="568" y="441"/>
                    <a:pt x="568"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5" name="Google Shape;1016;p40">
              <a:extLst>
                <a:ext uri="{FF2B5EF4-FFF2-40B4-BE49-F238E27FC236}">
                  <a16:creationId xmlns:a16="http://schemas.microsoft.com/office/drawing/2014/main" id="{08F106B2-E3DC-4E2E-87AA-66F380310D89}"/>
                </a:ext>
              </a:extLst>
            </p:cNvPr>
            <p:cNvSpPr/>
            <p:nvPr/>
          </p:nvSpPr>
          <p:spPr>
            <a:xfrm rot="9341359">
              <a:off x="373297" y="4022634"/>
              <a:ext cx="32207" cy="24887"/>
            </a:xfrm>
            <a:custGeom>
              <a:avLst/>
              <a:gdLst/>
              <a:ahLst/>
              <a:cxnLst/>
              <a:rect l="l" t="t" r="r" b="b"/>
              <a:pathLst>
                <a:path w="572" h="442" extrusionOk="0">
                  <a:moveTo>
                    <a:pt x="288" y="1"/>
                  </a:moveTo>
                  <a:cubicBezTo>
                    <a:pt x="1" y="1"/>
                    <a:pt x="1"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6" name="Google Shape;1017;p40">
              <a:extLst>
                <a:ext uri="{FF2B5EF4-FFF2-40B4-BE49-F238E27FC236}">
                  <a16:creationId xmlns:a16="http://schemas.microsoft.com/office/drawing/2014/main" id="{C5F37BBA-8297-46A2-95D7-8E7BB6DC2646}"/>
                </a:ext>
              </a:extLst>
            </p:cNvPr>
            <p:cNvSpPr/>
            <p:nvPr/>
          </p:nvSpPr>
          <p:spPr>
            <a:xfrm rot="9341359">
              <a:off x="515006" y="4049935"/>
              <a:ext cx="32207" cy="24887"/>
            </a:xfrm>
            <a:custGeom>
              <a:avLst/>
              <a:gdLst/>
              <a:ahLst/>
              <a:cxnLst/>
              <a:rect l="l" t="t" r="r" b="b"/>
              <a:pathLst>
                <a:path w="572" h="442" extrusionOk="0">
                  <a:moveTo>
                    <a:pt x="288" y="1"/>
                  </a:moveTo>
                  <a:cubicBezTo>
                    <a:pt x="4" y="1"/>
                    <a:pt x="1" y="442"/>
                    <a:pt x="288" y="442"/>
                  </a:cubicBezTo>
                  <a:cubicBezTo>
                    <a:pt x="572" y="442"/>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7" name="Google Shape;1018;p40">
              <a:extLst>
                <a:ext uri="{FF2B5EF4-FFF2-40B4-BE49-F238E27FC236}">
                  <a16:creationId xmlns:a16="http://schemas.microsoft.com/office/drawing/2014/main" id="{54C1912F-7F5C-4417-BC43-1042DF7BCFC5}"/>
                </a:ext>
              </a:extLst>
            </p:cNvPr>
            <p:cNvSpPr/>
            <p:nvPr/>
          </p:nvSpPr>
          <p:spPr>
            <a:xfrm rot="9341359">
              <a:off x="259067" y="3458079"/>
              <a:ext cx="32150" cy="24887"/>
            </a:xfrm>
            <a:custGeom>
              <a:avLst/>
              <a:gdLst/>
              <a:ahLst/>
              <a:cxnLst/>
              <a:rect l="l" t="t" r="r" b="b"/>
              <a:pathLst>
                <a:path w="571" h="442" extrusionOk="0">
                  <a:moveTo>
                    <a:pt x="288" y="1"/>
                  </a:moveTo>
                  <a:cubicBezTo>
                    <a:pt x="4"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8" name="Google Shape;1019;p40">
              <a:extLst>
                <a:ext uri="{FF2B5EF4-FFF2-40B4-BE49-F238E27FC236}">
                  <a16:creationId xmlns:a16="http://schemas.microsoft.com/office/drawing/2014/main" id="{CDAC85BB-67E5-4F2F-8702-1E3CA77C9CA1}"/>
                </a:ext>
              </a:extLst>
            </p:cNvPr>
            <p:cNvSpPr/>
            <p:nvPr/>
          </p:nvSpPr>
          <p:spPr>
            <a:xfrm rot="9341359">
              <a:off x="220637" y="3330903"/>
              <a:ext cx="31981" cy="24887"/>
            </a:xfrm>
            <a:custGeom>
              <a:avLst/>
              <a:gdLst/>
              <a:ahLst/>
              <a:cxnLst/>
              <a:rect l="l" t="t" r="r" b="b"/>
              <a:pathLst>
                <a:path w="568" h="442" extrusionOk="0">
                  <a:moveTo>
                    <a:pt x="285" y="1"/>
                  </a:moveTo>
                  <a:cubicBezTo>
                    <a:pt x="1" y="1"/>
                    <a:pt x="1" y="442"/>
                    <a:pt x="285" y="442"/>
                  </a:cubicBezTo>
                  <a:cubicBezTo>
                    <a:pt x="568" y="442"/>
                    <a:pt x="568"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9" name="Google Shape;1020;p40">
              <a:extLst>
                <a:ext uri="{FF2B5EF4-FFF2-40B4-BE49-F238E27FC236}">
                  <a16:creationId xmlns:a16="http://schemas.microsoft.com/office/drawing/2014/main" id="{AB6B7341-6EFF-460C-90A4-6D5AA557EF67}"/>
                </a:ext>
              </a:extLst>
            </p:cNvPr>
            <p:cNvSpPr/>
            <p:nvPr/>
          </p:nvSpPr>
          <p:spPr>
            <a:xfrm rot="9341359">
              <a:off x="535773" y="3827015"/>
              <a:ext cx="32263" cy="24887"/>
            </a:xfrm>
            <a:custGeom>
              <a:avLst/>
              <a:gdLst/>
              <a:ahLst/>
              <a:cxnLst/>
              <a:rect l="l" t="t" r="r" b="b"/>
              <a:pathLst>
                <a:path w="573" h="442" extrusionOk="0">
                  <a:moveTo>
                    <a:pt x="285" y="0"/>
                  </a:moveTo>
                  <a:cubicBezTo>
                    <a:pt x="1" y="0"/>
                    <a:pt x="1" y="442"/>
                    <a:pt x="285" y="442"/>
                  </a:cubicBezTo>
                  <a:cubicBezTo>
                    <a:pt x="568" y="442"/>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0" name="Google Shape;1021;p40">
              <a:extLst>
                <a:ext uri="{FF2B5EF4-FFF2-40B4-BE49-F238E27FC236}">
                  <a16:creationId xmlns:a16="http://schemas.microsoft.com/office/drawing/2014/main" id="{FA08117F-E5DF-4E2D-8CDE-6332A5BDAA32}"/>
                </a:ext>
              </a:extLst>
            </p:cNvPr>
            <p:cNvSpPr/>
            <p:nvPr/>
          </p:nvSpPr>
          <p:spPr>
            <a:xfrm rot="9341359">
              <a:off x="345443" y="3521002"/>
              <a:ext cx="64357" cy="49943"/>
            </a:xfrm>
            <a:custGeom>
              <a:avLst/>
              <a:gdLst/>
              <a:ahLst/>
              <a:cxnLst/>
              <a:rect l="l" t="t" r="r" b="b"/>
              <a:pathLst>
                <a:path w="1143" h="887" extrusionOk="0">
                  <a:moveTo>
                    <a:pt x="572" y="1"/>
                  </a:moveTo>
                  <a:cubicBezTo>
                    <a:pt x="1" y="1"/>
                    <a:pt x="1" y="887"/>
                    <a:pt x="572" y="887"/>
                  </a:cubicBezTo>
                  <a:cubicBezTo>
                    <a:pt x="1143" y="887"/>
                    <a:pt x="1143"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1" name="Google Shape;1022;p40">
              <a:extLst>
                <a:ext uri="{FF2B5EF4-FFF2-40B4-BE49-F238E27FC236}">
                  <a16:creationId xmlns:a16="http://schemas.microsoft.com/office/drawing/2014/main" id="{34FF8B6A-C96C-4F17-945D-6F843E99B45B}"/>
                </a:ext>
              </a:extLst>
            </p:cNvPr>
            <p:cNvSpPr/>
            <p:nvPr/>
          </p:nvSpPr>
          <p:spPr>
            <a:xfrm rot="9341359">
              <a:off x="361487" y="4095681"/>
              <a:ext cx="64413" cy="49886"/>
            </a:xfrm>
            <a:custGeom>
              <a:avLst/>
              <a:gdLst/>
              <a:ahLst/>
              <a:cxnLst/>
              <a:rect l="l" t="t" r="r" b="b"/>
              <a:pathLst>
                <a:path w="1144" h="886" extrusionOk="0">
                  <a:moveTo>
                    <a:pt x="572" y="0"/>
                  </a:moveTo>
                  <a:cubicBezTo>
                    <a:pt x="1" y="0"/>
                    <a:pt x="1" y="886"/>
                    <a:pt x="572" y="886"/>
                  </a:cubicBezTo>
                  <a:cubicBezTo>
                    <a:pt x="1140" y="886"/>
                    <a:pt x="1143" y="0"/>
                    <a:pt x="572"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2" name="Google Shape;1023;p40">
              <a:extLst>
                <a:ext uri="{FF2B5EF4-FFF2-40B4-BE49-F238E27FC236}">
                  <a16:creationId xmlns:a16="http://schemas.microsoft.com/office/drawing/2014/main" id="{03D7B1BB-FA44-40D5-87D4-BA6EDAA1056B}"/>
                </a:ext>
              </a:extLst>
            </p:cNvPr>
            <p:cNvSpPr/>
            <p:nvPr/>
          </p:nvSpPr>
          <p:spPr>
            <a:xfrm rot="9341359">
              <a:off x="230015" y="4208383"/>
              <a:ext cx="64188" cy="49943"/>
            </a:xfrm>
            <a:custGeom>
              <a:avLst/>
              <a:gdLst/>
              <a:ahLst/>
              <a:cxnLst/>
              <a:rect l="l" t="t" r="r" b="b"/>
              <a:pathLst>
                <a:path w="1140" h="887" extrusionOk="0">
                  <a:moveTo>
                    <a:pt x="572" y="1"/>
                  </a:moveTo>
                  <a:cubicBezTo>
                    <a:pt x="1" y="1"/>
                    <a:pt x="1" y="887"/>
                    <a:pt x="572" y="887"/>
                  </a:cubicBezTo>
                  <a:cubicBezTo>
                    <a:pt x="1140" y="887"/>
                    <a:pt x="1140"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3" name="Google Shape;1024;p40">
              <a:extLst>
                <a:ext uri="{FF2B5EF4-FFF2-40B4-BE49-F238E27FC236}">
                  <a16:creationId xmlns:a16="http://schemas.microsoft.com/office/drawing/2014/main" id="{C36612DB-0C52-4268-83D4-58D10569A191}"/>
                </a:ext>
              </a:extLst>
            </p:cNvPr>
            <p:cNvSpPr/>
            <p:nvPr/>
          </p:nvSpPr>
          <p:spPr>
            <a:xfrm rot="9341359">
              <a:off x="312307" y="3811770"/>
              <a:ext cx="32207" cy="25056"/>
            </a:xfrm>
            <a:custGeom>
              <a:avLst/>
              <a:gdLst/>
              <a:ahLst/>
              <a:cxnLst/>
              <a:rect l="l" t="t" r="r" b="b"/>
              <a:pathLst>
                <a:path w="572" h="445" extrusionOk="0">
                  <a:moveTo>
                    <a:pt x="288" y="1"/>
                  </a:moveTo>
                  <a:cubicBezTo>
                    <a:pt x="1" y="1"/>
                    <a:pt x="1" y="445"/>
                    <a:pt x="288" y="445"/>
                  </a:cubicBezTo>
                  <a:cubicBezTo>
                    <a:pt x="571" y="445"/>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4" name="Google Shape;1025;p40">
              <a:extLst>
                <a:ext uri="{FF2B5EF4-FFF2-40B4-BE49-F238E27FC236}">
                  <a16:creationId xmlns:a16="http://schemas.microsoft.com/office/drawing/2014/main" id="{FE4D38F4-08D2-48FE-A213-B5BF8DCA4715}"/>
                </a:ext>
              </a:extLst>
            </p:cNvPr>
            <p:cNvSpPr/>
            <p:nvPr/>
          </p:nvSpPr>
          <p:spPr>
            <a:xfrm rot="9341359">
              <a:off x="319473" y="3917573"/>
              <a:ext cx="32207" cy="24887"/>
            </a:xfrm>
            <a:custGeom>
              <a:avLst/>
              <a:gdLst/>
              <a:ahLst/>
              <a:cxnLst/>
              <a:rect l="l" t="t" r="r" b="b"/>
              <a:pathLst>
                <a:path w="572" h="442" extrusionOk="0">
                  <a:moveTo>
                    <a:pt x="288" y="1"/>
                  </a:moveTo>
                  <a:cubicBezTo>
                    <a:pt x="0"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5" name="Google Shape;1026;p40">
              <a:extLst>
                <a:ext uri="{FF2B5EF4-FFF2-40B4-BE49-F238E27FC236}">
                  <a16:creationId xmlns:a16="http://schemas.microsoft.com/office/drawing/2014/main" id="{8A65AF7C-E95E-4BE4-9D77-D3ABFE548667}"/>
                </a:ext>
              </a:extLst>
            </p:cNvPr>
            <p:cNvSpPr/>
            <p:nvPr/>
          </p:nvSpPr>
          <p:spPr>
            <a:xfrm rot="9341359">
              <a:off x="256404" y="3839557"/>
              <a:ext cx="32207" cy="25056"/>
            </a:xfrm>
            <a:custGeom>
              <a:avLst/>
              <a:gdLst/>
              <a:ahLst/>
              <a:cxnLst/>
              <a:rect l="l" t="t" r="r" b="b"/>
              <a:pathLst>
                <a:path w="572" h="445" extrusionOk="0">
                  <a:moveTo>
                    <a:pt x="288" y="1"/>
                  </a:moveTo>
                  <a:cubicBezTo>
                    <a:pt x="1" y="1"/>
                    <a:pt x="1"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6" name="Google Shape;1027;p40">
              <a:extLst>
                <a:ext uri="{FF2B5EF4-FFF2-40B4-BE49-F238E27FC236}">
                  <a16:creationId xmlns:a16="http://schemas.microsoft.com/office/drawing/2014/main" id="{57258DE7-A8EF-4957-9346-F685FBE4839C}"/>
                </a:ext>
              </a:extLst>
            </p:cNvPr>
            <p:cNvSpPr/>
            <p:nvPr/>
          </p:nvSpPr>
          <p:spPr>
            <a:xfrm rot="9341359">
              <a:off x="-29686" y="4715320"/>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7" name="Google Shape;1028;p40">
              <a:extLst>
                <a:ext uri="{FF2B5EF4-FFF2-40B4-BE49-F238E27FC236}">
                  <a16:creationId xmlns:a16="http://schemas.microsoft.com/office/drawing/2014/main" id="{BAD83D32-17B3-461B-B726-7D0205551CF8}"/>
                </a:ext>
              </a:extLst>
            </p:cNvPr>
            <p:cNvSpPr/>
            <p:nvPr/>
          </p:nvSpPr>
          <p:spPr>
            <a:xfrm rot="9341359">
              <a:off x="-74" y="4646152"/>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8" name="Google Shape;1029;p40">
              <a:extLst>
                <a:ext uri="{FF2B5EF4-FFF2-40B4-BE49-F238E27FC236}">
                  <a16:creationId xmlns:a16="http://schemas.microsoft.com/office/drawing/2014/main" id="{ADE322EC-C867-4578-A3E8-0242014CE415}"/>
                </a:ext>
              </a:extLst>
            </p:cNvPr>
            <p:cNvSpPr/>
            <p:nvPr/>
          </p:nvSpPr>
          <p:spPr>
            <a:xfrm rot="9341359">
              <a:off x="32888" y="3083377"/>
              <a:ext cx="32263" cy="24831"/>
            </a:xfrm>
            <a:custGeom>
              <a:avLst/>
              <a:gdLst/>
              <a:ahLst/>
              <a:cxnLst/>
              <a:rect l="l" t="t" r="r" b="b"/>
              <a:pathLst>
                <a:path w="573" h="441" extrusionOk="0">
                  <a:moveTo>
                    <a:pt x="285" y="0"/>
                  </a:moveTo>
                  <a:cubicBezTo>
                    <a:pt x="1" y="0"/>
                    <a:pt x="1" y="441"/>
                    <a:pt x="285" y="441"/>
                  </a:cubicBezTo>
                  <a:cubicBezTo>
                    <a:pt x="569" y="441"/>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9" name="Google Shape;1030;p40">
              <a:extLst>
                <a:ext uri="{FF2B5EF4-FFF2-40B4-BE49-F238E27FC236}">
                  <a16:creationId xmlns:a16="http://schemas.microsoft.com/office/drawing/2014/main" id="{C106093E-0C0F-4B9A-9BD6-D5B2DFDFDEDE}"/>
                </a:ext>
              </a:extLst>
            </p:cNvPr>
            <p:cNvSpPr/>
            <p:nvPr/>
          </p:nvSpPr>
          <p:spPr>
            <a:xfrm rot="9341359">
              <a:off x="51425" y="3208024"/>
              <a:ext cx="32038" cy="25056"/>
            </a:xfrm>
            <a:custGeom>
              <a:avLst/>
              <a:gdLst/>
              <a:ahLst/>
              <a:cxnLst/>
              <a:rect l="l" t="t" r="r" b="b"/>
              <a:pathLst>
                <a:path w="569" h="445" extrusionOk="0">
                  <a:moveTo>
                    <a:pt x="285" y="1"/>
                  </a:moveTo>
                  <a:cubicBezTo>
                    <a:pt x="1" y="1"/>
                    <a:pt x="1" y="445"/>
                    <a:pt x="285" y="445"/>
                  </a:cubicBezTo>
                  <a:cubicBezTo>
                    <a:pt x="569" y="445"/>
                    <a:pt x="569"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40" name="Google Shape;1031;p40">
              <a:extLst>
                <a:ext uri="{FF2B5EF4-FFF2-40B4-BE49-F238E27FC236}">
                  <a16:creationId xmlns:a16="http://schemas.microsoft.com/office/drawing/2014/main" id="{E6F04584-66B7-401F-95E7-9C44FBBA9693}"/>
                </a:ext>
              </a:extLst>
            </p:cNvPr>
            <p:cNvSpPr/>
            <p:nvPr/>
          </p:nvSpPr>
          <p:spPr>
            <a:xfrm rot="9341359">
              <a:off x="72297" y="2985271"/>
              <a:ext cx="32207" cy="24887"/>
            </a:xfrm>
            <a:custGeom>
              <a:avLst/>
              <a:gdLst/>
              <a:ahLst/>
              <a:cxnLst/>
              <a:rect l="l" t="t" r="r" b="b"/>
              <a:pathLst>
                <a:path w="572" h="442" extrusionOk="0">
                  <a:moveTo>
                    <a:pt x="284" y="1"/>
                  </a:moveTo>
                  <a:cubicBezTo>
                    <a:pt x="0" y="1"/>
                    <a:pt x="0" y="442"/>
                    <a:pt x="284" y="442"/>
                  </a:cubicBezTo>
                  <a:cubicBezTo>
                    <a:pt x="568" y="442"/>
                    <a:pt x="572" y="1"/>
                    <a:pt x="284"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grpSp>
      <p:sp>
        <p:nvSpPr>
          <p:cNvPr id="41" name="TextBox 40">
            <a:extLst>
              <a:ext uri="{FF2B5EF4-FFF2-40B4-BE49-F238E27FC236}">
                <a16:creationId xmlns:a16="http://schemas.microsoft.com/office/drawing/2014/main" id="{F2256D0B-63B3-45B4-853C-C4CCEBA01025}"/>
              </a:ext>
            </a:extLst>
          </p:cNvPr>
          <p:cNvSpPr txBox="1"/>
          <p:nvPr/>
        </p:nvSpPr>
        <p:spPr>
          <a:xfrm>
            <a:off x="5427640" y="3048000"/>
            <a:ext cx="6349277" cy="1323439"/>
          </a:xfrm>
          <a:prstGeom prst="rect">
            <a:avLst/>
          </a:prstGeom>
          <a:noFill/>
        </p:spPr>
        <p:txBody>
          <a:bodyPr wrap="square" rtlCol="0">
            <a:spAutoFit/>
          </a:bodyPr>
          <a:lstStyle/>
          <a:p>
            <a:pPr algn="ctr"/>
            <a:r>
              <a:rPr lang="en-US" sz="8000" b="1" dirty="0">
                <a:solidFill>
                  <a:srgbClr val="FF0000"/>
                </a:solidFill>
                <a:latin typeface="#9Slide05 SVNTaiga" pitchFamily="2" charset="0"/>
              </a:rPr>
              <a:t>2. </a:t>
            </a:r>
            <a:r>
              <a:rPr lang="en-US" sz="8000" b="1" dirty="0" err="1">
                <a:solidFill>
                  <a:srgbClr val="FF0000"/>
                </a:solidFill>
                <a:latin typeface="#9Slide05 SVNTaiga" pitchFamily="2" charset="0"/>
              </a:rPr>
              <a:t>Nhân</a:t>
            </a:r>
            <a:r>
              <a:rPr lang="en-US" sz="8000" b="1" dirty="0">
                <a:solidFill>
                  <a:srgbClr val="FF0000"/>
                </a:solidFill>
                <a:latin typeface="#9Slide05 SVNTaiga" pitchFamily="2" charset="0"/>
              </a:rPr>
              <a:t> </a:t>
            </a:r>
            <a:r>
              <a:rPr lang="en-US" sz="8000" b="1" dirty="0" err="1">
                <a:solidFill>
                  <a:srgbClr val="FF0000"/>
                </a:solidFill>
                <a:latin typeface="#9Slide05 SVNTaiga" pitchFamily="2" charset="0"/>
              </a:rPr>
              <a:t>vật</a:t>
            </a:r>
            <a:endParaRPr lang="en-US" sz="8000" b="1" dirty="0">
              <a:solidFill>
                <a:srgbClr val="FF0000"/>
              </a:solidFill>
              <a:latin typeface="#9Slide05 SVNTaiga" pitchFamily="2" charset="0"/>
            </a:endParaRPr>
          </a:p>
        </p:txBody>
      </p:sp>
    </p:spTree>
    <p:extLst>
      <p:ext uri="{BB962C8B-B14F-4D97-AF65-F5344CB8AC3E}">
        <p14:creationId xmlns:p14="http://schemas.microsoft.com/office/powerpoint/2010/main" val="2165397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F40974-63A0-4F73-9703-5E2DE26F4C6D}"/>
              </a:ext>
            </a:extLst>
          </p:cNvPr>
          <p:cNvSpPr/>
          <p:nvPr/>
        </p:nvSpPr>
        <p:spPr>
          <a:xfrm>
            <a:off x="228600" y="848644"/>
            <a:ext cx="3047998"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Hoạt</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động</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nhóm</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bốn</a:t>
            </a:r>
            <a:endParaRPr lang="en-US" sz="2200" b="1" dirty="0">
              <a:solidFill>
                <a:schemeClr val="accent1">
                  <a:lumMod val="75000"/>
                </a:schemeClr>
              </a:solidFill>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48014EC3-D4A3-4EA5-96EC-F1E43DB47190}"/>
              </a:ext>
            </a:extLst>
          </p:cNvPr>
          <p:cNvSpPr/>
          <p:nvPr/>
        </p:nvSpPr>
        <p:spPr>
          <a:xfrm>
            <a:off x="228600" y="3023708"/>
            <a:ext cx="3047998"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Đọc</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thầm</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văn</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bản</a:t>
            </a:r>
            <a:endParaRPr lang="en-US" sz="2200" b="1" dirty="0">
              <a:solidFill>
                <a:schemeClr val="accent1">
                  <a:lumMod val="75000"/>
                </a:schemeClr>
              </a:solidFill>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695E7C2A-64FF-4AE1-BEA0-058322449BA3}"/>
              </a:ext>
            </a:extLst>
          </p:cNvPr>
          <p:cNvSpPr/>
          <p:nvPr/>
        </p:nvSpPr>
        <p:spPr>
          <a:xfrm>
            <a:off x="228600" y="5312466"/>
            <a:ext cx="3047998" cy="935934"/>
          </a:xfrm>
          <a:prstGeom prst="roundRect">
            <a:avLst>
              <a:gd name="adj" fmla="val 50000"/>
            </a:avLst>
          </a:prstGeom>
          <a:solidFill>
            <a:srgbClr val="EAEFFF"/>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Hoàn</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thiện</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 PHT </a:t>
            </a:r>
            <a:r>
              <a:rPr lang="en-US" sz="2200" b="1" dirty="0" err="1">
                <a:solidFill>
                  <a:schemeClr val="accent1">
                    <a:lumMod val="75000"/>
                  </a:schemeClr>
                </a:solidFill>
                <a:latin typeface="#9Slide03 Arima Madurai" panose="00000500000000000000" pitchFamily="2" charset="0"/>
                <a:cs typeface="#9Slide03 Arima Madurai" panose="00000500000000000000" pitchFamily="2" charset="0"/>
              </a:rPr>
              <a:t>sau</a:t>
            </a:r>
            <a:r>
              <a:rPr lang="en-US" sz="2200" b="1" dirty="0">
                <a:solidFill>
                  <a:schemeClr val="accent1">
                    <a:lumMod val="75000"/>
                  </a:schemeClr>
                </a:solidFill>
                <a:latin typeface="#9Slide03 Arima Madurai" panose="00000500000000000000" pitchFamily="2" charset="0"/>
                <a:cs typeface="#9Slide03 Arima Madurai" panose="00000500000000000000" pitchFamily="2" charset="0"/>
              </a:rPr>
              <a:t>:</a:t>
            </a:r>
          </a:p>
        </p:txBody>
      </p:sp>
      <p:pic>
        <p:nvPicPr>
          <p:cNvPr id="7" name="Picture 6">
            <a:extLst>
              <a:ext uri="{FF2B5EF4-FFF2-40B4-BE49-F238E27FC236}">
                <a16:creationId xmlns:a16="http://schemas.microsoft.com/office/drawing/2014/main" id="{147C70F4-D46C-49E8-8C21-9E6F8ADC5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219199" y="1919634"/>
            <a:ext cx="952408" cy="952408"/>
          </a:xfrm>
          <a:prstGeom prst="rect">
            <a:avLst/>
          </a:prstGeom>
        </p:spPr>
      </p:pic>
      <p:pic>
        <p:nvPicPr>
          <p:cNvPr id="8" name="Picture 7">
            <a:extLst>
              <a:ext uri="{FF2B5EF4-FFF2-40B4-BE49-F238E27FC236}">
                <a16:creationId xmlns:a16="http://schemas.microsoft.com/office/drawing/2014/main" id="{6274838A-4849-41FF-8CD2-4A5B6E787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219199" y="4216468"/>
            <a:ext cx="952408" cy="952408"/>
          </a:xfrm>
          <a:prstGeom prst="rect">
            <a:avLst/>
          </a:prstGeom>
        </p:spPr>
      </p:pic>
      <p:graphicFrame>
        <p:nvGraphicFramePr>
          <p:cNvPr id="9" name="Table 8">
            <a:extLst>
              <a:ext uri="{FF2B5EF4-FFF2-40B4-BE49-F238E27FC236}">
                <a16:creationId xmlns:a16="http://schemas.microsoft.com/office/drawing/2014/main" id="{88FA9345-64C7-4523-A5EC-AC9AFDEE0673}"/>
              </a:ext>
            </a:extLst>
          </p:cNvPr>
          <p:cNvGraphicFramePr>
            <a:graphicFrameLocks noGrp="1"/>
          </p:cNvGraphicFramePr>
          <p:nvPr>
            <p:extLst>
              <p:ext uri="{D42A27DB-BD31-4B8C-83A1-F6EECF244321}">
                <p14:modId xmlns:p14="http://schemas.microsoft.com/office/powerpoint/2010/main" val="2389637974"/>
              </p:ext>
            </p:extLst>
          </p:nvPr>
        </p:nvGraphicFramePr>
        <p:xfrm>
          <a:off x="3733800" y="932322"/>
          <a:ext cx="8153400" cy="5163676"/>
        </p:xfrm>
        <a:graphic>
          <a:graphicData uri="http://schemas.openxmlformats.org/drawingml/2006/table">
            <a:tbl>
              <a:tblPr firstRow="1" firstCol="1" bandRow="1"/>
              <a:tblGrid>
                <a:gridCol w="1803850">
                  <a:extLst>
                    <a:ext uri="{9D8B030D-6E8A-4147-A177-3AD203B41FA5}">
                      <a16:colId xmlns:a16="http://schemas.microsoft.com/office/drawing/2014/main" val="3849644951"/>
                    </a:ext>
                  </a:extLst>
                </a:gridCol>
                <a:gridCol w="2669697">
                  <a:extLst>
                    <a:ext uri="{9D8B030D-6E8A-4147-A177-3AD203B41FA5}">
                      <a16:colId xmlns:a16="http://schemas.microsoft.com/office/drawing/2014/main" val="2336715326"/>
                    </a:ext>
                  </a:extLst>
                </a:gridCol>
                <a:gridCol w="3679853">
                  <a:extLst>
                    <a:ext uri="{9D8B030D-6E8A-4147-A177-3AD203B41FA5}">
                      <a16:colId xmlns:a16="http://schemas.microsoft.com/office/drawing/2014/main" val="268848339"/>
                    </a:ext>
                  </a:extLst>
                </a:gridCol>
              </a:tblGrid>
              <a:tr h="707114">
                <a:tc gridSpan="2">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Nội</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dung</a:t>
                      </a:r>
                      <a:endParaRPr lang="vi-VN"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hMerge="1">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lang="vi-VN" sz="37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Chi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xây</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dựng</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vật</a:t>
                      </a:r>
                      <a:endParaRPr lang="vi-VN" sz="22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extLst>
                  <a:ext uri="{0D108BD9-81ED-4DB2-BD59-A6C34878D82A}">
                    <a16:rowId xmlns:a16="http://schemas.microsoft.com/office/drawing/2014/main" val="4163620671"/>
                  </a:ext>
                </a:extLst>
              </a:tr>
              <a:tr h="707114">
                <a:tc rowSpan="2">
                  <a:txBody>
                    <a:bodyPr/>
                    <a:lstStyle/>
                    <a:p>
                      <a:pPr marL="0" marR="0" algn="ctr">
                        <a:lnSpc>
                          <a:spcPct val="130000"/>
                        </a:lnSpc>
                        <a:spcBef>
                          <a:spcPts val="0"/>
                        </a:spcBef>
                        <a:spcAft>
                          <a:spcPts val="0"/>
                        </a:spcAft>
                      </a:pP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và</a:t>
                      </a:r>
                      <a:r>
                        <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lớn</a:t>
                      </a:r>
                      <a:r>
                        <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lên</a:t>
                      </a:r>
                      <a:endParaRPr lang="vi-VN"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pPr marL="0" marR="0" algn="l">
                        <a:lnSpc>
                          <a:spcPct val="130000"/>
                        </a:lnSpc>
                        <a:spcBef>
                          <a:spcPts val="0"/>
                        </a:spcBef>
                        <a:spcAft>
                          <a:spcPts val="0"/>
                        </a:spcAft>
                      </a:pP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Bình</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thường</a:t>
                      </a:r>
                      <a:endParaRPr lang="vi-VN"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vi-VN"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3057659"/>
                  </a:ext>
                </a:extLst>
              </a:tr>
              <a:tr h="707114">
                <a:tc vMerge="1">
                  <a:txBody>
                    <a:bodyPr/>
                    <a:lstStyle/>
                    <a:p>
                      <a:pPr marL="0" marR="0" algn="l">
                        <a:lnSpc>
                          <a:spcPct val="130000"/>
                        </a:lnSpc>
                        <a:spcBef>
                          <a:spcPts val="0"/>
                        </a:spcBef>
                        <a:spcAft>
                          <a:spcPts val="0"/>
                        </a:spcAft>
                      </a:pPr>
                      <a:endParaRPr lang="vi-VN" sz="37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0" marB="0">
                    <a:lnL w="12700" cap="flat" cmpd="sng" algn="ctr">
                      <a:solidFill>
                        <a:srgbClr val="92CDDC"/>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marL="0" marR="0" algn="l">
                        <a:lnSpc>
                          <a:spcPct val="130000"/>
                        </a:lnSpc>
                        <a:spcBef>
                          <a:spcPts val="0"/>
                        </a:spcBef>
                        <a:spcAft>
                          <a:spcPts val="0"/>
                        </a:spcAft>
                      </a:pP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Khác</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thường</a:t>
                      </a:r>
                      <a:endParaRPr lang="vi-VN"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endParaRPr lang="vi-VN"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882535"/>
                  </a:ext>
                </a:extLst>
              </a:tr>
              <a:tr h="700964">
                <a:tc rowSpan="3">
                  <a:txBody>
                    <a:bodyPr/>
                    <a:lstStyle/>
                    <a:p>
                      <a:pPr marL="0" marR="0" algn="ctr">
                        <a:lnSpc>
                          <a:spcPct val="130000"/>
                        </a:lnSpc>
                        <a:spcBef>
                          <a:spcPts val="0"/>
                        </a:spcBef>
                        <a:spcAft>
                          <a:spcPts val="0"/>
                        </a:spcAft>
                      </a:pP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Gióng</a:t>
                      </a:r>
                      <a:endPar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p>
                      <a:pPr marL="0" marR="0" algn="ctr">
                        <a:lnSpc>
                          <a:spcPct val="130000"/>
                        </a:lnSpc>
                        <a:spcBef>
                          <a:spcPts val="0"/>
                        </a:spcBef>
                        <a:spcAft>
                          <a:spcPts val="0"/>
                        </a:spcAft>
                      </a:pP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đánh</a:t>
                      </a:r>
                      <a:r>
                        <a:rPr lang="en-US"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rPr>
                        <a:t>giặc</a:t>
                      </a:r>
                      <a:endParaRPr lang="vi-VN" sz="22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a:txBody>
                    <a:bodyPr/>
                    <a:lstStyle/>
                    <a:p>
                      <a:pPr marL="0" marR="0" algn="just">
                        <a:lnSpc>
                          <a:spcPct val="130000"/>
                        </a:lnSpc>
                        <a:spcBef>
                          <a:spcPts val="0"/>
                        </a:spcBef>
                        <a:spcAft>
                          <a:spcPts val="0"/>
                        </a:spcAft>
                      </a:pP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Trước</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khi</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trận</a:t>
                      </a:r>
                      <a:endParaRPr lang="vi-VN"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vi-VN"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758841"/>
                  </a:ext>
                </a:extLst>
              </a:tr>
              <a:tr h="707114">
                <a:tc vMerge="1">
                  <a:txBody>
                    <a:bodyPr/>
                    <a:lstStyle/>
                    <a:p>
                      <a:endParaRPr lang="vi-VN"/>
                    </a:p>
                  </a:txBody>
                  <a:tcPr/>
                </a:tc>
                <a:tc>
                  <a:txBody>
                    <a:bodyPr/>
                    <a:lstStyle/>
                    <a:p>
                      <a:pPr marL="0" marR="0" algn="just">
                        <a:lnSpc>
                          <a:spcPct val="130000"/>
                        </a:lnSpc>
                        <a:spcBef>
                          <a:spcPts val="0"/>
                        </a:spcBef>
                        <a:spcAft>
                          <a:spcPts val="0"/>
                        </a:spcAft>
                      </a:pP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trận</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đánh</a:t>
                      </a:r>
                      <a:endParaRPr lang="vi-VN"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2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vi-VN"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60077"/>
                  </a:ext>
                </a:extLst>
              </a:tr>
              <a:tr h="707114">
                <a:tc vMerge="1">
                  <a:txBody>
                    <a:bodyPr/>
                    <a:lstStyle/>
                    <a:p>
                      <a:endParaRPr lang="vi-VN"/>
                    </a:p>
                  </a:txBody>
                  <a:tcPr/>
                </a:tc>
                <a:tc>
                  <a:txBody>
                    <a:bodyPr/>
                    <a:lstStyle/>
                    <a:p>
                      <a:pPr marL="0" marR="0" algn="just">
                        <a:lnSpc>
                          <a:spcPct val="130000"/>
                        </a:lnSpc>
                        <a:spcBef>
                          <a:spcPts val="0"/>
                        </a:spcBef>
                        <a:spcAft>
                          <a:spcPts val="0"/>
                        </a:spcAft>
                      </a:pP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Sau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khi</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thắng</a:t>
                      </a:r>
                      <a:r>
                        <a:rPr lang="en-US"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giặc</a:t>
                      </a:r>
                      <a:endParaRPr lang="vi-VN" sz="2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vi-VN" sz="22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81673"/>
                  </a:ext>
                </a:extLst>
              </a:tr>
              <a:tr h="927142">
                <a:tc gridSpan="3">
                  <a:txBody>
                    <a:bodyPr/>
                    <a:lstStyle/>
                    <a:p>
                      <a:pPr marL="0" marR="0" algn="just">
                        <a:lnSpc>
                          <a:spcPct val="130000"/>
                        </a:lnSpc>
                        <a:spcBef>
                          <a:spcPts val="0"/>
                        </a:spcBef>
                        <a:spcAft>
                          <a:spcPts val="0"/>
                        </a:spcAft>
                      </a:pP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Ý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nghĩa</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hình</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tượng</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Gióng</a:t>
                      </a:r>
                      <a:r>
                        <a:rPr lang="en-US"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vi-VN" sz="2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9DB"/>
                    </a:solidFill>
                  </a:tcPr>
                </a:tc>
                <a:tc hMerge="1">
                  <a:txBody>
                    <a:bodyPr/>
                    <a:lstStyle/>
                    <a:p>
                      <a:endParaRPr lang="vi-VN"/>
                    </a:p>
                  </a:txBody>
                  <a:tcPr/>
                </a:tc>
                <a:tc hMerge="1">
                  <a:txBody>
                    <a:bodyPr/>
                    <a:lstStyle/>
                    <a:p>
                      <a:pPr marL="0" marR="0" algn="just">
                        <a:lnSpc>
                          <a:spcPct val="130000"/>
                        </a:lnSpc>
                        <a:spcBef>
                          <a:spcPts val="0"/>
                        </a:spcBef>
                        <a:spcAft>
                          <a:spcPts val="0"/>
                        </a:spcAft>
                      </a:pPr>
                      <a:endParaRPr lang="vi-VN" sz="3700" dirty="0">
                        <a:solidFill>
                          <a:srgbClr val="31849B"/>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76744" marR="767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8883784"/>
                  </a:ext>
                </a:extLst>
              </a:tr>
            </a:tbl>
          </a:graphicData>
        </a:graphic>
      </p:graphicFrame>
    </p:spTree>
    <p:extLst>
      <p:ext uri="{BB962C8B-B14F-4D97-AF65-F5344CB8AC3E}">
        <p14:creationId xmlns:p14="http://schemas.microsoft.com/office/powerpoint/2010/main" val="273975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27019C-99C7-4D74-AEA6-761A802FB374}"/>
              </a:ext>
            </a:extLst>
          </p:cNvPr>
          <p:cNvGrpSpPr/>
          <p:nvPr/>
        </p:nvGrpSpPr>
        <p:grpSpPr>
          <a:xfrm>
            <a:off x="382782" y="1380466"/>
            <a:ext cx="2237623" cy="2200933"/>
            <a:chOff x="566205" y="2895040"/>
            <a:chExt cx="2339464" cy="2423274"/>
          </a:xfrm>
        </p:grpSpPr>
        <p:sp>
          <p:nvSpPr>
            <p:cNvPr id="5" name="Rounded Rectangle 26">
              <a:extLst>
                <a:ext uri="{FF2B5EF4-FFF2-40B4-BE49-F238E27FC236}">
                  <a16:creationId xmlns:a16="http://schemas.microsoft.com/office/drawing/2014/main" id="{AF282B25-A839-4695-81DC-ABFCEA62C38A}"/>
                </a:ext>
              </a:extLst>
            </p:cNvPr>
            <p:cNvSpPr/>
            <p:nvPr/>
          </p:nvSpPr>
          <p:spPr bwMode="auto">
            <a:xfrm rot="18900000" flipV="1">
              <a:off x="566205" y="2917166"/>
              <a:ext cx="2339464" cy="2209885"/>
            </a:xfrm>
            <a:prstGeom prst="roundRect">
              <a:avLst>
                <a:gd name="adj" fmla="val 9646"/>
              </a:avLst>
            </a:prstGeom>
            <a:solidFill>
              <a:schemeClr val="accent6">
                <a:lumMod val="20000"/>
                <a:lumOff val="80000"/>
              </a:schemeClr>
            </a:solidFill>
            <a:ln w="9525">
              <a:noFill/>
              <a:round/>
            </a:ln>
          </p:spPr>
          <p:txBody>
            <a:bodyPr vert="horz" wrap="square" lIns="91440" tIns="45720" rIns="91440" bIns="45720" numCol="1" rtlCol="0" anchor="t" anchorCtr="0" compatLnSpc="1"/>
            <a:lstStyle/>
            <a:p>
              <a:pPr algn="ctr"/>
              <a:endParaRPr lang="en-US" dirty="0"/>
            </a:p>
          </p:txBody>
        </p:sp>
        <p:sp>
          <p:nvSpPr>
            <p:cNvPr id="6" name="TextBox 5">
              <a:extLst>
                <a:ext uri="{FF2B5EF4-FFF2-40B4-BE49-F238E27FC236}">
                  <a16:creationId xmlns:a16="http://schemas.microsoft.com/office/drawing/2014/main" id="{D5C595E2-36DC-490B-84B8-B7E3AB8B63B4}"/>
                </a:ext>
              </a:extLst>
            </p:cNvPr>
            <p:cNvSpPr txBox="1"/>
            <p:nvPr/>
          </p:nvSpPr>
          <p:spPr>
            <a:xfrm>
              <a:off x="654038" y="2895040"/>
              <a:ext cx="2089014" cy="2423274"/>
            </a:xfrm>
            <a:prstGeom prst="rect">
              <a:avLst/>
            </a:prstGeom>
            <a:noFill/>
          </p:spPr>
          <p:txBody>
            <a:bodyPr wrap="square">
              <a:spAutoFit/>
            </a:bodyPr>
            <a:lstStyle/>
            <a:p>
              <a:pPr algn="ctr"/>
              <a:r>
                <a:rPr lang="en-US" sz="44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a/ </a:t>
              </a:r>
              <a:r>
                <a:rPr lang="en-US" sz="44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Gióng</a:t>
              </a:r>
              <a:r>
                <a:rPr lang="en-US" sz="44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ra </a:t>
              </a:r>
              <a:r>
                <a:rPr lang="en-US" sz="44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đời</a:t>
              </a:r>
              <a:r>
                <a:rPr lang="en-US" sz="44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4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và</a:t>
              </a:r>
              <a:r>
                <a:rPr lang="en-US" sz="44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4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lớn</a:t>
              </a:r>
              <a:r>
                <a:rPr lang="en-US" sz="44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4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lên</a:t>
              </a:r>
              <a:endParaRPr lang="en-US" sz="32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grpSp>
      <p:grpSp>
        <p:nvGrpSpPr>
          <p:cNvPr id="26" name="Group 25">
            <a:extLst>
              <a:ext uri="{FF2B5EF4-FFF2-40B4-BE49-F238E27FC236}">
                <a16:creationId xmlns:a16="http://schemas.microsoft.com/office/drawing/2014/main" id="{8BD5AD4B-9CEE-43A5-826F-27A17599E70A}"/>
              </a:ext>
            </a:extLst>
          </p:cNvPr>
          <p:cNvGrpSpPr/>
          <p:nvPr/>
        </p:nvGrpSpPr>
        <p:grpSpPr>
          <a:xfrm>
            <a:off x="2716716" y="622573"/>
            <a:ext cx="2892169" cy="1113097"/>
            <a:chOff x="2724150" y="641623"/>
            <a:chExt cx="2892169" cy="1113097"/>
          </a:xfrm>
        </p:grpSpPr>
        <p:sp>
          <p:nvSpPr>
            <p:cNvPr id="7" name="任意多边形 151">
              <a:extLst>
                <a:ext uri="{FF2B5EF4-FFF2-40B4-BE49-F238E27FC236}">
                  <a16:creationId xmlns:a16="http://schemas.microsoft.com/office/drawing/2014/main" id="{2B408B05-7F94-49B0-BC6D-F2E8EC26E745}"/>
                </a:ext>
              </a:extLst>
            </p:cNvPr>
            <p:cNvSpPr/>
            <p:nvPr/>
          </p:nvSpPr>
          <p:spPr>
            <a:xfrm>
              <a:off x="3173625" y="643419"/>
              <a:ext cx="2442694" cy="85757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rgbClr val="D2EBB7"/>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152">
              <a:extLst>
                <a:ext uri="{FF2B5EF4-FFF2-40B4-BE49-F238E27FC236}">
                  <a16:creationId xmlns:a16="http://schemas.microsoft.com/office/drawing/2014/main" id="{62AD359D-6BB3-4287-916B-CF4B0ED7ABE9}"/>
                </a:ext>
              </a:extLst>
            </p:cNvPr>
            <p:cNvSpPr>
              <a:spLocks noChangeAspect="1"/>
            </p:cNvSpPr>
            <p:nvPr/>
          </p:nvSpPr>
          <p:spPr>
            <a:xfrm>
              <a:off x="2724150" y="641623"/>
              <a:ext cx="843528" cy="857572"/>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153">
              <a:extLst>
                <a:ext uri="{FF2B5EF4-FFF2-40B4-BE49-F238E27FC236}">
                  <a16:creationId xmlns:a16="http://schemas.microsoft.com/office/drawing/2014/main" id="{8490ACFB-CA0C-4CC7-9D4D-6ED6427929D9}"/>
                </a:ext>
              </a:extLst>
            </p:cNvPr>
            <p:cNvSpPr txBox="1"/>
            <p:nvPr/>
          </p:nvSpPr>
          <p:spPr>
            <a:xfrm>
              <a:off x="2960447" y="831390"/>
              <a:ext cx="378630" cy="923330"/>
            </a:xfrm>
            <a:prstGeom prst="rect">
              <a:avLst/>
            </a:prstGeom>
            <a:noFill/>
          </p:spPr>
          <p:txBody>
            <a:bodyPr wrap="none" rtlCol="0">
              <a:spAutoFit/>
            </a:bodyPr>
            <a:lstStyle/>
            <a:p>
              <a:r>
                <a:rPr lang="en-US" altLang="zh-CN" sz="5400" dirty="0">
                  <a:solidFill>
                    <a:srgbClr val="0070C0"/>
                  </a:solidFill>
                  <a:latin typeface="Impact" panose="020B0806030902050204" pitchFamily="34" charset="0"/>
                </a:rPr>
                <a:t>*</a:t>
              </a:r>
              <a:endParaRPr lang="zh-CN" altLang="en-US" sz="5400" dirty="0">
                <a:solidFill>
                  <a:srgbClr val="0070C0"/>
                </a:solidFill>
                <a:latin typeface="Impact" panose="020B0806030902050204" pitchFamily="34" charset="0"/>
              </a:endParaRPr>
            </a:p>
          </p:txBody>
        </p:sp>
        <p:sp>
          <p:nvSpPr>
            <p:cNvPr id="10" name="文本框 154">
              <a:extLst>
                <a:ext uri="{FF2B5EF4-FFF2-40B4-BE49-F238E27FC236}">
                  <a16:creationId xmlns:a16="http://schemas.microsoft.com/office/drawing/2014/main" id="{CB029194-BB1E-410D-9302-254F0C017E3C}"/>
                </a:ext>
              </a:extLst>
            </p:cNvPr>
            <p:cNvSpPr txBox="1"/>
            <p:nvPr/>
          </p:nvSpPr>
          <p:spPr>
            <a:xfrm>
              <a:off x="3567677" y="728311"/>
              <a:ext cx="2013693" cy="523220"/>
            </a:xfrm>
            <a:prstGeom prst="rect">
              <a:avLst/>
            </a:prstGeom>
            <a:noFill/>
          </p:spPr>
          <p:txBody>
            <a:bodyPr wrap="none" rtlCol="0">
              <a:spAutoFit/>
            </a:bodyPr>
            <a:lstStyle/>
            <a:p>
              <a:r>
                <a:rPr lang="en-US" altLang="zh-CN" sz="2800" dirty="0" err="1">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Bình</a:t>
              </a:r>
              <a:r>
                <a:rPr lang="en-US" altLang="zh-CN" sz="2800" dirty="0">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 </a:t>
              </a:r>
              <a:r>
                <a:rPr lang="en-US" altLang="zh-CN" sz="2800" dirty="0" err="1">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thường</a:t>
              </a:r>
              <a:endParaRPr lang="zh-CN" altLang="en-US" sz="2800" dirty="0">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endParaRPr>
            </a:p>
          </p:txBody>
        </p:sp>
      </p:grpSp>
      <p:sp>
        <p:nvSpPr>
          <p:cNvPr id="11" name="Rectangle 10">
            <a:extLst>
              <a:ext uri="{FF2B5EF4-FFF2-40B4-BE49-F238E27FC236}">
                <a16:creationId xmlns:a16="http://schemas.microsoft.com/office/drawing/2014/main" id="{2A139EF7-AC16-43FC-80F2-0DADCD6D9339}"/>
              </a:ext>
            </a:extLst>
          </p:cNvPr>
          <p:cNvSpPr/>
          <p:nvPr/>
        </p:nvSpPr>
        <p:spPr>
          <a:xfrm>
            <a:off x="5932499" y="612358"/>
            <a:ext cx="4516957" cy="1384995"/>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endParaRPr lang="en-US" sz="2800" dirty="0">
              <a:latin typeface="Times New Roman" panose="02020603050405020304" pitchFamily="18" charset="0"/>
              <a:cs typeface="Times New Roman" panose="02020603050405020304" pitchFamily="18" charset="0"/>
            </a:endParaRPr>
          </a:p>
        </p:txBody>
      </p:sp>
      <p:sp>
        <p:nvSpPr>
          <p:cNvPr id="16" name="文本框 9">
            <a:extLst>
              <a:ext uri="{FF2B5EF4-FFF2-40B4-BE49-F238E27FC236}">
                <a16:creationId xmlns:a16="http://schemas.microsoft.com/office/drawing/2014/main" id="{E9402399-AB6D-48FA-9200-C84AA83D881D}"/>
              </a:ext>
            </a:extLst>
          </p:cNvPr>
          <p:cNvSpPr txBox="1"/>
          <p:nvPr/>
        </p:nvSpPr>
        <p:spPr>
          <a:xfrm>
            <a:off x="5951716" y="2178047"/>
            <a:ext cx="4516958" cy="2509790"/>
          </a:xfrm>
          <a:prstGeom prst="rect">
            <a:avLst/>
          </a:prstGeom>
          <a:noFill/>
        </p:spPr>
        <p:txBody>
          <a:bodyPr wrap="square" rtlCol="0">
            <a:spAutoFit/>
          </a:bodyPr>
          <a:lstStyle/>
          <a:p>
            <a:pPr algn="just">
              <a:lnSpc>
                <a:spcPct val="114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to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thai</a:t>
            </a:r>
            <a:endParaRPr lang="en-US" sz="2800" dirty="0">
              <a:latin typeface="Times New Roman" panose="02020603050405020304" pitchFamily="18" charset="0"/>
              <a:cs typeface="Times New Roman" panose="02020603050405020304" pitchFamily="18" charset="0"/>
            </a:endParaRPr>
          </a:p>
          <a:p>
            <a:pPr algn="just">
              <a:lnSpc>
                <a:spcPct val="114000"/>
              </a:lnSpc>
            </a:pP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con</a:t>
            </a:r>
          </a:p>
          <a:p>
            <a:pPr algn="just">
              <a:lnSpc>
                <a:spcPct val="114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đấy</a:t>
            </a:r>
            <a:r>
              <a:rPr lang="en-US" sz="2800" dirty="0">
                <a:latin typeface="Times New Roman" panose="02020603050405020304" pitchFamily="18" charset="0"/>
                <a:cs typeface="Times New Roman" panose="02020603050405020304" pitchFamily="18" charset="0"/>
              </a:rPr>
              <a:t>.</a:t>
            </a:r>
          </a:p>
        </p:txBody>
      </p:sp>
      <p:grpSp>
        <p:nvGrpSpPr>
          <p:cNvPr id="27" name="Group 26">
            <a:extLst>
              <a:ext uri="{FF2B5EF4-FFF2-40B4-BE49-F238E27FC236}">
                <a16:creationId xmlns:a16="http://schemas.microsoft.com/office/drawing/2014/main" id="{B073BD71-788D-40BF-8EF4-499C904D07ED}"/>
              </a:ext>
            </a:extLst>
          </p:cNvPr>
          <p:cNvGrpSpPr/>
          <p:nvPr/>
        </p:nvGrpSpPr>
        <p:grpSpPr>
          <a:xfrm>
            <a:off x="2391582" y="2842682"/>
            <a:ext cx="2900500" cy="1113097"/>
            <a:chOff x="2724150" y="3034111"/>
            <a:chExt cx="2900500" cy="1113097"/>
          </a:xfrm>
        </p:grpSpPr>
        <p:sp>
          <p:nvSpPr>
            <p:cNvPr id="17" name="任意多边形 151">
              <a:extLst>
                <a:ext uri="{FF2B5EF4-FFF2-40B4-BE49-F238E27FC236}">
                  <a16:creationId xmlns:a16="http://schemas.microsoft.com/office/drawing/2014/main" id="{10E2EF08-8BF8-41B7-BBEC-6675C042F770}"/>
                </a:ext>
              </a:extLst>
            </p:cNvPr>
            <p:cNvSpPr/>
            <p:nvPr/>
          </p:nvSpPr>
          <p:spPr>
            <a:xfrm>
              <a:off x="3173625" y="3035907"/>
              <a:ext cx="2442694" cy="85757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chemeClr val="accent2">
                <a:lumMod val="40000"/>
                <a:lumOff val="60000"/>
              </a:schemeClr>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52">
              <a:extLst>
                <a:ext uri="{FF2B5EF4-FFF2-40B4-BE49-F238E27FC236}">
                  <a16:creationId xmlns:a16="http://schemas.microsoft.com/office/drawing/2014/main" id="{2B127C29-7273-4441-ABF0-93A872EFCFA7}"/>
                </a:ext>
              </a:extLst>
            </p:cNvPr>
            <p:cNvSpPr>
              <a:spLocks noChangeAspect="1"/>
            </p:cNvSpPr>
            <p:nvPr/>
          </p:nvSpPr>
          <p:spPr>
            <a:xfrm>
              <a:off x="2724150" y="3034111"/>
              <a:ext cx="843528" cy="857572"/>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53">
              <a:extLst>
                <a:ext uri="{FF2B5EF4-FFF2-40B4-BE49-F238E27FC236}">
                  <a16:creationId xmlns:a16="http://schemas.microsoft.com/office/drawing/2014/main" id="{64C7CF7B-0C88-47DF-85DD-69F4E78FD718}"/>
                </a:ext>
              </a:extLst>
            </p:cNvPr>
            <p:cNvSpPr txBox="1"/>
            <p:nvPr/>
          </p:nvSpPr>
          <p:spPr>
            <a:xfrm>
              <a:off x="2960447" y="3223878"/>
              <a:ext cx="378630" cy="923330"/>
            </a:xfrm>
            <a:prstGeom prst="rect">
              <a:avLst/>
            </a:prstGeom>
            <a:noFill/>
          </p:spPr>
          <p:txBody>
            <a:bodyPr wrap="none" rtlCol="0">
              <a:spAutoFit/>
            </a:bodyPr>
            <a:lstStyle/>
            <a:p>
              <a:r>
                <a:rPr lang="en-US" altLang="zh-CN" sz="5400" dirty="0">
                  <a:solidFill>
                    <a:srgbClr val="0070C0"/>
                  </a:solidFill>
                  <a:latin typeface="Impact" panose="020B0806030902050204" pitchFamily="34" charset="0"/>
                </a:rPr>
                <a:t>*</a:t>
              </a:r>
              <a:endParaRPr lang="zh-CN" altLang="en-US" sz="5400" dirty="0">
                <a:solidFill>
                  <a:srgbClr val="0070C0"/>
                </a:solidFill>
                <a:latin typeface="Impact" panose="020B0806030902050204" pitchFamily="34" charset="0"/>
              </a:endParaRPr>
            </a:p>
          </p:txBody>
        </p:sp>
        <p:sp>
          <p:nvSpPr>
            <p:cNvPr id="20" name="文本框 154">
              <a:extLst>
                <a:ext uri="{FF2B5EF4-FFF2-40B4-BE49-F238E27FC236}">
                  <a16:creationId xmlns:a16="http://schemas.microsoft.com/office/drawing/2014/main" id="{38431BC2-6306-40B3-A177-D745E02BD538}"/>
                </a:ext>
              </a:extLst>
            </p:cNvPr>
            <p:cNvSpPr txBox="1"/>
            <p:nvPr/>
          </p:nvSpPr>
          <p:spPr>
            <a:xfrm>
              <a:off x="3567677" y="3120799"/>
              <a:ext cx="2056973" cy="523220"/>
            </a:xfrm>
            <a:prstGeom prst="rect">
              <a:avLst/>
            </a:prstGeom>
            <a:noFill/>
          </p:spPr>
          <p:txBody>
            <a:bodyPr wrap="none" rtlCol="0">
              <a:spAutoFit/>
            </a:bodyPr>
            <a:lstStyle/>
            <a:p>
              <a:r>
                <a:rPr lang="en-US" altLang="zh-CN" sz="2800" dirty="0" err="1">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Khác</a:t>
              </a:r>
              <a:r>
                <a:rPr lang="en-US" altLang="zh-CN" sz="2800" dirty="0">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 </a:t>
              </a:r>
              <a:r>
                <a:rPr lang="en-US" altLang="zh-CN" sz="2800" dirty="0" err="1">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rPr>
                <a:t>thường</a:t>
              </a:r>
              <a:endParaRPr lang="zh-CN" altLang="en-US" sz="2800" dirty="0">
                <a:solidFill>
                  <a:srgbClr val="0070C0"/>
                </a:solidFill>
                <a:latin typeface="#9Slide05 SVNCookie" panose="020B0606040200020203" pitchFamily="34" charset="0"/>
                <a:ea typeface="微软雅黑" panose="020B0503020204020204" pitchFamily="34" charset="-122"/>
                <a:cs typeface="Arial Unicode MS" panose="020B0604020202020204" pitchFamily="34" charset="-122"/>
              </a:endParaRPr>
            </a:p>
          </p:txBody>
        </p:sp>
      </p:grpSp>
      <p:sp>
        <p:nvSpPr>
          <p:cNvPr id="24" name="Rectangle: Rounded Corners 23">
            <a:extLst>
              <a:ext uri="{FF2B5EF4-FFF2-40B4-BE49-F238E27FC236}">
                <a16:creationId xmlns:a16="http://schemas.microsoft.com/office/drawing/2014/main" id="{CBF46E5F-29BD-4011-ABB8-2AF4222528D7}"/>
              </a:ext>
            </a:extLst>
          </p:cNvPr>
          <p:cNvSpPr/>
          <p:nvPr/>
        </p:nvSpPr>
        <p:spPr>
          <a:xfrm>
            <a:off x="195189" y="5231995"/>
            <a:ext cx="11856816" cy="1087205"/>
          </a:xfrm>
          <a:prstGeom prst="roundRect">
            <a:avLst>
              <a:gd name="adj" fmla="val 50000"/>
            </a:avLst>
          </a:prstGeom>
          <a:solidFill>
            <a:srgbClr val="D5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文本框 9">
            <a:extLst>
              <a:ext uri="{FF2B5EF4-FFF2-40B4-BE49-F238E27FC236}">
                <a16:creationId xmlns:a16="http://schemas.microsoft.com/office/drawing/2014/main" id="{A2BB05FE-84D3-4339-B6EF-701887177AF5}"/>
              </a:ext>
            </a:extLst>
          </p:cNvPr>
          <p:cNvSpPr txBox="1"/>
          <p:nvPr/>
        </p:nvSpPr>
        <p:spPr>
          <a:xfrm>
            <a:off x="42790" y="5334000"/>
            <a:ext cx="11996810" cy="753411"/>
          </a:xfrm>
          <a:prstGeom prst="rect">
            <a:avLst/>
          </a:prstGeom>
          <a:noFill/>
        </p:spPr>
        <p:txBody>
          <a:bodyPr wrap="square" rtlCol="0">
            <a:spAutoFit/>
          </a:bodyPr>
          <a:lstStyle/>
          <a:p>
            <a:pPr lvl="0" algn="ctr">
              <a:lnSpc>
                <a:spcPct val="114000"/>
              </a:lnSpc>
            </a:pPr>
            <a:r>
              <a:rPr lang="en-US" sz="3900" dirty="0">
                <a:latin typeface="#9Slide05 SVNCookie" panose="020B0606040200020203" pitchFamily="34" charset="0"/>
                <a:cs typeface="Times New Roman" panose="02020603050405020304" pitchFamily="18" charset="0"/>
                <a:sym typeface="Wingdings" panose="05000000000000000000" pitchFamily="2" charset="2"/>
              </a:rPr>
              <a:t> </a:t>
            </a:r>
            <a:r>
              <a:rPr lang="en-US" sz="3900" dirty="0" err="1">
                <a:latin typeface="#9Slide05 SVNCookie" panose="020B0606040200020203" pitchFamily="34" charset="0"/>
                <a:cs typeface="Times New Roman" panose="02020603050405020304" pitchFamily="18" charset="0"/>
              </a:rPr>
              <a:t>Dự</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báo</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sự</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xuất</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hiện</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của</a:t>
            </a:r>
            <a:r>
              <a:rPr lang="en-US" sz="3900" dirty="0">
                <a:latin typeface="#9Slide05 SVNCookie" panose="020B0606040200020203" pitchFamily="34" charset="0"/>
                <a:cs typeface="Times New Roman" panose="02020603050405020304" pitchFamily="18" charset="0"/>
              </a:rPr>
              <a:t> 1 </a:t>
            </a:r>
            <a:r>
              <a:rPr lang="en-US" sz="3900" dirty="0" err="1">
                <a:latin typeface="#9Slide05 SVNCookie" panose="020B0606040200020203" pitchFamily="34" charset="0"/>
                <a:cs typeface="Times New Roman" panose="02020603050405020304" pitchFamily="18" charset="0"/>
              </a:rPr>
              <a:t>người</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mạnh</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mẽ</a:t>
            </a:r>
            <a:r>
              <a:rPr lang="en-US" sz="3900" dirty="0">
                <a:latin typeface="#9Slide05 SVNCookie" panose="020B0606040200020203" pitchFamily="34" charset="0"/>
                <a:cs typeface="Times New Roman" panose="02020603050405020304" pitchFamily="18" charset="0"/>
              </a:rPr>
              <a:t>, phi </a:t>
            </a:r>
            <a:r>
              <a:rPr lang="en-US" sz="3900" dirty="0" err="1">
                <a:latin typeface="#9Slide05 SVNCookie" panose="020B0606040200020203" pitchFamily="34" charset="0"/>
                <a:cs typeface="Times New Roman" panose="02020603050405020304" pitchFamily="18" charset="0"/>
              </a:rPr>
              <a:t>thường</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chiến</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công</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hiển</a:t>
            </a:r>
            <a:r>
              <a:rPr lang="en-US" sz="3900" dirty="0">
                <a:latin typeface="#9Slide05 SVNCookie" panose="020B0606040200020203" pitchFamily="34" charset="0"/>
                <a:cs typeface="Times New Roman" panose="02020603050405020304" pitchFamily="18" charset="0"/>
              </a:rPr>
              <a:t> </a:t>
            </a:r>
            <a:r>
              <a:rPr lang="en-US" sz="3900" dirty="0" err="1">
                <a:latin typeface="#9Slide05 SVNCookie" panose="020B0606040200020203" pitchFamily="34" charset="0"/>
                <a:cs typeface="Times New Roman" panose="02020603050405020304" pitchFamily="18" charset="0"/>
              </a:rPr>
              <a:t>hách</a:t>
            </a:r>
            <a:endParaRPr lang="en-US" sz="3900" dirty="0">
              <a:latin typeface="#9Slide05 SVNCookie" panose="020B0606040200020203"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C2FDF270-B62D-42A3-A66A-5EE99F9BE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3999" y="228573"/>
            <a:ext cx="1569720" cy="1569720"/>
          </a:xfrm>
          <a:prstGeom prst="rect">
            <a:avLst/>
          </a:prstGeom>
        </p:spPr>
      </p:pic>
      <p:pic>
        <p:nvPicPr>
          <p:cNvPr id="21" name="Picture 20">
            <a:extLst>
              <a:ext uri="{FF2B5EF4-FFF2-40B4-BE49-F238E27FC236}">
                <a16:creationId xmlns:a16="http://schemas.microsoft.com/office/drawing/2014/main" id="{5CE75C61-97DB-43BB-AF86-E0B6F11C597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683" b="82035" l="69789" r="83792"/>
                    </a14:imgEffect>
                  </a14:imgLayer>
                </a14:imgProps>
              </a:ext>
            </a:extLst>
          </a:blip>
          <a:srcRect l="68039" t="47889" r="14458" b="14171"/>
          <a:stretch/>
        </p:blipFill>
        <p:spPr>
          <a:xfrm>
            <a:off x="10287000" y="2228691"/>
            <a:ext cx="2017762" cy="2459146"/>
          </a:xfrm>
          <a:prstGeom prst="rect">
            <a:avLst/>
          </a:prstGeom>
        </p:spPr>
      </p:pic>
    </p:spTree>
    <p:extLst>
      <p:ext uri="{BB962C8B-B14F-4D97-AF65-F5344CB8AC3E}">
        <p14:creationId xmlns:p14="http://schemas.microsoft.com/office/powerpoint/2010/main" val="30281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E3D621-6124-412C-BD9B-AAEECDCD3A54}"/>
              </a:ext>
            </a:extLst>
          </p:cNvPr>
          <p:cNvGrpSpPr/>
          <p:nvPr/>
        </p:nvGrpSpPr>
        <p:grpSpPr>
          <a:xfrm>
            <a:off x="610324" y="2421473"/>
            <a:ext cx="2209800" cy="1890872"/>
            <a:chOff x="534974" y="2917166"/>
            <a:chExt cx="2401924" cy="2209885"/>
          </a:xfrm>
        </p:grpSpPr>
        <p:sp>
          <p:nvSpPr>
            <p:cNvPr id="4" name="Rounded Rectangle 26">
              <a:extLst>
                <a:ext uri="{FF2B5EF4-FFF2-40B4-BE49-F238E27FC236}">
                  <a16:creationId xmlns:a16="http://schemas.microsoft.com/office/drawing/2014/main" id="{02E8C0BF-91F2-457C-8C36-CBE9FF8142D3}"/>
                </a:ext>
              </a:extLst>
            </p:cNvPr>
            <p:cNvSpPr/>
            <p:nvPr/>
          </p:nvSpPr>
          <p:spPr bwMode="auto">
            <a:xfrm rot="18900000" flipV="1">
              <a:off x="566205" y="2917166"/>
              <a:ext cx="2339464" cy="2209885"/>
            </a:xfrm>
            <a:prstGeom prst="roundRect">
              <a:avLst>
                <a:gd name="adj" fmla="val 9646"/>
              </a:avLst>
            </a:prstGeom>
            <a:solidFill>
              <a:schemeClr val="accent6">
                <a:lumMod val="20000"/>
                <a:lumOff val="80000"/>
              </a:schemeClr>
            </a:solidFill>
            <a:ln w="9525">
              <a:noFill/>
              <a:round/>
            </a:ln>
          </p:spPr>
          <p:txBody>
            <a:bodyPr vert="horz" wrap="square" lIns="91440" tIns="45720" rIns="91440" bIns="45720" numCol="1" rtlCol="0" anchor="t" anchorCtr="0" compatLnSpc="1"/>
            <a:lstStyle/>
            <a:p>
              <a:pPr algn="ctr"/>
              <a:endParaRPr lang="en-US" sz="2400" dirty="0"/>
            </a:p>
          </p:txBody>
        </p:sp>
        <p:sp>
          <p:nvSpPr>
            <p:cNvPr id="5" name="TextBox 4">
              <a:extLst>
                <a:ext uri="{FF2B5EF4-FFF2-40B4-BE49-F238E27FC236}">
                  <a16:creationId xmlns:a16="http://schemas.microsoft.com/office/drawing/2014/main" id="{4E2D7D80-F8D8-453D-9A14-D2979CD60313}"/>
                </a:ext>
              </a:extLst>
            </p:cNvPr>
            <p:cNvSpPr txBox="1"/>
            <p:nvPr/>
          </p:nvSpPr>
          <p:spPr>
            <a:xfrm>
              <a:off x="534974" y="3123292"/>
              <a:ext cx="2401924" cy="1834481"/>
            </a:xfrm>
            <a:prstGeom prst="rect">
              <a:avLst/>
            </a:prstGeom>
            <a:noFill/>
          </p:spPr>
          <p:txBody>
            <a:bodyPr wrap="square">
              <a:spAutoFit/>
            </a:bodyPr>
            <a:lstStyle/>
            <a:p>
              <a:pPr algn="ct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b/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Gióng</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đánh</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giặc</a:t>
              </a:r>
              <a:endParaRPr lang="en-US" sz="36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grpSp>
      <p:sp>
        <p:nvSpPr>
          <p:cNvPr id="14" name="TextBox 13">
            <a:extLst>
              <a:ext uri="{FF2B5EF4-FFF2-40B4-BE49-F238E27FC236}">
                <a16:creationId xmlns:a16="http://schemas.microsoft.com/office/drawing/2014/main" id="{A30C6B68-8876-487D-8B46-D0A42B0457FE}"/>
              </a:ext>
            </a:extLst>
          </p:cNvPr>
          <p:cNvSpPr txBox="1"/>
          <p:nvPr/>
        </p:nvSpPr>
        <p:spPr>
          <a:xfrm>
            <a:off x="4191000" y="304800"/>
            <a:ext cx="6096000" cy="869790"/>
          </a:xfrm>
          <a:prstGeom prst="rect">
            <a:avLst/>
          </a:prstGeom>
          <a:noFill/>
        </p:spPr>
        <p:txBody>
          <a:bodyPr wrap="square">
            <a:spAutoFit/>
          </a:bodyPr>
          <a:lstStyle/>
          <a:p>
            <a:pPr algn="ctr">
              <a:lnSpc>
                <a:spcPct val="107000"/>
              </a:lnSpc>
            </a:pP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Trước</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khi</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ra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trận</a:t>
            </a:r>
            <a:endPar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sp>
        <p:nvSpPr>
          <p:cNvPr id="17" name="Rectangle 16">
            <a:extLst>
              <a:ext uri="{FF2B5EF4-FFF2-40B4-BE49-F238E27FC236}">
                <a16:creationId xmlns:a16="http://schemas.microsoft.com/office/drawing/2014/main" id="{E480F27B-3F2B-474B-8B3A-28C6162D928F}"/>
              </a:ext>
            </a:extLst>
          </p:cNvPr>
          <p:cNvSpPr/>
          <p:nvPr/>
        </p:nvSpPr>
        <p:spPr>
          <a:xfrm>
            <a:off x="3685664" y="3438737"/>
            <a:ext cx="5692902" cy="1732334"/>
          </a:xfrm>
          <a:prstGeom prst="rect">
            <a:avLst/>
          </a:prstGeom>
        </p:spPr>
        <p:txBody>
          <a:bodyPr wrap="square">
            <a:spAutoFit/>
          </a:bodyPr>
          <a:lstStyle/>
          <a:p>
            <a:pPr marL="457200" indent="-457200" algn="just" eaLnBrk="0" fontAlgn="base" hangingPunct="0">
              <a:lnSpc>
                <a:spcPct val="114000"/>
              </a:lnSpc>
              <a:spcBef>
                <a:spcPct val="0"/>
              </a:spcBef>
              <a:spcAft>
                <a:spcPct val="0"/>
              </a:spcAft>
              <a:buFont typeface="Wingdings" panose="05000000000000000000" pitchFamily="2" charset="2"/>
              <a:buChar char="ü"/>
            </a:pPr>
            <a:r>
              <a:rPr lang="en-US" sz="3200" dirty="0" err="1">
                <a:latin typeface="Times New Roman" panose="02020603050405020304" pitchFamily="18" charset="0"/>
                <a:ea typeface="Calibri" pitchFamily="34" charset="0"/>
                <a:cs typeface="Times New Roman" pitchFamily="18" charset="0"/>
              </a:rPr>
              <a:t>Vươn</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anose="02020603050405020304" pitchFamily="18" charset="0"/>
                <a:ea typeface="Calibri" pitchFamily="34" charset="0"/>
                <a:cs typeface="Times New Roman" pitchFamily="18" charset="0"/>
              </a:rPr>
              <a:t>vai</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anose="02020603050405020304" pitchFamily="18" charset="0"/>
                <a:ea typeface="Calibri" pitchFamily="34" charset="0"/>
                <a:cs typeface="Times New Roman" pitchFamily="18" charset="0"/>
              </a:rPr>
              <a:t>thành</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anose="02020603050405020304" pitchFamily="18" charset="0"/>
                <a:ea typeface="Calibri" pitchFamily="34" charset="0"/>
                <a:cs typeface="Times New Roman" pitchFamily="18" charset="0"/>
              </a:rPr>
              <a:t>tráng</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anose="02020603050405020304" pitchFamily="18" charset="0"/>
                <a:ea typeface="Calibri" pitchFamily="34" charset="0"/>
                <a:cs typeface="Times New Roman" pitchFamily="18" charset="0"/>
              </a:rPr>
              <a:t>sĩ</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ea typeface="Calibri" pitchFamily="34" charset="0"/>
                <a:cs typeface="Times New Roman" pitchFamily="18" charset="0"/>
              </a:rPr>
              <a:t>Mặc</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giáp</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sắt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cưỡi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ngựa</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sắt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cầm</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roi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sắt</a:t>
            </a:r>
            <a:endParaRPr lang="en-US" sz="3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85908612-18DA-4643-A936-CA29D99ED924}"/>
              </a:ext>
            </a:extLst>
          </p:cNvPr>
          <p:cNvSpPr/>
          <p:nvPr/>
        </p:nvSpPr>
        <p:spPr>
          <a:xfrm>
            <a:off x="3746500" y="5453894"/>
            <a:ext cx="8064500" cy="1077218"/>
          </a:xfrm>
          <a:prstGeom prst="rect">
            <a:avLst/>
          </a:prstGeom>
        </p:spPr>
        <p:txBody>
          <a:bodyPr wrap="square">
            <a:spAutoFit/>
          </a:bodyPr>
          <a:lstStyle/>
          <a:p>
            <a:pPr algn="just"/>
            <a:r>
              <a:rPr lang="en-US" sz="3200" dirty="0">
                <a:latin typeface="Times New Roman" panose="02020603050405020304" pitchFamily="18" charset="0"/>
                <a:ea typeface="Calibri" pitchFamily="34" charset="0"/>
                <a:cs typeface="Times New Roman" pitchFamily="18" charset="0"/>
                <a:sym typeface="Wingdings" panose="05000000000000000000" pitchFamily="2" charset="2"/>
              </a:rPr>
              <a:t> </a:t>
            </a:r>
            <a:r>
              <a:rPr lang="en-US" sz="3200" dirty="0" err="1">
                <a:latin typeface="Times New Roman" panose="02020603050405020304" pitchFamily="18" charset="0"/>
                <a:ea typeface="Calibri" pitchFamily="34" charset="0"/>
                <a:cs typeface="Times New Roman" pitchFamily="18" charset="0"/>
              </a:rPr>
              <a:t>Thể</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hiện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ước</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mơ</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có</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sức</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mạnh</a:t>
            </a:r>
            <a:r>
              <a:rPr lang="en-US" sz="3200" dirty="0">
                <a:latin typeface="Times New Roman" pitchFamily="18" charset="0"/>
                <a:ea typeface="Calibri" pitchFamily="34" charset="0"/>
                <a:cs typeface="Times New Roman" pitchFamily="18" charset="0"/>
              </a:rPr>
              <a:t> phi </a:t>
            </a:r>
            <a:r>
              <a:rPr lang="en-US" sz="3200" dirty="0" err="1">
                <a:latin typeface="Times New Roman" pitchFamily="18" charset="0"/>
                <a:ea typeface="Calibri" pitchFamily="34" charset="0"/>
                <a:cs typeface="Times New Roman" pitchFamily="18" charset="0"/>
              </a:rPr>
              <a:t>thường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có</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vũ</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khí</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kỳ</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diệu</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để</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đánh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giặc</a:t>
            </a:r>
            <a:r>
              <a:rPr lang="en-US" sz="3200" dirty="0">
                <a:latin typeface="Times New Roman" pitchFamily="18" charset="0"/>
                <a:ea typeface="Calibri" pitchFamily="34" charset="0"/>
                <a:cs typeface="Times New Roman"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9" name="Picture 18" descr="screen-5.jpg">
            <a:extLst>
              <a:ext uri="{FF2B5EF4-FFF2-40B4-BE49-F238E27FC236}">
                <a16:creationId xmlns:a16="http://schemas.microsoft.com/office/drawing/2014/main" id="{7B3023A4-B784-4203-94CD-C46573C8AE0D}"/>
              </a:ext>
            </a:extLst>
          </p:cNvPr>
          <p:cNvPicPr>
            <a:picLocks noChangeAspect="1"/>
          </p:cNvPicPr>
          <p:nvPr/>
        </p:nvPicPr>
        <p:blipFill>
          <a:blip r:embed="rId3"/>
          <a:srcRect r="4612" b="7586"/>
          <a:stretch>
            <a:fillRect/>
          </a:stretch>
        </p:blipFill>
        <p:spPr>
          <a:xfrm>
            <a:off x="9738308" y="3505200"/>
            <a:ext cx="2207885" cy="1524000"/>
          </a:xfrm>
          <a:prstGeom prst="rect">
            <a:avLst/>
          </a:prstGeom>
        </p:spPr>
      </p:pic>
      <p:pic>
        <p:nvPicPr>
          <p:cNvPr id="20" name="Picture 19" descr="screen-12.jpg">
            <a:extLst>
              <a:ext uri="{FF2B5EF4-FFF2-40B4-BE49-F238E27FC236}">
                <a16:creationId xmlns:a16="http://schemas.microsoft.com/office/drawing/2014/main" id="{6C0A2697-615A-4534-9ACD-808C7065F7E2}"/>
              </a:ext>
            </a:extLst>
          </p:cNvPr>
          <p:cNvPicPr>
            <a:picLocks noChangeAspect="1"/>
          </p:cNvPicPr>
          <p:nvPr/>
        </p:nvPicPr>
        <p:blipFill>
          <a:blip r:embed="rId4"/>
          <a:srcRect r="4267" b="5747"/>
          <a:stretch>
            <a:fillRect/>
          </a:stretch>
        </p:blipFill>
        <p:spPr>
          <a:xfrm>
            <a:off x="9738308" y="1447800"/>
            <a:ext cx="2207885" cy="1629806"/>
          </a:xfrm>
          <a:prstGeom prst="rect">
            <a:avLst/>
          </a:prstGeom>
        </p:spPr>
      </p:pic>
      <p:sp>
        <p:nvSpPr>
          <p:cNvPr id="21" name="Rectangle 1">
            <a:extLst>
              <a:ext uri="{FF2B5EF4-FFF2-40B4-BE49-F238E27FC236}">
                <a16:creationId xmlns:a16="http://schemas.microsoft.com/office/drawing/2014/main" id="{07CE644D-1DDD-486D-B4AA-B655303D66CE}"/>
              </a:ext>
            </a:extLst>
          </p:cNvPr>
          <p:cNvSpPr>
            <a:spLocks noChangeArrowheads="1"/>
          </p:cNvSpPr>
          <p:nvPr/>
        </p:nvSpPr>
        <p:spPr bwMode="auto">
          <a:xfrm>
            <a:off x="3733800" y="1570595"/>
            <a:ext cx="5682866" cy="16298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lvl="0" indent="-457200" algn="just" eaLnBrk="0" fontAlgn="base" hangingPunct="0">
              <a:lnSpc>
                <a:spcPct val="114000"/>
              </a:lnSpc>
              <a:spcBef>
                <a:spcPct val="0"/>
              </a:spcBef>
              <a:spcAft>
                <a:spcPct val="0"/>
              </a:spcAft>
              <a:buFont typeface="Wingdings" panose="05000000000000000000" pitchFamily="2" charset="2"/>
              <a:buChar char="ü"/>
            </a:pPr>
            <a:r>
              <a:rPr lang="en-US" sz="3000" dirty="0">
                <a:latin typeface="Times New Roman" panose="02020603050405020304" pitchFamily="18" charset="0"/>
                <a:ea typeface="Calibri" pitchFamily="34" charset="0"/>
                <a:cs typeface="Times New Roman" pitchFamily="18" charset="0"/>
              </a:rPr>
              <a:t>Xin </a:t>
            </a:r>
            <a:r>
              <a:rPr lang="en-US" sz="3000" dirty="0" err="1">
                <a:latin typeface="Times New Roman" panose="02020603050405020304" pitchFamily="18" charset="0"/>
                <a:ea typeface="Calibri" pitchFamily="34" charset="0"/>
                <a:cs typeface="Times New Roman" pitchFamily="18" charset="0"/>
              </a:rPr>
              <a:t>đi</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đánh</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giặc</a:t>
            </a:r>
            <a:r>
              <a:rPr lang="en-US" sz="3000" dirty="0">
                <a:latin typeface="Times New Roman" panose="02020603050405020304" pitchFamily="18" charset="0"/>
                <a:ea typeface="Calibri" pitchFamily="34" charset="0"/>
                <a:cs typeface="Times New Roman" pitchFamily="18" charset="0"/>
              </a:rPr>
              <a:t> + </a:t>
            </a:r>
            <a:r>
              <a:rPr lang="en-US" sz="3000" dirty="0" err="1">
                <a:latin typeface="Times New Roman" panose="02020603050405020304" pitchFamily="18" charset="0"/>
                <a:ea typeface="Calibri" pitchFamily="34" charset="0"/>
                <a:cs typeface="Times New Roman" pitchFamily="18" charset="0"/>
              </a:rPr>
              <a:t>Đòi</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ngựa</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sắt</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roi</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sắt</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nón</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sắt</a:t>
            </a:r>
            <a:r>
              <a:rPr lang="en-US" sz="3000" dirty="0">
                <a:latin typeface="Times New Roman" panose="02020603050405020304" pitchFamily="18" charset="0"/>
                <a:ea typeface="Calibri" pitchFamily="34" charset="0"/>
                <a:cs typeface="Times New Roman" pitchFamily="18" charset="0"/>
              </a:rPr>
              <a:t> + </a:t>
            </a:r>
            <a:r>
              <a:rPr lang="en-US" sz="3000" dirty="0" err="1">
                <a:latin typeface="Times New Roman" panose="02020603050405020304" pitchFamily="18" charset="0"/>
                <a:ea typeface="Calibri" pitchFamily="34" charset="0"/>
                <a:cs typeface="Times New Roman" pitchFamily="18" charset="0"/>
              </a:rPr>
              <a:t>Ăn</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và</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lớn</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nhanh</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như</a:t>
            </a:r>
            <a:r>
              <a:rPr lang="en-US" sz="3000" dirty="0">
                <a:latin typeface="Times New Roman" panose="02020603050405020304" pitchFamily="18" charset="0"/>
                <a:ea typeface="Calibri" pitchFamily="34" charset="0"/>
                <a:cs typeface="Times New Roman" pitchFamily="18" charset="0"/>
              </a:rPr>
              <a:t> </a:t>
            </a:r>
            <a:r>
              <a:rPr lang="en-US" sz="3000" dirty="0" err="1">
                <a:latin typeface="Times New Roman" panose="02020603050405020304" pitchFamily="18" charset="0"/>
                <a:ea typeface="Calibri" pitchFamily="34" charset="0"/>
                <a:cs typeface="Times New Roman" pitchFamily="18" charset="0"/>
              </a:rPr>
              <a:t>thổi</a:t>
            </a:r>
            <a:r>
              <a:rPr lang="en-US" sz="3000" dirty="0">
                <a:latin typeface="Times New Roman" panose="02020603050405020304" pitchFamily="18" charset="0"/>
                <a:ea typeface="Calibri" pitchFamily="34" charset="0"/>
                <a:cs typeface="Times New Roman" pitchFamily="18" charset="0"/>
              </a:rPr>
              <a:t> </a:t>
            </a:r>
            <a:endParaRPr kumimoji="0" lang="en-US" sz="3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1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5DF2ABD-8907-4FC5-8EC7-02D3338C9D53}"/>
              </a:ext>
            </a:extLst>
          </p:cNvPr>
          <p:cNvGrpSpPr/>
          <p:nvPr/>
        </p:nvGrpSpPr>
        <p:grpSpPr>
          <a:xfrm>
            <a:off x="610324" y="2421473"/>
            <a:ext cx="2209800" cy="1890872"/>
            <a:chOff x="534974" y="2917166"/>
            <a:chExt cx="2401924" cy="2209885"/>
          </a:xfrm>
        </p:grpSpPr>
        <p:sp>
          <p:nvSpPr>
            <p:cNvPr id="19" name="Rounded Rectangle 26">
              <a:extLst>
                <a:ext uri="{FF2B5EF4-FFF2-40B4-BE49-F238E27FC236}">
                  <a16:creationId xmlns:a16="http://schemas.microsoft.com/office/drawing/2014/main" id="{126C6D7F-40B3-4829-98C4-9EEC9B85C6AF}"/>
                </a:ext>
              </a:extLst>
            </p:cNvPr>
            <p:cNvSpPr/>
            <p:nvPr/>
          </p:nvSpPr>
          <p:spPr bwMode="auto">
            <a:xfrm rot="18900000" flipV="1">
              <a:off x="566205" y="2917166"/>
              <a:ext cx="2339464" cy="2209885"/>
            </a:xfrm>
            <a:prstGeom prst="roundRect">
              <a:avLst>
                <a:gd name="adj" fmla="val 9646"/>
              </a:avLst>
            </a:prstGeom>
            <a:solidFill>
              <a:schemeClr val="accent6">
                <a:lumMod val="20000"/>
                <a:lumOff val="80000"/>
              </a:schemeClr>
            </a:solidFill>
            <a:ln w="9525">
              <a:noFill/>
              <a:round/>
            </a:ln>
          </p:spPr>
          <p:txBody>
            <a:bodyPr vert="horz" wrap="square" lIns="91440" tIns="45720" rIns="91440" bIns="45720" numCol="1" rtlCol="0" anchor="t" anchorCtr="0" compatLnSpc="1"/>
            <a:lstStyle/>
            <a:p>
              <a:pPr algn="ctr"/>
              <a:endParaRPr lang="en-US" sz="2400" dirty="0"/>
            </a:p>
          </p:txBody>
        </p:sp>
        <p:sp>
          <p:nvSpPr>
            <p:cNvPr id="20" name="TextBox 19">
              <a:extLst>
                <a:ext uri="{FF2B5EF4-FFF2-40B4-BE49-F238E27FC236}">
                  <a16:creationId xmlns:a16="http://schemas.microsoft.com/office/drawing/2014/main" id="{0DFF1F09-9D60-47BA-889F-2F4867597C6C}"/>
                </a:ext>
              </a:extLst>
            </p:cNvPr>
            <p:cNvSpPr txBox="1"/>
            <p:nvPr/>
          </p:nvSpPr>
          <p:spPr>
            <a:xfrm>
              <a:off x="534974" y="3123292"/>
              <a:ext cx="2401924" cy="1834481"/>
            </a:xfrm>
            <a:prstGeom prst="rect">
              <a:avLst/>
            </a:prstGeom>
            <a:noFill/>
          </p:spPr>
          <p:txBody>
            <a:bodyPr wrap="square">
              <a:spAutoFit/>
            </a:bodyPr>
            <a:lstStyle/>
            <a:p>
              <a:pPr algn="ct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b/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Gióng</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đánh</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giặc</a:t>
              </a:r>
              <a:endParaRPr lang="en-US" sz="36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grpSp>
      <p:sp>
        <p:nvSpPr>
          <p:cNvPr id="21" name="TextBox 20">
            <a:extLst>
              <a:ext uri="{FF2B5EF4-FFF2-40B4-BE49-F238E27FC236}">
                <a16:creationId xmlns:a16="http://schemas.microsoft.com/office/drawing/2014/main" id="{43BAEDBD-C8AE-4A7C-8A55-573B674D24A5}"/>
              </a:ext>
            </a:extLst>
          </p:cNvPr>
          <p:cNvSpPr txBox="1"/>
          <p:nvPr/>
        </p:nvSpPr>
        <p:spPr>
          <a:xfrm>
            <a:off x="4191000" y="304800"/>
            <a:ext cx="6096000" cy="869790"/>
          </a:xfrm>
          <a:prstGeom prst="rect">
            <a:avLst/>
          </a:prstGeom>
          <a:noFill/>
        </p:spPr>
        <p:txBody>
          <a:bodyPr wrap="square">
            <a:spAutoFit/>
          </a:bodyPr>
          <a:lstStyle/>
          <a:p>
            <a:pPr algn="ctr">
              <a:lnSpc>
                <a:spcPct val="107000"/>
              </a:lnSpc>
            </a:pP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Ra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trận</a:t>
            </a:r>
            <a:endPar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sp>
        <p:nvSpPr>
          <p:cNvPr id="27" name="Rectangle 26">
            <a:extLst>
              <a:ext uri="{FF2B5EF4-FFF2-40B4-BE49-F238E27FC236}">
                <a16:creationId xmlns:a16="http://schemas.microsoft.com/office/drawing/2014/main" id="{358833C5-2222-46F3-973D-415BD7092A0C}"/>
              </a:ext>
            </a:extLst>
          </p:cNvPr>
          <p:cNvSpPr/>
          <p:nvPr/>
        </p:nvSpPr>
        <p:spPr>
          <a:xfrm>
            <a:off x="3596792" y="1646826"/>
            <a:ext cx="5562600" cy="1569660"/>
          </a:xfrm>
          <a:prstGeom prst="rect">
            <a:avLst/>
          </a:prstGeom>
        </p:spPr>
        <p:txBody>
          <a:bodyPr wrap="square">
            <a:spAutoFit/>
          </a:bodyPr>
          <a:lstStyle/>
          <a:p>
            <a:pPr marL="457200" indent="-457200" algn="just">
              <a:buFont typeface="Wingdings" panose="05000000000000000000" pitchFamily="2" charset="2"/>
              <a:buChar char="ü"/>
            </a:pPr>
            <a:r>
              <a:rPr lang="en-US" sz="3200" dirty="0" err="1">
                <a:latin typeface="Times New Roman" pitchFamily="18" charset="0"/>
                <a:cs typeface="Times New Roman" pitchFamily="18" charset="0"/>
              </a:rPr>
              <a:t>Gióng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phun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lửa</a:t>
            </a:r>
            <a:r>
              <a:rPr lang="en-US" sz="3200" dirty="0">
                <a:latin typeface="Times New Roman" pitchFamily="18" charset="0"/>
                <a:cs typeface="Times New Roman" pitchFamily="18" charset="0"/>
              </a:rPr>
              <a:t>, phi </a:t>
            </a:r>
            <a:r>
              <a:rPr lang="en-US" sz="3200" dirty="0" err="1">
                <a:latin typeface="Times New Roman" pitchFamily="18" charset="0"/>
                <a:cs typeface="Times New Roman" pitchFamily="18" charset="0"/>
              </a:rPr>
              <a:t>thẳng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giặc</a:t>
            </a:r>
            <a:endParaRPr lang="en-US" sz="3200" dirty="0"/>
          </a:p>
        </p:txBody>
      </p:sp>
      <p:sp>
        <p:nvSpPr>
          <p:cNvPr id="28" name="Rectangle 27">
            <a:extLst>
              <a:ext uri="{FF2B5EF4-FFF2-40B4-BE49-F238E27FC236}">
                <a16:creationId xmlns:a16="http://schemas.microsoft.com/office/drawing/2014/main" id="{C55B2433-CC0D-47B8-A00A-6E43E3926116}"/>
              </a:ext>
            </a:extLst>
          </p:cNvPr>
          <p:cNvSpPr/>
          <p:nvPr/>
        </p:nvSpPr>
        <p:spPr>
          <a:xfrm>
            <a:off x="3596792" y="3799582"/>
            <a:ext cx="5562600" cy="1077218"/>
          </a:xfrm>
          <a:prstGeom prst="rect">
            <a:avLst/>
          </a:prstGeom>
        </p:spPr>
        <p:txBody>
          <a:bodyPr wrap="square">
            <a:spAutoFit/>
          </a:bodyPr>
          <a:lstStyle/>
          <a:p>
            <a:pPr marL="457200" indent="-457200" algn="just" eaLnBrk="0" fontAlgn="base" hangingPunct="0">
              <a:spcBef>
                <a:spcPct val="0"/>
              </a:spcBef>
              <a:spcAft>
                <a:spcPct val="0"/>
              </a:spcAft>
              <a:buFont typeface="Wingdings" panose="05000000000000000000" pitchFamily="2" charset="2"/>
              <a:buChar char="ü"/>
            </a:pPr>
            <a:r>
              <a:rPr lang="en-US" sz="3200" dirty="0">
                <a:latin typeface="Times New Roman" pitchFamily="18" charset="0"/>
                <a:ea typeface="Calibri" pitchFamily="34" charset="0"/>
                <a:cs typeface="Times New Roman" pitchFamily="18" charset="0"/>
              </a:rPr>
              <a:t>Roi </a:t>
            </a:r>
            <a:r>
              <a:rPr lang="en-US" sz="3200" dirty="0" err="1">
                <a:latin typeface="Times New Roman" pitchFamily="18" charset="0"/>
                <a:ea typeface="Calibri" pitchFamily="34" charset="0"/>
                <a:cs typeface="Times New Roman" pitchFamily="18" charset="0"/>
              </a:rPr>
              <a:t>sắt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gãy</a:t>
            </a:r>
            <a:r>
              <a:rPr lang="en-US" sz="3200" dirty="0">
                <a:latin typeface="Times New Roman" pitchFamily="18" charset="0"/>
                <a:ea typeface="Calibri" pitchFamily="34" charset="0"/>
                <a:cs typeface="Times New Roman" pitchFamily="18" charset="0"/>
              </a:rPr>
              <a:t> </a:t>
            </a:r>
            <a:r>
              <a:rPr lang="en-US" sz="3200" dirty="0">
                <a:latin typeface="Times New Roman" pitchFamily="18" charset="0"/>
                <a:ea typeface="Calibri" pitchFamily="34" charset="0"/>
                <a:cs typeface="Times New Roman" pitchFamily="18" charset="0"/>
                <a:sym typeface="Wingdings" panose="05000000000000000000" pitchFamily="2" charset="2"/>
              </a:rPr>
              <a:t> </a:t>
            </a:r>
            <a:r>
              <a:rPr lang="en-US" sz="3200" dirty="0" err="1">
                <a:latin typeface="Times New Roman" pitchFamily="18" charset="0"/>
                <a:ea typeface="Calibri" pitchFamily="34" charset="0"/>
                <a:cs typeface="Times New Roman" pitchFamily="18" charset="0"/>
                <a:sym typeface="Wingdings" panose="05000000000000000000" pitchFamily="2" charset="2"/>
              </a:rPr>
              <a:t>Dùng</a:t>
            </a:r>
            <a:r>
              <a:rPr lang="en-US" sz="3200" dirty="0">
                <a:latin typeface="Times New Roman" pitchFamily="18" charset="0"/>
                <a:ea typeface="Calibri" pitchFamily="34" charset="0"/>
                <a:cs typeface="Times New Roman" pitchFamily="18" charset="0"/>
                <a:sym typeface="Wingdings" panose="05000000000000000000" pitchFamily="2" charset="2"/>
              </a:rPr>
              <a:t> </a:t>
            </a:r>
            <a:r>
              <a:rPr lang="en-US" sz="3200" dirty="0" err="1">
                <a:latin typeface="Times New Roman" pitchFamily="18" charset="0"/>
                <a:ea typeface="Calibri" pitchFamily="34" charset="0"/>
                <a:cs typeface="Times New Roman" pitchFamily="18" charset="0"/>
                <a:sym typeface="Wingdings" pitchFamily="2" charset="2"/>
              </a:rPr>
              <a:t>tre</a:t>
            </a:r>
            <a:r>
              <a:rPr lang="en-US" sz="3200" dirty="0">
                <a:latin typeface="Times New Roman" pitchFamily="18" charset="0"/>
                <a:ea typeface="Calibri" pitchFamily="34" charset="0"/>
                <a:cs typeface="Times New Roman" pitchFamily="18" charset="0"/>
                <a:sym typeface="Wingdings" pitchFamily="2" charset="2"/>
              </a:rPr>
              <a:t> </a:t>
            </a:r>
            <a:r>
              <a:rPr lang="en-US" sz="3200" dirty="0" err="1">
                <a:latin typeface="Times New Roman" pitchFamily="18" charset="0"/>
                <a:ea typeface="Calibri" pitchFamily="34" charset="0"/>
                <a:cs typeface="Times New Roman" pitchFamily="18" charset="0"/>
                <a:sym typeface="Wingdings" pitchFamily="2" charset="2"/>
              </a:rPr>
              <a:t>đánh</a:t>
            </a:r>
            <a:r>
              <a:rPr lang="en-US" sz="3200" dirty="0">
                <a:latin typeface="Times New Roman" pitchFamily="18" charset="0"/>
                <a:ea typeface="Calibri" pitchFamily="34" charset="0"/>
                <a:cs typeface="Times New Roman" pitchFamily="18" charset="0"/>
                <a:sym typeface="Wingdings" pitchFamily="2" charset="2"/>
              </a:rPr>
              <a:t> </a:t>
            </a:r>
            <a:r>
              <a:rPr lang="en-US" sz="3200" dirty="0" err="1">
                <a:latin typeface="Times New Roman" pitchFamily="18" charset="0"/>
                <a:ea typeface="Calibri" pitchFamily="34" charset="0"/>
                <a:cs typeface="Times New Roman" pitchFamily="18" charset="0"/>
                <a:sym typeface="Wingdings" pitchFamily="2" charset="2"/>
              </a:rPr>
              <a:t>giặc</a:t>
            </a:r>
            <a:r>
              <a:rPr lang="en-US" sz="3200" dirty="0">
                <a:latin typeface="Times New Roman" pitchFamily="18" charset="0"/>
                <a:ea typeface="Calibri" pitchFamily="34" charset="0"/>
                <a:cs typeface="Times New Roman" pitchFamily="18" charset="0"/>
                <a:sym typeface="Wingdings" pitchFamily="2" charset="2"/>
              </a:rPr>
              <a:t> </a:t>
            </a:r>
          </a:p>
        </p:txBody>
      </p:sp>
      <p:sp>
        <p:nvSpPr>
          <p:cNvPr id="29" name="Rectangle 28">
            <a:extLst>
              <a:ext uri="{FF2B5EF4-FFF2-40B4-BE49-F238E27FC236}">
                <a16:creationId xmlns:a16="http://schemas.microsoft.com/office/drawing/2014/main" id="{64676558-80CF-4118-9CC6-84D76397895C}"/>
              </a:ext>
            </a:extLst>
          </p:cNvPr>
          <p:cNvSpPr/>
          <p:nvPr/>
        </p:nvSpPr>
        <p:spPr>
          <a:xfrm>
            <a:off x="3596792" y="5510772"/>
            <a:ext cx="7991567" cy="1077218"/>
          </a:xfrm>
          <a:prstGeom prst="rect">
            <a:avLst/>
          </a:prstGeom>
        </p:spPr>
        <p:txBody>
          <a:bodyPr wrap="square">
            <a:spAutoFit/>
          </a:bodyPr>
          <a:lstStyle/>
          <a:p>
            <a:pPr algn="just" eaLnBrk="0" fontAlgn="base" hangingPunct="0">
              <a:spcBef>
                <a:spcPct val="0"/>
              </a:spcBef>
              <a:spcAft>
                <a:spcPct val="0"/>
              </a:spcAft>
            </a:pPr>
            <a:r>
              <a:rPr lang="en-US" sz="3200" dirty="0">
                <a:latin typeface="Times New Roman" pitchFamily="18" charset="0"/>
                <a:ea typeface="Calibri" pitchFamily="34" charset="0"/>
                <a:cs typeface="Times New Roman" pitchFamily="18" charset="0"/>
                <a:sym typeface="Wingdings" panose="05000000000000000000" pitchFamily="2" charset="2"/>
              </a:rPr>
              <a: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Sự</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thông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minh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linh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hoạt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sáng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tạo</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trong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nghệ</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thuật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đánh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giặc</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của</a:t>
            </a:r>
            <a:r>
              <a:rPr lang="en-US" sz="3200" dirty="0">
                <a:latin typeface="Times New Roman" pitchFamily="18" charset="0"/>
                <a:ea typeface="Calibri" pitchFamily="34" charset="0"/>
                <a:cs typeface="Times New Roman" pitchFamily="18" charset="0"/>
              </a:rPr>
              <a:t> cha </a:t>
            </a:r>
            <a:r>
              <a:rPr lang="en-US" sz="3200" dirty="0" err="1">
                <a:latin typeface="Times New Roman" pitchFamily="18" charset="0"/>
                <a:ea typeface="Calibri" pitchFamily="34" charset="0"/>
                <a:cs typeface="Times New Roman" pitchFamily="18" charset="0"/>
              </a:rPr>
              <a:t>ông</a:t>
            </a:r>
            <a:r>
              <a:rPr lang="en-US" sz="3200" dirty="0">
                <a:latin typeface="Times New Roman" pitchFamily="18" charset="0"/>
                <a:ea typeface="Calibri" pitchFamily="34" charset="0"/>
                <a:cs typeface="Times New Roman" pitchFamily="18" charset="0"/>
              </a:rPr>
              <a:t> ta.</a:t>
            </a:r>
            <a:endParaRPr lang="en-US" sz="3200" dirty="0">
              <a:latin typeface="Times New Roman" pitchFamily="18" charset="0"/>
              <a:cs typeface="Times New Roman" pitchFamily="18" charset="0"/>
            </a:endParaRPr>
          </a:p>
        </p:txBody>
      </p:sp>
      <p:pic>
        <p:nvPicPr>
          <p:cNvPr id="30" name="Picture 5" descr="HÃ¬nh áº£nh cÃ³ liÃªn quan">
            <a:extLst>
              <a:ext uri="{FF2B5EF4-FFF2-40B4-BE49-F238E27FC236}">
                <a16:creationId xmlns:a16="http://schemas.microsoft.com/office/drawing/2014/main" id="{A0FB6D8C-8B65-4B32-906D-969CC093A5EC}"/>
              </a:ext>
            </a:extLst>
          </p:cNvPr>
          <p:cNvPicPr>
            <a:picLocks noChangeAspect="1" noChangeArrowheads="1"/>
          </p:cNvPicPr>
          <p:nvPr/>
        </p:nvPicPr>
        <p:blipFill>
          <a:blip r:embed="rId3"/>
          <a:srcRect/>
          <a:stretch>
            <a:fillRect/>
          </a:stretch>
        </p:blipFill>
        <p:spPr bwMode="auto">
          <a:xfrm>
            <a:off x="9495414" y="1371600"/>
            <a:ext cx="2382353" cy="1790487"/>
          </a:xfrm>
          <a:prstGeom prst="rect">
            <a:avLst/>
          </a:prstGeom>
          <a:noFill/>
        </p:spPr>
      </p:pic>
      <p:pic>
        <p:nvPicPr>
          <p:cNvPr id="31" name="Picture 7" descr="HÃ¬nh áº£nh cÃ³ liÃªn quan">
            <a:extLst>
              <a:ext uri="{FF2B5EF4-FFF2-40B4-BE49-F238E27FC236}">
                <a16:creationId xmlns:a16="http://schemas.microsoft.com/office/drawing/2014/main" id="{3AF9B5A2-2426-426C-8ED0-CDEE09E60BDE}"/>
              </a:ext>
            </a:extLst>
          </p:cNvPr>
          <p:cNvPicPr>
            <a:picLocks noChangeAspect="1" noChangeArrowheads="1"/>
          </p:cNvPicPr>
          <p:nvPr/>
        </p:nvPicPr>
        <p:blipFill>
          <a:blip r:embed="rId4"/>
          <a:srcRect/>
          <a:stretch>
            <a:fillRect/>
          </a:stretch>
        </p:blipFill>
        <p:spPr bwMode="auto">
          <a:xfrm>
            <a:off x="9495413" y="3441186"/>
            <a:ext cx="2382354" cy="1790487"/>
          </a:xfrm>
          <a:prstGeom prst="rect">
            <a:avLst/>
          </a:prstGeom>
          <a:noFill/>
        </p:spPr>
      </p:pic>
    </p:spTree>
    <p:extLst>
      <p:ext uri="{BB962C8B-B14F-4D97-AF65-F5344CB8AC3E}">
        <p14:creationId xmlns:p14="http://schemas.microsoft.com/office/powerpoint/2010/main" val="152510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5DF2ABD-8907-4FC5-8EC7-02D3338C9D53}"/>
              </a:ext>
            </a:extLst>
          </p:cNvPr>
          <p:cNvGrpSpPr/>
          <p:nvPr/>
        </p:nvGrpSpPr>
        <p:grpSpPr>
          <a:xfrm>
            <a:off x="610324" y="2421473"/>
            <a:ext cx="2209800" cy="1890872"/>
            <a:chOff x="534974" y="2917166"/>
            <a:chExt cx="2401924" cy="2209885"/>
          </a:xfrm>
        </p:grpSpPr>
        <p:sp>
          <p:nvSpPr>
            <p:cNvPr id="19" name="Rounded Rectangle 26">
              <a:extLst>
                <a:ext uri="{FF2B5EF4-FFF2-40B4-BE49-F238E27FC236}">
                  <a16:creationId xmlns:a16="http://schemas.microsoft.com/office/drawing/2014/main" id="{126C6D7F-40B3-4829-98C4-9EEC9B85C6AF}"/>
                </a:ext>
              </a:extLst>
            </p:cNvPr>
            <p:cNvSpPr/>
            <p:nvPr/>
          </p:nvSpPr>
          <p:spPr bwMode="auto">
            <a:xfrm rot="18900000" flipV="1">
              <a:off x="566205" y="2917166"/>
              <a:ext cx="2339464" cy="2209885"/>
            </a:xfrm>
            <a:prstGeom prst="roundRect">
              <a:avLst>
                <a:gd name="adj" fmla="val 9646"/>
              </a:avLst>
            </a:prstGeom>
            <a:solidFill>
              <a:schemeClr val="accent6">
                <a:lumMod val="20000"/>
                <a:lumOff val="80000"/>
              </a:schemeClr>
            </a:solidFill>
            <a:ln w="9525">
              <a:noFill/>
              <a:round/>
            </a:ln>
          </p:spPr>
          <p:txBody>
            <a:bodyPr vert="horz" wrap="square" lIns="91440" tIns="45720" rIns="91440" bIns="45720" numCol="1" rtlCol="0" anchor="t" anchorCtr="0" compatLnSpc="1"/>
            <a:lstStyle/>
            <a:p>
              <a:pPr algn="ctr"/>
              <a:endParaRPr lang="en-US" sz="2400" dirty="0"/>
            </a:p>
          </p:txBody>
        </p:sp>
        <p:sp>
          <p:nvSpPr>
            <p:cNvPr id="20" name="TextBox 19">
              <a:extLst>
                <a:ext uri="{FF2B5EF4-FFF2-40B4-BE49-F238E27FC236}">
                  <a16:creationId xmlns:a16="http://schemas.microsoft.com/office/drawing/2014/main" id="{0DFF1F09-9D60-47BA-889F-2F4867597C6C}"/>
                </a:ext>
              </a:extLst>
            </p:cNvPr>
            <p:cNvSpPr txBox="1"/>
            <p:nvPr/>
          </p:nvSpPr>
          <p:spPr>
            <a:xfrm>
              <a:off x="534974" y="3123292"/>
              <a:ext cx="2401924" cy="1834481"/>
            </a:xfrm>
            <a:prstGeom prst="rect">
              <a:avLst/>
            </a:prstGeom>
            <a:noFill/>
          </p:spPr>
          <p:txBody>
            <a:bodyPr wrap="square">
              <a:spAutoFit/>
            </a:bodyPr>
            <a:lstStyle/>
            <a:p>
              <a:pPr algn="ct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b/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Gióng</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đánh</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giặc</a:t>
              </a:r>
              <a:endParaRPr lang="en-US" sz="36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grpSp>
      <p:sp>
        <p:nvSpPr>
          <p:cNvPr id="21" name="TextBox 20">
            <a:extLst>
              <a:ext uri="{FF2B5EF4-FFF2-40B4-BE49-F238E27FC236}">
                <a16:creationId xmlns:a16="http://schemas.microsoft.com/office/drawing/2014/main" id="{43BAEDBD-C8AE-4A7C-8A55-573B674D24A5}"/>
              </a:ext>
            </a:extLst>
          </p:cNvPr>
          <p:cNvSpPr txBox="1"/>
          <p:nvPr/>
        </p:nvSpPr>
        <p:spPr>
          <a:xfrm>
            <a:off x="4191000" y="304800"/>
            <a:ext cx="6096000" cy="869790"/>
          </a:xfrm>
          <a:prstGeom prst="rect">
            <a:avLst/>
          </a:prstGeom>
          <a:noFill/>
        </p:spPr>
        <p:txBody>
          <a:bodyPr wrap="square">
            <a:spAutoFit/>
          </a:bodyPr>
          <a:lstStyle/>
          <a:p>
            <a:pPr algn="ctr">
              <a:lnSpc>
                <a:spcPct val="107000"/>
              </a:lnSpc>
            </a:pP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Sau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khi</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thắng</a:t>
            </a:r>
            <a:r>
              <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 </a:t>
            </a:r>
            <a:r>
              <a:rPr lang="en-US" sz="4800" dirty="0" err="1">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rPr>
              <a:t>giặc</a:t>
            </a:r>
            <a:endParaRPr lang="en-US" sz="4800" dirty="0">
              <a:solidFill>
                <a:srgbClr val="FF0000"/>
              </a:solidFill>
              <a:latin typeface="#9Slide05 SVNCookie" panose="020B0606040200020203" pitchFamily="34" charset="0"/>
              <a:ea typeface="Calibri" panose="020F0502020204030204" pitchFamily="34" charset="0"/>
              <a:cs typeface="#9Slide03 Arima Madurai Black" panose="00000A00000000000000" pitchFamily="2" charset="0"/>
            </a:endParaRPr>
          </a:p>
        </p:txBody>
      </p:sp>
      <p:sp>
        <p:nvSpPr>
          <p:cNvPr id="11" name="Rectangle 10">
            <a:extLst>
              <a:ext uri="{FF2B5EF4-FFF2-40B4-BE49-F238E27FC236}">
                <a16:creationId xmlns:a16="http://schemas.microsoft.com/office/drawing/2014/main" id="{7F7049E4-1A8E-430B-A9BA-548CDA8D41AF}"/>
              </a:ext>
            </a:extLst>
          </p:cNvPr>
          <p:cNvSpPr/>
          <p:nvPr/>
        </p:nvSpPr>
        <p:spPr>
          <a:xfrm>
            <a:off x="3751345" y="1644782"/>
            <a:ext cx="5867400" cy="1077218"/>
          </a:xfrm>
          <a:prstGeom prst="rect">
            <a:avLst/>
          </a:prstGeom>
        </p:spPr>
        <p:txBody>
          <a:bodyPr wrap="square">
            <a:spAutoFit/>
          </a:bodyPr>
          <a:lstStyle/>
          <a:p>
            <a:pPr algn="just"/>
            <a:r>
              <a:rPr lang="en-US" sz="3200" dirty="0" err="1">
                <a:latin typeface="Times New Roman" panose="02020603050405020304" pitchFamily="18" charset="0"/>
                <a:ea typeface="Calibri" pitchFamily="34" charset="0"/>
                <a:cs typeface="Times New Roman" pitchFamily="18" charset="0"/>
              </a:rPr>
              <a:t>Cởi</a:t>
            </a:r>
            <a:r>
              <a:rPr lang="en-US" sz="3200" dirty="0">
                <a:latin typeface="Times New Roman" panose="02020603050405020304"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bỏ</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áo</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giáp</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sắt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cùng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ngựa</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sắt</a:t>
            </a:r>
            <a:r>
              <a:rPr lang="en-US" sz="3200" dirty="0">
                <a:latin typeface="Times New Roman" pitchFamily="18" charset="0"/>
                <a:ea typeface="Calibri" pitchFamily="34" charset="0"/>
                <a:cs typeface="Times New Roman" pitchFamily="18" charset="0"/>
              </a:rPr>
              <a:t> bay </a:t>
            </a:r>
            <a:r>
              <a:rPr lang="en-US" sz="3200" dirty="0" err="1">
                <a:latin typeface="Times New Roman" pitchFamily="18" charset="0"/>
                <a:ea typeface="Calibri" pitchFamily="34" charset="0"/>
                <a:cs typeface="Times New Roman" pitchFamily="18" charset="0"/>
              </a:rPr>
              <a:t>về</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trời</a:t>
            </a:r>
            <a:endParaRPr lang="en-US" sz="40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35CA9A0-7FEC-4711-AEC1-3A609DCDDA3E}"/>
              </a:ext>
            </a:extLst>
          </p:cNvPr>
          <p:cNvSpPr/>
          <p:nvPr/>
        </p:nvSpPr>
        <p:spPr>
          <a:xfrm>
            <a:off x="3751345" y="2933546"/>
            <a:ext cx="5867400" cy="1077218"/>
          </a:xfrm>
          <a:prstGeom prst="rect">
            <a:avLst/>
          </a:prstGeom>
        </p:spPr>
        <p:txBody>
          <a:bodyPr wrap="square">
            <a:spAutoFit/>
          </a:bodyPr>
          <a:lstStyle/>
          <a:p>
            <a:pPr lvl="0" algn="just"/>
            <a:r>
              <a:rPr lang="en-US" sz="3200" dirty="0">
                <a:latin typeface="Times New Roman" pitchFamily="18" charset="0"/>
                <a:ea typeface="Calibri" pitchFamily="34" charset="0"/>
                <a:cs typeface="Times New Roman" pitchFamily="18" charset="0"/>
                <a:sym typeface="Wingdings" panose="05000000000000000000" pitchFamily="2" charset="2"/>
              </a:rPr>
              <a:t></a:t>
            </a:r>
            <a:r>
              <a:rPr lang="en-US" sz="3200" dirty="0">
                <a:latin typeface="Times New Roman" pitchFamily="18" charset="0"/>
                <a:ea typeface="Calibri" pitchFamily="34" charset="0"/>
                <a:cs typeface="Times New Roman" pitchFamily="18" charset="0"/>
              </a:rPr>
              <a:t>Ra </a:t>
            </a:r>
            <a:r>
              <a:rPr lang="en-US" sz="3200" dirty="0" err="1">
                <a:latin typeface="Times New Roman" pitchFamily="18" charset="0"/>
                <a:ea typeface="Calibri" pitchFamily="34" charset="0"/>
                <a:cs typeface="Times New Roman" pitchFamily="18" charset="0"/>
              </a:rPr>
              <a:t>đời</a:t>
            </a:r>
            <a:r>
              <a:rPr lang="en-US" sz="3200" dirty="0">
                <a:latin typeface="Times New Roman" pitchFamily="18" charset="0"/>
                <a:ea typeface="Calibri" pitchFamily="34" charset="0"/>
                <a:cs typeface="Times New Roman" pitchFamily="18" charset="0"/>
              </a:rPr>
              <a:t> phi </a:t>
            </a:r>
            <a:r>
              <a:rPr lang="en-US" sz="3200" dirty="0" err="1">
                <a:latin typeface="Times New Roman" pitchFamily="18" charset="0"/>
                <a:ea typeface="Calibri" pitchFamily="34" charset="0"/>
                <a:cs typeface="Times New Roman" pitchFamily="18" charset="0"/>
              </a:rPr>
              <a:t>thường</a:t>
            </a:r>
            <a:r>
              <a:rPr lang="en-US" sz="3200" dirty="0">
                <a:latin typeface="Times New Roman" pitchFamily="18" charset="0"/>
                <a:ea typeface="Calibri" pitchFamily="34" charset="0"/>
                <a:cs typeface="Times New Roman" pitchFamily="18" charset="0"/>
              </a:rPr>
              <a:t>, ra </a:t>
            </a:r>
            <a:r>
              <a:rPr lang="en-US" sz="3200" dirty="0" err="1">
                <a:latin typeface="Times New Roman" pitchFamily="18" charset="0"/>
                <a:ea typeface="Calibri" pitchFamily="34" charset="0"/>
                <a:cs typeface="Times New Roman" pitchFamily="18" charset="0"/>
              </a:rPr>
              <a:t>đi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cũng</a:t>
            </a:r>
            <a:r>
              <a:rPr lang="en-US" sz="3200" dirty="0">
                <a:latin typeface="Times New Roman" pitchFamily="18" charset="0"/>
                <a:ea typeface="Calibri" pitchFamily="34" charset="0"/>
                <a:cs typeface="Times New Roman" pitchFamily="18" charset="0"/>
              </a:rPr>
              <a:t> phi </a:t>
            </a:r>
            <a:r>
              <a:rPr lang="en-US" sz="3200" dirty="0" err="1">
                <a:latin typeface="Times New Roman" pitchFamily="18" charset="0"/>
                <a:ea typeface="Calibri" pitchFamily="34" charset="0"/>
                <a:cs typeface="Times New Roman" pitchFamily="18" charset="0"/>
              </a:rPr>
              <a:t>thường</a:t>
            </a:r>
            <a:r>
              <a:rPr lang="en-US" sz="3200" dirty="0">
                <a:latin typeface="Times New Roman" pitchFamily="18" charset="0"/>
                <a:ea typeface="Calibri" pitchFamily="34" charset="0"/>
                <a:cs typeface="Times New Roman"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78920481-FDCF-4315-9E88-1053541AB0DF}"/>
              </a:ext>
            </a:extLst>
          </p:cNvPr>
          <p:cNvSpPr/>
          <p:nvPr/>
        </p:nvSpPr>
        <p:spPr>
          <a:xfrm>
            <a:off x="3657600" y="4204764"/>
            <a:ext cx="7769824" cy="1077218"/>
          </a:xfrm>
          <a:prstGeom prst="rect">
            <a:avLst/>
          </a:prstGeom>
        </p:spPr>
        <p:txBody>
          <a:bodyPr wrap="square">
            <a:spAutoFit/>
          </a:bodyPr>
          <a:lstStyle/>
          <a:p>
            <a:pPr lvl="0" algn="just" eaLnBrk="0" fontAlgn="base" hangingPunct="0">
              <a:spcBef>
                <a:spcPct val="0"/>
              </a:spcBef>
              <a:spcAft>
                <a:spcPct val="0"/>
              </a:spcAft>
            </a:pPr>
            <a:r>
              <a:rPr lang="en-US" sz="3200" dirty="0">
                <a:latin typeface="Times New Roman" pitchFamily="18" charset="0"/>
                <a:ea typeface="Calibri" pitchFamily="34" charset="0"/>
                <a:cs typeface="Times New Roman" pitchFamily="18" charset="0"/>
                <a:sym typeface="Wingdings" panose="05000000000000000000" pitchFamily="2" charset="2"/>
              </a:rPr>
              <a:t> </a:t>
            </a:r>
            <a:r>
              <a:rPr lang="en-US" sz="3200" dirty="0" err="1">
                <a:latin typeface="Times New Roman" pitchFamily="18" charset="0"/>
                <a:ea typeface="Calibri" pitchFamily="34" charset="0"/>
                <a:cs typeface="Times New Roman" pitchFamily="18" charset="0"/>
              </a:rPr>
              <a:t>Sống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mãi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trong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tâm</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thức</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v</a:t>
            </a:r>
            <a:r>
              <a:rPr lang="en-US" sz="3200" dirty="0" err="1">
                <a:ea typeface="Calibri" pitchFamily="34" charset="0"/>
                <a:cs typeface="Times New Roman" pitchFamily="18" charset="0"/>
              </a:rPr>
              <a:t>à</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a:t>
            </a:r>
            <a:r>
              <a:rPr lang="en-US" sz="3200" dirty="0" err="1">
                <a:ea typeface="Calibri" pitchFamily="34" charset="0"/>
                <a:cs typeface="Times New Roman" pitchFamily="18" charset="0"/>
              </a:rPr>
              <a:t>ì</a:t>
            </a:r>
            <a:r>
              <a:rPr lang="en-US" sz="3200" dirty="0" err="1">
                <a:latin typeface="Times New Roman" pitchFamily="18" charset="0"/>
                <a:ea typeface="Calibri" pitchFamily="34" charset="0"/>
                <a:cs typeface="Times New Roman" pitchFamily="18" charset="0"/>
              </a:rPr>
              <a:t>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cảm</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của</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nhân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dân</a:t>
            </a:r>
            <a:r>
              <a:rPr lang="en-US" sz="3200" dirty="0">
                <a:latin typeface="Times New Roman" pitchFamily="18" charset="0"/>
                <a:ea typeface="Calibri" pitchFamily="34" charset="0"/>
                <a:cs typeface="Times New Roman" pitchFamily="18" charset="0"/>
              </a:rPr>
              <a:t>.</a:t>
            </a:r>
            <a:endParaRPr lang="en-US" sz="3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1AC48AF7-9DFD-4458-9ADA-1A08F615E298}"/>
              </a:ext>
            </a:extLst>
          </p:cNvPr>
          <p:cNvSpPr/>
          <p:nvPr/>
        </p:nvSpPr>
        <p:spPr>
          <a:xfrm>
            <a:off x="3695700" y="5475982"/>
            <a:ext cx="7769824" cy="1077218"/>
          </a:xfrm>
          <a:prstGeom prst="rect">
            <a:avLst/>
          </a:prstGeom>
        </p:spPr>
        <p:txBody>
          <a:bodyPr wrap="square">
            <a:spAutoFit/>
          </a:bodyPr>
          <a:lstStyle/>
          <a:p>
            <a:pPr algn="just"/>
            <a:r>
              <a:rPr lang="en-US" sz="3200" dirty="0">
                <a:latin typeface="Times New Roman" pitchFamily="18" charset="0"/>
                <a:ea typeface="Calibri" pitchFamily="34" charset="0"/>
                <a:cs typeface="Times New Roman" pitchFamily="18" charset="0"/>
                <a:sym typeface="Wingdings" panose="05000000000000000000" pitchFamily="2" charset="2"/>
              </a:rPr>
              <a:t> </a:t>
            </a:r>
            <a:r>
              <a:rPr lang="en-US" sz="3200" dirty="0" err="1">
                <a:latin typeface="Times New Roman" pitchFamily="18" charset="0"/>
                <a:ea typeface="Calibri" pitchFamily="34" charset="0"/>
                <a:cs typeface="Times New Roman" pitchFamily="18" charset="0"/>
              </a:rPr>
              <a:t>Sự</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cao</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thượng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của</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nhân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dân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khi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chiến</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tranh</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kết</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th</a:t>
            </a:r>
            <a:r>
              <a:rPr lang="en-US" sz="3200" dirty="0" err="1">
                <a:ea typeface="Calibri" pitchFamily="34" charset="0"/>
                <a:cs typeface="Times New Roman" pitchFamily="18" charset="0"/>
              </a:rPr>
              <a:t>ú</a:t>
            </a:r>
            <a:r>
              <a:rPr lang="en-US" sz="3200" dirty="0" err="1">
                <a:latin typeface="Times New Roman" pitchFamily="18" charset="0"/>
                <a:ea typeface="Calibri" pitchFamily="34" charset="0"/>
                <a:cs typeface="Times New Roman" pitchFamily="18" charset="0"/>
              </a:rPr>
              <a:t>c</a:t>
            </a:r>
            <a:endParaRPr lang="en-US" sz="3200" dirty="0"/>
          </a:p>
        </p:txBody>
      </p:sp>
      <p:pic>
        <p:nvPicPr>
          <p:cNvPr id="15" name="Picture 6" descr="Kể lại truyện Thánh Gióng bằng lời văn của em - Văn mẫu lớp 6">
            <a:extLst>
              <a:ext uri="{FF2B5EF4-FFF2-40B4-BE49-F238E27FC236}">
                <a16:creationId xmlns:a16="http://schemas.microsoft.com/office/drawing/2014/main" id="{B34ED5F1-584B-4A37-A861-D591F017C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20" r="13429"/>
          <a:stretch/>
        </p:blipFill>
        <p:spPr bwMode="auto">
          <a:xfrm>
            <a:off x="9829800" y="1513754"/>
            <a:ext cx="2151397" cy="2494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7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CFC420-529F-4E49-A6CB-F4FD827D9E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46" b="81120" l="16325" r="29136"/>
                    </a14:imgEffect>
                  </a14:imgLayer>
                </a14:imgProps>
              </a:ext>
            </a:extLst>
          </a:blip>
          <a:srcRect l="14766" t="22401" r="69263" b="13977"/>
          <a:stretch/>
        </p:blipFill>
        <p:spPr>
          <a:xfrm>
            <a:off x="745198" y="1203536"/>
            <a:ext cx="2599660" cy="5822528"/>
          </a:xfrm>
          <a:prstGeom prst="rect">
            <a:avLst/>
          </a:prstGeom>
        </p:spPr>
      </p:pic>
      <p:sp>
        <p:nvSpPr>
          <p:cNvPr id="8" name="TextBox 7">
            <a:extLst>
              <a:ext uri="{FF2B5EF4-FFF2-40B4-BE49-F238E27FC236}">
                <a16:creationId xmlns:a16="http://schemas.microsoft.com/office/drawing/2014/main" id="{253C4BEF-74EB-4170-AC15-4B15471AB013}"/>
              </a:ext>
            </a:extLst>
          </p:cNvPr>
          <p:cNvSpPr txBox="1"/>
          <p:nvPr/>
        </p:nvSpPr>
        <p:spPr>
          <a:xfrm>
            <a:off x="2045028" y="533400"/>
            <a:ext cx="8101944" cy="769441"/>
          </a:xfrm>
          <a:prstGeom prst="rect">
            <a:avLst/>
          </a:prstGeom>
          <a:noFill/>
        </p:spPr>
        <p:txBody>
          <a:bodyPr wrap="square" rtlCol="0">
            <a:spAutoFit/>
          </a:bodyPr>
          <a:lstStyle/>
          <a:p>
            <a:pPr algn="ctr"/>
            <a:r>
              <a:rPr lang="en-US" sz="4400" b="1" dirty="0">
                <a:solidFill>
                  <a:srgbClr val="FF0000"/>
                </a:solidFill>
                <a:latin typeface="#9Slide05 SVNTaiga" pitchFamily="2" charset="0"/>
              </a:rPr>
              <a:t>2. </a:t>
            </a:r>
            <a:r>
              <a:rPr lang="en-US" sz="4400" b="1" dirty="0" err="1">
                <a:solidFill>
                  <a:srgbClr val="FF0000"/>
                </a:solidFill>
                <a:latin typeface="#9Slide05 SVNTaiga" pitchFamily="2" charset="0"/>
              </a:rPr>
              <a:t>Nhân</a:t>
            </a:r>
            <a:r>
              <a:rPr lang="en-US" sz="4400" b="1" dirty="0">
                <a:solidFill>
                  <a:srgbClr val="FF0000"/>
                </a:solidFill>
                <a:latin typeface="#9Slide05 SVNTaiga" pitchFamily="2" charset="0"/>
              </a:rPr>
              <a:t> </a:t>
            </a:r>
            <a:r>
              <a:rPr lang="en-US" sz="4400" b="1" dirty="0" err="1">
                <a:solidFill>
                  <a:srgbClr val="FF0000"/>
                </a:solidFill>
                <a:latin typeface="#9Slide05 SVNTaiga" pitchFamily="2" charset="0"/>
              </a:rPr>
              <a:t>vật</a:t>
            </a:r>
            <a:r>
              <a:rPr lang="en-US" sz="4400" b="1" dirty="0">
                <a:solidFill>
                  <a:srgbClr val="FF0000"/>
                </a:solidFill>
                <a:latin typeface="#9Slide05 SVNTaiga" pitchFamily="2" charset="0"/>
              </a:rPr>
              <a:t> </a:t>
            </a:r>
            <a:r>
              <a:rPr lang="en-US" sz="4400" b="1" dirty="0" err="1">
                <a:solidFill>
                  <a:srgbClr val="FF0000"/>
                </a:solidFill>
                <a:latin typeface="#9Slide05 SVNTaiga" pitchFamily="2" charset="0"/>
              </a:rPr>
              <a:t>Thánh</a:t>
            </a:r>
            <a:r>
              <a:rPr lang="en-US" sz="4400" b="1" dirty="0">
                <a:solidFill>
                  <a:srgbClr val="FF0000"/>
                </a:solidFill>
                <a:latin typeface="#9Slide05 SVNTaiga" pitchFamily="2" charset="0"/>
              </a:rPr>
              <a:t> </a:t>
            </a:r>
            <a:r>
              <a:rPr lang="en-US" sz="4400" b="1" dirty="0" err="1">
                <a:solidFill>
                  <a:srgbClr val="FF0000"/>
                </a:solidFill>
                <a:latin typeface="#9Slide05 SVNTaiga" pitchFamily="2" charset="0"/>
              </a:rPr>
              <a:t>Gióng</a:t>
            </a:r>
            <a:endParaRPr lang="en-US" sz="4400" b="1" dirty="0">
              <a:solidFill>
                <a:srgbClr val="FF0000"/>
              </a:solidFill>
              <a:latin typeface="#9Slide05 SVNTaiga" pitchFamily="2" charset="0"/>
            </a:endParaRPr>
          </a:p>
        </p:txBody>
      </p:sp>
      <p:grpSp>
        <p:nvGrpSpPr>
          <p:cNvPr id="11" name="Group 10">
            <a:extLst>
              <a:ext uri="{FF2B5EF4-FFF2-40B4-BE49-F238E27FC236}">
                <a16:creationId xmlns:a16="http://schemas.microsoft.com/office/drawing/2014/main" id="{1FE60193-F658-4BF2-B07D-725C61BE1CFD}"/>
              </a:ext>
            </a:extLst>
          </p:cNvPr>
          <p:cNvGrpSpPr/>
          <p:nvPr/>
        </p:nvGrpSpPr>
        <p:grpSpPr>
          <a:xfrm>
            <a:off x="4339204" y="1825847"/>
            <a:ext cx="7014596" cy="1071288"/>
            <a:chOff x="4186804" y="1905000"/>
            <a:chExt cx="7624196" cy="1236102"/>
          </a:xfrm>
        </p:grpSpPr>
        <p:pic>
          <p:nvPicPr>
            <p:cNvPr id="7" name="Picture 6">
              <a:extLst>
                <a:ext uri="{FF2B5EF4-FFF2-40B4-BE49-F238E27FC236}">
                  <a16:creationId xmlns:a16="http://schemas.microsoft.com/office/drawing/2014/main" id="{A1364396-B8DD-41D1-9132-0B1FB52954D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260" b="81771" l="36018" r="69107"/>
                      </a14:imgEffect>
                    </a14:imgLayer>
                  </a14:imgProps>
                </a:ext>
              </a:extLst>
            </a:blip>
            <a:srcRect l="36426" t="22401" r="28789" b="13977"/>
            <a:stretch/>
          </p:blipFill>
          <p:spPr>
            <a:xfrm>
              <a:off x="4186804" y="1905000"/>
              <a:ext cx="1202081" cy="1236102"/>
            </a:xfrm>
            <a:prstGeom prst="rect">
              <a:avLst/>
            </a:prstGeom>
          </p:spPr>
        </p:pic>
        <p:sp>
          <p:nvSpPr>
            <p:cNvPr id="10" name="TextBox 9">
              <a:extLst>
                <a:ext uri="{FF2B5EF4-FFF2-40B4-BE49-F238E27FC236}">
                  <a16:creationId xmlns:a16="http://schemas.microsoft.com/office/drawing/2014/main" id="{0BFC411A-2A93-4BF1-986A-E915AC7E6812}"/>
                </a:ext>
              </a:extLst>
            </p:cNvPr>
            <p:cNvSpPr txBox="1"/>
            <p:nvPr/>
          </p:nvSpPr>
          <p:spPr>
            <a:xfrm>
              <a:off x="5715000" y="2230663"/>
              <a:ext cx="6096000" cy="584775"/>
            </a:xfrm>
            <a:prstGeom prst="rect">
              <a:avLst/>
            </a:prstGeom>
            <a:noFill/>
          </p:spPr>
          <p:txBody>
            <a:bodyPr wrap="square">
              <a:spAutoFit/>
            </a:bodyPr>
            <a:lstStyle/>
            <a:p>
              <a:r>
                <a:rPr lang="vi-VN" sz="3200" dirty="0">
                  <a:latin typeface="#9Slide03 Arima Madurai" panose="00000500000000000000" pitchFamily="2" charset="0"/>
                  <a:ea typeface="Cambria" panose="02040503050406030204" pitchFamily="18" charset="0"/>
                  <a:cs typeface="#9Slide03 Arima Madurai" panose="00000500000000000000" pitchFamily="2" charset="0"/>
                </a:rPr>
                <a:t>Xuất thân kì lạ.</a:t>
              </a:r>
            </a:p>
          </p:txBody>
        </p:sp>
      </p:grpSp>
      <p:grpSp>
        <p:nvGrpSpPr>
          <p:cNvPr id="12" name="Group 11">
            <a:extLst>
              <a:ext uri="{FF2B5EF4-FFF2-40B4-BE49-F238E27FC236}">
                <a16:creationId xmlns:a16="http://schemas.microsoft.com/office/drawing/2014/main" id="{A07926D0-0B38-4735-B008-B7FBF1E26772}"/>
              </a:ext>
            </a:extLst>
          </p:cNvPr>
          <p:cNvGrpSpPr/>
          <p:nvPr/>
        </p:nvGrpSpPr>
        <p:grpSpPr>
          <a:xfrm>
            <a:off x="4339204" y="3043512"/>
            <a:ext cx="7014596" cy="1071288"/>
            <a:chOff x="4186804" y="1905000"/>
            <a:chExt cx="7624196" cy="1236102"/>
          </a:xfrm>
        </p:grpSpPr>
        <p:pic>
          <p:nvPicPr>
            <p:cNvPr id="13" name="Picture 12">
              <a:extLst>
                <a:ext uri="{FF2B5EF4-FFF2-40B4-BE49-F238E27FC236}">
                  <a16:creationId xmlns:a16="http://schemas.microsoft.com/office/drawing/2014/main" id="{86740B8E-251C-4E02-930B-4B34D550031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260" b="81771" l="36018" r="69107"/>
                      </a14:imgEffect>
                    </a14:imgLayer>
                  </a14:imgProps>
                </a:ext>
              </a:extLst>
            </a:blip>
            <a:srcRect l="36426" t="22401" r="28789" b="13977"/>
            <a:stretch/>
          </p:blipFill>
          <p:spPr>
            <a:xfrm>
              <a:off x="4186804" y="1905000"/>
              <a:ext cx="1202081" cy="1236102"/>
            </a:xfrm>
            <a:prstGeom prst="rect">
              <a:avLst/>
            </a:prstGeom>
          </p:spPr>
        </p:pic>
        <p:sp>
          <p:nvSpPr>
            <p:cNvPr id="14" name="TextBox 13">
              <a:extLst>
                <a:ext uri="{FF2B5EF4-FFF2-40B4-BE49-F238E27FC236}">
                  <a16:creationId xmlns:a16="http://schemas.microsoft.com/office/drawing/2014/main" id="{5B6F9B4C-DB46-4274-9C1D-0B7F151156F3}"/>
                </a:ext>
              </a:extLst>
            </p:cNvPr>
            <p:cNvSpPr txBox="1"/>
            <p:nvPr/>
          </p:nvSpPr>
          <p:spPr>
            <a:xfrm>
              <a:off x="5715000" y="2230663"/>
              <a:ext cx="6096000" cy="584775"/>
            </a:xfrm>
            <a:prstGeom prst="rect">
              <a:avLst/>
            </a:prstGeom>
            <a:noFill/>
          </p:spPr>
          <p:txBody>
            <a:bodyPr wrap="square">
              <a:spAutoFit/>
            </a:bodyPr>
            <a:lstStyle/>
            <a:p>
              <a:r>
                <a:rPr lang="vi-VN" sz="3200" dirty="0">
                  <a:latin typeface="#9Slide03 Arima Madurai" panose="00000500000000000000" pitchFamily="2" charset="0"/>
                  <a:ea typeface="Cambria" panose="02040503050406030204" pitchFamily="18" charset="0"/>
                  <a:cs typeface="#9Slide03 Arima Madurai" panose="00000500000000000000" pitchFamily="2" charset="0"/>
                </a:rPr>
                <a:t>Sự trưởng thành thần kì</a:t>
              </a:r>
            </a:p>
          </p:txBody>
        </p:sp>
      </p:grpSp>
      <p:grpSp>
        <p:nvGrpSpPr>
          <p:cNvPr id="15" name="Group 14">
            <a:extLst>
              <a:ext uri="{FF2B5EF4-FFF2-40B4-BE49-F238E27FC236}">
                <a16:creationId xmlns:a16="http://schemas.microsoft.com/office/drawing/2014/main" id="{44F9BCAC-5621-4051-B944-FE69200E0361}"/>
              </a:ext>
            </a:extLst>
          </p:cNvPr>
          <p:cNvGrpSpPr/>
          <p:nvPr/>
        </p:nvGrpSpPr>
        <p:grpSpPr>
          <a:xfrm>
            <a:off x="4339204" y="4290016"/>
            <a:ext cx="7014596" cy="1071288"/>
            <a:chOff x="4186804" y="1905000"/>
            <a:chExt cx="7624196" cy="1236102"/>
          </a:xfrm>
        </p:grpSpPr>
        <p:pic>
          <p:nvPicPr>
            <p:cNvPr id="16" name="Picture 15">
              <a:extLst>
                <a:ext uri="{FF2B5EF4-FFF2-40B4-BE49-F238E27FC236}">
                  <a16:creationId xmlns:a16="http://schemas.microsoft.com/office/drawing/2014/main" id="{D55E587E-DAA8-45DD-ADEB-8FE30900EA8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260" b="81771" l="36018" r="69107"/>
                      </a14:imgEffect>
                    </a14:imgLayer>
                  </a14:imgProps>
                </a:ext>
              </a:extLst>
            </a:blip>
            <a:srcRect l="36426" t="22401" r="28789" b="13977"/>
            <a:stretch/>
          </p:blipFill>
          <p:spPr>
            <a:xfrm>
              <a:off x="4186804" y="1905000"/>
              <a:ext cx="1202081" cy="1236102"/>
            </a:xfrm>
            <a:prstGeom prst="rect">
              <a:avLst/>
            </a:prstGeom>
          </p:spPr>
        </p:pic>
        <p:sp>
          <p:nvSpPr>
            <p:cNvPr id="17" name="TextBox 16">
              <a:extLst>
                <a:ext uri="{FF2B5EF4-FFF2-40B4-BE49-F238E27FC236}">
                  <a16:creationId xmlns:a16="http://schemas.microsoft.com/office/drawing/2014/main" id="{B9CD19C2-DA08-4463-A54E-71CE702CDBBC}"/>
                </a:ext>
              </a:extLst>
            </p:cNvPr>
            <p:cNvSpPr txBox="1"/>
            <p:nvPr/>
          </p:nvSpPr>
          <p:spPr>
            <a:xfrm>
              <a:off x="5715000" y="2230663"/>
              <a:ext cx="6096000" cy="674741"/>
            </a:xfrm>
            <a:prstGeom prst="rect">
              <a:avLst/>
            </a:prstGeom>
            <a:noFill/>
          </p:spPr>
          <p:txBody>
            <a:bodyPr wrap="square">
              <a:spAutoFit/>
            </a:bodyPr>
            <a:lstStyle/>
            <a:p>
              <a:r>
                <a:rPr lang="vi-VN" sz="3200" dirty="0">
                  <a:latin typeface="#9Slide03 Arima Madurai" panose="00000500000000000000" pitchFamily="2" charset="0"/>
                  <a:ea typeface="Cambria" panose="02040503050406030204" pitchFamily="18" charset="0"/>
                  <a:cs typeface="#9Slide03 Arima Madurai" panose="00000500000000000000" pitchFamily="2" charset="0"/>
                </a:rPr>
                <a:t>Chiến công phi thường</a:t>
              </a:r>
            </a:p>
          </p:txBody>
        </p:sp>
      </p:grpSp>
      <p:grpSp>
        <p:nvGrpSpPr>
          <p:cNvPr id="18" name="Group 17">
            <a:extLst>
              <a:ext uri="{FF2B5EF4-FFF2-40B4-BE49-F238E27FC236}">
                <a16:creationId xmlns:a16="http://schemas.microsoft.com/office/drawing/2014/main" id="{C55F5B5F-4DD6-4D93-BB60-CCD8A338B881}"/>
              </a:ext>
            </a:extLst>
          </p:cNvPr>
          <p:cNvGrpSpPr/>
          <p:nvPr/>
        </p:nvGrpSpPr>
        <p:grpSpPr>
          <a:xfrm>
            <a:off x="4339204" y="5507681"/>
            <a:ext cx="7014596" cy="1071288"/>
            <a:chOff x="4186804" y="1905000"/>
            <a:chExt cx="7624196" cy="1236102"/>
          </a:xfrm>
        </p:grpSpPr>
        <p:pic>
          <p:nvPicPr>
            <p:cNvPr id="19" name="Picture 18">
              <a:extLst>
                <a:ext uri="{FF2B5EF4-FFF2-40B4-BE49-F238E27FC236}">
                  <a16:creationId xmlns:a16="http://schemas.microsoft.com/office/drawing/2014/main" id="{8BC378FA-669E-4D63-BA59-8D810E71557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5260" b="81771" l="36018" r="69107"/>
                      </a14:imgEffect>
                    </a14:imgLayer>
                  </a14:imgProps>
                </a:ext>
              </a:extLst>
            </a:blip>
            <a:srcRect l="36426" t="22401" r="28789" b="13977"/>
            <a:stretch/>
          </p:blipFill>
          <p:spPr>
            <a:xfrm>
              <a:off x="4186804" y="1905000"/>
              <a:ext cx="1202081" cy="1236102"/>
            </a:xfrm>
            <a:prstGeom prst="rect">
              <a:avLst/>
            </a:prstGeom>
          </p:spPr>
        </p:pic>
        <p:sp>
          <p:nvSpPr>
            <p:cNvPr id="20" name="TextBox 19">
              <a:extLst>
                <a:ext uri="{FF2B5EF4-FFF2-40B4-BE49-F238E27FC236}">
                  <a16:creationId xmlns:a16="http://schemas.microsoft.com/office/drawing/2014/main" id="{6088AE18-6783-4C2F-A922-ECB9735F5417}"/>
                </a:ext>
              </a:extLst>
            </p:cNvPr>
            <p:cNvSpPr txBox="1"/>
            <p:nvPr/>
          </p:nvSpPr>
          <p:spPr>
            <a:xfrm>
              <a:off x="5715000" y="2230663"/>
              <a:ext cx="6096000" cy="674741"/>
            </a:xfrm>
            <a:prstGeom prst="rect">
              <a:avLst/>
            </a:prstGeom>
            <a:noFill/>
          </p:spPr>
          <p:txBody>
            <a:bodyPr wrap="square">
              <a:spAutoFit/>
            </a:bodyPr>
            <a:lstStyle/>
            <a:p>
              <a:r>
                <a:rPr lang="vi-VN" sz="3200" dirty="0">
                  <a:latin typeface="#9Slide03 Arima Madurai" panose="00000500000000000000" pitchFamily="2" charset="0"/>
                  <a:ea typeface="Cambria" panose="02040503050406030204" pitchFamily="18" charset="0"/>
                  <a:cs typeface="#9Slide03 Arima Madurai" panose="00000500000000000000" pitchFamily="2" charset="0"/>
                </a:rPr>
                <a:t>Sự hóa thân linh thiêng</a:t>
              </a:r>
            </a:p>
          </p:txBody>
        </p:sp>
      </p:grpSp>
    </p:spTree>
    <p:extLst>
      <p:ext uri="{BB962C8B-B14F-4D97-AF65-F5344CB8AC3E}">
        <p14:creationId xmlns:p14="http://schemas.microsoft.com/office/powerpoint/2010/main" val="329358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Station - THÁNH GIÓNG AR (SAINT GIONG AR) - AR ILLUSTRATION BOOK, Son  Rice">
            <a:extLst>
              <a:ext uri="{FF2B5EF4-FFF2-40B4-BE49-F238E27FC236}">
                <a16:creationId xmlns:a16="http://schemas.microsoft.com/office/drawing/2014/main" id="{96E7EC51-8B4C-4436-AB90-D49CFCFAB4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55"/>
          <a:stretch/>
        </p:blipFill>
        <p:spPr bwMode="auto">
          <a:xfrm>
            <a:off x="11431" y="0"/>
            <a:ext cx="692276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CB9081-C4DF-4EEE-9326-294531764AF5}"/>
              </a:ext>
            </a:extLst>
          </p:cNvPr>
          <p:cNvSpPr/>
          <p:nvPr/>
        </p:nvSpPr>
        <p:spPr>
          <a:xfrm>
            <a:off x="7162800" y="428178"/>
            <a:ext cx="4724400" cy="6001643"/>
          </a:xfrm>
          <a:prstGeom prst="rect">
            <a:avLst/>
          </a:prstGeom>
        </p:spPr>
        <p:txBody>
          <a:bodyPr wrap="square">
            <a:spAutoFit/>
          </a:bodyPr>
          <a:lstStyle/>
          <a:p>
            <a:r>
              <a:rPr lang="en-US" sz="4800" dirty="0" err="1">
                <a:latin typeface="#9Slide05 FS Blonde Script" panose="03000503000000000000" pitchFamily="65" charset="0"/>
                <a:ea typeface="Calibri" pitchFamily="34" charset="0"/>
                <a:cs typeface="Times New Roman" pitchFamily="18" charset="0"/>
              </a:rPr>
              <a:t>Hình</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ảnh</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của</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Gióng</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tượng</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trưng</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cho</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sức</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mạnh</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ý</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chí</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dân</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tộc</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tinh</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thần</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đoàn</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kết</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chống</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giặc</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ngoại</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xâm</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của</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nhân</a:t>
            </a:r>
            <a:r>
              <a:rPr lang="en-US" sz="4800" dirty="0">
                <a:latin typeface="#9Slide05 FS Blonde Script" panose="03000503000000000000" pitchFamily="65" charset="0"/>
                <a:ea typeface="Calibri" pitchFamily="34" charset="0"/>
                <a:cs typeface="Times New Roman" pitchFamily="18" charset="0"/>
              </a:rPr>
              <a:t> </a:t>
            </a:r>
            <a:r>
              <a:rPr lang="en-US" sz="4800" dirty="0" err="1">
                <a:latin typeface="#9Slide05 FS Blonde Script" panose="03000503000000000000" pitchFamily="65" charset="0"/>
                <a:ea typeface="Calibri" pitchFamily="34" charset="0"/>
                <a:cs typeface="Times New Roman" pitchFamily="18" charset="0"/>
              </a:rPr>
              <a:t>dân</a:t>
            </a:r>
            <a:r>
              <a:rPr lang="en-US" sz="4800" dirty="0">
                <a:latin typeface="#9Slide05 FS Blonde Script" panose="03000503000000000000" pitchFamily="65" charset="0"/>
                <a:ea typeface="Calibri" pitchFamily="34" charset="0"/>
                <a:cs typeface="Times New Roman" pitchFamily="18" charset="0"/>
              </a:rPr>
              <a:t> ta</a:t>
            </a:r>
            <a:endParaRPr lang="en-US" sz="4800" dirty="0">
              <a:latin typeface="#9Slide05 FS Blonde Script" panose="03000503000000000000" pitchFamily="65" charset="0"/>
            </a:endParaRPr>
          </a:p>
        </p:txBody>
      </p:sp>
    </p:spTree>
    <p:extLst>
      <p:ext uri="{BB962C8B-B14F-4D97-AF65-F5344CB8AC3E}">
        <p14:creationId xmlns:p14="http://schemas.microsoft.com/office/powerpoint/2010/main" val="329561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4606A-5C55-4EC9-A995-9EA210266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2" y="1143000"/>
            <a:ext cx="5715000" cy="5715000"/>
          </a:xfrm>
          <a:prstGeom prst="rect">
            <a:avLst/>
          </a:prstGeom>
        </p:spPr>
      </p:pic>
      <p:grpSp>
        <p:nvGrpSpPr>
          <p:cNvPr id="8" name="Group 7">
            <a:extLst>
              <a:ext uri="{FF2B5EF4-FFF2-40B4-BE49-F238E27FC236}">
                <a16:creationId xmlns:a16="http://schemas.microsoft.com/office/drawing/2014/main" id="{BB6D7849-F6FD-463A-BA0E-72568FC72657}"/>
              </a:ext>
            </a:extLst>
          </p:cNvPr>
          <p:cNvGrpSpPr/>
          <p:nvPr/>
        </p:nvGrpSpPr>
        <p:grpSpPr>
          <a:xfrm>
            <a:off x="5181600" y="576816"/>
            <a:ext cx="5715000" cy="3352800"/>
            <a:chOff x="5181600" y="576816"/>
            <a:chExt cx="5715000" cy="3352800"/>
          </a:xfrm>
        </p:grpSpPr>
        <p:sp>
          <p:nvSpPr>
            <p:cNvPr id="5" name="Thought Bubble: Cloud 4">
              <a:extLst>
                <a:ext uri="{FF2B5EF4-FFF2-40B4-BE49-F238E27FC236}">
                  <a16:creationId xmlns:a16="http://schemas.microsoft.com/office/drawing/2014/main" id="{12E9C561-729E-473B-8DDE-19DF480C6455}"/>
                </a:ext>
              </a:extLst>
            </p:cNvPr>
            <p:cNvSpPr/>
            <p:nvPr/>
          </p:nvSpPr>
          <p:spPr>
            <a:xfrm>
              <a:off x="5181600" y="576816"/>
              <a:ext cx="5715000" cy="3352800"/>
            </a:xfrm>
            <a:prstGeom prst="cloudCallout">
              <a:avLst>
                <a:gd name="adj1" fmla="val -64130"/>
                <a:gd name="adj2" fmla="val 4569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70C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4E72174F-BF1B-484F-806F-202CC1616895}"/>
                </a:ext>
              </a:extLst>
            </p:cNvPr>
            <p:cNvSpPr txBox="1"/>
            <p:nvPr/>
          </p:nvSpPr>
          <p:spPr>
            <a:xfrm>
              <a:off x="5562600" y="1329069"/>
              <a:ext cx="5181600" cy="2062103"/>
            </a:xfrm>
            <a:prstGeom prst="rect">
              <a:avLst/>
            </a:prstGeom>
            <a:noFill/>
          </p:spPr>
          <p:txBody>
            <a:bodyPr wrap="square">
              <a:spAutoFit/>
            </a:bodyPr>
            <a:lstStyle/>
            <a:p>
              <a:pPr algn="ctr"/>
              <a:r>
                <a:rPr lang="en-US" sz="3200" dirty="0" err="1">
                  <a:solidFill>
                    <a:srgbClr val="0070C0"/>
                  </a:solidFill>
                  <a:latin typeface="#9Slide03 Arima Madurai" panose="00000500000000000000" pitchFamily="2" charset="0"/>
                  <a:cs typeface="#9Slide03 Arima Madurai" panose="00000500000000000000" pitchFamily="2" charset="0"/>
                </a:rPr>
                <a:t>Xây</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dựng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hình</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tượng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nhân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vật</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Thánh</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Gióng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tác</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giả</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dân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gian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thể</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hiện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tình</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cảm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gì</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với</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nhân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vật</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này</a:t>
              </a:r>
              <a:r>
                <a:rPr lang="en-US" sz="3200" dirty="0">
                  <a:solidFill>
                    <a:srgbClr val="0070C0"/>
                  </a:solidFill>
                  <a:latin typeface="#9Slide03 Arima Madurai" panose="00000500000000000000" pitchFamily="2" charset="0"/>
                  <a:cs typeface="#9Slide03 Arima Madurai" panose="00000500000000000000" pitchFamily="2" charset="0"/>
                </a:rPr>
                <a:t>?</a:t>
              </a:r>
            </a:p>
          </p:txBody>
        </p:sp>
      </p:grpSp>
    </p:spTree>
    <p:extLst>
      <p:ext uri="{BB962C8B-B14F-4D97-AF65-F5344CB8AC3E}">
        <p14:creationId xmlns:p14="http://schemas.microsoft.com/office/powerpoint/2010/main" val="31794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uồn gốc, ý nghĩa của bánh chưng bánh giầy và bánh tét trong ngày Tết">
            <a:extLst>
              <a:ext uri="{FF2B5EF4-FFF2-40B4-BE49-F238E27FC236}">
                <a16:creationId xmlns:a16="http://schemas.microsoft.com/office/drawing/2014/main" id="{837BB9AF-87C0-435B-AD14-4A02A6AB9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54"/>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84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8D3B-5C73-4764-A684-CF89B1EE0264}"/>
              </a:ext>
            </a:extLst>
          </p:cNvPr>
          <p:cNvSpPr>
            <a:spLocks noGrp="1"/>
          </p:cNvSpPr>
          <p:nvPr>
            <p:ph type="title"/>
          </p:nvPr>
        </p:nvSpPr>
        <p:spPr>
          <a:xfrm>
            <a:off x="1571625" y="381952"/>
            <a:ext cx="9048750" cy="838200"/>
          </a:xfrm>
        </p:spPr>
        <p:txBody>
          <a:bodyPr>
            <a:noAutofit/>
          </a:bodyPr>
          <a:lstStyle/>
          <a:p>
            <a:pPr marL="0" marR="0">
              <a:lnSpc>
                <a:spcPct val="130000"/>
              </a:lnSpc>
              <a:spcBef>
                <a:spcPts val="0"/>
              </a:spcBef>
              <a:spcAft>
                <a:spcPts val="0"/>
              </a:spcAft>
            </a:pPr>
            <a:r>
              <a:rPr lang="en-US" sz="4400" dirty="0" err="1">
                <a:solidFill>
                  <a:srgbClr val="FF0000"/>
                </a:solidFill>
                <a:latin typeface="#9Slide05 FS Blonde Script" panose="03000503000000000000" pitchFamily="65" charset="0"/>
                <a:cs typeface="#9Slide03 Arima Madurai" panose="00000500000000000000" pitchFamily="2" charset="0"/>
              </a:rPr>
              <a:t>Tình</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cảm</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của</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nhân</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dân</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với</a:t>
            </a:r>
            <a:r>
              <a:rPr lang="en-US" sz="4400" dirty="0">
                <a:solidFill>
                  <a:srgbClr val="FF0000"/>
                </a:solidFill>
                <a:latin typeface="#9Slide05 FS Blonde Script" panose="03000503000000000000" pitchFamily="65" charset="0"/>
                <a:cs typeface="#9Slide03 Arima Madurai" panose="00000500000000000000" pitchFamily="2" charset="0"/>
              </a:rPr>
              <a:t> </a:t>
            </a:r>
            <a:r>
              <a:rPr lang="en-US" sz="4400" dirty="0" err="1">
                <a:solidFill>
                  <a:srgbClr val="FF0000"/>
                </a:solidFill>
                <a:latin typeface="#9Slide05 FS Blonde Script" panose="03000503000000000000" pitchFamily="65" charset="0"/>
                <a:cs typeface="#9Slide03 Arima Madurai" panose="00000500000000000000" pitchFamily="2" charset="0"/>
              </a:rPr>
              <a:t>Gióng</a:t>
            </a:r>
            <a:endParaRPr lang="en-US" sz="3200" dirty="0">
              <a:latin typeface="#9Slide03 Arima Madurai" panose="00000500000000000000" pitchFamily="2" charset="0"/>
              <a:cs typeface="#9Slide03 Arima Madurai" panose="00000500000000000000" pitchFamily="2" charset="0"/>
            </a:endParaRPr>
          </a:p>
        </p:txBody>
      </p:sp>
      <p:sp>
        <p:nvSpPr>
          <p:cNvPr id="4" name="Google Shape;3653;p85">
            <a:extLst>
              <a:ext uri="{FF2B5EF4-FFF2-40B4-BE49-F238E27FC236}">
                <a16:creationId xmlns:a16="http://schemas.microsoft.com/office/drawing/2014/main" id="{40F71C6D-E626-4537-9102-AE71E509220C}"/>
              </a:ext>
            </a:extLst>
          </p:cNvPr>
          <p:cNvSpPr/>
          <p:nvPr/>
        </p:nvSpPr>
        <p:spPr>
          <a:xfrm>
            <a:off x="381000" y="1480125"/>
            <a:ext cx="5029199" cy="49250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1F2CE"/>
          </a:solidFill>
          <a:ln>
            <a:noFill/>
          </a:ln>
        </p:spPr>
        <p:txBody>
          <a:bodyPr spcFirstLastPara="1" wrap="square" lIns="121900" tIns="121900" rIns="121900" bIns="121900" anchor="ctr" anchorCtr="0">
            <a:noAutofit/>
          </a:bodyPr>
          <a:lstStyle/>
          <a:p>
            <a:endParaRPr sz="2400"/>
          </a:p>
        </p:txBody>
      </p:sp>
      <p:grpSp>
        <p:nvGrpSpPr>
          <p:cNvPr id="5" name="Google Shape;3654;p85">
            <a:extLst>
              <a:ext uri="{FF2B5EF4-FFF2-40B4-BE49-F238E27FC236}">
                <a16:creationId xmlns:a16="http://schemas.microsoft.com/office/drawing/2014/main" id="{3CA6CF23-3981-495E-9594-ACA56A10FE9E}"/>
              </a:ext>
            </a:extLst>
          </p:cNvPr>
          <p:cNvGrpSpPr/>
          <p:nvPr/>
        </p:nvGrpSpPr>
        <p:grpSpPr>
          <a:xfrm>
            <a:off x="647958" y="3096543"/>
            <a:ext cx="447499" cy="423731"/>
            <a:chOff x="3963749" y="540574"/>
            <a:chExt cx="1216471" cy="1151860"/>
          </a:xfrm>
        </p:grpSpPr>
        <p:sp>
          <p:nvSpPr>
            <p:cNvPr id="6" name="Google Shape;3655;p85">
              <a:extLst>
                <a:ext uri="{FF2B5EF4-FFF2-40B4-BE49-F238E27FC236}">
                  <a16:creationId xmlns:a16="http://schemas.microsoft.com/office/drawing/2014/main" id="{B0772265-B62C-4E10-AB8B-888242CC0FC5}"/>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7" name="Google Shape;3656;p85">
              <a:extLst>
                <a:ext uri="{FF2B5EF4-FFF2-40B4-BE49-F238E27FC236}">
                  <a16:creationId xmlns:a16="http://schemas.microsoft.com/office/drawing/2014/main" id="{AA0A9467-EB7D-466E-A592-8541A4F970D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 name="Google Shape;3657;p85">
            <a:extLst>
              <a:ext uri="{FF2B5EF4-FFF2-40B4-BE49-F238E27FC236}">
                <a16:creationId xmlns:a16="http://schemas.microsoft.com/office/drawing/2014/main" id="{1D4F8EE2-EEA2-46B1-81C5-D71FD5E3978D}"/>
              </a:ext>
            </a:extLst>
          </p:cNvPr>
          <p:cNvGrpSpPr/>
          <p:nvPr/>
        </p:nvGrpSpPr>
        <p:grpSpPr>
          <a:xfrm>
            <a:off x="684838" y="4650688"/>
            <a:ext cx="447499" cy="423731"/>
            <a:chOff x="3963749" y="540574"/>
            <a:chExt cx="1216471" cy="1151860"/>
          </a:xfrm>
        </p:grpSpPr>
        <p:sp>
          <p:nvSpPr>
            <p:cNvPr id="9" name="Google Shape;3658;p85">
              <a:extLst>
                <a:ext uri="{FF2B5EF4-FFF2-40B4-BE49-F238E27FC236}">
                  <a16:creationId xmlns:a16="http://schemas.microsoft.com/office/drawing/2014/main" id="{06DBB52C-C8B0-4820-BAF1-2C420E4FB249}"/>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10" name="Google Shape;3659;p85">
              <a:extLst>
                <a:ext uri="{FF2B5EF4-FFF2-40B4-BE49-F238E27FC236}">
                  <a16:creationId xmlns:a16="http://schemas.microsoft.com/office/drawing/2014/main" id="{D31DC995-914D-4706-9B3D-4647282D1BC3}"/>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14" name="Google Shape;3671;p85">
            <a:extLst>
              <a:ext uri="{FF2B5EF4-FFF2-40B4-BE49-F238E27FC236}">
                <a16:creationId xmlns:a16="http://schemas.microsoft.com/office/drawing/2014/main" id="{F29D6C82-E01E-4636-B1DF-A3AD60DBC75A}"/>
              </a:ext>
            </a:extLst>
          </p:cNvPr>
          <p:cNvSpPr txBox="1">
            <a:spLocks/>
          </p:cNvSpPr>
          <p:nvPr/>
        </p:nvSpPr>
        <p:spPr>
          <a:xfrm>
            <a:off x="1163893" y="1654284"/>
            <a:ext cx="3157600" cy="853600"/>
          </a:xfrm>
          <a:prstGeom prst="rect">
            <a:avLst/>
          </a:prstGeom>
        </p:spPr>
        <p:txBody>
          <a:bodyPr spcFirstLastPara="1" vert="horz" wrap="square" lIns="121900" tIns="121900" rIns="121900" bIns="121900" anchor="ctr" anchorCtr="0">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800" dirty="0" err="1">
                <a:solidFill>
                  <a:srgbClr val="0070C0"/>
                </a:solidFill>
                <a:latin typeface="#9Slide03 Arima Madurai Black" panose="00000A00000000000000" pitchFamily="2" charset="0"/>
                <a:cs typeface="#9Slide03 Arima Madurai Black" panose="00000A00000000000000" pitchFamily="2" charset="0"/>
              </a:rPr>
              <a:t>Cách</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gọi</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tên</a:t>
            </a:r>
            <a:endParaRPr lang="en-US"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2050AC15-A308-435A-BD06-CB85DF765C01}"/>
              </a:ext>
            </a:extLst>
          </p:cNvPr>
          <p:cNvSpPr txBox="1"/>
          <p:nvPr/>
        </p:nvSpPr>
        <p:spPr>
          <a:xfrm>
            <a:off x="1295400" y="2725918"/>
            <a:ext cx="3657599" cy="1200329"/>
          </a:xfrm>
          <a:prstGeom prst="rect">
            <a:avLst/>
          </a:prstGeom>
          <a:noFill/>
        </p:spPr>
        <p:txBody>
          <a:bodyPr wrap="square">
            <a:spAutoFit/>
          </a:bodyPr>
          <a:lstStyle/>
          <a:p>
            <a:pPr algn="just"/>
            <a:r>
              <a:rPr lang="en-US" sz="2400" b="1" dirty="0">
                <a:latin typeface="#9Slide03 Arima Madurai" panose="00000500000000000000" pitchFamily="2" charset="0"/>
                <a:ea typeface="Times New Roman" panose="02020603050405020304" pitchFamily="18" charset="0"/>
                <a:cs typeface="#9Slide03 Arima Madurai" panose="00000500000000000000" pitchFamily="2" charset="0"/>
              </a:rPr>
              <a:t>Ban </a:t>
            </a:r>
            <a:r>
              <a:rPr lang="en-US" sz="2400" b="1" dirty="0" err="1">
                <a:latin typeface="#9Slide03 Arima Madurai" panose="00000500000000000000" pitchFamily="2" charset="0"/>
                <a:ea typeface="Times New Roman" panose="02020603050405020304" pitchFamily="18" charset="0"/>
                <a:cs typeface="#9Slide03 Arima Madurai" panose="00000500000000000000" pitchFamily="2" charset="0"/>
              </a:rPr>
              <a:t>đầu</a:t>
            </a:r>
            <a:r>
              <a:rPr lang="en-US" sz="2400" b="1"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cậu</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bé</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đứa</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trẻ</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đứa</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rPr>
              <a:t>bé</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rPr>
              <a:t> </a:t>
            </a:r>
          </a:p>
          <a:p>
            <a:pPr algn="just"/>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Thân</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mật</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trìu</a:t>
            </a:r>
            <a:r>
              <a:rPr lang="en-US" sz="2400" dirty="0">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2400" dirty="0" err="1">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mến</a:t>
            </a:r>
            <a:endParaRPr lang="en-US" sz="2400" dirty="0">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6" name="TextBox 15">
            <a:extLst>
              <a:ext uri="{FF2B5EF4-FFF2-40B4-BE49-F238E27FC236}">
                <a16:creationId xmlns:a16="http://schemas.microsoft.com/office/drawing/2014/main" id="{CB19532A-C2FD-41FA-BC43-6FBAC804BE84}"/>
              </a:ext>
            </a:extLst>
          </p:cNvPr>
          <p:cNvSpPr txBox="1"/>
          <p:nvPr/>
        </p:nvSpPr>
        <p:spPr>
          <a:xfrm>
            <a:off x="1318905" y="4114800"/>
            <a:ext cx="3786495" cy="1569660"/>
          </a:xfrm>
          <a:prstGeom prst="rect">
            <a:avLst/>
          </a:prstGeom>
          <a:noFill/>
        </p:spPr>
        <p:txBody>
          <a:bodyPr wrap="square">
            <a:spAutoFit/>
          </a:bodyPr>
          <a:lstStyle/>
          <a:p>
            <a:pPr algn="just"/>
            <a:r>
              <a:rPr lang="vi-VN" sz="2400" b="1" dirty="0">
                <a:latin typeface="#9Slide03 Arima Madurai" panose="00000500000000000000" pitchFamily="2" charset="0"/>
                <a:cs typeface="#9Slide03 Arima Madurai" panose="00000500000000000000" pitchFamily="2" charset="0"/>
              </a:rPr>
              <a:t>Trong và sau khi ra trận: </a:t>
            </a:r>
            <a:r>
              <a:rPr lang="vi-VN" sz="2400" dirty="0">
                <a:latin typeface="#9Slide03 Arima Madurai" panose="00000500000000000000" pitchFamily="2" charset="0"/>
                <a:cs typeface="#9Slide03 Arima Madurai" panose="00000500000000000000" pitchFamily="2" charset="0"/>
              </a:rPr>
              <a:t>tráng sĩ</a:t>
            </a:r>
            <a:r>
              <a:rPr lang="en-US" sz="2400" dirty="0">
                <a:latin typeface="#9Slide03 Arima Madurai" panose="00000500000000000000" pitchFamily="2" charset="0"/>
                <a:cs typeface="#9Slide03 Arima Madurai" panose="00000500000000000000" pitchFamily="2" charset="0"/>
              </a:rPr>
              <a:t> (7 </a:t>
            </a:r>
            <a:r>
              <a:rPr lang="en-US" sz="2400" dirty="0" err="1">
                <a:latin typeface="#9Slide03 Arima Madurai" panose="00000500000000000000" pitchFamily="2" charset="0"/>
                <a:cs typeface="#9Slide03 Arima Madurai" panose="00000500000000000000" pitchFamily="2" charset="0"/>
              </a:rPr>
              <a:t>lần</a:t>
            </a:r>
            <a:r>
              <a:rPr lang="en-US" sz="2400" dirty="0">
                <a:latin typeface="#9Slide03 Arima Madurai" panose="00000500000000000000" pitchFamily="2" charset="0"/>
                <a:cs typeface="#9Slide03 Arima Madurai" panose="00000500000000000000" pitchFamily="2" charset="0"/>
              </a:rPr>
              <a:t>)</a:t>
            </a:r>
            <a:r>
              <a:rPr lang="vi-VN" sz="2400" dirty="0">
                <a:latin typeface="#9Slide03 Arima Madurai" panose="00000500000000000000" pitchFamily="2" charset="0"/>
                <a:cs typeface="#9Slide03 Arima Madurai" panose="00000500000000000000" pitchFamily="2" charset="0"/>
              </a:rPr>
              <a:t>, Phù Đổng Thiên Vương, Thánh Gióng</a:t>
            </a:r>
            <a:r>
              <a:rPr lang="en-US" sz="2400" dirty="0">
                <a:latin typeface="#9Slide03 Arima Madurai" panose="00000500000000000000" pitchFamily="2" charset="0"/>
                <a:cs typeface="#9Slide03 Arima Madurai" panose="00000500000000000000" pitchFamily="2" charset="0"/>
              </a:rPr>
              <a:t> </a:t>
            </a:r>
          </a:p>
          <a:p>
            <a:pPr algn="just"/>
            <a:r>
              <a:rPr lang="en-US" sz="24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VN" sz="2400" dirty="0">
                <a:latin typeface="#9Slide03 Arima Madurai" panose="00000500000000000000" pitchFamily="2" charset="0"/>
                <a:cs typeface="#9Slide03 Arima Madurai" panose="00000500000000000000" pitchFamily="2" charset="0"/>
              </a:rPr>
              <a:t>Tôn quý, ngợi ca</a:t>
            </a:r>
            <a:endParaRPr lang="en-US" sz="2400" dirty="0">
              <a:latin typeface="#9Slide03 Arima Madurai" panose="00000500000000000000" pitchFamily="2" charset="0"/>
              <a:cs typeface="#9Slide03 Arima Madurai" panose="00000500000000000000" pitchFamily="2" charset="0"/>
            </a:endParaRPr>
          </a:p>
        </p:txBody>
      </p:sp>
      <p:sp>
        <p:nvSpPr>
          <p:cNvPr id="18" name="Google Shape;3653;p85">
            <a:extLst>
              <a:ext uri="{FF2B5EF4-FFF2-40B4-BE49-F238E27FC236}">
                <a16:creationId xmlns:a16="http://schemas.microsoft.com/office/drawing/2014/main" id="{1A5FB6CC-A27D-48F4-8D3E-AB254F232D76}"/>
              </a:ext>
            </a:extLst>
          </p:cNvPr>
          <p:cNvSpPr/>
          <p:nvPr/>
        </p:nvSpPr>
        <p:spPr>
          <a:xfrm>
            <a:off x="6321990" y="1463747"/>
            <a:ext cx="5565210" cy="49250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1F2CE"/>
          </a:solidFill>
          <a:ln>
            <a:noFill/>
          </a:ln>
        </p:spPr>
        <p:txBody>
          <a:bodyPr spcFirstLastPara="1" wrap="square" lIns="121900" tIns="121900" rIns="121900" bIns="121900" anchor="ctr" anchorCtr="0">
            <a:noAutofit/>
          </a:bodyPr>
          <a:lstStyle/>
          <a:p>
            <a:endParaRPr sz="2400"/>
          </a:p>
        </p:txBody>
      </p:sp>
      <p:grpSp>
        <p:nvGrpSpPr>
          <p:cNvPr id="19" name="Google Shape;3654;p85">
            <a:extLst>
              <a:ext uri="{FF2B5EF4-FFF2-40B4-BE49-F238E27FC236}">
                <a16:creationId xmlns:a16="http://schemas.microsoft.com/office/drawing/2014/main" id="{F2748A4A-3166-48C0-9308-56E4F0E64FD9}"/>
              </a:ext>
            </a:extLst>
          </p:cNvPr>
          <p:cNvGrpSpPr/>
          <p:nvPr/>
        </p:nvGrpSpPr>
        <p:grpSpPr>
          <a:xfrm>
            <a:off x="6574093" y="3236362"/>
            <a:ext cx="447499" cy="423731"/>
            <a:chOff x="3963749" y="540574"/>
            <a:chExt cx="1216471" cy="1151860"/>
          </a:xfrm>
        </p:grpSpPr>
        <p:sp>
          <p:nvSpPr>
            <p:cNvPr id="20" name="Google Shape;3655;p85">
              <a:extLst>
                <a:ext uri="{FF2B5EF4-FFF2-40B4-BE49-F238E27FC236}">
                  <a16:creationId xmlns:a16="http://schemas.microsoft.com/office/drawing/2014/main" id="{3FD3E443-5F1D-4705-A1D8-0BA307F1A5C9}"/>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21" name="Google Shape;3656;p85">
              <a:extLst>
                <a:ext uri="{FF2B5EF4-FFF2-40B4-BE49-F238E27FC236}">
                  <a16:creationId xmlns:a16="http://schemas.microsoft.com/office/drawing/2014/main" id="{B8C5A813-1D7D-442C-856E-728105EDC203}"/>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22" name="Google Shape;3657;p85">
            <a:extLst>
              <a:ext uri="{FF2B5EF4-FFF2-40B4-BE49-F238E27FC236}">
                <a16:creationId xmlns:a16="http://schemas.microsoft.com/office/drawing/2014/main" id="{B94974FA-9B1C-4B8F-9243-AD32CBDB7963}"/>
              </a:ext>
            </a:extLst>
          </p:cNvPr>
          <p:cNvGrpSpPr/>
          <p:nvPr/>
        </p:nvGrpSpPr>
        <p:grpSpPr>
          <a:xfrm>
            <a:off x="6574093" y="4650693"/>
            <a:ext cx="447499" cy="423731"/>
            <a:chOff x="3963749" y="540574"/>
            <a:chExt cx="1216471" cy="1151860"/>
          </a:xfrm>
        </p:grpSpPr>
        <p:sp>
          <p:nvSpPr>
            <p:cNvPr id="23" name="Google Shape;3658;p85">
              <a:extLst>
                <a:ext uri="{FF2B5EF4-FFF2-40B4-BE49-F238E27FC236}">
                  <a16:creationId xmlns:a16="http://schemas.microsoft.com/office/drawing/2014/main" id="{1910F8FE-472D-4719-842A-1CF80400880C}"/>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24" name="Google Shape;3659;p85">
              <a:extLst>
                <a:ext uri="{FF2B5EF4-FFF2-40B4-BE49-F238E27FC236}">
                  <a16:creationId xmlns:a16="http://schemas.microsoft.com/office/drawing/2014/main" id="{947C8FE2-565F-420D-A204-9020E2C701E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Google Shape;3671;p85">
            <a:extLst>
              <a:ext uri="{FF2B5EF4-FFF2-40B4-BE49-F238E27FC236}">
                <a16:creationId xmlns:a16="http://schemas.microsoft.com/office/drawing/2014/main" id="{A59E3D4D-2CB8-45EA-B6E8-D619802C803C}"/>
              </a:ext>
            </a:extLst>
          </p:cNvPr>
          <p:cNvSpPr txBox="1">
            <a:spLocks/>
          </p:cNvSpPr>
          <p:nvPr/>
        </p:nvSpPr>
        <p:spPr>
          <a:xfrm>
            <a:off x="7345838" y="1739917"/>
            <a:ext cx="3537737" cy="853600"/>
          </a:xfrm>
          <a:prstGeom prst="rect">
            <a:avLst/>
          </a:prstGeom>
        </p:spPr>
        <p:txBody>
          <a:bodyPr spcFirstLastPara="1" vert="horz" wrap="square" lIns="121900" tIns="121900" rIns="121900" bIns="121900" anchor="ctr" anchorCtr="0">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800" dirty="0" err="1">
                <a:solidFill>
                  <a:srgbClr val="0070C0"/>
                </a:solidFill>
                <a:latin typeface="#9Slide03 Arima Madurai Black" panose="00000A00000000000000" pitchFamily="2" charset="0"/>
                <a:cs typeface="#9Slide03 Arima Madurai Black" panose="00000A00000000000000" pitchFamily="2" charset="0"/>
              </a:rPr>
              <a:t>Sự</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hỗ</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trợ</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và</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suy</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tôn</a:t>
            </a:r>
            <a:endParaRPr lang="en-US"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3E3E616A-BBE9-4F13-BFF3-582F1A7B7563}"/>
              </a:ext>
            </a:extLst>
          </p:cNvPr>
          <p:cNvSpPr txBox="1"/>
          <p:nvPr/>
        </p:nvSpPr>
        <p:spPr>
          <a:xfrm>
            <a:off x="7273695" y="2821893"/>
            <a:ext cx="4339344" cy="1200329"/>
          </a:xfrm>
          <a:prstGeom prst="rect">
            <a:avLst/>
          </a:prstGeom>
          <a:noFill/>
        </p:spPr>
        <p:txBody>
          <a:bodyPr wrap="square">
            <a:spAutoFit/>
          </a:bodyPr>
          <a:lstStyle/>
          <a:p>
            <a:pPr algn="just"/>
            <a:r>
              <a:rPr lang="en-US" sz="2400" b="1" dirty="0" err="1">
                <a:latin typeface="#9Slide03 Arima Madurai" panose="00000500000000000000" pitchFamily="2" charset="0"/>
                <a:cs typeface="#9Slide03 Arima Madurai" panose="00000500000000000000" pitchFamily="2" charset="0"/>
              </a:rPr>
              <a:t>Dân</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làng</a:t>
            </a:r>
            <a:r>
              <a:rPr lang="en-US" sz="2400" b="1"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Sẵn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lòng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góp</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gạo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nuôi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 </a:t>
            </a:r>
            <a:r>
              <a:rPr lang="en-US" sz="2400" dirty="0" err="1">
                <a:latin typeface="#9Slide03 Arima Madurai" panose="00000500000000000000" pitchFamily="2" charset="0"/>
                <a:cs typeface="#9Slide03 Arima Madurai" panose="00000500000000000000" pitchFamily="2" charset="0"/>
              </a:rPr>
              <a:t>Suy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tôn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lập</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đền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thờ</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tụng</a:t>
            </a:r>
            <a:endParaRPr lang="en-US" sz="2400" dirty="0">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27" name="TextBox 26">
            <a:extLst>
              <a:ext uri="{FF2B5EF4-FFF2-40B4-BE49-F238E27FC236}">
                <a16:creationId xmlns:a16="http://schemas.microsoft.com/office/drawing/2014/main" id="{1335F3D9-2843-4FC9-BFE1-B038FE75CD66}"/>
              </a:ext>
            </a:extLst>
          </p:cNvPr>
          <p:cNvSpPr txBox="1"/>
          <p:nvPr/>
        </p:nvSpPr>
        <p:spPr>
          <a:xfrm>
            <a:off x="7226300" y="4498293"/>
            <a:ext cx="4339342" cy="1200329"/>
          </a:xfrm>
          <a:prstGeom prst="rect">
            <a:avLst/>
          </a:prstGeom>
          <a:noFill/>
        </p:spPr>
        <p:txBody>
          <a:bodyPr wrap="square">
            <a:spAutoFit/>
          </a:bodyPr>
          <a:lstStyle/>
          <a:p>
            <a:pPr algn="just"/>
            <a:r>
              <a:rPr lang="en-US" sz="2400" b="1" dirty="0" err="1">
                <a:latin typeface="#9Slide03 Arima Madurai" panose="00000500000000000000" pitchFamily="2" charset="0"/>
                <a:cs typeface="#9Slide03 Arima Madurai" panose="00000500000000000000" pitchFamily="2" charset="0"/>
              </a:rPr>
              <a:t>Vua</a:t>
            </a:r>
            <a:r>
              <a:rPr lang="en-US" sz="2400" b="1"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Chuẩn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bị</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đủ</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vũ</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khí</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giặc</a:t>
            </a:r>
            <a:r>
              <a:rPr lang="en-US" sz="2400" dirty="0">
                <a:latin typeface="#9Slide03 Arima Madurai" panose="00000500000000000000" pitchFamily="2" charset="0"/>
                <a:cs typeface="#9Slide03 Arima Madurai" panose="00000500000000000000" pitchFamily="2" charset="0"/>
              </a:rPr>
              <a:t> + </a:t>
            </a:r>
            <a:r>
              <a:rPr lang="en-US" sz="2400" dirty="0" err="1">
                <a:latin typeface="#9Slide03 Arima Madurai" panose="00000500000000000000" pitchFamily="2" charset="0"/>
                <a:cs typeface="#9Slide03 Arima Madurai" panose="00000500000000000000" pitchFamily="2" charset="0"/>
              </a:rPr>
              <a:t>Phong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Gióng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Phù</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Đổng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Thiên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Vương</a:t>
            </a:r>
            <a:endParaRPr lang="en-US" sz="2400" dirty="0">
              <a:latin typeface="#9Slide03 Arima Madurai" panose="00000500000000000000" pitchFamily="2" charset="0"/>
              <a:cs typeface="#9Slide03 Arima Madurai" panose="00000500000000000000" pitchFamily="2" charset="0"/>
            </a:endParaRPr>
          </a:p>
        </p:txBody>
      </p:sp>
      <p:pic>
        <p:nvPicPr>
          <p:cNvPr id="29" name="Picture 28">
            <a:extLst>
              <a:ext uri="{FF2B5EF4-FFF2-40B4-BE49-F238E27FC236}">
                <a16:creationId xmlns:a16="http://schemas.microsoft.com/office/drawing/2014/main" id="{2042E175-EF2B-4BF3-9A39-C74457F36D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083" b="79948" l="1830" r="16471"/>
                    </a14:imgEffect>
                  </a14:imgLayer>
                </a14:imgProps>
              </a:ext>
            </a:extLst>
          </a:blip>
          <a:srcRect l="-2" t="25903" r="81624" b="13977"/>
          <a:stretch/>
        </p:blipFill>
        <p:spPr>
          <a:xfrm>
            <a:off x="4876800" y="3413917"/>
            <a:ext cx="2059992" cy="3788914"/>
          </a:xfrm>
          <a:prstGeom prst="rect">
            <a:avLst/>
          </a:prstGeom>
        </p:spPr>
      </p:pic>
    </p:spTree>
    <p:extLst>
      <p:ext uri="{BB962C8B-B14F-4D97-AF65-F5344CB8AC3E}">
        <p14:creationId xmlns:p14="http://schemas.microsoft.com/office/powerpoint/2010/main" val="31208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barn(inVertical)">
                                      <p:cBhvr>
                                        <p:cTn id="39" dur="500"/>
                                        <p:tgtEl>
                                          <p:spTgt spid="2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6" presetClass="entr" presetSubtype="16"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build="p"/>
      <p:bldP spid="15" grpId="0"/>
      <p:bldP spid="16" grpId="0"/>
      <p:bldP spid="18" grpId="0" animBg="1"/>
      <p:bldP spid="25" grpId="0" build="p"/>
      <p:bldP spid="26"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93;p40">
            <a:extLst>
              <a:ext uri="{FF2B5EF4-FFF2-40B4-BE49-F238E27FC236}">
                <a16:creationId xmlns:a16="http://schemas.microsoft.com/office/drawing/2014/main" id="{A3B98609-7433-4F7A-AC77-92EF60A6AFA2}"/>
              </a:ext>
            </a:extLst>
          </p:cNvPr>
          <p:cNvPicPr preferRelativeResize="0"/>
          <p:nvPr/>
        </p:nvPicPr>
        <p:blipFill rotWithShape="1">
          <a:blip r:embed="rId3">
            <a:extLst>
              <a:ext uri="{28A0092B-C50C-407E-A947-70E740481C1C}">
                <a14:useLocalDpi xmlns:a14="http://schemas.microsoft.com/office/drawing/2010/main" val="0"/>
              </a:ext>
            </a:extLst>
          </a:blip>
          <a:srcRect l="29681" t="236" r="5713" b="-236"/>
          <a:stretch/>
        </p:blipFill>
        <p:spPr>
          <a:xfrm>
            <a:off x="0" y="-7173"/>
            <a:ext cx="7889550" cy="6895299"/>
          </a:xfrm>
          <a:prstGeom prst="rect">
            <a:avLst/>
          </a:prstGeom>
          <a:noFill/>
          <a:ln>
            <a:noFill/>
          </a:ln>
        </p:spPr>
      </p:pic>
      <p:pic>
        <p:nvPicPr>
          <p:cNvPr id="4" name="Google Shape;994;p40">
            <a:extLst>
              <a:ext uri="{FF2B5EF4-FFF2-40B4-BE49-F238E27FC236}">
                <a16:creationId xmlns:a16="http://schemas.microsoft.com/office/drawing/2014/main" id="{E5B292FD-916D-4B7E-B37F-415D2425E75D}"/>
              </a:ext>
            </a:extLst>
          </p:cNvPr>
          <p:cNvPicPr preferRelativeResize="0"/>
          <p:nvPr/>
        </p:nvPicPr>
        <p:blipFill rotWithShape="1">
          <a:blip r:embed="rId4">
            <a:alphaModFix/>
          </a:blip>
          <a:srcRect b="11622"/>
          <a:stretch/>
        </p:blipFill>
        <p:spPr>
          <a:xfrm>
            <a:off x="0" y="-37299"/>
            <a:ext cx="12202916" cy="6925425"/>
          </a:xfrm>
          <a:prstGeom prst="rect">
            <a:avLst/>
          </a:prstGeom>
          <a:noFill/>
          <a:ln>
            <a:noFill/>
          </a:ln>
        </p:spPr>
      </p:pic>
      <p:grpSp>
        <p:nvGrpSpPr>
          <p:cNvPr id="5" name="Google Shape;996;p40">
            <a:extLst>
              <a:ext uri="{FF2B5EF4-FFF2-40B4-BE49-F238E27FC236}">
                <a16:creationId xmlns:a16="http://schemas.microsoft.com/office/drawing/2014/main" id="{CEFD2F6D-5238-4D5C-9833-CC77E06F4AFF}"/>
              </a:ext>
            </a:extLst>
          </p:cNvPr>
          <p:cNvGrpSpPr/>
          <p:nvPr/>
        </p:nvGrpSpPr>
        <p:grpSpPr>
          <a:xfrm rot="5400000" flipH="1">
            <a:off x="10751801" y="-892573"/>
            <a:ext cx="1559555" cy="2865041"/>
            <a:chOff x="-33424" y="2979745"/>
            <a:chExt cx="1169666" cy="2148781"/>
          </a:xfrm>
        </p:grpSpPr>
        <p:sp>
          <p:nvSpPr>
            <p:cNvPr id="6" name="Google Shape;997;p40">
              <a:extLst>
                <a:ext uri="{FF2B5EF4-FFF2-40B4-BE49-F238E27FC236}">
                  <a16:creationId xmlns:a16="http://schemas.microsoft.com/office/drawing/2014/main" id="{A3B4D341-FED6-485C-A955-1916490C20D2}"/>
                </a:ext>
              </a:extLst>
            </p:cNvPr>
            <p:cNvSpPr/>
            <p:nvPr/>
          </p:nvSpPr>
          <p:spPr>
            <a:xfrm rot="9341359">
              <a:off x="1100306" y="5097952"/>
              <a:ext cx="32207" cy="25056"/>
            </a:xfrm>
            <a:custGeom>
              <a:avLst/>
              <a:gdLst/>
              <a:ahLst/>
              <a:cxnLst/>
              <a:rect l="l" t="t" r="r" b="b"/>
              <a:pathLst>
                <a:path w="572" h="445" extrusionOk="0">
                  <a:moveTo>
                    <a:pt x="288" y="0"/>
                  </a:moveTo>
                  <a:cubicBezTo>
                    <a:pt x="5"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7" name="Google Shape;998;p40">
              <a:extLst>
                <a:ext uri="{FF2B5EF4-FFF2-40B4-BE49-F238E27FC236}">
                  <a16:creationId xmlns:a16="http://schemas.microsoft.com/office/drawing/2014/main" id="{4060303C-8903-4DAE-B619-F50A64B68161}"/>
                </a:ext>
              </a:extLst>
            </p:cNvPr>
            <p:cNvSpPr/>
            <p:nvPr/>
          </p:nvSpPr>
          <p:spPr>
            <a:xfrm rot="9341359">
              <a:off x="878712" y="4865768"/>
              <a:ext cx="32263" cy="25056"/>
            </a:xfrm>
            <a:custGeom>
              <a:avLst/>
              <a:gdLst/>
              <a:ahLst/>
              <a:cxnLst/>
              <a:rect l="l" t="t" r="r" b="b"/>
              <a:pathLst>
                <a:path w="573" h="445" extrusionOk="0">
                  <a:moveTo>
                    <a:pt x="288" y="0"/>
                  </a:moveTo>
                  <a:cubicBezTo>
                    <a:pt x="1" y="0"/>
                    <a:pt x="1"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8" name="Google Shape;999;p40">
              <a:extLst>
                <a:ext uri="{FF2B5EF4-FFF2-40B4-BE49-F238E27FC236}">
                  <a16:creationId xmlns:a16="http://schemas.microsoft.com/office/drawing/2014/main" id="{9505768E-D422-4E47-81C6-1D75B763F2B8}"/>
                </a:ext>
              </a:extLst>
            </p:cNvPr>
            <p:cNvSpPr/>
            <p:nvPr/>
          </p:nvSpPr>
          <p:spPr>
            <a:xfrm rot="9341359">
              <a:off x="755348" y="4963325"/>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9" name="Google Shape;1000;p40">
              <a:extLst>
                <a:ext uri="{FF2B5EF4-FFF2-40B4-BE49-F238E27FC236}">
                  <a16:creationId xmlns:a16="http://schemas.microsoft.com/office/drawing/2014/main" id="{D2EAD997-10C1-4DED-96D3-E1A8CFDD0085}"/>
                </a:ext>
              </a:extLst>
            </p:cNvPr>
            <p:cNvSpPr/>
            <p:nvPr/>
          </p:nvSpPr>
          <p:spPr>
            <a:xfrm rot="9341359">
              <a:off x="897056" y="4990626"/>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0" name="Google Shape;1001;p40">
              <a:extLst>
                <a:ext uri="{FF2B5EF4-FFF2-40B4-BE49-F238E27FC236}">
                  <a16:creationId xmlns:a16="http://schemas.microsoft.com/office/drawing/2014/main" id="{05E5E37F-6540-42A8-92BC-4A824057F7E5}"/>
                </a:ext>
              </a:extLst>
            </p:cNvPr>
            <p:cNvSpPr/>
            <p:nvPr/>
          </p:nvSpPr>
          <p:spPr>
            <a:xfrm rot="9341359">
              <a:off x="641129" y="4398767"/>
              <a:ext cx="32207" cy="25112"/>
            </a:xfrm>
            <a:custGeom>
              <a:avLst/>
              <a:gdLst/>
              <a:ahLst/>
              <a:cxnLst/>
              <a:rect l="l" t="t" r="r" b="b"/>
              <a:pathLst>
                <a:path w="572" h="446" extrusionOk="0">
                  <a:moveTo>
                    <a:pt x="287" y="1"/>
                  </a:moveTo>
                  <a:cubicBezTo>
                    <a:pt x="0" y="1"/>
                    <a:pt x="0" y="445"/>
                    <a:pt x="287" y="445"/>
                  </a:cubicBezTo>
                  <a:cubicBezTo>
                    <a:pt x="572" y="445"/>
                    <a:pt x="572" y="1"/>
                    <a:pt x="28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1" name="Google Shape;1002;p40">
              <a:extLst>
                <a:ext uri="{FF2B5EF4-FFF2-40B4-BE49-F238E27FC236}">
                  <a16:creationId xmlns:a16="http://schemas.microsoft.com/office/drawing/2014/main" id="{DADFBAFF-F922-410C-85C6-BD1A0073F312}"/>
                </a:ext>
              </a:extLst>
            </p:cNvPr>
            <p:cNvSpPr/>
            <p:nvPr/>
          </p:nvSpPr>
          <p:spPr>
            <a:xfrm rot="9341359">
              <a:off x="602680" y="4271559"/>
              <a:ext cx="32207" cy="25056"/>
            </a:xfrm>
            <a:custGeom>
              <a:avLst/>
              <a:gdLst/>
              <a:ahLst/>
              <a:cxnLst/>
              <a:rect l="l" t="t" r="r" b="b"/>
              <a:pathLst>
                <a:path w="572" h="445" extrusionOk="0">
                  <a:moveTo>
                    <a:pt x="288" y="0"/>
                  </a:moveTo>
                  <a:cubicBezTo>
                    <a:pt x="0"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2" name="Google Shape;1003;p40">
              <a:extLst>
                <a:ext uri="{FF2B5EF4-FFF2-40B4-BE49-F238E27FC236}">
                  <a16:creationId xmlns:a16="http://schemas.microsoft.com/office/drawing/2014/main" id="{E7E5A525-A901-4A12-A97E-D288D439099F}"/>
                </a:ext>
              </a:extLst>
            </p:cNvPr>
            <p:cNvSpPr/>
            <p:nvPr/>
          </p:nvSpPr>
          <p:spPr>
            <a:xfrm rot="9341359">
              <a:off x="918097" y="4767611"/>
              <a:ext cx="32207" cy="25112"/>
            </a:xfrm>
            <a:custGeom>
              <a:avLst/>
              <a:gdLst/>
              <a:ahLst/>
              <a:cxnLst/>
              <a:rect l="l" t="t" r="r" b="b"/>
              <a:pathLst>
                <a:path w="572" h="446" extrusionOk="0">
                  <a:moveTo>
                    <a:pt x="288" y="0"/>
                  </a:moveTo>
                  <a:cubicBezTo>
                    <a:pt x="4" y="0"/>
                    <a:pt x="0"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3" name="Google Shape;1004;p40">
              <a:extLst>
                <a:ext uri="{FF2B5EF4-FFF2-40B4-BE49-F238E27FC236}">
                  <a16:creationId xmlns:a16="http://schemas.microsoft.com/office/drawing/2014/main" id="{E8E725DD-D0C2-4841-B270-A1FB10E27187}"/>
                </a:ext>
              </a:extLst>
            </p:cNvPr>
            <p:cNvSpPr/>
            <p:nvPr/>
          </p:nvSpPr>
          <p:spPr>
            <a:xfrm rot="9341359">
              <a:off x="727461" y="4461712"/>
              <a:ext cx="64357" cy="49943"/>
            </a:xfrm>
            <a:custGeom>
              <a:avLst/>
              <a:gdLst/>
              <a:ahLst/>
              <a:cxnLst/>
              <a:rect l="l" t="t" r="r" b="b"/>
              <a:pathLst>
                <a:path w="1143" h="887" extrusionOk="0">
                  <a:moveTo>
                    <a:pt x="571" y="0"/>
                  </a:moveTo>
                  <a:cubicBezTo>
                    <a:pt x="0" y="0"/>
                    <a:pt x="0" y="886"/>
                    <a:pt x="571" y="886"/>
                  </a:cubicBezTo>
                  <a:cubicBezTo>
                    <a:pt x="1139" y="886"/>
                    <a:pt x="1142"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4" name="Google Shape;1005;p40">
              <a:extLst>
                <a:ext uri="{FF2B5EF4-FFF2-40B4-BE49-F238E27FC236}">
                  <a16:creationId xmlns:a16="http://schemas.microsoft.com/office/drawing/2014/main" id="{7AF2D735-612F-48DF-B371-F8717C294EFE}"/>
                </a:ext>
              </a:extLst>
            </p:cNvPr>
            <p:cNvSpPr/>
            <p:nvPr/>
          </p:nvSpPr>
          <p:spPr>
            <a:xfrm rot="9341359">
              <a:off x="743732" y="5036342"/>
              <a:ext cx="64188" cy="49943"/>
            </a:xfrm>
            <a:custGeom>
              <a:avLst/>
              <a:gdLst/>
              <a:ahLst/>
              <a:cxnLst/>
              <a:rect l="l" t="t" r="r" b="b"/>
              <a:pathLst>
                <a:path w="1140" h="887" extrusionOk="0">
                  <a:moveTo>
                    <a:pt x="571" y="0"/>
                  </a:moveTo>
                  <a:cubicBezTo>
                    <a:pt x="1" y="0"/>
                    <a:pt x="1" y="886"/>
                    <a:pt x="571" y="886"/>
                  </a:cubicBezTo>
                  <a:cubicBezTo>
                    <a:pt x="1139" y="886"/>
                    <a:pt x="1139"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5" name="Google Shape;1006;p40">
              <a:extLst>
                <a:ext uri="{FF2B5EF4-FFF2-40B4-BE49-F238E27FC236}">
                  <a16:creationId xmlns:a16="http://schemas.microsoft.com/office/drawing/2014/main" id="{A63D328B-58CC-4B48-90E4-EFB66F26773E}"/>
                </a:ext>
              </a:extLst>
            </p:cNvPr>
            <p:cNvSpPr/>
            <p:nvPr/>
          </p:nvSpPr>
          <p:spPr>
            <a:xfrm rot="9341359">
              <a:off x="269397" y="4450905"/>
              <a:ext cx="71001" cy="50168"/>
            </a:xfrm>
            <a:custGeom>
              <a:avLst/>
              <a:gdLst/>
              <a:ahLst/>
              <a:cxnLst/>
              <a:rect l="l" t="t" r="r" b="b"/>
              <a:pathLst>
                <a:path w="1261" h="891" extrusionOk="0">
                  <a:moveTo>
                    <a:pt x="613" y="0"/>
                  </a:moveTo>
                  <a:cubicBezTo>
                    <a:pt x="519" y="0"/>
                    <a:pt x="421" y="35"/>
                    <a:pt x="331" y="117"/>
                  </a:cubicBezTo>
                  <a:cubicBezTo>
                    <a:pt x="0" y="421"/>
                    <a:pt x="297" y="890"/>
                    <a:pt x="646" y="890"/>
                  </a:cubicBezTo>
                  <a:cubicBezTo>
                    <a:pt x="741" y="890"/>
                    <a:pt x="839" y="856"/>
                    <a:pt x="930" y="774"/>
                  </a:cubicBezTo>
                  <a:cubicBezTo>
                    <a:pt x="1260" y="470"/>
                    <a:pt x="961" y="0"/>
                    <a:pt x="613"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6" name="Google Shape;1007;p40">
              <a:extLst>
                <a:ext uri="{FF2B5EF4-FFF2-40B4-BE49-F238E27FC236}">
                  <a16:creationId xmlns:a16="http://schemas.microsoft.com/office/drawing/2014/main" id="{BB3A25FD-264A-4738-B02F-BC36095CC916}"/>
                </a:ext>
              </a:extLst>
            </p:cNvPr>
            <p:cNvSpPr/>
            <p:nvPr/>
          </p:nvSpPr>
          <p:spPr>
            <a:xfrm rot="9341359">
              <a:off x="325227" y="4559144"/>
              <a:ext cx="35472" cy="25056"/>
            </a:xfrm>
            <a:custGeom>
              <a:avLst/>
              <a:gdLst/>
              <a:ahLst/>
              <a:cxnLst/>
              <a:rect l="l" t="t" r="r" b="b"/>
              <a:pathLst>
                <a:path w="630" h="445" extrusionOk="0">
                  <a:moveTo>
                    <a:pt x="306" y="0"/>
                  </a:moveTo>
                  <a:cubicBezTo>
                    <a:pt x="259" y="0"/>
                    <a:pt x="210" y="18"/>
                    <a:pt x="165" y="58"/>
                  </a:cubicBezTo>
                  <a:cubicBezTo>
                    <a:pt x="0" y="209"/>
                    <a:pt x="150" y="444"/>
                    <a:pt x="323" y="444"/>
                  </a:cubicBezTo>
                  <a:cubicBezTo>
                    <a:pt x="369" y="444"/>
                    <a:pt x="418" y="427"/>
                    <a:pt x="462" y="387"/>
                  </a:cubicBezTo>
                  <a:cubicBezTo>
                    <a:pt x="629" y="236"/>
                    <a:pt x="480" y="0"/>
                    <a:pt x="306"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7" name="Google Shape;1008;p40">
              <a:extLst>
                <a:ext uri="{FF2B5EF4-FFF2-40B4-BE49-F238E27FC236}">
                  <a16:creationId xmlns:a16="http://schemas.microsoft.com/office/drawing/2014/main" id="{F6E3FD03-BA37-4FDE-8CEF-D17FA963BE71}"/>
                </a:ext>
              </a:extLst>
            </p:cNvPr>
            <p:cNvSpPr/>
            <p:nvPr/>
          </p:nvSpPr>
          <p:spPr>
            <a:xfrm rot="9341359">
              <a:off x="217809" y="4554412"/>
              <a:ext cx="35472" cy="25056"/>
            </a:xfrm>
            <a:custGeom>
              <a:avLst/>
              <a:gdLst/>
              <a:ahLst/>
              <a:cxnLst/>
              <a:rect l="l" t="t" r="r" b="b"/>
              <a:pathLst>
                <a:path w="630" h="445" extrusionOk="0">
                  <a:moveTo>
                    <a:pt x="305" y="0"/>
                  </a:moveTo>
                  <a:cubicBezTo>
                    <a:pt x="258" y="0"/>
                    <a:pt x="209" y="18"/>
                    <a:pt x="164" y="58"/>
                  </a:cubicBezTo>
                  <a:cubicBezTo>
                    <a:pt x="0" y="209"/>
                    <a:pt x="150" y="445"/>
                    <a:pt x="322" y="445"/>
                  </a:cubicBezTo>
                  <a:cubicBezTo>
                    <a:pt x="369" y="445"/>
                    <a:pt x="417" y="427"/>
                    <a:pt x="462" y="387"/>
                  </a:cubicBezTo>
                  <a:cubicBezTo>
                    <a:pt x="629" y="236"/>
                    <a:pt x="480" y="0"/>
                    <a:pt x="30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8" name="Google Shape;1009;p40">
              <a:extLst>
                <a:ext uri="{FF2B5EF4-FFF2-40B4-BE49-F238E27FC236}">
                  <a16:creationId xmlns:a16="http://schemas.microsoft.com/office/drawing/2014/main" id="{0BBB9F53-5F6F-46CC-8814-9D60BBBAA179}"/>
                </a:ext>
              </a:extLst>
            </p:cNvPr>
            <p:cNvSpPr/>
            <p:nvPr/>
          </p:nvSpPr>
          <p:spPr>
            <a:xfrm rot="9341359">
              <a:off x="694412" y="4752618"/>
              <a:ext cx="32207" cy="24887"/>
            </a:xfrm>
            <a:custGeom>
              <a:avLst/>
              <a:gdLst/>
              <a:ahLst/>
              <a:cxnLst/>
              <a:rect l="l" t="t" r="r" b="b"/>
              <a:pathLst>
                <a:path w="572" h="442" extrusionOk="0">
                  <a:moveTo>
                    <a:pt x="288" y="0"/>
                  </a:moveTo>
                  <a:cubicBezTo>
                    <a:pt x="0" y="0"/>
                    <a:pt x="0"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9" name="Google Shape;1010;p40">
              <a:extLst>
                <a:ext uri="{FF2B5EF4-FFF2-40B4-BE49-F238E27FC236}">
                  <a16:creationId xmlns:a16="http://schemas.microsoft.com/office/drawing/2014/main" id="{A0B0C372-6A2F-45D1-B062-F5DD756AAC18}"/>
                </a:ext>
              </a:extLst>
            </p:cNvPr>
            <p:cNvSpPr/>
            <p:nvPr/>
          </p:nvSpPr>
          <p:spPr>
            <a:xfrm rot="9341359">
              <a:off x="701601" y="4858304"/>
              <a:ext cx="32207" cy="25056"/>
            </a:xfrm>
            <a:custGeom>
              <a:avLst/>
              <a:gdLst/>
              <a:ahLst/>
              <a:cxnLst/>
              <a:rect l="l" t="t" r="r" b="b"/>
              <a:pathLst>
                <a:path w="572" h="445" extrusionOk="0">
                  <a:moveTo>
                    <a:pt x="288" y="1"/>
                  </a:moveTo>
                  <a:cubicBezTo>
                    <a:pt x="0" y="1"/>
                    <a:pt x="0"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0" name="Google Shape;1011;p40">
              <a:extLst>
                <a:ext uri="{FF2B5EF4-FFF2-40B4-BE49-F238E27FC236}">
                  <a16:creationId xmlns:a16="http://schemas.microsoft.com/office/drawing/2014/main" id="{F136D3AC-DBCA-43EF-BAD1-0288CA317C82}"/>
                </a:ext>
              </a:extLst>
            </p:cNvPr>
            <p:cNvSpPr/>
            <p:nvPr/>
          </p:nvSpPr>
          <p:spPr>
            <a:xfrm rot="9341359">
              <a:off x="638466" y="4780471"/>
              <a:ext cx="32263" cy="24831"/>
            </a:xfrm>
            <a:custGeom>
              <a:avLst/>
              <a:gdLst/>
              <a:ahLst/>
              <a:cxnLst/>
              <a:rect l="l" t="t" r="r" b="b"/>
              <a:pathLst>
                <a:path w="573" h="441" extrusionOk="0">
                  <a:moveTo>
                    <a:pt x="288" y="0"/>
                  </a:moveTo>
                  <a:cubicBezTo>
                    <a:pt x="1" y="0"/>
                    <a:pt x="1"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1" name="Google Shape;1012;p40">
              <a:extLst>
                <a:ext uri="{FF2B5EF4-FFF2-40B4-BE49-F238E27FC236}">
                  <a16:creationId xmlns:a16="http://schemas.microsoft.com/office/drawing/2014/main" id="{B2A6F5A0-20EB-4C2D-8D71-3062378C6A78}"/>
                </a:ext>
              </a:extLst>
            </p:cNvPr>
            <p:cNvSpPr/>
            <p:nvPr/>
          </p:nvSpPr>
          <p:spPr>
            <a:xfrm rot="9341359">
              <a:off x="101563" y="4802412"/>
              <a:ext cx="35472" cy="25112"/>
            </a:xfrm>
            <a:custGeom>
              <a:avLst/>
              <a:gdLst/>
              <a:ahLst/>
              <a:cxnLst/>
              <a:rect l="l" t="t" r="r" b="b"/>
              <a:pathLst>
                <a:path w="630" h="446" extrusionOk="0">
                  <a:moveTo>
                    <a:pt x="306" y="1"/>
                  </a:moveTo>
                  <a:cubicBezTo>
                    <a:pt x="259" y="1"/>
                    <a:pt x="209" y="18"/>
                    <a:pt x="164" y="59"/>
                  </a:cubicBezTo>
                  <a:cubicBezTo>
                    <a:pt x="0" y="210"/>
                    <a:pt x="149" y="445"/>
                    <a:pt x="324" y="445"/>
                  </a:cubicBezTo>
                  <a:cubicBezTo>
                    <a:pt x="371" y="445"/>
                    <a:pt x="420" y="428"/>
                    <a:pt x="466" y="387"/>
                  </a:cubicBezTo>
                  <a:cubicBezTo>
                    <a:pt x="630" y="236"/>
                    <a:pt x="480" y="1"/>
                    <a:pt x="306"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2" name="Google Shape;1013;p40">
              <a:extLst>
                <a:ext uri="{FF2B5EF4-FFF2-40B4-BE49-F238E27FC236}">
                  <a16:creationId xmlns:a16="http://schemas.microsoft.com/office/drawing/2014/main" id="{84738728-7A33-46B6-B348-5DB079476B0F}"/>
                </a:ext>
              </a:extLst>
            </p:cNvPr>
            <p:cNvSpPr/>
            <p:nvPr/>
          </p:nvSpPr>
          <p:spPr>
            <a:xfrm rot="9341359">
              <a:off x="103894" y="4910976"/>
              <a:ext cx="35416" cy="25112"/>
            </a:xfrm>
            <a:custGeom>
              <a:avLst/>
              <a:gdLst/>
              <a:ahLst/>
              <a:cxnLst/>
              <a:rect l="l" t="t" r="r" b="b"/>
              <a:pathLst>
                <a:path w="629" h="446" extrusionOk="0">
                  <a:moveTo>
                    <a:pt x="308" y="1"/>
                  </a:moveTo>
                  <a:cubicBezTo>
                    <a:pt x="261" y="1"/>
                    <a:pt x="212" y="18"/>
                    <a:pt x="167" y="60"/>
                  </a:cubicBezTo>
                  <a:cubicBezTo>
                    <a:pt x="1" y="211"/>
                    <a:pt x="148" y="445"/>
                    <a:pt x="321" y="445"/>
                  </a:cubicBezTo>
                  <a:cubicBezTo>
                    <a:pt x="369" y="445"/>
                    <a:pt x="418" y="427"/>
                    <a:pt x="464" y="385"/>
                  </a:cubicBezTo>
                  <a:cubicBezTo>
                    <a:pt x="628" y="235"/>
                    <a:pt x="480" y="1"/>
                    <a:pt x="30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3" name="Google Shape;1014;p40">
              <a:extLst>
                <a:ext uri="{FF2B5EF4-FFF2-40B4-BE49-F238E27FC236}">
                  <a16:creationId xmlns:a16="http://schemas.microsoft.com/office/drawing/2014/main" id="{0BAD5412-7D4D-4E8E-AED2-E2F8D7C6E948}"/>
                </a:ext>
              </a:extLst>
            </p:cNvPr>
            <p:cNvSpPr/>
            <p:nvPr/>
          </p:nvSpPr>
          <p:spPr>
            <a:xfrm rot="9341359">
              <a:off x="197470" y="4864539"/>
              <a:ext cx="35529" cy="25112"/>
            </a:xfrm>
            <a:custGeom>
              <a:avLst/>
              <a:gdLst/>
              <a:ahLst/>
              <a:cxnLst/>
              <a:rect l="l" t="t" r="r" b="b"/>
              <a:pathLst>
                <a:path w="631" h="446" extrusionOk="0">
                  <a:moveTo>
                    <a:pt x="307" y="1"/>
                  </a:moveTo>
                  <a:cubicBezTo>
                    <a:pt x="259" y="1"/>
                    <a:pt x="210" y="18"/>
                    <a:pt x="165" y="59"/>
                  </a:cubicBezTo>
                  <a:cubicBezTo>
                    <a:pt x="1" y="212"/>
                    <a:pt x="150" y="445"/>
                    <a:pt x="324" y="445"/>
                  </a:cubicBezTo>
                  <a:cubicBezTo>
                    <a:pt x="371" y="445"/>
                    <a:pt x="421" y="428"/>
                    <a:pt x="466" y="387"/>
                  </a:cubicBezTo>
                  <a:cubicBezTo>
                    <a:pt x="630" y="236"/>
                    <a:pt x="481" y="1"/>
                    <a:pt x="30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4" name="Google Shape;1015;p40">
              <a:extLst>
                <a:ext uri="{FF2B5EF4-FFF2-40B4-BE49-F238E27FC236}">
                  <a16:creationId xmlns:a16="http://schemas.microsoft.com/office/drawing/2014/main" id="{5BA0EB68-C6D7-4E5F-B793-B54ADD3F4BE2}"/>
                </a:ext>
              </a:extLst>
            </p:cNvPr>
            <p:cNvSpPr/>
            <p:nvPr/>
          </p:nvSpPr>
          <p:spPr>
            <a:xfrm rot="9341359">
              <a:off x="496648" y="3925073"/>
              <a:ext cx="31981" cy="24887"/>
            </a:xfrm>
            <a:custGeom>
              <a:avLst/>
              <a:gdLst/>
              <a:ahLst/>
              <a:cxnLst/>
              <a:rect l="l" t="t" r="r" b="b"/>
              <a:pathLst>
                <a:path w="568" h="442" extrusionOk="0">
                  <a:moveTo>
                    <a:pt x="285" y="0"/>
                  </a:moveTo>
                  <a:cubicBezTo>
                    <a:pt x="0" y="0"/>
                    <a:pt x="0" y="441"/>
                    <a:pt x="285" y="441"/>
                  </a:cubicBezTo>
                  <a:cubicBezTo>
                    <a:pt x="568" y="441"/>
                    <a:pt x="568"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5" name="Google Shape;1016;p40">
              <a:extLst>
                <a:ext uri="{FF2B5EF4-FFF2-40B4-BE49-F238E27FC236}">
                  <a16:creationId xmlns:a16="http://schemas.microsoft.com/office/drawing/2014/main" id="{08F106B2-E3DC-4E2E-87AA-66F380310D89}"/>
                </a:ext>
              </a:extLst>
            </p:cNvPr>
            <p:cNvSpPr/>
            <p:nvPr/>
          </p:nvSpPr>
          <p:spPr>
            <a:xfrm rot="9341359">
              <a:off x="373297" y="4022634"/>
              <a:ext cx="32207" cy="24887"/>
            </a:xfrm>
            <a:custGeom>
              <a:avLst/>
              <a:gdLst/>
              <a:ahLst/>
              <a:cxnLst/>
              <a:rect l="l" t="t" r="r" b="b"/>
              <a:pathLst>
                <a:path w="572" h="442" extrusionOk="0">
                  <a:moveTo>
                    <a:pt x="288" y="1"/>
                  </a:moveTo>
                  <a:cubicBezTo>
                    <a:pt x="1" y="1"/>
                    <a:pt x="1"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6" name="Google Shape;1017;p40">
              <a:extLst>
                <a:ext uri="{FF2B5EF4-FFF2-40B4-BE49-F238E27FC236}">
                  <a16:creationId xmlns:a16="http://schemas.microsoft.com/office/drawing/2014/main" id="{C5F37BBA-8297-46A2-95D7-8E7BB6DC2646}"/>
                </a:ext>
              </a:extLst>
            </p:cNvPr>
            <p:cNvSpPr/>
            <p:nvPr/>
          </p:nvSpPr>
          <p:spPr>
            <a:xfrm rot="9341359">
              <a:off x="515006" y="4049935"/>
              <a:ext cx="32207" cy="24887"/>
            </a:xfrm>
            <a:custGeom>
              <a:avLst/>
              <a:gdLst/>
              <a:ahLst/>
              <a:cxnLst/>
              <a:rect l="l" t="t" r="r" b="b"/>
              <a:pathLst>
                <a:path w="572" h="442" extrusionOk="0">
                  <a:moveTo>
                    <a:pt x="288" y="1"/>
                  </a:moveTo>
                  <a:cubicBezTo>
                    <a:pt x="4" y="1"/>
                    <a:pt x="1" y="442"/>
                    <a:pt x="288" y="442"/>
                  </a:cubicBezTo>
                  <a:cubicBezTo>
                    <a:pt x="572" y="442"/>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7" name="Google Shape;1018;p40">
              <a:extLst>
                <a:ext uri="{FF2B5EF4-FFF2-40B4-BE49-F238E27FC236}">
                  <a16:creationId xmlns:a16="http://schemas.microsoft.com/office/drawing/2014/main" id="{54C1912F-7F5C-4417-BC43-1042DF7BCFC5}"/>
                </a:ext>
              </a:extLst>
            </p:cNvPr>
            <p:cNvSpPr/>
            <p:nvPr/>
          </p:nvSpPr>
          <p:spPr>
            <a:xfrm rot="9341359">
              <a:off x="259067" y="3458079"/>
              <a:ext cx="32150" cy="24887"/>
            </a:xfrm>
            <a:custGeom>
              <a:avLst/>
              <a:gdLst/>
              <a:ahLst/>
              <a:cxnLst/>
              <a:rect l="l" t="t" r="r" b="b"/>
              <a:pathLst>
                <a:path w="571" h="442" extrusionOk="0">
                  <a:moveTo>
                    <a:pt x="288" y="1"/>
                  </a:moveTo>
                  <a:cubicBezTo>
                    <a:pt x="4"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8" name="Google Shape;1019;p40">
              <a:extLst>
                <a:ext uri="{FF2B5EF4-FFF2-40B4-BE49-F238E27FC236}">
                  <a16:creationId xmlns:a16="http://schemas.microsoft.com/office/drawing/2014/main" id="{CDAC85BB-67E5-4F2F-8702-1E3CA77C9CA1}"/>
                </a:ext>
              </a:extLst>
            </p:cNvPr>
            <p:cNvSpPr/>
            <p:nvPr/>
          </p:nvSpPr>
          <p:spPr>
            <a:xfrm rot="9341359">
              <a:off x="220637" y="3330903"/>
              <a:ext cx="31981" cy="24887"/>
            </a:xfrm>
            <a:custGeom>
              <a:avLst/>
              <a:gdLst/>
              <a:ahLst/>
              <a:cxnLst/>
              <a:rect l="l" t="t" r="r" b="b"/>
              <a:pathLst>
                <a:path w="568" h="442" extrusionOk="0">
                  <a:moveTo>
                    <a:pt x="285" y="1"/>
                  </a:moveTo>
                  <a:cubicBezTo>
                    <a:pt x="1" y="1"/>
                    <a:pt x="1" y="442"/>
                    <a:pt x="285" y="442"/>
                  </a:cubicBezTo>
                  <a:cubicBezTo>
                    <a:pt x="568" y="442"/>
                    <a:pt x="568"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9" name="Google Shape;1020;p40">
              <a:extLst>
                <a:ext uri="{FF2B5EF4-FFF2-40B4-BE49-F238E27FC236}">
                  <a16:creationId xmlns:a16="http://schemas.microsoft.com/office/drawing/2014/main" id="{AB6B7341-6EFF-460C-90A4-6D5AA557EF67}"/>
                </a:ext>
              </a:extLst>
            </p:cNvPr>
            <p:cNvSpPr/>
            <p:nvPr/>
          </p:nvSpPr>
          <p:spPr>
            <a:xfrm rot="9341359">
              <a:off x="535773" y="3827015"/>
              <a:ext cx="32263" cy="24887"/>
            </a:xfrm>
            <a:custGeom>
              <a:avLst/>
              <a:gdLst/>
              <a:ahLst/>
              <a:cxnLst/>
              <a:rect l="l" t="t" r="r" b="b"/>
              <a:pathLst>
                <a:path w="573" h="442" extrusionOk="0">
                  <a:moveTo>
                    <a:pt x="285" y="0"/>
                  </a:moveTo>
                  <a:cubicBezTo>
                    <a:pt x="1" y="0"/>
                    <a:pt x="1" y="442"/>
                    <a:pt x="285" y="442"/>
                  </a:cubicBezTo>
                  <a:cubicBezTo>
                    <a:pt x="568" y="442"/>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0" name="Google Shape;1021;p40">
              <a:extLst>
                <a:ext uri="{FF2B5EF4-FFF2-40B4-BE49-F238E27FC236}">
                  <a16:creationId xmlns:a16="http://schemas.microsoft.com/office/drawing/2014/main" id="{FA08117F-E5DF-4E2D-8CDE-6332A5BDAA32}"/>
                </a:ext>
              </a:extLst>
            </p:cNvPr>
            <p:cNvSpPr/>
            <p:nvPr/>
          </p:nvSpPr>
          <p:spPr>
            <a:xfrm rot="9341359">
              <a:off x="345443" y="3521002"/>
              <a:ext cx="64357" cy="49943"/>
            </a:xfrm>
            <a:custGeom>
              <a:avLst/>
              <a:gdLst/>
              <a:ahLst/>
              <a:cxnLst/>
              <a:rect l="l" t="t" r="r" b="b"/>
              <a:pathLst>
                <a:path w="1143" h="887" extrusionOk="0">
                  <a:moveTo>
                    <a:pt x="572" y="1"/>
                  </a:moveTo>
                  <a:cubicBezTo>
                    <a:pt x="1" y="1"/>
                    <a:pt x="1" y="887"/>
                    <a:pt x="572" y="887"/>
                  </a:cubicBezTo>
                  <a:cubicBezTo>
                    <a:pt x="1143" y="887"/>
                    <a:pt x="1143"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1" name="Google Shape;1022;p40">
              <a:extLst>
                <a:ext uri="{FF2B5EF4-FFF2-40B4-BE49-F238E27FC236}">
                  <a16:creationId xmlns:a16="http://schemas.microsoft.com/office/drawing/2014/main" id="{34FF8B6A-C96C-4F17-945D-6F843E99B45B}"/>
                </a:ext>
              </a:extLst>
            </p:cNvPr>
            <p:cNvSpPr/>
            <p:nvPr/>
          </p:nvSpPr>
          <p:spPr>
            <a:xfrm rot="9341359">
              <a:off x="361487" y="4095681"/>
              <a:ext cx="64413" cy="49886"/>
            </a:xfrm>
            <a:custGeom>
              <a:avLst/>
              <a:gdLst/>
              <a:ahLst/>
              <a:cxnLst/>
              <a:rect l="l" t="t" r="r" b="b"/>
              <a:pathLst>
                <a:path w="1144" h="886" extrusionOk="0">
                  <a:moveTo>
                    <a:pt x="572" y="0"/>
                  </a:moveTo>
                  <a:cubicBezTo>
                    <a:pt x="1" y="0"/>
                    <a:pt x="1" y="886"/>
                    <a:pt x="572" y="886"/>
                  </a:cubicBezTo>
                  <a:cubicBezTo>
                    <a:pt x="1140" y="886"/>
                    <a:pt x="1143" y="0"/>
                    <a:pt x="572"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2" name="Google Shape;1023;p40">
              <a:extLst>
                <a:ext uri="{FF2B5EF4-FFF2-40B4-BE49-F238E27FC236}">
                  <a16:creationId xmlns:a16="http://schemas.microsoft.com/office/drawing/2014/main" id="{03D7B1BB-FA44-40D5-87D4-BA6EDAA1056B}"/>
                </a:ext>
              </a:extLst>
            </p:cNvPr>
            <p:cNvSpPr/>
            <p:nvPr/>
          </p:nvSpPr>
          <p:spPr>
            <a:xfrm rot="9341359">
              <a:off x="230015" y="4208383"/>
              <a:ext cx="64188" cy="49943"/>
            </a:xfrm>
            <a:custGeom>
              <a:avLst/>
              <a:gdLst/>
              <a:ahLst/>
              <a:cxnLst/>
              <a:rect l="l" t="t" r="r" b="b"/>
              <a:pathLst>
                <a:path w="1140" h="887" extrusionOk="0">
                  <a:moveTo>
                    <a:pt x="572" y="1"/>
                  </a:moveTo>
                  <a:cubicBezTo>
                    <a:pt x="1" y="1"/>
                    <a:pt x="1" y="887"/>
                    <a:pt x="572" y="887"/>
                  </a:cubicBezTo>
                  <a:cubicBezTo>
                    <a:pt x="1140" y="887"/>
                    <a:pt x="1140"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3" name="Google Shape;1024;p40">
              <a:extLst>
                <a:ext uri="{FF2B5EF4-FFF2-40B4-BE49-F238E27FC236}">
                  <a16:creationId xmlns:a16="http://schemas.microsoft.com/office/drawing/2014/main" id="{C36612DB-0C52-4268-83D4-58D10569A191}"/>
                </a:ext>
              </a:extLst>
            </p:cNvPr>
            <p:cNvSpPr/>
            <p:nvPr/>
          </p:nvSpPr>
          <p:spPr>
            <a:xfrm rot="9341359">
              <a:off x="312307" y="3811770"/>
              <a:ext cx="32207" cy="25056"/>
            </a:xfrm>
            <a:custGeom>
              <a:avLst/>
              <a:gdLst/>
              <a:ahLst/>
              <a:cxnLst/>
              <a:rect l="l" t="t" r="r" b="b"/>
              <a:pathLst>
                <a:path w="572" h="445" extrusionOk="0">
                  <a:moveTo>
                    <a:pt x="288" y="1"/>
                  </a:moveTo>
                  <a:cubicBezTo>
                    <a:pt x="1" y="1"/>
                    <a:pt x="1" y="445"/>
                    <a:pt x="288" y="445"/>
                  </a:cubicBezTo>
                  <a:cubicBezTo>
                    <a:pt x="571" y="445"/>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4" name="Google Shape;1025;p40">
              <a:extLst>
                <a:ext uri="{FF2B5EF4-FFF2-40B4-BE49-F238E27FC236}">
                  <a16:creationId xmlns:a16="http://schemas.microsoft.com/office/drawing/2014/main" id="{FE4D38F4-08D2-48FE-A213-B5BF8DCA4715}"/>
                </a:ext>
              </a:extLst>
            </p:cNvPr>
            <p:cNvSpPr/>
            <p:nvPr/>
          </p:nvSpPr>
          <p:spPr>
            <a:xfrm rot="9341359">
              <a:off x="319473" y="3917573"/>
              <a:ext cx="32207" cy="24887"/>
            </a:xfrm>
            <a:custGeom>
              <a:avLst/>
              <a:gdLst/>
              <a:ahLst/>
              <a:cxnLst/>
              <a:rect l="l" t="t" r="r" b="b"/>
              <a:pathLst>
                <a:path w="572" h="442" extrusionOk="0">
                  <a:moveTo>
                    <a:pt x="288" y="1"/>
                  </a:moveTo>
                  <a:cubicBezTo>
                    <a:pt x="0"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5" name="Google Shape;1026;p40">
              <a:extLst>
                <a:ext uri="{FF2B5EF4-FFF2-40B4-BE49-F238E27FC236}">
                  <a16:creationId xmlns:a16="http://schemas.microsoft.com/office/drawing/2014/main" id="{8A65AF7C-E95E-4BE4-9D77-D3ABFE548667}"/>
                </a:ext>
              </a:extLst>
            </p:cNvPr>
            <p:cNvSpPr/>
            <p:nvPr/>
          </p:nvSpPr>
          <p:spPr>
            <a:xfrm rot="9341359">
              <a:off x="256404" y="3839557"/>
              <a:ext cx="32207" cy="25056"/>
            </a:xfrm>
            <a:custGeom>
              <a:avLst/>
              <a:gdLst/>
              <a:ahLst/>
              <a:cxnLst/>
              <a:rect l="l" t="t" r="r" b="b"/>
              <a:pathLst>
                <a:path w="572" h="445" extrusionOk="0">
                  <a:moveTo>
                    <a:pt x="288" y="1"/>
                  </a:moveTo>
                  <a:cubicBezTo>
                    <a:pt x="1" y="1"/>
                    <a:pt x="1"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6" name="Google Shape;1027;p40">
              <a:extLst>
                <a:ext uri="{FF2B5EF4-FFF2-40B4-BE49-F238E27FC236}">
                  <a16:creationId xmlns:a16="http://schemas.microsoft.com/office/drawing/2014/main" id="{57258DE7-A8EF-4957-9346-F685FBE4839C}"/>
                </a:ext>
              </a:extLst>
            </p:cNvPr>
            <p:cNvSpPr/>
            <p:nvPr/>
          </p:nvSpPr>
          <p:spPr>
            <a:xfrm rot="9341359">
              <a:off x="-29686" y="4715320"/>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7" name="Google Shape;1028;p40">
              <a:extLst>
                <a:ext uri="{FF2B5EF4-FFF2-40B4-BE49-F238E27FC236}">
                  <a16:creationId xmlns:a16="http://schemas.microsoft.com/office/drawing/2014/main" id="{BAD83D32-17B3-461B-B726-7D0205551CF8}"/>
                </a:ext>
              </a:extLst>
            </p:cNvPr>
            <p:cNvSpPr/>
            <p:nvPr/>
          </p:nvSpPr>
          <p:spPr>
            <a:xfrm rot="9341359">
              <a:off x="-74" y="4646152"/>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8" name="Google Shape;1029;p40">
              <a:extLst>
                <a:ext uri="{FF2B5EF4-FFF2-40B4-BE49-F238E27FC236}">
                  <a16:creationId xmlns:a16="http://schemas.microsoft.com/office/drawing/2014/main" id="{ADE322EC-C867-4578-A3E8-0242014CE415}"/>
                </a:ext>
              </a:extLst>
            </p:cNvPr>
            <p:cNvSpPr/>
            <p:nvPr/>
          </p:nvSpPr>
          <p:spPr>
            <a:xfrm rot="9341359">
              <a:off x="32888" y="3083377"/>
              <a:ext cx="32263" cy="24831"/>
            </a:xfrm>
            <a:custGeom>
              <a:avLst/>
              <a:gdLst/>
              <a:ahLst/>
              <a:cxnLst/>
              <a:rect l="l" t="t" r="r" b="b"/>
              <a:pathLst>
                <a:path w="573" h="441" extrusionOk="0">
                  <a:moveTo>
                    <a:pt x="285" y="0"/>
                  </a:moveTo>
                  <a:cubicBezTo>
                    <a:pt x="1" y="0"/>
                    <a:pt x="1" y="441"/>
                    <a:pt x="285" y="441"/>
                  </a:cubicBezTo>
                  <a:cubicBezTo>
                    <a:pt x="569" y="441"/>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9" name="Google Shape;1030;p40">
              <a:extLst>
                <a:ext uri="{FF2B5EF4-FFF2-40B4-BE49-F238E27FC236}">
                  <a16:creationId xmlns:a16="http://schemas.microsoft.com/office/drawing/2014/main" id="{C106093E-0C0F-4B9A-9BD6-D5B2DFDFDEDE}"/>
                </a:ext>
              </a:extLst>
            </p:cNvPr>
            <p:cNvSpPr/>
            <p:nvPr/>
          </p:nvSpPr>
          <p:spPr>
            <a:xfrm rot="9341359">
              <a:off x="51425" y="3208024"/>
              <a:ext cx="32038" cy="25056"/>
            </a:xfrm>
            <a:custGeom>
              <a:avLst/>
              <a:gdLst/>
              <a:ahLst/>
              <a:cxnLst/>
              <a:rect l="l" t="t" r="r" b="b"/>
              <a:pathLst>
                <a:path w="569" h="445" extrusionOk="0">
                  <a:moveTo>
                    <a:pt x="285" y="1"/>
                  </a:moveTo>
                  <a:cubicBezTo>
                    <a:pt x="1" y="1"/>
                    <a:pt x="1" y="445"/>
                    <a:pt x="285" y="445"/>
                  </a:cubicBezTo>
                  <a:cubicBezTo>
                    <a:pt x="569" y="445"/>
                    <a:pt x="569"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40" name="Google Shape;1031;p40">
              <a:extLst>
                <a:ext uri="{FF2B5EF4-FFF2-40B4-BE49-F238E27FC236}">
                  <a16:creationId xmlns:a16="http://schemas.microsoft.com/office/drawing/2014/main" id="{E6F04584-66B7-401F-95E7-9C44FBBA9693}"/>
                </a:ext>
              </a:extLst>
            </p:cNvPr>
            <p:cNvSpPr/>
            <p:nvPr/>
          </p:nvSpPr>
          <p:spPr>
            <a:xfrm rot="9341359">
              <a:off x="72297" y="2985271"/>
              <a:ext cx="32207" cy="24887"/>
            </a:xfrm>
            <a:custGeom>
              <a:avLst/>
              <a:gdLst/>
              <a:ahLst/>
              <a:cxnLst/>
              <a:rect l="l" t="t" r="r" b="b"/>
              <a:pathLst>
                <a:path w="572" h="442" extrusionOk="0">
                  <a:moveTo>
                    <a:pt x="284" y="1"/>
                  </a:moveTo>
                  <a:cubicBezTo>
                    <a:pt x="0" y="1"/>
                    <a:pt x="0" y="442"/>
                    <a:pt x="284" y="442"/>
                  </a:cubicBezTo>
                  <a:cubicBezTo>
                    <a:pt x="568" y="442"/>
                    <a:pt x="572" y="1"/>
                    <a:pt x="284"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grpSp>
      <p:sp>
        <p:nvSpPr>
          <p:cNvPr id="41" name="TextBox 40">
            <a:extLst>
              <a:ext uri="{FF2B5EF4-FFF2-40B4-BE49-F238E27FC236}">
                <a16:creationId xmlns:a16="http://schemas.microsoft.com/office/drawing/2014/main" id="{F2256D0B-63B3-45B4-853C-C4CCEBA01025}"/>
              </a:ext>
            </a:extLst>
          </p:cNvPr>
          <p:cNvSpPr txBox="1"/>
          <p:nvPr/>
        </p:nvSpPr>
        <p:spPr>
          <a:xfrm>
            <a:off x="5952671" y="2603284"/>
            <a:ext cx="5029136" cy="2554545"/>
          </a:xfrm>
          <a:prstGeom prst="rect">
            <a:avLst/>
          </a:prstGeom>
          <a:noFill/>
        </p:spPr>
        <p:txBody>
          <a:bodyPr wrap="square" rtlCol="0">
            <a:spAutoFit/>
          </a:bodyPr>
          <a:lstStyle/>
          <a:p>
            <a:pPr algn="ctr"/>
            <a:r>
              <a:rPr lang="en-US" sz="8000" b="1" dirty="0">
                <a:solidFill>
                  <a:srgbClr val="FF0000"/>
                </a:solidFill>
                <a:latin typeface="#9Slide05 SVNTaiga" pitchFamily="2" charset="0"/>
              </a:rPr>
              <a:t>3. Chi </a:t>
            </a:r>
            <a:r>
              <a:rPr lang="en-US" sz="8000" b="1" dirty="0" err="1">
                <a:solidFill>
                  <a:srgbClr val="FF0000"/>
                </a:solidFill>
                <a:latin typeface="#9Slide05 SVNTaiga" pitchFamily="2" charset="0"/>
              </a:rPr>
              <a:t>tiết</a:t>
            </a:r>
            <a:r>
              <a:rPr lang="en-US" sz="8000" b="1" dirty="0">
                <a:solidFill>
                  <a:srgbClr val="FF0000"/>
                </a:solidFill>
                <a:latin typeface="#9Slide05 SVNTaiga" pitchFamily="2" charset="0"/>
              </a:rPr>
              <a:t> </a:t>
            </a:r>
            <a:r>
              <a:rPr lang="en-US" sz="8000" b="1" dirty="0" err="1">
                <a:solidFill>
                  <a:srgbClr val="FF0000"/>
                </a:solidFill>
                <a:latin typeface="#9Slide05 SVNTaiga" pitchFamily="2" charset="0"/>
              </a:rPr>
              <a:t>kì</a:t>
            </a:r>
            <a:r>
              <a:rPr lang="en-US" sz="8000" b="1" dirty="0">
                <a:solidFill>
                  <a:srgbClr val="FF0000"/>
                </a:solidFill>
                <a:latin typeface="#9Slide05 SVNTaiga" pitchFamily="2" charset="0"/>
              </a:rPr>
              <a:t> </a:t>
            </a:r>
            <a:r>
              <a:rPr lang="en-US" sz="8000" b="1" dirty="0" err="1">
                <a:solidFill>
                  <a:srgbClr val="FF0000"/>
                </a:solidFill>
                <a:latin typeface="#9Slide05 SVNTaiga" pitchFamily="2" charset="0"/>
              </a:rPr>
              <a:t>ảo</a:t>
            </a:r>
            <a:endParaRPr lang="en-US" sz="8000" b="1" dirty="0">
              <a:solidFill>
                <a:srgbClr val="FF0000"/>
              </a:solidFill>
              <a:latin typeface="#9Slide05 SVNTaiga" pitchFamily="2" charset="0"/>
            </a:endParaRPr>
          </a:p>
        </p:txBody>
      </p:sp>
    </p:spTree>
    <p:extLst>
      <p:ext uri="{BB962C8B-B14F-4D97-AF65-F5344CB8AC3E}">
        <p14:creationId xmlns:p14="http://schemas.microsoft.com/office/powerpoint/2010/main" val="2684534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653;p85">
            <a:extLst>
              <a:ext uri="{FF2B5EF4-FFF2-40B4-BE49-F238E27FC236}">
                <a16:creationId xmlns:a16="http://schemas.microsoft.com/office/drawing/2014/main" id="{9088B10E-31D7-4BC3-9906-18B61A5D5AEC}"/>
              </a:ext>
            </a:extLst>
          </p:cNvPr>
          <p:cNvSpPr/>
          <p:nvPr/>
        </p:nvSpPr>
        <p:spPr>
          <a:xfrm>
            <a:off x="6019800" y="966500"/>
            <a:ext cx="5565210" cy="49250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1F2CE"/>
          </a:solidFill>
          <a:ln>
            <a:noFill/>
          </a:ln>
        </p:spPr>
        <p:txBody>
          <a:bodyPr spcFirstLastPara="1" wrap="square" lIns="121900" tIns="121900" rIns="121900" bIns="121900" anchor="ctr" anchorCtr="0">
            <a:noAutofit/>
          </a:bodyPr>
          <a:lstStyle/>
          <a:p>
            <a:endParaRPr sz="2400"/>
          </a:p>
        </p:txBody>
      </p:sp>
      <p:pic>
        <p:nvPicPr>
          <p:cNvPr id="6" name="Picture 5">
            <a:extLst>
              <a:ext uri="{FF2B5EF4-FFF2-40B4-BE49-F238E27FC236}">
                <a16:creationId xmlns:a16="http://schemas.microsoft.com/office/drawing/2014/main" id="{C055F437-A648-4603-A5D3-F003272429CF}"/>
              </a:ext>
            </a:extLst>
          </p:cNvPr>
          <p:cNvPicPr>
            <a:picLocks noChangeAspect="1"/>
          </p:cNvPicPr>
          <p:nvPr/>
        </p:nvPicPr>
        <p:blipFill rotWithShape="1">
          <a:blip r:embed="rId3">
            <a:extLst>
              <a:ext uri="{28A0092B-C50C-407E-A947-70E740481C1C}">
                <a14:useLocalDpi xmlns:a14="http://schemas.microsoft.com/office/drawing/2010/main" val="0"/>
              </a:ext>
            </a:extLst>
          </a:blip>
          <a:srcRect t="6700" b="3010"/>
          <a:stretch/>
        </p:blipFill>
        <p:spPr>
          <a:xfrm>
            <a:off x="228600" y="801256"/>
            <a:ext cx="5562600" cy="4989944"/>
          </a:xfrm>
          <a:prstGeom prst="rect">
            <a:avLst/>
          </a:prstGeom>
        </p:spPr>
      </p:pic>
      <p:sp>
        <p:nvSpPr>
          <p:cNvPr id="7" name="文本框 24">
            <a:extLst>
              <a:ext uri="{FF2B5EF4-FFF2-40B4-BE49-F238E27FC236}">
                <a16:creationId xmlns:a16="http://schemas.microsoft.com/office/drawing/2014/main" id="{477F0951-0B35-4C5D-ACBE-58AAC1E4339F}"/>
              </a:ext>
            </a:extLst>
          </p:cNvPr>
          <p:cNvSpPr txBox="1"/>
          <p:nvPr/>
        </p:nvSpPr>
        <p:spPr>
          <a:xfrm>
            <a:off x="838200" y="4115100"/>
            <a:ext cx="4343400" cy="1569660"/>
          </a:xfrm>
          <a:prstGeom prst="rect">
            <a:avLst/>
          </a:prstGeom>
          <a:noFill/>
        </p:spPr>
        <p:txBody>
          <a:bodyPr wrap="square" rtlCol="0">
            <a:spAutoFit/>
          </a:bodyPr>
          <a:lstStyle/>
          <a:p>
            <a:pPr algn="ctr"/>
            <a:r>
              <a:rPr lang="en-US" sz="4800" i="1" dirty="0">
                <a:solidFill>
                  <a:srgbClr val="FF0000"/>
                </a:solidFill>
                <a:latin typeface="#9Slide05 FS Blonde Script" panose="03000503000000000000" pitchFamily="65" charset="0"/>
                <a:ea typeface="Calibri" panose="020F0502020204030204" pitchFamily="34" charset="0"/>
                <a:cs typeface="Times New Roman" panose="02020603050405020304" pitchFamily="18" charset="0"/>
              </a:rPr>
              <a:t>Think – Write - Pair – Share</a:t>
            </a:r>
            <a:endParaRPr lang="vi-VN" sz="4800" dirty="0">
              <a:solidFill>
                <a:srgbClr val="FF0000"/>
              </a:solidFill>
            </a:endParaRPr>
          </a:p>
        </p:txBody>
      </p:sp>
      <p:sp>
        <p:nvSpPr>
          <p:cNvPr id="5" name="TextBox 4">
            <a:extLst>
              <a:ext uri="{FF2B5EF4-FFF2-40B4-BE49-F238E27FC236}">
                <a16:creationId xmlns:a16="http://schemas.microsoft.com/office/drawing/2014/main" id="{556364D9-2AF3-4CAE-8447-5DA5868CC678}"/>
              </a:ext>
            </a:extLst>
          </p:cNvPr>
          <p:cNvSpPr txBox="1"/>
          <p:nvPr/>
        </p:nvSpPr>
        <p:spPr>
          <a:xfrm>
            <a:off x="6478305" y="2043767"/>
            <a:ext cx="4648200" cy="2985433"/>
          </a:xfrm>
          <a:prstGeom prst="rect">
            <a:avLst/>
          </a:prstGeom>
          <a:noFill/>
        </p:spPr>
        <p:txBody>
          <a:bodyPr wrap="square">
            <a:spAutoFit/>
          </a:bodyPr>
          <a:lstStyle/>
          <a:p>
            <a:pPr marL="457200" indent="-457200" algn="just">
              <a:lnSpc>
                <a:spcPct val="150000"/>
              </a:lnSpc>
              <a:buFont typeface="Wingdings" panose="05000000000000000000" pitchFamily="2" charset="2"/>
              <a:buChar char="ü"/>
            </a:pP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Em</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ấn</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tượng</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kì</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ảo</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nhất</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p>
          <a:p>
            <a:pPr marL="457200" indent="-457200" algn="just">
              <a:lnSpc>
                <a:spcPct val="150000"/>
              </a:lnSpc>
              <a:buFont typeface="Wingdings" panose="05000000000000000000" pitchFamily="2" charset="2"/>
              <a:buChar char="ü"/>
            </a:pP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Ý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nghĩa</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chi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tiết</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kì</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ảo</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ấy</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0535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
            <a:extLst>
              <a:ext uri="{FF2B5EF4-FFF2-40B4-BE49-F238E27FC236}">
                <a16:creationId xmlns:a16="http://schemas.microsoft.com/office/drawing/2014/main" id="{88DBBC0B-D978-4783-AAC8-2A33E0528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04800" y="1956386"/>
            <a:ext cx="3047670" cy="2820331"/>
          </a:xfrm>
          <a:prstGeom prst="rect">
            <a:avLst/>
          </a:prstGeom>
        </p:spPr>
      </p:pic>
      <p:sp>
        <p:nvSpPr>
          <p:cNvPr id="5" name="TextBox 4">
            <a:extLst>
              <a:ext uri="{FF2B5EF4-FFF2-40B4-BE49-F238E27FC236}">
                <a16:creationId xmlns:a16="http://schemas.microsoft.com/office/drawing/2014/main" id="{AA3D5B3E-CDB0-482A-802B-939FE97ED390}"/>
              </a:ext>
            </a:extLst>
          </p:cNvPr>
          <p:cNvSpPr txBox="1"/>
          <p:nvPr/>
        </p:nvSpPr>
        <p:spPr>
          <a:xfrm>
            <a:off x="707079" y="2555365"/>
            <a:ext cx="2372730" cy="1508105"/>
          </a:xfrm>
          <a:prstGeom prst="rect">
            <a:avLst/>
          </a:prstGeom>
          <a:noFill/>
        </p:spPr>
        <p:txBody>
          <a:bodyPr wrap="square" rtlCol="0">
            <a:spAutoFit/>
          </a:bodyPr>
          <a:lstStyle/>
          <a:p>
            <a:pPr algn="ctr">
              <a:lnSpc>
                <a:spcPct val="150000"/>
              </a:lnSpc>
            </a:pPr>
            <a:r>
              <a:rPr lang="en-US" sz="3200" b="1" dirty="0">
                <a:solidFill>
                  <a:srgbClr val="FF0000"/>
                </a:solidFill>
                <a:latin typeface="#9Slide05 SVNTaiga" pitchFamily="2" charset="0"/>
              </a:rPr>
              <a:t>Ý </a:t>
            </a:r>
            <a:r>
              <a:rPr lang="en-US" sz="3200" b="1" dirty="0" err="1">
                <a:solidFill>
                  <a:srgbClr val="FF0000"/>
                </a:solidFill>
                <a:latin typeface="#9Slide05 SVNTaiga" pitchFamily="2" charset="0"/>
              </a:rPr>
              <a:t>nghĩa</a:t>
            </a:r>
            <a:r>
              <a:rPr lang="en-US" sz="3200" b="1" dirty="0">
                <a:solidFill>
                  <a:srgbClr val="FF0000"/>
                </a:solidFill>
                <a:latin typeface="#9Slide05 SVNTaiga" pitchFamily="2" charset="0"/>
              </a:rPr>
              <a:t> chi </a:t>
            </a:r>
            <a:r>
              <a:rPr lang="en-US" sz="3200" b="1" dirty="0" err="1">
                <a:solidFill>
                  <a:srgbClr val="FF0000"/>
                </a:solidFill>
                <a:latin typeface="#9Slide05 SVNTaiga" pitchFamily="2" charset="0"/>
              </a:rPr>
              <a:t>tiết</a:t>
            </a:r>
            <a:r>
              <a:rPr lang="en-US" sz="3200" b="1" dirty="0">
                <a:solidFill>
                  <a:srgbClr val="FF0000"/>
                </a:solidFill>
                <a:latin typeface="#9Slide05 SVNTaiga" pitchFamily="2" charset="0"/>
              </a:rPr>
              <a:t> </a:t>
            </a:r>
            <a:r>
              <a:rPr lang="en-US" sz="3200" b="1" dirty="0" err="1">
                <a:solidFill>
                  <a:srgbClr val="FF0000"/>
                </a:solidFill>
                <a:latin typeface="#9Slide05 SVNTaiga" pitchFamily="2" charset="0"/>
              </a:rPr>
              <a:t>kì</a:t>
            </a:r>
            <a:r>
              <a:rPr lang="en-US" sz="3200" b="1" dirty="0">
                <a:solidFill>
                  <a:srgbClr val="FF0000"/>
                </a:solidFill>
                <a:latin typeface="#9Slide05 SVNTaiga" pitchFamily="2" charset="0"/>
              </a:rPr>
              <a:t> </a:t>
            </a:r>
            <a:r>
              <a:rPr lang="en-US" sz="3200" b="1" dirty="0" err="1">
                <a:solidFill>
                  <a:srgbClr val="FF0000"/>
                </a:solidFill>
                <a:latin typeface="#9Slide05 SVNTaiga" pitchFamily="2" charset="0"/>
              </a:rPr>
              <a:t>ảo</a:t>
            </a:r>
            <a:endParaRPr lang="en-US" sz="3200" b="1" dirty="0">
              <a:solidFill>
                <a:srgbClr val="FF0000"/>
              </a:solidFill>
              <a:latin typeface="#9Slide05 SVNTaiga" pitchFamily="2" charset="0"/>
            </a:endParaRPr>
          </a:p>
        </p:txBody>
      </p:sp>
      <p:grpSp>
        <p:nvGrpSpPr>
          <p:cNvPr id="11" name="Group 10">
            <a:extLst>
              <a:ext uri="{FF2B5EF4-FFF2-40B4-BE49-F238E27FC236}">
                <a16:creationId xmlns:a16="http://schemas.microsoft.com/office/drawing/2014/main" id="{773BD64F-8CE7-403B-99BC-1EC9FEE2D376}"/>
              </a:ext>
            </a:extLst>
          </p:cNvPr>
          <p:cNvGrpSpPr/>
          <p:nvPr/>
        </p:nvGrpSpPr>
        <p:grpSpPr>
          <a:xfrm rot="291160">
            <a:off x="4105919" y="352126"/>
            <a:ext cx="7623983" cy="2240361"/>
            <a:chOff x="4419127" y="425666"/>
            <a:chExt cx="7171249" cy="2240361"/>
          </a:xfrm>
        </p:grpSpPr>
        <p:sp>
          <p:nvSpPr>
            <p:cNvPr id="8" name="Google Shape;210;p28">
              <a:extLst>
                <a:ext uri="{FF2B5EF4-FFF2-40B4-BE49-F238E27FC236}">
                  <a16:creationId xmlns:a16="http://schemas.microsoft.com/office/drawing/2014/main" id="{C467F8F4-D24E-4AC7-833C-CDDB2A10F667}"/>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9E12A7F3-0050-470B-A90E-1ACEDF8D2668}"/>
                </a:ext>
              </a:extLst>
            </p:cNvPr>
            <p:cNvSpPr txBox="1"/>
            <p:nvPr/>
          </p:nvSpPr>
          <p:spPr>
            <a:xfrm rot="21350282">
              <a:off x="4648200" y="841155"/>
              <a:ext cx="6781800" cy="1200329"/>
            </a:xfrm>
            <a:prstGeom prst="rect">
              <a:avLst/>
            </a:prstGeom>
            <a:noFill/>
          </p:spPr>
          <p:txBody>
            <a:bodyPr wrap="square">
              <a:spAutoFit/>
            </a:bodyPr>
            <a:lstStyle/>
            <a:p>
              <a:pPr algn="just"/>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Bất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tử</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hóa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lãng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mạn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hóa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hình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tượng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vật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anh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hùng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tộc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qua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đó</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bộc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lộ</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thái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độ</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cảm</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biết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ơn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trân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trọng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ta</a:t>
              </a:r>
              <a:endParaRPr lang="vi-VN" sz="1600" dirty="0">
                <a:latin typeface="#9Slide03 Arima Madurai" panose="00000500000000000000" pitchFamily="2" charset="0"/>
                <a:cs typeface="#9Slide03 Arima Madurai" panose="00000500000000000000" pitchFamily="2" charset="0"/>
              </a:endParaRPr>
            </a:p>
          </p:txBody>
        </p:sp>
      </p:grpSp>
      <p:grpSp>
        <p:nvGrpSpPr>
          <p:cNvPr id="12" name="Group 11">
            <a:extLst>
              <a:ext uri="{FF2B5EF4-FFF2-40B4-BE49-F238E27FC236}">
                <a16:creationId xmlns:a16="http://schemas.microsoft.com/office/drawing/2014/main" id="{DD612BE6-5355-4B25-862A-80251B4FA52D}"/>
              </a:ext>
            </a:extLst>
          </p:cNvPr>
          <p:cNvGrpSpPr/>
          <p:nvPr/>
        </p:nvGrpSpPr>
        <p:grpSpPr>
          <a:xfrm rot="291160">
            <a:off x="3936729" y="2392029"/>
            <a:ext cx="7623983" cy="2240361"/>
            <a:chOff x="4419127" y="425666"/>
            <a:chExt cx="7171249" cy="2240361"/>
          </a:xfrm>
        </p:grpSpPr>
        <p:sp>
          <p:nvSpPr>
            <p:cNvPr id="13" name="Google Shape;210;p28">
              <a:extLst>
                <a:ext uri="{FF2B5EF4-FFF2-40B4-BE49-F238E27FC236}">
                  <a16:creationId xmlns:a16="http://schemas.microsoft.com/office/drawing/2014/main" id="{FFC9F305-2E49-4DF3-97A0-A2D473EEC962}"/>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4" name="TextBox 13">
              <a:extLst>
                <a:ext uri="{FF2B5EF4-FFF2-40B4-BE49-F238E27FC236}">
                  <a16:creationId xmlns:a16="http://schemas.microsoft.com/office/drawing/2014/main" id="{8F828612-E39C-4C35-B4AA-652B81FD730A}"/>
                </a:ext>
              </a:extLst>
            </p:cNvPr>
            <p:cNvSpPr txBox="1"/>
            <p:nvPr/>
          </p:nvSpPr>
          <p:spPr>
            <a:xfrm rot="21350282">
              <a:off x="4648200" y="1025821"/>
              <a:ext cx="6781800" cy="830997"/>
            </a:xfrm>
            <a:prstGeom prst="rect">
              <a:avLst/>
            </a:prstGeom>
            <a:noFill/>
          </p:spPr>
          <p:txBody>
            <a:bodyPr wrap="square">
              <a:spAutoFit/>
            </a:bodyPr>
            <a:lstStyle/>
            <a:p>
              <a:pPr algn="just"/>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Khẳng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định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lòng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yêu</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mãnh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liệt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phân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biệt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tuổi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tác</a:t>
              </a:r>
              <a:endParaRPr lang="en-US" sz="2400" dirty="0">
                <a:latin typeface="#9Slide03 Arima Madurai" panose="00000500000000000000" pitchFamily="2" charset="0"/>
                <a:cs typeface="#9Slide03 Arima Madurai" panose="00000500000000000000" pitchFamily="2" charset="0"/>
                <a:sym typeface="Wingdings" panose="05000000000000000000" pitchFamily="2" charset="2"/>
              </a:endParaRPr>
            </a:p>
          </p:txBody>
        </p:sp>
      </p:grpSp>
      <p:grpSp>
        <p:nvGrpSpPr>
          <p:cNvPr id="15" name="Group 14">
            <a:extLst>
              <a:ext uri="{FF2B5EF4-FFF2-40B4-BE49-F238E27FC236}">
                <a16:creationId xmlns:a16="http://schemas.microsoft.com/office/drawing/2014/main" id="{C7D13AF4-BFE9-429E-9522-F14928C7D0EB}"/>
              </a:ext>
            </a:extLst>
          </p:cNvPr>
          <p:cNvGrpSpPr/>
          <p:nvPr/>
        </p:nvGrpSpPr>
        <p:grpSpPr>
          <a:xfrm rot="291160">
            <a:off x="3747431" y="4451583"/>
            <a:ext cx="7623983" cy="2240361"/>
            <a:chOff x="4419127" y="425666"/>
            <a:chExt cx="7171249" cy="2240361"/>
          </a:xfrm>
        </p:grpSpPr>
        <p:sp>
          <p:nvSpPr>
            <p:cNvPr id="16" name="Google Shape;210;p28">
              <a:extLst>
                <a:ext uri="{FF2B5EF4-FFF2-40B4-BE49-F238E27FC236}">
                  <a16:creationId xmlns:a16="http://schemas.microsoft.com/office/drawing/2014/main" id="{759AD87D-00DA-4243-BA4D-B038DF4E1D70}"/>
                </a:ext>
              </a:extLst>
            </p:cNvPr>
            <p:cNvSpPr/>
            <p:nvPr/>
          </p:nvSpPr>
          <p:spPr>
            <a:xfrm rot="155167">
              <a:off x="4419127" y="425666"/>
              <a:ext cx="7171249" cy="2240361"/>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D5E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1400C63F-0762-47A6-9A1F-7DE538CA56BA}"/>
                </a:ext>
              </a:extLst>
            </p:cNvPr>
            <p:cNvSpPr txBox="1"/>
            <p:nvPr/>
          </p:nvSpPr>
          <p:spPr>
            <a:xfrm rot="21350282">
              <a:off x="4648200" y="841155"/>
              <a:ext cx="6781800" cy="1200329"/>
            </a:xfrm>
            <a:prstGeom prst="rect">
              <a:avLst/>
            </a:prstGeom>
            <a:noFill/>
          </p:spPr>
          <p:txBody>
            <a:bodyPr wrap="square">
              <a:spAutoFit/>
            </a:bodyPr>
            <a:lstStyle/>
            <a:p>
              <a:pPr algn="just"/>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Ca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ngợi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tinh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đoàn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kết</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sức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mạnh</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phi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thường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dân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cuộc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chiến</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chống</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giặc</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ngoại</a:t>
              </a:r>
              <a:r>
                <a:rPr lang="en-US" sz="24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latin typeface="#9Slide03 Arima Madurai" panose="00000500000000000000" pitchFamily="2" charset="0"/>
                  <a:ea typeface="Calibri" panose="020F0502020204030204" pitchFamily="34" charset="0"/>
                  <a:cs typeface="#9Slide03 Arima Madurai" panose="00000500000000000000" pitchFamily="2" charset="0"/>
                </a:rPr>
                <a:t>xâm</a:t>
              </a:r>
              <a:endParaRPr lang="vi-VN" sz="1600" dirty="0">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17712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93;p40">
            <a:extLst>
              <a:ext uri="{FF2B5EF4-FFF2-40B4-BE49-F238E27FC236}">
                <a16:creationId xmlns:a16="http://schemas.microsoft.com/office/drawing/2014/main" id="{A3B98609-7433-4F7A-AC77-92EF60A6AFA2}"/>
              </a:ext>
            </a:extLst>
          </p:cNvPr>
          <p:cNvPicPr preferRelativeResize="0"/>
          <p:nvPr/>
        </p:nvPicPr>
        <p:blipFill rotWithShape="1">
          <a:blip r:embed="rId3">
            <a:extLst>
              <a:ext uri="{28A0092B-C50C-407E-A947-70E740481C1C}">
                <a14:useLocalDpi xmlns:a14="http://schemas.microsoft.com/office/drawing/2010/main" val="0"/>
              </a:ext>
            </a:extLst>
          </a:blip>
          <a:srcRect l="29681" t="236" r="5713" b="-236"/>
          <a:stretch/>
        </p:blipFill>
        <p:spPr>
          <a:xfrm>
            <a:off x="0" y="-7173"/>
            <a:ext cx="7889550" cy="6895299"/>
          </a:xfrm>
          <a:prstGeom prst="rect">
            <a:avLst/>
          </a:prstGeom>
          <a:noFill/>
          <a:ln>
            <a:noFill/>
          </a:ln>
        </p:spPr>
      </p:pic>
      <p:pic>
        <p:nvPicPr>
          <p:cNvPr id="4" name="Google Shape;994;p40">
            <a:extLst>
              <a:ext uri="{FF2B5EF4-FFF2-40B4-BE49-F238E27FC236}">
                <a16:creationId xmlns:a16="http://schemas.microsoft.com/office/drawing/2014/main" id="{E5B292FD-916D-4B7E-B37F-415D2425E75D}"/>
              </a:ext>
            </a:extLst>
          </p:cNvPr>
          <p:cNvPicPr preferRelativeResize="0"/>
          <p:nvPr/>
        </p:nvPicPr>
        <p:blipFill rotWithShape="1">
          <a:blip r:embed="rId4">
            <a:alphaModFix/>
          </a:blip>
          <a:srcRect b="11622"/>
          <a:stretch/>
        </p:blipFill>
        <p:spPr>
          <a:xfrm>
            <a:off x="0" y="-37299"/>
            <a:ext cx="12202916" cy="6925425"/>
          </a:xfrm>
          <a:prstGeom prst="rect">
            <a:avLst/>
          </a:prstGeom>
          <a:noFill/>
          <a:ln>
            <a:noFill/>
          </a:ln>
        </p:spPr>
      </p:pic>
      <p:grpSp>
        <p:nvGrpSpPr>
          <p:cNvPr id="5" name="Google Shape;996;p40">
            <a:extLst>
              <a:ext uri="{FF2B5EF4-FFF2-40B4-BE49-F238E27FC236}">
                <a16:creationId xmlns:a16="http://schemas.microsoft.com/office/drawing/2014/main" id="{CEFD2F6D-5238-4D5C-9833-CC77E06F4AFF}"/>
              </a:ext>
            </a:extLst>
          </p:cNvPr>
          <p:cNvGrpSpPr/>
          <p:nvPr/>
        </p:nvGrpSpPr>
        <p:grpSpPr>
          <a:xfrm rot="5400000" flipH="1">
            <a:off x="10751801" y="-892573"/>
            <a:ext cx="1559555" cy="2865041"/>
            <a:chOff x="-33424" y="2979745"/>
            <a:chExt cx="1169666" cy="2148781"/>
          </a:xfrm>
        </p:grpSpPr>
        <p:sp>
          <p:nvSpPr>
            <p:cNvPr id="6" name="Google Shape;997;p40">
              <a:extLst>
                <a:ext uri="{FF2B5EF4-FFF2-40B4-BE49-F238E27FC236}">
                  <a16:creationId xmlns:a16="http://schemas.microsoft.com/office/drawing/2014/main" id="{A3B4D341-FED6-485C-A955-1916490C20D2}"/>
                </a:ext>
              </a:extLst>
            </p:cNvPr>
            <p:cNvSpPr/>
            <p:nvPr/>
          </p:nvSpPr>
          <p:spPr>
            <a:xfrm rot="9341359">
              <a:off x="1100306" y="5097952"/>
              <a:ext cx="32207" cy="25056"/>
            </a:xfrm>
            <a:custGeom>
              <a:avLst/>
              <a:gdLst/>
              <a:ahLst/>
              <a:cxnLst/>
              <a:rect l="l" t="t" r="r" b="b"/>
              <a:pathLst>
                <a:path w="572" h="445" extrusionOk="0">
                  <a:moveTo>
                    <a:pt x="288" y="0"/>
                  </a:moveTo>
                  <a:cubicBezTo>
                    <a:pt x="5"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7" name="Google Shape;998;p40">
              <a:extLst>
                <a:ext uri="{FF2B5EF4-FFF2-40B4-BE49-F238E27FC236}">
                  <a16:creationId xmlns:a16="http://schemas.microsoft.com/office/drawing/2014/main" id="{4060303C-8903-4DAE-B619-F50A64B68161}"/>
                </a:ext>
              </a:extLst>
            </p:cNvPr>
            <p:cNvSpPr/>
            <p:nvPr/>
          </p:nvSpPr>
          <p:spPr>
            <a:xfrm rot="9341359">
              <a:off x="878712" y="4865768"/>
              <a:ext cx="32263" cy="25056"/>
            </a:xfrm>
            <a:custGeom>
              <a:avLst/>
              <a:gdLst/>
              <a:ahLst/>
              <a:cxnLst/>
              <a:rect l="l" t="t" r="r" b="b"/>
              <a:pathLst>
                <a:path w="573" h="445" extrusionOk="0">
                  <a:moveTo>
                    <a:pt x="288" y="0"/>
                  </a:moveTo>
                  <a:cubicBezTo>
                    <a:pt x="1" y="0"/>
                    <a:pt x="1"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8" name="Google Shape;999;p40">
              <a:extLst>
                <a:ext uri="{FF2B5EF4-FFF2-40B4-BE49-F238E27FC236}">
                  <a16:creationId xmlns:a16="http://schemas.microsoft.com/office/drawing/2014/main" id="{9505768E-D422-4E47-81C6-1D75B763F2B8}"/>
                </a:ext>
              </a:extLst>
            </p:cNvPr>
            <p:cNvSpPr/>
            <p:nvPr/>
          </p:nvSpPr>
          <p:spPr>
            <a:xfrm rot="9341359">
              <a:off x="755348" y="4963325"/>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9" name="Google Shape;1000;p40">
              <a:extLst>
                <a:ext uri="{FF2B5EF4-FFF2-40B4-BE49-F238E27FC236}">
                  <a16:creationId xmlns:a16="http://schemas.microsoft.com/office/drawing/2014/main" id="{D2EAD997-10C1-4DED-96D3-E1A8CFDD0085}"/>
                </a:ext>
              </a:extLst>
            </p:cNvPr>
            <p:cNvSpPr/>
            <p:nvPr/>
          </p:nvSpPr>
          <p:spPr>
            <a:xfrm rot="9341359">
              <a:off x="897056" y="4990626"/>
              <a:ext cx="32263" cy="25056"/>
            </a:xfrm>
            <a:custGeom>
              <a:avLst/>
              <a:gdLst/>
              <a:ahLst/>
              <a:cxnLst/>
              <a:rect l="l" t="t" r="r" b="b"/>
              <a:pathLst>
                <a:path w="573" h="445" extrusionOk="0">
                  <a:moveTo>
                    <a:pt x="288" y="0"/>
                  </a:moveTo>
                  <a:cubicBezTo>
                    <a:pt x="1" y="0"/>
                    <a:pt x="1"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0" name="Google Shape;1001;p40">
              <a:extLst>
                <a:ext uri="{FF2B5EF4-FFF2-40B4-BE49-F238E27FC236}">
                  <a16:creationId xmlns:a16="http://schemas.microsoft.com/office/drawing/2014/main" id="{05E5E37F-6540-42A8-92BC-4A824057F7E5}"/>
                </a:ext>
              </a:extLst>
            </p:cNvPr>
            <p:cNvSpPr/>
            <p:nvPr/>
          </p:nvSpPr>
          <p:spPr>
            <a:xfrm rot="9341359">
              <a:off x="641129" y="4398767"/>
              <a:ext cx="32207" cy="25112"/>
            </a:xfrm>
            <a:custGeom>
              <a:avLst/>
              <a:gdLst/>
              <a:ahLst/>
              <a:cxnLst/>
              <a:rect l="l" t="t" r="r" b="b"/>
              <a:pathLst>
                <a:path w="572" h="446" extrusionOk="0">
                  <a:moveTo>
                    <a:pt x="287" y="1"/>
                  </a:moveTo>
                  <a:cubicBezTo>
                    <a:pt x="0" y="1"/>
                    <a:pt x="0" y="445"/>
                    <a:pt x="287" y="445"/>
                  </a:cubicBezTo>
                  <a:cubicBezTo>
                    <a:pt x="572" y="445"/>
                    <a:pt x="572" y="1"/>
                    <a:pt x="28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1" name="Google Shape;1002;p40">
              <a:extLst>
                <a:ext uri="{FF2B5EF4-FFF2-40B4-BE49-F238E27FC236}">
                  <a16:creationId xmlns:a16="http://schemas.microsoft.com/office/drawing/2014/main" id="{DADFBAFF-F922-410C-85C6-BD1A0073F312}"/>
                </a:ext>
              </a:extLst>
            </p:cNvPr>
            <p:cNvSpPr/>
            <p:nvPr/>
          </p:nvSpPr>
          <p:spPr>
            <a:xfrm rot="9341359">
              <a:off x="602680" y="4271559"/>
              <a:ext cx="32207" cy="25056"/>
            </a:xfrm>
            <a:custGeom>
              <a:avLst/>
              <a:gdLst/>
              <a:ahLst/>
              <a:cxnLst/>
              <a:rect l="l" t="t" r="r" b="b"/>
              <a:pathLst>
                <a:path w="572" h="445" extrusionOk="0">
                  <a:moveTo>
                    <a:pt x="288" y="0"/>
                  </a:moveTo>
                  <a:cubicBezTo>
                    <a:pt x="0" y="0"/>
                    <a:pt x="0" y="444"/>
                    <a:pt x="288" y="444"/>
                  </a:cubicBezTo>
                  <a:cubicBezTo>
                    <a:pt x="572" y="444"/>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2" name="Google Shape;1003;p40">
              <a:extLst>
                <a:ext uri="{FF2B5EF4-FFF2-40B4-BE49-F238E27FC236}">
                  <a16:creationId xmlns:a16="http://schemas.microsoft.com/office/drawing/2014/main" id="{E7E5A525-A901-4A12-A97E-D288D439099F}"/>
                </a:ext>
              </a:extLst>
            </p:cNvPr>
            <p:cNvSpPr/>
            <p:nvPr/>
          </p:nvSpPr>
          <p:spPr>
            <a:xfrm rot="9341359">
              <a:off x="918097" y="4767611"/>
              <a:ext cx="32207" cy="25112"/>
            </a:xfrm>
            <a:custGeom>
              <a:avLst/>
              <a:gdLst/>
              <a:ahLst/>
              <a:cxnLst/>
              <a:rect l="l" t="t" r="r" b="b"/>
              <a:pathLst>
                <a:path w="572" h="446" extrusionOk="0">
                  <a:moveTo>
                    <a:pt x="288" y="0"/>
                  </a:moveTo>
                  <a:cubicBezTo>
                    <a:pt x="4" y="0"/>
                    <a:pt x="0" y="445"/>
                    <a:pt x="288" y="445"/>
                  </a:cubicBezTo>
                  <a:cubicBezTo>
                    <a:pt x="572" y="445"/>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3" name="Google Shape;1004;p40">
              <a:extLst>
                <a:ext uri="{FF2B5EF4-FFF2-40B4-BE49-F238E27FC236}">
                  <a16:creationId xmlns:a16="http://schemas.microsoft.com/office/drawing/2014/main" id="{E8E725DD-D0C2-4841-B270-A1FB10E27187}"/>
                </a:ext>
              </a:extLst>
            </p:cNvPr>
            <p:cNvSpPr/>
            <p:nvPr/>
          </p:nvSpPr>
          <p:spPr>
            <a:xfrm rot="9341359">
              <a:off x="727461" y="4461712"/>
              <a:ext cx="64357" cy="49943"/>
            </a:xfrm>
            <a:custGeom>
              <a:avLst/>
              <a:gdLst/>
              <a:ahLst/>
              <a:cxnLst/>
              <a:rect l="l" t="t" r="r" b="b"/>
              <a:pathLst>
                <a:path w="1143" h="887" extrusionOk="0">
                  <a:moveTo>
                    <a:pt x="571" y="0"/>
                  </a:moveTo>
                  <a:cubicBezTo>
                    <a:pt x="0" y="0"/>
                    <a:pt x="0" y="886"/>
                    <a:pt x="571" y="886"/>
                  </a:cubicBezTo>
                  <a:cubicBezTo>
                    <a:pt x="1139" y="886"/>
                    <a:pt x="1142"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4" name="Google Shape;1005;p40">
              <a:extLst>
                <a:ext uri="{FF2B5EF4-FFF2-40B4-BE49-F238E27FC236}">
                  <a16:creationId xmlns:a16="http://schemas.microsoft.com/office/drawing/2014/main" id="{7AF2D735-612F-48DF-B371-F8717C294EFE}"/>
                </a:ext>
              </a:extLst>
            </p:cNvPr>
            <p:cNvSpPr/>
            <p:nvPr/>
          </p:nvSpPr>
          <p:spPr>
            <a:xfrm rot="9341359">
              <a:off x="743732" y="5036342"/>
              <a:ext cx="64188" cy="49943"/>
            </a:xfrm>
            <a:custGeom>
              <a:avLst/>
              <a:gdLst/>
              <a:ahLst/>
              <a:cxnLst/>
              <a:rect l="l" t="t" r="r" b="b"/>
              <a:pathLst>
                <a:path w="1140" h="887" extrusionOk="0">
                  <a:moveTo>
                    <a:pt x="571" y="0"/>
                  </a:moveTo>
                  <a:cubicBezTo>
                    <a:pt x="1" y="0"/>
                    <a:pt x="1" y="886"/>
                    <a:pt x="571" y="886"/>
                  </a:cubicBezTo>
                  <a:cubicBezTo>
                    <a:pt x="1139" y="886"/>
                    <a:pt x="1139" y="0"/>
                    <a:pt x="571"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5" name="Google Shape;1006;p40">
              <a:extLst>
                <a:ext uri="{FF2B5EF4-FFF2-40B4-BE49-F238E27FC236}">
                  <a16:creationId xmlns:a16="http://schemas.microsoft.com/office/drawing/2014/main" id="{A63D328B-58CC-4B48-90E4-EFB66F26773E}"/>
                </a:ext>
              </a:extLst>
            </p:cNvPr>
            <p:cNvSpPr/>
            <p:nvPr/>
          </p:nvSpPr>
          <p:spPr>
            <a:xfrm rot="9341359">
              <a:off x="269397" y="4450905"/>
              <a:ext cx="71001" cy="50168"/>
            </a:xfrm>
            <a:custGeom>
              <a:avLst/>
              <a:gdLst/>
              <a:ahLst/>
              <a:cxnLst/>
              <a:rect l="l" t="t" r="r" b="b"/>
              <a:pathLst>
                <a:path w="1261" h="891" extrusionOk="0">
                  <a:moveTo>
                    <a:pt x="613" y="0"/>
                  </a:moveTo>
                  <a:cubicBezTo>
                    <a:pt x="519" y="0"/>
                    <a:pt x="421" y="35"/>
                    <a:pt x="331" y="117"/>
                  </a:cubicBezTo>
                  <a:cubicBezTo>
                    <a:pt x="0" y="421"/>
                    <a:pt x="297" y="890"/>
                    <a:pt x="646" y="890"/>
                  </a:cubicBezTo>
                  <a:cubicBezTo>
                    <a:pt x="741" y="890"/>
                    <a:pt x="839" y="856"/>
                    <a:pt x="930" y="774"/>
                  </a:cubicBezTo>
                  <a:cubicBezTo>
                    <a:pt x="1260" y="470"/>
                    <a:pt x="961" y="0"/>
                    <a:pt x="613"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6" name="Google Shape;1007;p40">
              <a:extLst>
                <a:ext uri="{FF2B5EF4-FFF2-40B4-BE49-F238E27FC236}">
                  <a16:creationId xmlns:a16="http://schemas.microsoft.com/office/drawing/2014/main" id="{BB3A25FD-264A-4738-B02F-BC36095CC916}"/>
                </a:ext>
              </a:extLst>
            </p:cNvPr>
            <p:cNvSpPr/>
            <p:nvPr/>
          </p:nvSpPr>
          <p:spPr>
            <a:xfrm rot="9341359">
              <a:off x="325227" y="4559144"/>
              <a:ext cx="35472" cy="25056"/>
            </a:xfrm>
            <a:custGeom>
              <a:avLst/>
              <a:gdLst/>
              <a:ahLst/>
              <a:cxnLst/>
              <a:rect l="l" t="t" r="r" b="b"/>
              <a:pathLst>
                <a:path w="630" h="445" extrusionOk="0">
                  <a:moveTo>
                    <a:pt x="306" y="0"/>
                  </a:moveTo>
                  <a:cubicBezTo>
                    <a:pt x="259" y="0"/>
                    <a:pt x="210" y="18"/>
                    <a:pt x="165" y="58"/>
                  </a:cubicBezTo>
                  <a:cubicBezTo>
                    <a:pt x="0" y="209"/>
                    <a:pt x="150" y="444"/>
                    <a:pt x="323" y="444"/>
                  </a:cubicBezTo>
                  <a:cubicBezTo>
                    <a:pt x="369" y="444"/>
                    <a:pt x="418" y="427"/>
                    <a:pt x="462" y="387"/>
                  </a:cubicBezTo>
                  <a:cubicBezTo>
                    <a:pt x="629" y="236"/>
                    <a:pt x="480" y="0"/>
                    <a:pt x="306"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7" name="Google Shape;1008;p40">
              <a:extLst>
                <a:ext uri="{FF2B5EF4-FFF2-40B4-BE49-F238E27FC236}">
                  <a16:creationId xmlns:a16="http://schemas.microsoft.com/office/drawing/2014/main" id="{F6E3FD03-BA37-4FDE-8CEF-D17FA963BE71}"/>
                </a:ext>
              </a:extLst>
            </p:cNvPr>
            <p:cNvSpPr/>
            <p:nvPr/>
          </p:nvSpPr>
          <p:spPr>
            <a:xfrm rot="9341359">
              <a:off x="217809" y="4554412"/>
              <a:ext cx="35472" cy="25056"/>
            </a:xfrm>
            <a:custGeom>
              <a:avLst/>
              <a:gdLst/>
              <a:ahLst/>
              <a:cxnLst/>
              <a:rect l="l" t="t" r="r" b="b"/>
              <a:pathLst>
                <a:path w="630" h="445" extrusionOk="0">
                  <a:moveTo>
                    <a:pt x="305" y="0"/>
                  </a:moveTo>
                  <a:cubicBezTo>
                    <a:pt x="258" y="0"/>
                    <a:pt x="209" y="18"/>
                    <a:pt x="164" y="58"/>
                  </a:cubicBezTo>
                  <a:cubicBezTo>
                    <a:pt x="0" y="209"/>
                    <a:pt x="150" y="445"/>
                    <a:pt x="322" y="445"/>
                  </a:cubicBezTo>
                  <a:cubicBezTo>
                    <a:pt x="369" y="445"/>
                    <a:pt x="417" y="427"/>
                    <a:pt x="462" y="387"/>
                  </a:cubicBezTo>
                  <a:cubicBezTo>
                    <a:pt x="629" y="236"/>
                    <a:pt x="480" y="0"/>
                    <a:pt x="30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8" name="Google Shape;1009;p40">
              <a:extLst>
                <a:ext uri="{FF2B5EF4-FFF2-40B4-BE49-F238E27FC236}">
                  <a16:creationId xmlns:a16="http://schemas.microsoft.com/office/drawing/2014/main" id="{0BBB9F53-5F6F-46CC-8814-9D60BBBAA179}"/>
                </a:ext>
              </a:extLst>
            </p:cNvPr>
            <p:cNvSpPr/>
            <p:nvPr/>
          </p:nvSpPr>
          <p:spPr>
            <a:xfrm rot="9341359">
              <a:off x="694412" y="4752618"/>
              <a:ext cx="32207" cy="24887"/>
            </a:xfrm>
            <a:custGeom>
              <a:avLst/>
              <a:gdLst/>
              <a:ahLst/>
              <a:cxnLst/>
              <a:rect l="l" t="t" r="r" b="b"/>
              <a:pathLst>
                <a:path w="572" h="442" extrusionOk="0">
                  <a:moveTo>
                    <a:pt x="288" y="0"/>
                  </a:moveTo>
                  <a:cubicBezTo>
                    <a:pt x="0" y="0"/>
                    <a:pt x="0"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19" name="Google Shape;1010;p40">
              <a:extLst>
                <a:ext uri="{FF2B5EF4-FFF2-40B4-BE49-F238E27FC236}">
                  <a16:creationId xmlns:a16="http://schemas.microsoft.com/office/drawing/2014/main" id="{A0B0C372-6A2F-45D1-B062-F5DD756AAC18}"/>
                </a:ext>
              </a:extLst>
            </p:cNvPr>
            <p:cNvSpPr/>
            <p:nvPr/>
          </p:nvSpPr>
          <p:spPr>
            <a:xfrm rot="9341359">
              <a:off x="701601" y="4858304"/>
              <a:ext cx="32207" cy="25056"/>
            </a:xfrm>
            <a:custGeom>
              <a:avLst/>
              <a:gdLst/>
              <a:ahLst/>
              <a:cxnLst/>
              <a:rect l="l" t="t" r="r" b="b"/>
              <a:pathLst>
                <a:path w="572" h="445" extrusionOk="0">
                  <a:moveTo>
                    <a:pt x="288" y="1"/>
                  </a:moveTo>
                  <a:cubicBezTo>
                    <a:pt x="0" y="1"/>
                    <a:pt x="0"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0" name="Google Shape;1011;p40">
              <a:extLst>
                <a:ext uri="{FF2B5EF4-FFF2-40B4-BE49-F238E27FC236}">
                  <a16:creationId xmlns:a16="http://schemas.microsoft.com/office/drawing/2014/main" id="{F136D3AC-DBCA-43EF-BAD1-0288CA317C82}"/>
                </a:ext>
              </a:extLst>
            </p:cNvPr>
            <p:cNvSpPr/>
            <p:nvPr/>
          </p:nvSpPr>
          <p:spPr>
            <a:xfrm rot="9341359">
              <a:off x="638466" y="4780471"/>
              <a:ext cx="32263" cy="24831"/>
            </a:xfrm>
            <a:custGeom>
              <a:avLst/>
              <a:gdLst/>
              <a:ahLst/>
              <a:cxnLst/>
              <a:rect l="l" t="t" r="r" b="b"/>
              <a:pathLst>
                <a:path w="573" h="441" extrusionOk="0">
                  <a:moveTo>
                    <a:pt x="288" y="0"/>
                  </a:moveTo>
                  <a:cubicBezTo>
                    <a:pt x="1" y="0"/>
                    <a:pt x="1" y="441"/>
                    <a:pt x="288" y="441"/>
                  </a:cubicBezTo>
                  <a:cubicBezTo>
                    <a:pt x="572" y="441"/>
                    <a:pt x="572" y="0"/>
                    <a:pt x="288"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1" name="Google Shape;1012;p40">
              <a:extLst>
                <a:ext uri="{FF2B5EF4-FFF2-40B4-BE49-F238E27FC236}">
                  <a16:creationId xmlns:a16="http://schemas.microsoft.com/office/drawing/2014/main" id="{B2A6F5A0-20EB-4C2D-8D71-3062378C6A78}"/>
                </a:ext>
              </a:extLst>
            </p:cNvPr>
            <p:cNvSpPr/>
            <p:nvPr/>
          </p:nvSpPr>
          <p:spPr>
            <a:xfrm rot="9341359">
              <a:off x="101563" y="4802412"/>
              <a:ext cx="35472" cy="25112"/>
            </a:xfrm>
            <a:custGeom>
              <a:avLst/>
              <a:gdLst/>
              <a:ahLst/>
              <a:cxnLst/>
              <a:rect l="l" t="t" r="r" b="b"/>
              <a:pathLst>
                <a:path w="630" h="446" extrusionOk="0">
                  <a:moveTo>
                    <a:pt x="306" y="1"/>
                  </a:moveTo>
                  <a:cubicBezTo>
                    <a:pt x="259" y="1"/>
                    <a:pt x="209" y="18"/>
                    <a:pt x="164" y="59"/>
                  </a:cubicBezTo>
                  <a:cubicBezTo>
                    <a:pt x="0" y="210"/>
                    <a:pt x="149" y="445"/>
                    <a:pt x="324" y="445"/>
                  </a:cubicBezTo>
                  <a:cubicBezTo>
                    <a:pt x="371" y="445"/>
                    <a:pt x="420" y="428"/>
                    <a:pt x="466" y="387"/>
                  </a:cubicBezTo>
                  <a:cubicBezTo>
                    <a:pt x="630" y="236"/>
                    <a:pt x="480" y="1"/>
                    <a:pt x="306"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2" name="Google Shape;1013;p40">
              <a:extLst>
                <a:ext uri="{FF2B5EF4-FFF2-40B4-BE49-F238E27FC236}">
                  <a16:creationId xmlns:a16="http://schemas.microsoft.com/office/drawing/2014/main" id="{84738728-7A33-46B6-B348-5DB079476B0F}"/>
                </a:ext>
              </a:extLst>
            </p:cNvPr>
            <p:cNvSpPr/>
            <p:nvPr/>
          </p:nvSpPr>
          <p:spPr>
            <a:xfrm rot="9341359">
              <a:off x="103894" y="4910976"/>
              <a:ext cx="35416" cy="25112"/>
            </a:xfrm>
            <a:custGeom>
              <a:avLst/>
              <a:gdLst/>
              <a:ahLst/>
              <a:cxnLst/>
              <a:rect l="l" t="t" r="r" b="b"/>
              <a:pathLst>
                <a:path w="629" h="446" extrusionOk="0">
                  <a:moveTo>
                    <a:pt x="308" y="1"/>
                  </a:moveTo>
                  <a:cubicBezTo>
                    <a:pt x="261" y="1"/>
                    <a:pt x="212" y="18"/>
                    <a:pt x="167" y="60"/>
                  </a:cubicBezTo>
                  <a:cubicBezTo>
                    <a:pt x="1" y="211"/>
                    <a:pt x="148" y="445"/>
                    <a:pt x="321" y="445"/>
                  </a:cubicBezTo>
                  <a:cubicBezTo>
                    <a:pt x="369" y="445"/>
                    <a:pt x="418" y="427"/>
                    <a:pt x="464" y="385"/>
                  </a:cubicBezTo>
                  <a:cubicBezTo>
                    <a:pt x="628" y="235"/>
                    <a:pt x="480" y="1"/>
                    <a:pt x="30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3" name="Google Shape;1014;p40">
              <a:extLst>
                <a:ext uri="{FF2B5EF4-FFF2-40B4-BE49-F238E27FC236}">
                  <a16:creationId xmlns:a16="http://schemas.microsoft.com/office/drawing/2014/main" id="{0BAD5412-7D4D-4E8E-AED2-E2F8D7C6E948}"/>
                </a:ext>
              </a:extLst>
            </p:cNvPr>
            <p:cNvSpPr/>
            <p:nvPr/>
          </p:nvSpPr>
          <p:spPr>
            <a:xfrm rot="9341359">
              <a:off x="197470" y="4864539"/>
              <a:ext cx="35529" cy="25112"/>
            </a:xfrm>
            <a:custGeom>
              <a:avLst/>
              <a:gdLst/>
              <a:ahLst/>
              <a:cxnLst/>
              <a:rect l="l" t="t" r="r" b="b"/>
              <a:pathLst>
                <a:path w="631" h="446" extrusionOk="0">
                  <a:moveTo>
                    <a:pt x="307" y="1"/>
                  </a:moveTo>
                  <a:cubicBezTo>
                    <a:pt x="259" y="1"/>
                    <a:pt x="210" y="18"/>
                    <a:pt x="165" y="59"/>
                  </a:cubicBezTo>
                  <a:cubicBezTo>
                    <a:pt x="1" y="212"/>
                    <a:pt x="150" y="445"/>
                    <a:pt x="324" y="445"/>
                  </a:cubicBezTo>
                  <a:cubicBezTo>
                    <a:pt x="371" y="445"/>
                    <a:pt x="421" y="428"/>
                    <a:pt x="466" y="387"/>
                  </a:cubicBezTo>
                  <a:cubicBezTo>
                    <a:pt x="630" y="236"/>
                    <a:pt x="481" y="1"/>
                    <a:pt x="307"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4" name="Google Shape;1015;p40">
              <a:extLst>
                <a:ext uri="{FF2B5EF4-FFF2-40B4-BE49-F238E27FC236}">
                  <a16:creationId xmlns:a16="http://schemas.microsoft.com/office/drawing/2014/main" id="{5BA0EB68-C6D7-4E5F-B793-B54ADD3F4BE2}"/>
                </a:ext>
              </a:extLst>
            </p:cNvPr>
            <p:cNvSpPr/>
            <p:nvPr/>
          </p:nvSpPr>
          <p:spPr>
            <a:xfrm rot="9341359">
              <a:off x="496648" y="3925073"/>
              <a:ext cx="31981" cy="24887"/>
            </a:xfrm>
            <a:custGeom>
              <a:avLst/>
              <a:gdLst/>
              <a:ahLst/>
              <a:cxnLst/>
              <a:rect l="l" t="t" r="r" b="b"/>
              <a:pathLst>
                <a:path w="568" h="442" extrusionOk="0">
                  <a:moveTo>
                    <a:pt x="285" y="0"/>
                  </a:moveTo>
                  <a:cubicBezTo>
                    <a:pt x="0" y="0"/>
                    <a:pt x="0" y="441"/>
                    <a:pt x="285" y="441"/>
                  </a:cubicBezTo>
                  <a:cubicBezTo>
                    <a:pt x="568" y="441"/>
                    <a:pt x="568"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5" name="Google Shape;1016;p40">
              <a:extLst>
                <a:ext uri="{FF2B5EF4-FFF2-40B4-BE49-F238E27FC236}">
                  <a16:creationId xmlns:a16="http://schemas.microsoft.com/office/drawing/2014/main" id="{08F106B2-E3DC-4E2E-87AA-66F380310D89}"/>
                </a:ext>
              </a:extLst>
            </p:cNvPr>
            <p:cNvSpPr/>
            <p:nvPr/>
          </p:nvSpPr>
          <p:spPr>
            <a:xfrm rot="9341359">
              <a:off x="373297" y="4022634"/>
              <a:ext cx="32207" cy="24887"/>
            </a:xfrm>
            <a:custGeom>
              <a:avLst/>
              <a:gdLst/>
              <a:ahLst/>
              <a:cxnLst/>
              <a:rect l="l" t="t" r="r" b="b"/>
              <a:pathLst>
                <a:path w="572" h="442" extrusionOk="0">
                  <a:moveTo>
                    <a:pt x="288" y="1"/>
                  </a:moveTo>
                  <a:cubicBezTo>
                    <a:pt x="1" y="1"/>
                    <a:pt x="1"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6" name="Google Shape;1017;p40">
              <a:extLst>
                <a:ext uri="{FF2B5EF4-FFF2-40B4-BE49-F238E27FC236}">
                  <a16:creationId xmlns:a16="http://schemas.microsoft.com/office/drawing/2014/main" id="{C5F37BBA-8297-46A2-95D7-8E7BB6DC2646}"/>
                </a:ext>
              </a:extLst>
            </p:cNvPr>
            <p:cNvSpPr/>
            <p:nvPr/>
          </p:nvSpPr>
          <p:spPr>
            <a:xfrm rot="9341359">
              <a:off x="515006" y="4049935"/>
              <a:ext cx="32207" cy="24887"/>
            </a:xfrm>
            <a:custGeom>
              <a:avLst/>
              <a:gdLst/>
              <a:ahLst/>
              <a:cxnLst/>
              <a:rect l="l" t="t" r="r" b="b"/>
              <a:pathLst>
                <a:path w="572" h="442" extrusionOk="0">
                  <a:moveTo>
                    <a:pt x="288" y="1"/>
                  </a:moveTo>
                  <a:cubicBezTo>
                    <a:pt x="4" y="1"/>
                    <a:pt x="1" y="442"/>
                    <a:pt x="288" y="442"/>
                  </a:cubicBezTo>
                  <a:cubicBezTo>
                    <a:pt x="572" y="442"/>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7" name="Google Shape;1018;p40">
              <a:extLst>
                <a:ext uri="{FF2B5EF4-FFF2-40B4-BE49-F238E27FC236}">
                  <a16:creationId xmlns:a16="http://schemas.microsoft.com/office/drawing/2014/main" id="{54C1912F-7F5C-4417-BC43-1042DF7BCFC5}"/>
                </a:ext>
              </a:extLst>
            </p:cNvPr>
            <p:cNvSpPr/>
            <p:nvPr/>
          </p:nvSpPr>
          <p:spPr>
            <a:xfrm rot="9341359">
              <a:off x="259067" y="3458079"/>
              <a:ext cx="32150" cy="24887"/>
            </a:xfrm>
            <a:custGeom>
              <a:avLst/>
              <a:gdLst/>
              <a:ahLst/>
              <a:cxnLst/>
              <a:rect l="l" t="t" r="r" b="b"/>
              <a:pathLst>
                <a:path w="571" h="442" extrusionOk="0">
                  <a:moveTo>
                    <a:pt x="288" y="1"/>
                  </a:moveTo>
                  <a:cubicBezTo>
                    <a:pt x="4"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8" name="Google Shape;1019;p40">
              <a:extLst>
                <a:ext uri="{FF2B5EF4-FFF2-40B4-BE49-F238E27FC236}">
                  <a16:creationId xmlns:a16="http://schemas.microsoft.com/office/drawing/2014/main" id="{CDAC85BB-67E5-4F2F-8702-1E3CA77C9CA1}"/>
                </a:ext>
              </a:extLst>
            </p:cNvPr>
            <p:cNvSpPr/>
            <p:nvPr/>
          </p:nvSpPr>
          <p:spPr>
            <a:xfrm rot="9341359">
              <a:off x="220637" y="3330903"/>
              <a:ext cx="31981" cy="24887"/>
            </a:xfrm>
            <a:custGeom>
              <a:avLst/>
              <a:gdLst/>
              <a:ahLst/>
              <a:cxnLst/>
              <a:rect l="l" t="t" r="r" b="b"/>
              <a:pathLst>
                <a:path w="568" h="442" extrusionOk="0">
                  <a:moveTo>
                    <a:pt x="285" y="1"/>
                  </a:moveTo>
                  <a:cubicBezTo>
                    <a:pt x="1" y="1"/>
                    <a:pt x="1" y="442"/>
                    <a:pt x="285" y="442"/>
                  </a:cubicBezTo>
                  <a:cubicBezTo>
                    <a:pt x="568" y="442"/>
                    <a:pt x="568"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29" name="Google Shape;1020;p40">
              <a:extLst>
                <a:ext uri="{FF2B5EF4-FFF2-40B4-BE49-F238E27FC236}">
                  <a16:creationId xmlns:a16="http://schemas.microsoft.com/office/drawing/2014/main" id="{AB6B7341-6EFF-460C-90A4-6D5AA557EF67}"/>
                </a:ext>
              </a:extLst>
            </p:cNvPr>
            <p:cNvSpPr/>
            <p:nvPr/>
          </p:nvSpPr>
          <p:spPr>
            <a:xfrm rot="9341359">
              <a:off x="535773" y="3827015"/>
              <a:ext cx="32263" cy="24887"/>
            </a:xfrm>
            <a:custGeom>
              <a:avLst/>
              <a:gdLst/>
              <a:ahLst/>
              <a:cxnLst/>
              <a:rect l="l" t="t" r="r" b="b"/>
              <a:pathLst>
                <a:path w="573" h="442" extrusionOk="0">
                  <a:moveTo>
                    <a:pt x="285" y="0"/>
                  </a:moveTo>
                  <a:cubicBezTo>
                    <a:pt x="1" y="0"/>
                    <a:pt x="1" y="442"/>
                    <a:pt x="285" y="442"/>
                  </a:cubicBezTo>
                  <a:cubicBezTo>
                    <a:pt x="568" y="442"/>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0" name="Google Shape;1021;p40">
              <a:extLst>
                <a:ext uri="{FF2B5EF4-FFF2-40B4-BE49-F238E27FC236}">
                  <a16:creationId xmlns:a16="http://schemas.microsoft.com/office/drawing/2014/main" id="{FA08117F-E5DF-4E2D-8CDE-6332A5BDAA32}"/>
                </a:ext>
              </a:extLst>
            </p:cNvPr>
            <p:cNvSpPr/>
            <p:nvPr/>
          </p:nvSpPr>
          <p:spPr>
            <a:xfrm rot="9341359">
              <a:off x="345443" y="3521002"/>
              <a:ext cx="64357" cy="49943"/>
            </a:xfrm>
            <a:custGeom>
              <a:avLst/>
              <a:gdLst/>
              <a:ahLst/>
              <a:cxnLst/>
              <a:rect l="l" t="t" r="r" b="b"/>
              <a:pathLst>
                <a:path w="1143" h="887" extrusionOk="0">
                  <a:moveTo>
                    <a:pt x="572" y="1"/>
                  </a:moveTo>
                  <a:cubicBezTo>
                    <a:pt x="1" y="1"/>
                    <a:pt x="1" y="887"/>
                    <a:pt x="572" y="887"/>
                  </a:cubicBezTo>
                  <a:cubicBezTo>
                    <a:pt x="1143" y="887"/>
                    <a:pt x="1143"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1" name="Google Shape;1022;p40">
              <a:extLst>
                <a:ext uri="{FF2B5EF4-FFF2-40B4-BE49-F238E27FC236}">
                  <a16:creationId xmlns:a16="http://schemas.microsoft.com/office/drawing/2014/main" id="{34FF8B6A-C96C-4F17-945D-6F843E99B45B}"/>
                </a:ext>
              </a:extLst>
            </p:cNvPr>
            <p:cNvSpPr/>
            <p:nvPr/>
          </p:nvSpPr>
          <p:spPr>
            <a:xfrm rot="9341359">
              <a:off x="361487" y="4095681"/>
              <a:ext cx="64413" cy="49886"/>
            </a:xfrm>
            <a:custGeom>
              <a:avLst/>
              <a:gdLst/>
              <a:ahLst/>
              <a:cxnLst/>
              <a:rect l="l" t="t" r="r" b="b"/>
              <a:pathLst>
                <a:path w="1144" h="886" extrusionOk="0">
                  <a:moveTo>
                    <a:pt x="572" y="0"/>
                  </a:moveTo>
                  <a:cubicBezTo>
                    <a:pt x="1" y="0"/>
                    <a:pt x="1" y="886"/>
                    <a:pt x="572" y="886"/>
                  </a:cubicBezTo>
                  <a:cubicBezTo>
                    <a:pt x="1140" y="886"/>
                    <a:pt x="1143" y="0"/>
                    <a:pt x="572"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2" name="Google Shape;1023;p40">
              <a:extLst>
                <a:ext uri="{FF2B5EF4-FFF2-40B4-BE49-F238E27FC236}">
                  <a16:creationId xmlns:a16="http://schemas.microsoft.com/office/drawing/2014/main" id="{03D7B1BB-FA44-40D5-87D4-BA6EDAA1056B}"/>
                </a:ext>
              </a:extLst>
            </p:cNvPr>
            <p:cNvSpPr/>
            <p:nvPr/>
          </p:nvSpPr>
          <p:spPr>
            <a:xfrm rot="9341359">
              <a:off x="230015" y="4208383"/>
              <a:ext cx="64188" cy="49943"/>
            </a:xfrm>
            <a:custGeom>
              <a:avLst/>
              <a:gdLst/>
              <a:ahLst/>
              <a:cxnLst/>
              <a:rect l="l" t="t" r="r" b="b"/>
              <a:pathLst>
                <a:path w="1140" h="887" extrusionOk="0">
                  <a:moveTo>
                    <a:pt x="572" y="1"/>
                  </a:moveTo>
                  <a:cubicBezTo>
                    <a:pt x="1" y="1"/>
                    <a:pt x="1" y="887"/>
                    <a:pt x="572" y="887"/>
                  </a:cubicBezTo>
                  <a:cubicBezTo>
                    <a:pt x="1140" y="887"/>
                    <a:pt x="1140" y="1"/>
                    <a:pt x="572"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3" name="Google Shape;1024;p40">
              <a:extLst>
                <a:ext uri="{FF2B5EF4-FFF2-40B4-BE49-F238E27FC236}">
                  <a16:creationId xmlns:a16="http://schemas.microsoft.com/office/drawing/2014/main" id="{C36612DB-0C52-4268-83D4-58D10569A191}"/>
                </a:ext>
              </a:extLst>
            </p:cNvPr>
            <p:cNvSpPr/>
            <p:nvPr/>
          </p:nvSpPr>
          <p:spPr>
            <a:xfrm rot="9341359">
              <a:off x="312307" y="3811770"/>
              <a:ext cx="32207" cy="25056"/>
            </a:xfrm>
            <a:custGeom>
              <a:avLst/>
              <a:gdLst/>
              <a:ahLst/>
              <a:cxnLst/>
              <a:rect l="l" t="t" r="r" b="b"/>
              <a:pathLst>
                <a:path w="572" h="445" extrusionOk="0">
                  <a:moveTo>
                    <a:pt x="288" y="1"/>
                  </a:moveTo>
                  <a:cubicBezTo>
                    <a:pt x="1" y="1"/>
                    <a:pt x="1" y="445"/>
                    <a:pt x="288" y="445"/>
                  </a:cubicBezTo>
                  <a:cubicBezTo>
                    <a:pt x="571" y="445"/>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4" name="Google Shape;1025;p40">
              <a:extLst>
                <a:ext uri="{FF2B5EF4-FFF2-40B4-BE49-F238E27FC236}">
                  <a16:creationId xmlns:a16="http://schemas.microsoft.com/office/drawing/2014/main" id="{FE4D38F4-08D2-48FE-A213-B5BF8DCA4715}"/>
                </a:ext>
              </a:extLst>
            </p:cNvPr>
            <p:cNvSpPr/>
            <p:nvPr/>
          </p:nvSpPr>
          <p:spPr>
            <a:xfrm rot="9341359">
              <a:off x="319473" y="3917573"/>
              <a:ext cx="32207" cy="24887"/>
            </a:xfrm>
            <a:custGeom>
              <a:avLst/>
              <a:gdLst/>
              <a:ahLst/>
              <a:cxnLst/>
              <a:rect l="l" t="t" r="r" b="b"/>
              <a:pathLst>
                <a:path w="572" h="442" extrusionOk="0">
                  <a:moveTo>
                    <a:pt x="288" y="1"/>
                  </a:moveTo>
                  <a:cubicBezTo>
                    <a:pt x="0" y="1"/>
                    <a:pt x="0" y="442"/>
                    <a:pt x="288" y="442"/>
                  </a:cubicBezTo>
                  <a:cubicBezTo>
                    <a:pt x="571" y="442"/>
                    <a:pt x="571"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5" name="Google Shape;1026;p40">
              <a:extLst>
                <a:ext uri="{FF2B5EF4-FFF2-40B4-BE49-F238E27FC236}">
                  <a16:creationId xmlns:a16="http://schemas.microsoft.com/office/drawing/2014/main" id="{8A65AF7C-E95E-4BE4-9D77-D3ABFE548667}"/>
                </a:ext>
              </a:extLst>
            </p:cNvPr>
            <p:cNvSpPr/>
            <p:nvPr/>
          </p:nvSpPr>
          <p:spPr>
            <a:xfrm rot="9341359">
              <a:off x="256404" y="3839557"/>
              <a:ext cx="32207" cy="25056"/>
            </a:xfrm>
            <a:custGeom>
              <a:avLst/>
              <a:gdLst/>
              <a:ahLst/>
              <a:cxnLst/>
              <a:rect l="l" t="t" r="r" b="b"/>
              <a:pathLst>
                <a:path w="572" h="445" extrusionOk="0">
                  <a:moveTo>
                    <a:pt x="288" y="1"/>
                  </a:moveTo>
                  <a:cubicBezTo>
                    <a:pt x="1" y="1"/>
                    <a:pt x="1" y="445"/>
                    <a:pt x="288" y="445"/>
                  </a:cubicBezTo>
                  <a:cubicBezTo>
                    <a:pt x="572" y="445"/>
                    <a:pt x="572" y="1"/>
                    <a:pt x="288"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6" name="Google Shape;1027;p40">
              <a:extLst>
                <a:ext uri="{FF2B5EF4-FFF2-40B4-BE49-F238E27FC236}">
                  <a16:creationId xmlns:a16="http://schemas.microsoft.com/office/drawing/2014/main" id="{57258DE7-A8EF-4957-9346-F685FBE4839C}"/>
                </a:ext>
              </a:extLst>
            </p:cNvPr>
            <p:cNvSpPr/>
            <p:nvPr/>
          </p:nvSpPr>
          <p:spPr>
            <a:xfrm rot="9341359">
              <a:off x="-29686" y="4715320"/>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7" name="Google Shape;1028;p40">
              <a:extLst>
                <a:ext uri="{FF2B5EF4-FFF2-40B4-BE49-F238E27FC236}">
                  <a16:creationId xmlns:a16="http://schemas.microsoft.com/office/drawing/2014/main" id="{BAD83D32-17B3-461B-B726-7D0205551CF8}"/>
                </a:ext>
              </a:extLst>
            </p:cNvPr>
            <p:cNvSpPr/>
            <p:nvPr/>
          </p:nvSpPr>
          <p:spPr>
            <a:xfrm rot="9341359">
              <a:off x="-74" y="4646152"/>
              <a:ext cx="32263" cy="25112"/>
            </a:xfrm>
            <a:custGeom>
              <a:avLst/>
              <a:gdLst/>
              <a:ahLst/>
              <a:cxnLst/>
              <a:rect l="l" t="t" r="r" b="b"/>
              <a:pathLst>
                <a:path w="573" h="446" extrusionOk="0">
                  <a:moveTo>
                    <a:pt x="285" y="1"/>
                  </a:moveTo>
                  <a:cubicBezTo>
                    <a:pt x="1" y="1"/>
                    <a:pt x="1" y="446"/>
                    <a:pt x="285" y="446"/>
                  </a:cubicBezTo>
                  <a:cubicBezTo>
                    <a:pt x="572" y="446"/>
                    <a:pt x="572"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8" name="Google Shape;1029;p40">
              <a:extLst>
                <a:ext uri="{FF2B5EF4-FFF2-40B4-BE49-F238E27FC236}">
                  <a16:creationId xmlns:a16="http://schemas.microsoft.com/office/drawing/2014/main" id="{ADE322EC-C867-4578-A3E8-0242014CE415}"/>
                </a:ext>
              </a:extLst>
            </p:cNvPr>
            <p:cNvSpPr/>
            <p:nvPr/>
          </p:nvSpPr>
          <p:spPr>
            <a:xfrm rot="9341359">
              <a:off x="32888" y="3083377"/>
              <a:ext cx="32263" cy="24831"/>
            </a:xfrm>
            <a:custGeom>
              <a:avLst/>
              <a:gdLst/>
              <a:ahLst/>
              <a:cxnLst/>
              <a:rect l="l" t="t" r="r" b="b"/>
              <a:pathLst>
                <a:path w="573" h="441" extrusionOk="0">
                  <a:moveTo>
                    <a:pt x="285" y="0"/>
                  </a:moveTo>
                  <a:cubicBezTo>
                    <a:pt x="1" y="0"/>
                    <a:pt x="1" y="441"/>
                    <a:pt x="285" y="441"/>
                  </a:cubicBezTo>
                  <a:cubicBezTo>
                    <a:pt x="569" y="441"/>
                    <a:pt x="572" y="0"/>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39" name="Google Shape;1030;p40">
              <a:extLst>
                <a:ext uri="{FF2B5EF4-FFF2-40B4-BE49-F238E27FC236}">
                  <a16:creationId xmlns:a16="http://schemas.microsoft.com/office/drawing/2014/main" id="{C106093E-0C0F-4B9A-9BD6-D5B2DFDFDEDE}"/>
                </a:ext>
              </a:extLst>
            </p:cNvPr>
            <p:cNvSpPr/>
            <p:nvPr/>
          </p:nvSpPr>
          <p:spPr>
            <a:xfrm rot="9341359">
              <a:off x="51425" y="3208024"/>
              <a:ext cx="32038" cy="25056"/>
            </a:xfrm>
            <a:custGeom>
              <a:avLst/>
              <a:gdLst/>
              <a:ahLst/>
              <a:cxnLst/>
              <a:rect l="l" t="t" r="r" b="b"/>
              <a:pathLst>
                <a:path w="569" h="445" extrusionOk="0">
                  <a:moveTo>
                    <a:pt x="285" y="1"/>
                  </a:moveTo>
                  <a:cubicBezTo>
                    <a:pt x="1" y="1"/>
                    <a:pt x="1" y="445"/>
                    <a:pt x="285" y="445"/>
                  </a:cubicBezTo>
                  <a:cubicBezTo>
                    <a:pt x="569" y="445"/>
                    <a:pt x="569" y="1"/>
                    <a:pt x="285"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sp>
          <p:nvSpPr>
            <p:cNvPr id="40" name="Google Shape;1031;p40">
              <a:extLst>
                <a:ext uri="{FF2B5EF4-FFF2-40B4-BE49-F238E27FC236}">
                  <a16:creationId xmlns:a16="http://schemas.microsoft.com/office/drawing/2014/main" id="{E6F04584-66B7-401F-95E7-9C44FBBA9693}"/>
                </a:ext>
              </a:extLst>
            </p:cNvPr>
            <p:cNvSpPr/>
            <p:nvPr/>
          </p:nvSpPr>
          <p:spPr>
            <a:xfrm rot="9341359">
              <a:off x="72297" y="2985271"/>
              <a:ext cx="32207" cy="24887"/>
            </a:xfrm>
            <a:custGeom>
              <a:avLst/>
              <a:gdLst/>
              <a:ahLst/>
              <a:cxnLst/>
              <a:rect l="l" t="t" r="r" b="b"/>
              <a:pathLst>
                <a:path w="572" h="442" extrusionOk="0">
                  <a:moveTo>
                    <a:pt x="284" y="1"/>
                  </a:moveTo>
                  <a:cubicBezTo>
                    <a:pt x="0" y="1"/>
                    <a:pt x="0" y="442"/>
                    <a:pt x="284" y="442"/>
                  </a:cubicBezTo>
                  <a:cubicBezTo>
                    <a:pt x="568" y="442"/>
                    <a:pt x="572" y="1"/>
                    <a:pt x="284" y="1"/>
                  </a:cubicBezTo>
                  <a:close/>
                </a:path>
              </a:pathLst>
            </a:custGeom>
            <a:solidFill>
              <a:schemeClr val="dk1"/>
            </a:solidFill>
            <a:ln>
              <a:noFill/>
            </a:ln>
          </p:spPr>
          <p:txBody>
            <a:bodyPr spcFirstLastPara="1" wrap="square" lIns="121900" tIns="121900" rIns="121900" bIns="121900" anchor="ctr" anchorCtr="0">
              <a:noAutofit/>
            </a:bodyPr>
            <a:lstStyle/>
            <a:p>
              <a:endParaRPr sz="2400">
                <a:solidFill>
                  <a:schemeClr val="accent2"/>
                </a:solidFill>
              </a:endParaRPr>
            </a:p>
          </p:txBody>
        </p:sp>
      </p:grpSp>
      <p:sp>
        <p:nvSpPr>
          <p:cNvPr id="41" name="TextBox 40">
            <a:extLst>
              <a:ext uri="{FF2B5EF4-FFF2-40B4-BE49-F238E27FC236}">
                <a16:creationId xmlns:a16="http://schemas.microsoft.com/office/drawing/2014/main" id="{F2256D0B-63B3-45B4-853C-C4CCEBA01025}"/>
              </a:ext>
            </a:extLst>
          </p:cNvPr>
          <p:cNvSpPr txBox="1"/>
          <p:nvPr/>
        </p:nvSpPr>
        <p:spPr>
          <a:xfrm>
            <a:off x="5964538" y="3112008"/>
            <a:ext cx="5029136" cy="1323439"/>
          </a:xfrm>
          <a:prstGeom prst="rect">
            <a:avLst/>
          </a:prstGeom>
          <a:noFill/>
        </p:spPr>
        <p:txBody>
          <a:bodyPr wrap="square" rtlCol="0">
            <a:spAutoFit/>
          </a:bodyPr>
          <a:lstStyle/>
          <a:p>
            <a:pPr algn="ctr"/>
            <a:r>
              <a:rPr lang="en-US" sz="8000" b="1" dirty="0">
                <a:solidFill>
                  <a:srgbClr val="FF0000"/>
                </a:solidFill>
                <a:latin typeface="#9Slide05 SVNTaiga" pitchFamily="2" charset="0"/>
              </a:rPr>
              <a:t>4. </a:t>
            </a:r>
            <a:r>
              <a:rPr lang="en-US" sz="8000" b="1" dirty="0" err="1">
                <a:solidFill>
                  <a:srgbClr val="FF0000"/>
                </a:solidFill>
                <a:latin typeface="#9Slide05 SVNTaiga" pitchFamily="2" charset="0"/>
              </a:rPr>
              <a:t>Bài</a:t>
            </a:r>
            <a:r>
              <a:rPr lang="en-US" sz="8000" b="1" dirty="0">
                <a:solidFill>
                  <a:srgbClr val="FF0000"/>
                </a:solidFill>
                <a:latin typeface="#9Slide05 SVNTaiga" pitchFamily="2" charset="0"/>
              </a:rPr>
              <a:t> </a:t>
            </a:r>
            <a:r>
              <a:rPr lang="en-US" sz="8000" b="1" dirty="0" err="1">
                <a:solidFill>
                  <a:srgbClr val="FF0000"/>
                </a:solidFill>
                <a:latin typeface="#9Slide05 SVNTaiga" pitchFamily="2" charset="0"/>
              </a:rPr>
              <a:t>học</a:t>
            </a:r>
            <a:endParaRPr lang="en-US" sz="8000" b="1" dirty="0">
              <a:solidFill>
                <a:srgbClr val="FF0000"/>
              </a:solidFill>
              <a:latin typeface="#9Slide05 SVNTaiga" pitchFamily="2" charset="0"/>
            </a:endParaRPr>
          </a:p>
        </p:txBody>
      </p:sp>
    </p:spTree>
    <p:extLst>
      <p:ext uri="{BB962C8B-B14F-4D97-AF65-F5344CB8AC3E}">
        <p14:creationId xmlns:p14="http://schemas.microsoft.com/office/powerpoint/2010/main" val="954835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73D45-6398-463B-9C35-DD50ADB00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2" y="1143000"/>
            <a:ext cx="5715000" cy="5715000"/>
          </a:xfrm>
          <a:prstGeom prst="rect">
            <a:avLst/>
          </a:prstGeom>
        </p:spPr>
      </p:pic>
      <p:grpSp>
        <p:nvGrpSpPr>
          <p:cNvPr id="8" name="Group 7">
            <a:extLst>
              <a:ext uri="{FF2B5EF4-FFF2-40B4-BE49-F238E27FC236}">
                <a16:creationId xmlns:a16="http://schemas.microsoft.com/office/drawing/2014/main" id="{CF0CE0AF-3E62-46B8-AC91-CF484243C5CA}"/>
              </a:ext>
            </a:extLst>
          </p:cNvPr>
          <p:cNvGrpSpPr/>
          <p:nvPr/>
        </p:nvGrpSpPr>
        <p:grpSpPr>
          <a:xfrm>
            <a:off x="5257800" y="576816"/>
            <a:ext cx="5715000" cy="3352800"/>
            <a:chOff x="5181600" y="576816"/>
            <a:chExt cx="5715000" cy="3352800"/>
          </a:xfrm>
        </p:grpSpPr>
        <p:sp>
          <p:nvSpPr>
            <p:cNvPr id="9" name="Thought Bubble: Cloud 8">
              <a:extLst>
                <a:ext uri="{FF2B5EF4-FFF2-40B4-BE49-F238E27FC236}">
                  <a16:creationId xmlns:a16="http://schemas.microsoft.com/office/drawing/2014/main" id="{500AA2D9-FD0B-4A17-9E1F-2D335CBF2ABE}"/>
                </a:ext>
              </a:extLst>
            </p:cNvPr>
            <p:cNvSpPr/>
            <p:nvPr/>
          </p:nvSpPr>
          <p:spPr>
            <a:xfrm>
              <a:off x="5181600" y="576816"/>
              <a:ext cx="5715000" cy="3352800"/>
            </a:xfrm>
            <a:prstGeom prst="cloudCallout">
              <a:avLst>
                <a:gd name="adj1" fmla="val -64130"/>
                <a:gd name="adj2" fmla="val 4569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70C0"/>
                </a:solidFill>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791FC111-0AAA-4F97-90BC-E90FA6C110AC}"/>
                </a:ext>
              </a:extLst>
            </p:cNvPr>
            <p:cNvSpPr txBox="1"/>
            <p:nvPr/>
          </p:nvSpPr>
          <p:spPr>
            <a:xfrm>
              <a:off x="5715000" y="1329069"/>
              <a:ext cx="495300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70C0"/>
                  </a:solidFill>
                  <a:latin typeface="#9Slide03 Arima Madurai" panose="00000500000000000000" pitchFamily="2" charset="0"/>
                  <a:cs typeface="#9Slide03 Arima Madurai" panose="00000500000000000000" pitchFamily="2" charset="0"/>
                </a:rPr>
                <a:t>Là</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một</a:t>
              </a:r>
              <a:r>
                <a:rPr lang="en-US" sz="3200" dirty="0">
                  <a:solidFill>
                    <a:srgbClr val="0070C0"/>
                  </a:solidFill>
                  <a:latin typeface="#9Slide03 Arima Madurai" panose="00000500000000000000" pitchFamily="2" charset="0"/>
                  <a:cs typeface="#9Slide03 Arima Madurai" panose="00000500000000000000" pitchFamily="2" charset="0"/>
                </a:rPr>
                <a:t> HS </a:t>
              </a:r>
              <a:r>
                <a:rPr lang="en-US" sz="3200" dirty="0" err="1">
                  <a:solidFill>
                    <a:srgbClr val="0070C0"/>
                  </a:solidFill>
                  <a:latin typeface="#9Slide03 Arima Madurai" panose="00000500000000000000" pitchFamily="2" charset="0"/>
                  <a:cs typeface="#9Slide03 Arima Madurai" panose="00000500000000000000" pitchFamily="2" charset="0"/>
                </a:rPr>
                <a:t>lớp</a:t>
              </a:r>
              <a:r>
                <a:rPr lang="en-US" sz="3200" dirty="0">
                  <a:solidFill>
                    <a:srgbClr val="0070C0"/>
                  </a:solidFill>
                  <a:latin typeface="#9Slide03 Arima Madurai" panose="00000500000000000000" pitchFamily="2" charset="0"/>
                  <a:cs typeface="#9Slide03 Arima Madurai" panose="00000500000000000000" pitchFamily="2" charset="0"/>
                </a:rPr>
                <a:t> 6, </a:t>
              </a:r>
              <a:r>
                <a:rPr lang="en-US" sz="3200" dirty="0" err="1">
                  <a:solidFill>
                    <a:srgbClr val="0070C0"/>
                  </a:solidFill>
                  <a:latin typeface="#9Slide03 Arima Madurai" panose="00000500000000000000" pitchFamily="2" charset="0"/>
                  <a:cs typeface="#9Slide03 Arima Madurai" panose="00000500000000000000" pitchFamily="2" charset="0"/>
                </a:rPr>
                <a:t>trong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thời</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bình</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hiện</a:t>
              </a:r>
              <a:r>
                <a:rPr lang="en-US" sz="3200" dirty="0">
                  <a:solidFill>
                    <a:srgbClr val="0070C0"/>
                  </a:solidFill>
                  <a:latin typeface="#9Slide03 Arima Madurai" panose="00000500000000000000" pitchFamily="2" charset="0"/>
                  <a:cs typeface="#9Slide03 Arima Madurai" panose="00000500000000000000" pitchFamily="2" charset="0"/>
                </a:rPr>
                <a:t> nay, </a:t>
              </a:r>
              <a:r>
                <a:rPr lang="en-US" sz="3200" dirty="0" err="1">
                  <a:solidFill>
                    <a:srgbClr val="0070C0"/>
                  </a:solidFill>
                  <a:latin typeface="#9Slide03 Arima Madurai" panose="00000500000000000000" pitchFamily="2" charset="0"/>
                  <a:cs typeface="#9Slide03 Arima Madurai" panose="00000500000000000000" pitchFamily="2" charset="0"/>
                </a:rPr>
                <a:t>em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sẽ</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làm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gì</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để</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góp</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phần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xây</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dựng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và</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bảo</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vệ</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Tổ</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quốc</a:t>
              </a:r>
              <a:r>
                <a:rPr lang="en-US" sz="3200" dirty="0">
                  <a:solidFill>
                    <a:srgbClr val="0070C0"/>
                  </a:solidFill>
                  <a:latin typeface="#9Slide03 Arima Madurai" panose="00000500000000000000" pitchFamily="2" charset="0"/>
                  <a:cs typeface="#9Slide03 Arima Madurai" panose="00000500000000000000" pitchFamily="2" charset="0"/>
                </a:rPr>
                <a:t>?</a:t>
              </a:r>
              <a:endParaRPr lang="en-VN" sz="3200" dirty="0">
                <a:solidFill>
                  <a:srgbClr val="0070C0"/>
                </a:solidFill>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68061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6243EE4C-FA6E-4E3F-98C0-0F60AB5FABC7}"/>
              </a:ext>
            </a:extLst>
          </p:cNvPr>
          <p:cNvGrpSpPr/>
          <p:nvPr/>
        </p:nvGrpSpPr>
        <p:grpSpPr>
          <a:xfrm>
            <a:off x="322956" y="4495800"/>
            <a:ext cx="5523404" cy="1905000"/>
            <a:chOff x="1069013" y="4697354"/>
            <a:chExt cx="4434152" cy="1232027"/>
          </a:xfrm>
        </p:grpSpPr>
        <p:sp>
          <p:nvSpPr>
            <p:cNvPr id="11" name="Freeform 261">
              <a:extLst>
                <a:ext uri="{FF2B5EF4-FFF2-40B4-BE49-F238E27FC236}">
                  <a16:creationId xmlns:a16="http://schemas.microsoft.com/office/drawing/2014/main" id="{CB4A1DCB-AAB9-4BFC-8297-4FFB2A7652D2}"/>
                </a:ext>
              </a:extLst>
            </p:cNvPr>
            <p:cNvSpPr>
              <a:spLocks/>
            </p:cNvSpPr>
            <p:nvPr/>
          </p:nvSpPr>
          <p:spPr bwMode="auto">
            <a:xfrm>
              <a:off x="1069013" y="4697354"/>
              <a:ext cx="4434152" cy="1232027"/>
            </a:xfrm>
            <a:custGeom>
              <a:avLst/>
              <a:gdLst>
                <a:gd name="T0" fmla="*/ 48 w 500"/>
                <a:gd name="T1" fmla="*/ 0 h 137"/>
                <a:gd name="T2" fmla="*/ 17 w 500"/>
                <a:gd name="T3" fmla="*/ 10 h 137"/>
                <a:gd name="T4" fmla="*/ 5 w 500"/>
                <a:gd name="T5" fmla="*/ 33 h 137"/>
                <a:gd name="T6" fmla="*/ 11 w 500"/>
                <a:gd name="T7" fmla="*/ 41 h 137"/>
                <a:gd name="T8" fmla="*/ 20 w 500"/>
                <a:gd name="T9" fmla="*/ 42 h 137"/>
                <a:gd name="T10" fmla="*/ 30 w 500"/>
                <a:gd name="T11" fmla="*/ 35 h 137"/>
                <a:gd name="T12" fmla="*/ 34 w 500"/>
                <a:gd name="T13" fmla="*/ 27 h 137"/>
                <a:gd name="T14" fmla="*/ 47 w 500"/>
                <a:gd name="T15" fmla="*/ 22 h 137"/>
                <a:gd name="T16" fmla="*/ 60 w 500"/>
                <a:gd name="T17" fmla="*/ 27 h 137"/>
                <a:gd name="T18" fmla="*/ 65 w 500"/>
                <a:gd name="T19" fmla="*/ 40 h 137"/>
                <a:gd name="T20" fmla="*/ 59 w 500"/>
                <a:gd name="T21" fmla="*/ 56 h 137"/>
                <a:gd name="T22" fmla="*/ 38 w 500"/>
                <a:gd name="T23" fmla="*/ 78 h 137"/>
                <a:gd name="T24" fmla="*/ 9 w 500"/>
                <a:gd name="T25" fmla="*/ 111 h 137"/>
                <a:gd name="T26" fmla="*/ 1 w 500"/>
                <a:gd name="T27" fmla="*/ 129 h 137"/>
                <a:gd name="T28" fmla="*/ 8 w 500"/>
                <a:gd name="T29" fmla="*/ 137 h 137"/>
                <a:gd name="T30" fmla="*/ 492 w 500"/>
                <a:gd name="T31" fmla="*/ 137 h 137"/>
                <a:gd name="T32" fmla="*/ 500 w 500"/>
                <a:gd name="T33" fmla="*/ 129 h 137"/>
                <a:gd name="T34" fmla="*/ 500 w 500"/>
                <a:gd name="T35" fmla="*/ 9 h 137"/>
                <a:gd name="T36" fmla="*/ 492 w 500"/>
                <a:gd name="T37" fmla="*/ 0 h 137"/>
                <a:gd name="T38" fmla="*/ 48 w 500"/>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0" h="137">
                  <a:moveTo>
                    <a:pt x="48" y="0"/>
                  </a:moveTo>
                  <a:cubicBezTo>
                    <a:pt x="36" y="0"/>
                    <a:pt x="25" y="3"/>
                    <a:pt x="17" y="10"/>
                  </a:cubicBezTo>
                  <a:cubicBezTo>
                    <a:pt x="9" y="16"/>
                    <a:pt x="5" y="33"/>
                    <a:pt x="5" y="33"/>
                  </a:cubicBezTo>
                  <a:cubicBezTo>
                    <a:pt x="4" y="37"/>
                    <a:pt x="6" y="41"/>
                    <a:pt x="11" y="41"/>
                  </a:cubicBezTo>
                  <a:cubicBezTo>
                    <a:pt x="20" y="42"/>
                    <a:pt x="20" y="42"/>
                    <a:pt x="20" y="42"/>
                  </a:cubicBezTo>
                  <a:cubicBezTo>
                    <a:pt x="25" y="43"/>
                    <a:pt x="29" y="39"/>
                    <a:pt x="30" y="35"/>
                  </a:cubicBezTo>
                  <a:cubicBezTo>
                    <a:pt x="30" y="35"/>
                    <a:pt x="31" y="30"/>
                    <a:pt x="34" y="27"/>
                  </a:cubicBezTo>
                  <a:cubicBezTo>
                    <a:pt x="37" y="24"/>
                    <a:pt x="42" y="22"/>
                    <a:pt x="47" y="22"/>
                  </a:cubicBezTo>
                  <a:cubicBezTo>
                    <a:pt x="53" y="22"/>
                    <a:pt x="57" y="23"/>
                    <a:pt x="60" y="27"/>
                  </a:cubicBezTo>
                  <a:cubicBezTo>
                    <a:pt x="63" y="30"/>
                    <a:pt x="65" y="34"/>
                    <a:pt x="65" y="40"/>
                  </a:cubicBezTo>
                  <a:cubicBezTo>
                    <a:pt x="65" y="45"/>
                    <a:pt x="63" y="51"/>
                    <a:pt x="59" y="56"/>
                  </a:cubicBezTo>
                  <a:cubicBezTo>
                    <a:pt x="57" y="60"/>
                    <a:pt x="50" y="67"/>
                    <a:pt x="38" y="78"/>
                  </a:cubicBezTo>
                  <a:cubicBezTo>
                    <a:pt x="23" y="92"/>
                    <a:pt x="14" y="103"/>
                    <a:pt x="9" y="111"/>
                  </a:cubicBezTo>
                  <a:cubicBezTo>
                    <a:pt x="4" y="119"/>
                    <a:pt x="1" y="129"/>
                    <a:pt x="1" y="129"/>
                  </a:cubicBezTo>
                  <a:cubicBezTo>
                    <a:pt x="0" y="133"/>
                    <a:pt x="3" y="137"/>
                    <a:pt x="8" y="137"/>
                  </a:cubicBezTo>
                  <a:cubicBezTo>
                    <a:pt x="492" y="137"/>
                    <a:pt x="492" y="137"/>
                    <a:pt x="492" y="137"/>
                  </a:cubicBezTo>
                  <a:cubicBezTo>
                    <a:pt x="497" y="137"/>
                    <a:pt x="500" y="133"/>
                    <a:pt x="500" y="129"/>
                  </a:cubicBezTo>
                  <a:cubicBezTo>
                    <a:pt x="500" y="9"/>
                    <a:pt x="500" y="9"/>
                    <a:pt x="500" y="9"/>
                  </a:cubicBezTo>
                  <a:cubicBezTo>
                    <a:pt x="500" y="4"/>
                    <a:pt x="497" y="0"/>
                    <a:pt x="492" y="0"/>
                  </a:cubicBezTo>
                  <a:cubicBezTo>
                    <a:pt x="492" y="0"/>
                    <a:pt x="49" y="0"/>
                    <a:pt x="48" y="0"/>
                  </a:cubicBezTo>
                  <a:close/>
                </a:path>
              </a:pathLst>
            </a:custGeom>
            <a:solidFill>
              <a:srgbClr val="F6E9DB"/>
            </a:solidFill>
            <a:ln>
              <a:noFill/>
            </a:ln>
            <a:effectLst/>
          </p:spPr>
          <p:txBody>
            <a:bodyPr vert="horz" wrap="square" lIns="91440" tIns="45720" rIns="91440" bIns="45720" numCol="1" anchor="t" anchorCtr="0" compatLnSpc="1">
              <a:prstTxWarp prst="textNoShape">
                <a:avLst/>
              </a:prstTxWarp>
            </a:bodyPr>
            <a:lstStyle/>
            <a:p>
              <a:endParaRPr lang="zh-CN" altLang="en-US" dirty="0">
                <a:latin typeface="Futura-Condensed-Normal" pitchFamily="2" charset="0"/>
              </a:endParaRPr>
            </a:p>
          </p:txBody>
        </p:sp>
        <p:sp>
          <p:nvSpPr>
            <p:cNvPr id="12" name="Rectangle 42">
              <a:extLst>
                <a:ext uri="{FF2B5EF4-FFF2-40B4-BE49-F238E27FC236}">
                  <a16:creationId xmlns:a16="http://schemas.microsoft.com/office/drawing/2014/main" id="{BAFF5525-5E2F-43E2-9F84-00CEAD93F77B}"/>
                </a:ext>
              </a:extLst>
            </p:cNvPr>
            <p:cNvSpPr/>
            <p:nvPr/>
          </p:nvSpPr>
          <p:spPr>
            <a:xfrm flipH="1">
              <a:off x="1795246" y="4917209"/>
              <a:ext cx="3599071" cy="322237"/>
            </a:xfrm>
            <a:prstGeom prst="rect">
              <a:avLst/>
            </a:prstGeom>
            <a:noFill/>
            <a:ln w="12700" cap="flat" cmpd="sng" algn="ctr">
              <a:noFill/>
              <a:prstDash val="solid"/>
            </a:ln>
            <a:effectLst/>
          </p:spPr>
          <p:txBody>
            <a:bodyPr lIns="91440" tIns="0" rIns="91440" bIns="0" rtlCol="0" anchor="t"/>
            <a:lstStyle/>
            <a:p>
              <a:pPr algn="just"/>
              <a:r>
                <a:rPr lang="vi-VN" sz="2800" b="0" i="0" dirty="0">
                  <a:effectLst/>
                  <a:latin typeface="#9Slide03 Arima Madurai" panose="00000500000000000000" pitchFamily="2" charset="0"/>
                  <a:cs typeface="#9Slide03 Arima Madurai" panose="00000500000000000000" pitchFamily="2" charset="0"/>
                </a:rPr>
                <a:t>Sẵn sàng làm </a:t>
              </a:r>
              <a:r>
                <a:rPr lang="en-US" sz="2800" b="0" i="0" dirty="0">
                  <a:effectLst/>
                  <a:latin typeface="#9Slide03 Arima Madurai" panose="00000500000000000000" pitchFamily="2" charset="0"/>
                  <a:cs typeface="#9Slide03 Arima Madurai" panose="00000500000000000000" pitchFamily="2" charset="0"/>
                </a:rPr>
                <a:t>NVQS</a:t>
              </a:r>
              <a:r>
                <a:rPr lang="en-US" sz="2800" dirty="0">
                  <a:latin typeface="#9Slide03 Arima Madurai" panose="00000500000000000000" pitchFamily="2" charset="0"/>
                  <a:cs typeface="#9Slide03 Arima Madurai" panose="00000500000000000000" pitchFamily="2" charset="0"/>
                </a:rPr>
                <a:t> + V</a:t>
              </a:r>
              <a:r>
                <a:rPr lang="vi-VN" sz="2800" b="0" i="0" dirty="0">
                  <a:effectLst/>
                  <a:latin typeface="#9Slide03 Arima Madurai" panose="00000500000000000000" pitchFamily="2" charset="0"/>
                  <a:cs typeface="#9Slide03 Arima Madurai" panose="00000500000000000000" pitchFamily="2" charset="0"/>
                </a:rPr>
                <a:t>ận động người thân thực hiện </a:t>
              </a:r>
              <a:r>
                <a:rPr lang="en-US" sz="2800" b="0" i="0" dirty="0">
                  <a:effectLst/>
                  <a:latin typeface="#9Slide03 Arima Madurai" panose="00000500000000000000" pitchFamily="2" charset="0"/>
                  <a:cs typeface="#9Slide03 Arima Madurai" panose="00000500000000000000" pitchFamily="2" charset="0"/>
                </a:rPr>
                <a:t>NVQS </a:t>
              </a:r>
              <a:r>
                <a:rPr lang="vi-VN" sz="2800" b="0" i="0" dirty="0">
                  <a:effectLst/>
                  <a:latin typeface="#9Slide03 Arima Madurai" panose="00000500000000000000" pitchFamily="2" charset="0"/>
                  <a:cs typeface="#9Slide03 Arima Madurai" panose="00000500000000000000" pitchFamily="2" charset="0"/>
                </a:rPr>
                <a:t>bảo vệ Tổ quốc.</a:t>
              </a:r>
            </a:p>
          </p:txBody>
        </p:sp>
      </p:grpSp>
      <p:grpSp>
        <p:nvGrpSpPr>
          <p:cNvPr id="13" name="组合 8"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E0A5D110-DF14-41BD-B634-49138F63D2E7}"/>
              </a:ext>
            </a:extLst>
          </p:cNvPr>
          <p:cNvGrpSpPr/>
          <p:nvPr/>
        </p:nvGrpSpPr>
        <p:grpSpPr>
          <a:xfrm>
            <a:off x="6339635" y="1766832"/>
            <a:ext cx="5471365" cy="1905000"/>
            <a:chOff x="6740081" y="2350664"/>
            <a:chExt cx="4392376" cy="1232027"/>
          </a:xfrm>
        </p:grpSpPr>
        <p:sp>
          <p:nvSpPr>
            <p:cNvPr id="14" name="Freeform 394">
              <a:extLst>
                <a:ext uri="{FF2B5EF4-FFF2-40B4-BE49-F238E27FC236}">
                  <a16:creationId xmlns:a16="http://schemas.microsoft.com/office/drawing/2014/main" id="{57E4DB7B-F122-411F-9ED3-C8843D1CE3EF}"/>
                </a:ext>
              </a:extLst>
            </p:cNvPr>
            <p:cNvSpPr>
              <a:spLocks/>
            </p:cNvSpPr>
            <p:nvPr/>
          </p:nvSpPr>
          <p:spPr bwMode="auto">
            <a:xfrm>
              <a:off x="6740081" y="2350664"/>
              <a:ext cx="4392376" cy="1232027"/>
            </a:xfrm>
            <a:custGeom>
              <a:avLst/>
              <a:gdLst>
                <a:gd name="T0" fmla="*/ 499 w 499"/>
                <a:gd name="T1" fmla="*/ 9 h 138"/>
                <a:gd name="T2" fmla="*/ 491 w 499"/>
                <a:gd name="T3" fmla="*/ 1 h 138"/>
                <a:gd name="T4" fmla="*/ 43 w 499"/>
                <a:gd name="T5" fmla="*/ 0 h 138"/>
                <a:gd name="T6" fmla="*/ 23 w 499"/>
                <a:gd name="T7" fmla="*/ 4 h 138"/>
                <a:gd name="T8" fmla="*/ 9 w 499"/>
                <a:gd name="T9" fmla="*/ 16 h 138"/>
                <a:gd name="T10" fmla="*/ 3 w 499"/>
                <a:gd name="T11" fmla="*/ 27 h 138"/>
                <a:gd name="T12" fmla="*/ 9 w 499"/>
                <a:gd name="T13" fmla="*/ 37 h 138"/>
                <a:gd name="T14" fmla="*/ 17 w 499"/>
                <a:gd name="T15" fmla="*/ 38 h 138"/>
                <a:gd name="T16" fmla="*/ 27 w 499"/>
                <a:gd name="T17" fmla="*/ 31 h 138"/>
                <a:gd name="T18" fmla="*/ 31 w 499"/>
                <a:gd name="T19" fmla="*/ 26 h 138"/>
                <a:gd name="T20" fmla="*/ 42 w 499"/>
                <a:gd name="T21" fmla="*/ 21 h 138"/>
                <a:gd name="T22" fmla="*/ 53 w 499"/>
                <a:gd name="T23" fmla="*/ 25 h 138"/>
                <a:gd name="T24" fmla="*/ 57 w 499"/>
                <a:gd name="T25" fmla="*/ 36 h 138"/>
                <a:gd name="T26" fmla="*/ 52 w 499"/>
                <a:gd name="T27" fmla="*/ 49 h 138"/>
                <a:gd name="T28" fmla="*/ 44 w 499"/>
                <a:gd name="T29" fmla="*/ 53 h 138"/>
                <a:gd name="T30" fmla="*/ 34 w 499"/>
                <a:gd name="T31" fmla="*/ 62 h 138"/>
                <a:gd name="T32" fmla="*/ 34 w 499"/>
                <a:gd name="T33" fmla="*/ 67 h 138"/>
                <a:gd name="T34" fmla="*/ 41 w 499"/>
                <a:gd name="T35" fmla="*/ 73 h 138"/>
                <a:gd name="T36" fmla="*/ 45 w 499"/>
                <a:gd name="T37" fmla="*/ 73 h 138"/>
                <a:gd name="T38" fmla="*/ 57 w 499"/>
                <a:gd name="T39" fmla="*/ 79 h 138"/>
                <a:gd name="T40" fmla="*/ 63 w 499"/>
                <a:gd name="T41" fmla="*/ 94 h 138"/>
                <a:gd name="T42" fmla="*/ 57 w 499"/>
                <a:gd name="T43" fmla="*/ 111 h 138"/>
                <a:gd name="T44" fmla="*/ 44 w 499"/>
                <a:gd name="T45" fmla="*/ 117 h 138"/>
                <a:gd name="T46" fmla="*/ 31 w 499"/>
                <a:gd name="T47" fmla="*/ 112 h 138"/>
                <a:gd name="T48" fmla="*/ 26 w 499"/>
                <a:gd name="T49" fmla="*/ 105 h 138"/>
                <a:gd name="T50" fmla="*/ 16 w 499"/>
                <a:gd name="T51" fmla="*/ 98 h 138"/>
                <a:gd name="T52" fmla="*/ 7 w 499"/>
                <a:gd name="T53" fmla="*/ 99 h 138"/>
                <a:gd name="T54" fmla="*/ 1 w 499"/>
                <a:gd name="T55" fmla="*/ 108 h 138"/>
                <a:gd name="T56" fmla="*/ 13 w 499"/>
                <a:gd name="T57" fmla="*/ 128 h 138"/>
                <a:gd name="T58" fmla="*/ 44 w 499"/>
                <a:gd name="T59" fmla="*/ 138 h 138"/>
                <a:gd name="T60" fmla="*/ 491 w 499"/>
                <a:gd name="T61" fmla="*/ 137 h 138"/>
                <a:gd name="T62" fmla="*/ 499 w 499"/>
                <a:gd name="T63" fmla="*/ 129 h 138"/>
                <a:gd name="T64" fmla="*/ 499 w 499"/>
                <a:gd name="T65"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9" h="138">
                  <a:moveTo>
                    <a:pt x="499" y="9"/>
                  </a:moveTo>
                  <a:cubicBezTo>
                    <a:pt x="499" y="5"/>
                    <a:pt x="496" y="1"/>
                    <a:pt x="491" y="1"/>
                  </a:cubicBezTo>
                  <a:cubicBezTo>
                    <a:pt x="491" y="1"/>
                    <a:pt x="47" y="0"/>
                    <a:pt x="43" y="0"/>
                  </a:cubicBezTo>
                  <a:cubicBezTo>
                    <a:pt x="36" y="0"/>
                    <a:pt x="29" y="1"/>
                    <a:pt x="23" y="4"/>
                  </a:cubicBezTo>
                  <a:cubicBezTo>
                    <a:pt x="17" y="7"/>
                    <a:pt x="12" y="11"/>
                    <a:pt x="9" y="16"/>
                  </a:cubicBezTo>
                  <a:cubicBezTo>
                    <a:pt x="5" y="20"/>
                    <a:pt x="3" y="27"/>
                    <a:pt x="3" y="27"/>
                  </a:cubicBezTo>
                  <a:cubicBezTo>
                    <a:pt x="2" y="32"/>
                    <a:pt x="5" y="36"/>
                    <a:pt x="9" y="37"/>
                  </a:cubicBezTo>
                  <a:cubicBezTo>
                    <a:pt x="17" y="38"/>
                    <a:pt x="17" y="38"/>
                    <a:pt x="17" y="38"/>
                  </a:cubicBezTo>
                  <a:cubicBezTo>
                    <a:pt x="21" y="39"/>
                    <a:pt x="26" y="36"/>
                    <a:pt x="27" y="31"/>
                  </a:cubicBezTo>
                  <a:cubicBezTo>
                    <a:pt x="27" y="31"/>
                    <a:pt x="28" y="29"/>
                    <a:pt x="31" y="26"/>
                  </a:cubicBezTo>
                  <a:cubicBezTo>
                    <a:pt x="34" y="23"/>
                    <a:pt x="38" y="21"/>
                    <a:pt x="42" y="21"/>
                  </a:cubicBezTo>
                  <a:cubicBezTo>
                    <a:pt x="47" y="21"/>
                    <a:pt x="50" y="22"/>
                    <a:pt x="53" y="25"/>
                  </a:cubicBezTo>
                  <a:cubicBezTo>
                    <a:pt x="56" y="28"/>
                    <a:pt x="57" y="32"/>
                    <a:pt x="57" y="36"/>
                  </a:cubicBezTo>
                  <a:cubicBezTo>
                    <a:pt x="57" y="42"/>
                    <a:pt x="55" y="46"/>
                    <a:pt x="52" y="49"/>
                  </a:cubicBezTo>
                  <a:cubicBezTo>
                    <a:pt x="48" y="52"/>
                    <a:pt x="44" y="53"/>
                    <a:pt x="44" y="53"/>
                  </a:cubicBezTo>
                  <a:cubicBezTo>
                    <a:pt x="39" y="53"/>
                    <a:pt x="35" y="57"/>
                    <a:pt x="34" y="62"/>
                  </a:cubicBezTo>
                  <a:cubicBezTo>
                    <a:pt x="34" y="67"/>
                    <a:pt x="34" y="67"/>
                    <a:pt x="34" y="67"/>
                  </a:cubicBezTo>
                  <a:cubicBezTo>
                    <a:pt x="33" y="71"/>
                    <a:pt x="36" y="74"/>
                    <a:pt x="41" y="73"/>
                  </a:cubicBezTo>
                  <a:cubicBezTo>
                    <a:pt x="41" y="73"/>
                    <a:pt x="41" y="73"/>
                    <a:pt x="45" y="73"/>
                  </a:cubicBezTo>
                  <a:cubicBezTo>
                    <a:pt x="50" y="73"/>
                    <a:pt x="54" y="75"/>
                    <a:pt x="57" y="79"/>
                  </a:cubicBezTo>
                  <a:cubicBezTo>
                    <a:pt x="61" y="83"/>
                    <a:pt x="63" y="88"/>
                    <a:pt x="63" y="94"/>
                  </a:cubicBezTo>
                  <a:cubicBezTo>
                    <a:pt x="63" y="101"/>
                    <a:pt x="61" y="107"/>
                    <a:pt x="57" y="111"/>
                  </a:cubicBezTo>
                  <a:cubicBezTo>
                    <a:pt x="54" y="115"/>
                    <a:pt x="49" y="117"/>
                    <a:pt x="44" y="117"/>
                  </a:cubicBezTo>
                  <a:cubicBezTo>
                    <a:pt x="39" y="117"/>
                    <a:pt x="34" y="115"/>
                    <a:pt x="31" y="112"/>
                  </a:cubicBezTo>
                  <a:cubicBezTo>
                    <a:pt x="27" y="108"/>
                    <a:pt x="26" y="105"/>
                    <a:pt x="26" y="105"/>
                  </a:cubicBezTo>
                  <a:cubicBezTo>
                    <a:pt x="25" y="101"/>
                    <a:pt x="21" y="97"/>
                    <a:pt x="16" y="98"/>
                  </a:cubicBezTo>
                  <a:cubicBezTo>
                    <a:pt x="7" y="99"/>
                    <a:pt x="7" y="99"/>
                    <a:pt x="7" y="99"/>
                  </a:cubicBezTo>
                  <a:cubicBezTo>
                    <a:pt x="3" y="100"/>
                    <a:pt x="0" y="104"/>
                    <a:pt x="1" y="108"/>
                  </a:cubicBezTo>
                  <a:cubicBezTo>
                    <a:pt x="1" y="108"/>
                    <a:pt x="5" y="121"/>
                    <a:pt x="13" y="128"/>
                  </a:cubicBezTo>
                  <a:cubicBezTo>
                    <a:pt x="21" y="135"/>
                    <a:pt x="32" y="138"/>
                    <a:pt x="44" y="138"/>
                  </a:cubicBezTo>
                  <a:cubicBezTo>
                    <a:pt x="48" y="138"/>
                    <a:pt x="491" y="137"/>
                    <a:pt x="491" y="137"/>
                  </a:cubicBezTo>
                  <a:cubicBezTo>
                    <a:pt x="496" y="137"/>
                    <a:pt x="499" y="134"/>
                    <a:pt x="499" y="129"/>
                  </a:cubicBezTo>
                  <a:lnTo>
                    <a:pt x="499" y="9"/>
                  </a:lnTo>
                  <a:close/>
                </a:path>
              </a:pathLst>
            </a:custGeom>
            <a:solidFill>
              <a:schemeClr val="accent2">
                <a:lumMod val="20000"/>
                <a:lumOff val="80000"/>
              </a:schemeClr>
            </a:solidFill>
            <a:ln>
              <a:noFill/>
            </a:ln>
            <a:effectLst/>
          </p:spPr>
          <p:txBody>
            <a:bodyPr vert="horz" wrap="square" lIns="91440" tIns="45720" rIns="91440" bIns="45720" numCol="1" anchor="t" anchorCtr="0" compatLnSpc="1">
              <a:prstTxWarp prst="textNoShape">
                <a:avLst/>
              </a:prstTxWarp>
            </a:bodyPr>
            <a:lstStyle/>
            <a:p>
              <a:endParaRPr lang="zh-CN" altLang="en-US" dirty="0">
                <a:latin typeface="Futura-Condensed-Normal" pitchFamily="2" charset="0"/>
              </a:endParaRPr>
            </a:p>
          </p:txBody>
        </p:sp>
        <p:sp>
          <p:nvSpPr>
            <p:cNvPr id="15" name="Rectangle 42">
              <a:extLst>
                <a:ext uri="{FF2B5EF4-FFF2-40B4-BE49-F238E27FC236}">
                  <a16:creationId xmlns:a16="http://schemas.microsoft.com/office/drawing/2014/main" id="{973F815A-57BA-4B6E-971C-34AD77D1CAF9}"/>
                </a:ext>
              </a:extLst>
            </p:cNvPr>
            <p:cNvSpPr/>
            <p:nvPr/>
          </p:nvSpPr>
          <p:spPr>
            <a:xfrm flipH="1">
              <a:off x="7407102" y="2588818"/>
              <a:ext cx="3630745" cy="344014"/>
            </a:xfrm>
            <a:prstGeom prst="rect">
              <a:avLst/>
            </a:prstGeom>
            <a:noFill/>
            <a:ln w="12700" cap="flat" cmpd="sng" algn="ctr">
              <a:noFill/>
              <a:prstDash val="solid"/>
            </a:ln>
            <a:effectLst/>
          </p:spPr>
          <p:txBody>
            <a:bodyPr lIns="91440" tIns="0" rIns="91440" bIns="0" rtlCol="0" anchor="t"/>
            <a:lstStyle/>
            <a:p>
              <a:pPr algn="just"/>
              <a:r>
                <a:rPr lang="vi-VN" sz="2800" b="0" i="0" dirty="0">
                  <a:effectLst/>
                  <a:latin typeface="#9Slide03 Arima Madurai" panose="00000500000000000000" pitchFamily="2" charset="0"/>
                  <a:cs typeface="#9Slide03 Arima Madurai" panose="00000500000000000000" pitchFamily="2" charset="0"/>
                </a:rPr>
                <a:t>Tích cực tham gia phong trào bảo vệ trật tự, an ninh trong trường và nơi cư trú.</a:t>
              </a:r>
            </a:p>
          </p:txBody>
        </p:sp>
      </p:grpSp>
      <p:grpSp>
        <p:nvGrpSpPr>
          <p:cNvPr id="16" name="组合 13"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AD783C27-3833-4791-9806-95B225F4D79B}"/>
              </a:ext>
            </a:extLst>
          </p:cNvPr>
          <p:cNvGrpSpPr/>
          <p:nvPr/>
        </p:nvGrpSpPr>
        <p:grpSpPr>
          <a:xfrm>
            <a:off x="283760" y="1752600"/>
            <a:ext cx="5562599" cy="1965835"/>
            <a:chOff x="1037547" y="2350664"/>
            <a:chExt cx="4465618" cy="1271371"/>
          </a:xfrm>
        </p:grpSpPr>
        <p:sp>
          <p:nvSpPr>
            <p:cNvPr id="17" name="Freeform 128">
              <a:extLst>
                <a:ext uri="{FF2B5EF4-FFF2-40B4-BE49-F238E27FC236}">
                  <a16:creationId xmlns:a16="http://schemas.microsoft.com/office/drawing/2014/main" id="{6939A62D-DB03-4DD8-9BFD-A6B2A6E67DE6}"/>
                </a:ext>
              </a:extLst>
            </p:cNvPr>
            <p:cNvSpPr>
              <a:spLocks/>
            </p:cNvSpPr>
            <p:nvPr/>
          </p:nvSpPr>
          <p:spPr bwMode="auto">
            <a:xfrm>
              <a:off x="1037547" y="2350664"/>
              <a:ext cx="4465618" cy="1271371"/>
            </a:xfrm>
            <a:custGeom>
              <a:avLst/>
              <a:gdLst>
                <a:gd name="T0" fmla="*/ 47 w 485"/>
                <a:gd name="T1" fmla="*/ 0 h 136"/>
                <a:gd name="T2" fmla="*/ 35 w 485"/>
                <a:gd name="T3" fmla="*/ 7 h 136"/>
                <a:gd name="T4" fmla="*/ 23 w 485"/>
                <a:gd name="T5" fmla="*/ 22 h 136"/>
                <a:gd name="T6" fmla="*/ 8 w 485"/>
                <a:gd name="T7" fmla="*/ 31 h 136"/>
                <a:gd name="T8" fmla="*/ 0 w 485"/>
                <a:gd name="T9" fmla="*/ 43 h 136"/>
                <a:gd name="T10" fmla="*/ 0 w 485"/>
                <a:gd name="T11" fmla="*/ 50 h 136"/>
                <a:gd name="T12" fmla="*/ 8 w 485"/>
                <a:gd name="T13" fmla="*/ 55 h 136"/>
                <a:gd name="T14" fmla="*/ 27 w 485"/>
                <a:gd name="T15" fmla="*/ 43 h 136"/>
                <a:gd name="T16" fmla="*/ 34 w 485"/>
                <a:gd name="T17" fmla="*/ 47 h 136"/>
                <a:gd name="T18" fmla="*/ 34 w 485"/>
                <a:gd name="T19" fmla="*/ 128 h 136"/>
                <a:gd name="T20" fmla="*/ 42 w 485"/>
                <a:gd name="T21" fmla="*/ 136 h 136"/>
                <a:gd name="T22" fmla="*/ 477 w 485"/>
                <a:gd name="T23" fmla="*/ 136 h 136"/>
                <a:gd name="T24" fmla="*/ 485 w 485"/>
                <a:gd name="T25" fmla="*/ 128 h 136"/>
                <a:gd name="T26" fmla="*/ 485 w 485"/>
                <a:gd name="T27" fmla="*/ 8 h 136"/>
                <a:gd name="T28" fmla="*/ 477 w 485"/>
                <a:gd name="T29" fmla="*/ 0 h 136"/>
                <a:gd name="T30" fmla="*/ 47 w 485"/>
                <a:gd name="T3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5" h="136">
                  <a:moveTo>
                    <a:pt x="47" y="0"/>
                  </a:moveTo>
                  <a:cubicBezTo>
                    <a:pt x="43" y="0"/>
                    <a:pt x="37" y="3"/>
                    <a:pt x="35" y="7"/>
                  </a:cubicBezTo>
                  <a:cubicBezTo>
                    <a:pt x="35" y="7"/>
                    <a:pt x="31" y="15"/>
                    <a:pt x="23" y="22"/>
                  </a:cubicBezTo>
                  <a:cubicBezTo>
                    <a:pt x="15" y="28"/>
                    <a:pt x="8" y="31"/>
                    <a:pt x="8" y="31"/>
                  </a:cubicBezTo>
                  <a:cubicBezTo>
                    <a:pt x="4" y="33"/>
                    <a:pt x="0" y="38"/>
                    <a:pt x="0" y="43"/>
                  </a:cubicBezTo>
                  <a:cubicBezTo>
                    <a:pt x="0" y="50"/>
                    <a:pt x="0" y="50"/>
                    <a:pt x="0" y="50"/>
                  </a:cubicBezTo>
                  <a:cubicBezTo>
                    <a:pt x="0" y="54"/>
                    <a:pt x="4" y="56"/>
                    <a:pt x="8" y="55"/>
                  </a:cubicBezTo>
                  <a:cubicBezTo>
                    <a:pt x="27" y="43"/>
                    <a:pt x="27" y="43"/>
                    <a:pt x="27" y="43"/>
                  </a:cubicBezTo>
                  <a:cubicBezTo>
                    <a:pt x="31" y="40"/>
                    <a:pt x="34" y="42"/>
                    <a:pt x="34" y="47"/>
                  </a:cubicBezTo>
                  <a:cubicBezTo>
                    <a:pt x="34" y="128"/>
                    <a:pt x="34" y="128"/>
                    <a:pt x="34" y="128"/>
                  </a:cubicBezTo>
                  <a:cubicBezTo>
                    <a:pt x="34" y="133"/>
                    <a:pt x="38" y="136"/>
                    <a:pt x="42" y="136"/>
                  </a:cubicBezTo>
                  <a:cubicBezTo>
                    <a:pt x="477" y="136"/>
                    <a:pt x="477" y="136"/>
                    <a:pt x="477" y="136"/>
                  </a:cubicBezTo>
                  <a:cubicBezTo>
                    <a:pt x="482" y="136"/>
                    <a:pt x="485" y="133"/>
                    <a:pt x="485" y="128"/>
                  </a:cubicBezTo>
                  <a:cubicBezTo>
                    <a:pt x="485" y="8"/>
                    <a:pt x="485" y="8"/>
                    <a:pt x="485" y="8"/>
                  </a:cubicBezTo>
                  <a:cubicBezTo>
                    <a:pt x="485" y="4"/>
                    <a:pt x="482" y="0"/>
                    <a:pt x="477" y="0"/>
                  </a:cubicBezTo>
                  <a:lnTo>
                    <a:pt x="47" y="0"/>
                  </a:lnTo>
                  <a:close/>
                </a:path>
              </a:pathLst>
            </a:custGeom>
            <a:solidFill>
              <a:srgbClr val="E1F2CE"/>
            </a:solidFill>
            <a:ln>
              <a:noFill/>
            </a:ln>
            <a:effectLst/>
          </p:spPr>
          <p:txBody>
            <a:bodyPr vert="horz" wrap="square" lIns="91440" tIns="45720" rIns="91440" bIns="45720" numCol="1" anchor="t" anchorCtr="0" compatLnSpc="1">
              <a:prstTxWarp prst="textNoShape">
                <a:avLst/>
              </a:prstTxWarp>
            </a:bodyPr>
            <a:lstStyle/>
            <a:p>
              <a:endParaRPr lang="zh-CN" altLang="en-US" dirty="0">
                <a:latin typeface="Futura-Condensed-Normal" pitchFamily="2" charset="0"/>
              </a:endParaRPr>
            </a:p>
          </p:txBody>
        </p:sp>
        <p:sp>
          <p:nvSpPr>
            <p:cNvPr id="18" name="Rectangle 42">
              <a:extLst>
                <a:ext uri="{FF2B5EF4-FFF2-40B4-BE49-F238E27FC236}">
                  <a16:creationId xmlns:a16="http://schemas.microsoft.com/office/drawing/2014/main" id="{AD21BA4B-86F0-4D98-B9DF-285A24AE23ED}"/>
                </a:ext>
              </a:extLst>
            </p:cNvPr>
            <p:cNvSpPr/>
            <p:nvPr/>
          </p:nvSpPr>
          <p:spPr>
            <a:xfrm flipH="1">
              <a:off x="1542680" y="2570519"/>
              <a:ext cx="3788496" cy="322237"/>
            </a:xfrm>
            <a:prstGeom prst="rect">
              <a:avLst/>
            </a:prstGeom>
            <a:noFill/>
            <a:ln w="12700" cap="flat" cmpd="sng" algn="ctr">
              <a:noFill/>
              <a:prstDash val="solid"/>
            </a:ln>
            <a:effectLst/>
          </p:spPr>
          <p:txBody>
            <a:bodyPr lIns="91440" tIns="0" rIns="91440" bIns="0" rtlCol="0" anchor="t"/>
            <a:lstStyle/>
            <a:p>
              <a:pPr algn="just"/>
              <a:r>
                <a:rPr lang="vi-VN" sz="2800" b="0" i="0" dirty="0">
                  <a:effectLst/>
                  <a:latin typeface="#9Slide03 Arima Madurai" panose="00000500000000000000" pitchFamily="2" charset="0"/>
                  <a:cs typeface="#9Slide03 Arima Madurai" panose="00000500000000000000" pitchFamily="2" charset="0"/>
                </a:rPr>
                <a:t>Ra sức học tập, tu dưỡng đạo đức, rèn luyện sức khoẻ, luyện tập quân sự</a:t>
              </a:r>
              <a:endParaRPr lang="en-US" altLang="zh-CN" sz="2800" dirty="0">
                <a:latin typeface="Futura-Condensed-Normal" pitchFamily="2" charset="0"/>
                <a:ea typeface="微软雅黑" panose="020B0503020204020204" pitchFamily="34" charset="-122"/>
              </a:endParaRPr>
            </a:p>
          </p:txBody>
        </p:sp>
      </p:grpSp>
      <p:grpSp>
        <p:nvGrpSpPr>
          <p:cNvPr id="19" name="组合 18" descr="e7d195523061f1c0deeec63e560781cfd59afb0ea006f2a87ABB68BF51EA6619813959095094C18C62A12F549504892A4AAA8C1554C6663626E05CA27F281A14E6983772AFC3FB97135759321DEA3D705820548C6D5B558C0521F46394056E5E035604ECCCC00DD78A9AA804791388603F96FBF43657DF4FEF4AB50DB393992D580251FD0C6390BB9C5839827A14A338">
            <a:extLst>
              <a:ext uri="{FF2B5EF4-FFF2-40B4-BE49-F238E27FC236}">
                <a16:creationId xmlns:a16="http://schemas.microsoft.com/office/drawing/2014/main" id="{3093B50F-13FE-4228-9EF7-803672989623}"/>
              </a:ext>
            </a:extLst>
          </p:cNvPr>
          <p:cNvGrpSpPr/>
          <p:nvPr/>
        </p:nvGrpSpPr>
        <p:grpSpPr>
          <a:xfrm>
            <a:off x="6248400" y="4495800"/>
            <a:ext cx="5562599" cy="1905000"/>
            <a:chOff x="6666839" y="4697354"/>
            <a:chExt cx="4465618" cy="1232027"/>
          </a:xfrm>
        </p:grpSpPr>
        <p:sp>
          <p:nvSpPr>
            <p:cNvPr id="20" name="Freeform 526">
              <a:extLst>
                <a:ext uri="{FF2B5EF4-FFF2-40B4-BE49-F238E27FC236}">
                  <a16:creationId xmlns:a16="http://schemas.microsoft.com/office/drawing/2014/main" id="{EB921FF7-92CB-477F-9FFB-79D5745DB964}"/>
                </a:ext>
              </a:extLst>
            </p:cNvPr>
            <p:cNvSpPr>
              <a:spLocks noEditPoints="1"/>
            </p:cNvSpPr>
            <p:nvPr/>
          </p:nvSpPr>
          <p:spPr bwMode="auto">
            <a:xfrm>
              <a:off x="6666839" y="4697354"/>
              <a:ext cx="4465618" cy="1232027"/>
            </a:xfrm>
            <a:custGeom>
              <a:avLst/>
              <a:gdLst>
                <a:gd name="T0" fmla="*/ 505 w 505"/>
                <a:gd name="T1" fmla="*/ 8 h 137"/>
                <a:gd name="T2" fmla="*/ 496 w 505"/>
                <a:gd name="T3" fmla="*/ 0 h 137"/>
                <a:gd name="T4" fmla="*/ 68 w 505"/>
                <a:gd name="T5" fmla="*/ 0 h 137"/>
                <a:gd name="T6" fmla="*/ 55 w 505"/>
                <a:gd name="T7" fmla="*/ 7 h 137"/>
                <a:gd name="T8" fmla="*/ 5 w 505"/>
                <a:gd name="T9" fmla="*/ 80 h 137"/>
                <a:gd name="T10" fmla="*/ 0 w 505"/>
                <a:gd name="T11" fmla="*/ 95 h 137"/>
                <a:gd name="T12" fmla="*/ 0 w 505"/>
                <a:gd name="T13" fmla="*/ 101 h 137"/>
                <a:gd name="T14" fmla="*/ 9 w 505"/>
                <a:gd name="T15" fmla="*/ 109 h 137"/>
                <a:gd name="T16" fmla="*/ 48 w 505"/>
                <a:gd name="T17" fmla="*/ 109 h 137"/>
                <a:gd name="T18" fmla="*/ 56 w 505"/>
                <a:gd name="T19" fmla="*/ 117 h 137"/>
                <a:gd name="T20" fmla="*/ 56 w 505"/>
                <a:gd name="T21" fmla="*/ 128 h 137"/>
                <a:gd name="T22" fmla="*/ 64 w 505"/>
                <a:gd name="T23" fmla="*/ 137 h 137"/>
                <a:gd name="T24" fmla="*/ 496 w 505"/>
                <a:gd name="T25" fmla="*/ 136 h 137"/>
                <a:gd name="T26" fmla="*/ 505 w 505"/>
                <a:gd name="T27" fmla="*/ 128 h 137"/>
                <a:gd name="T28" fmla="*/ 505 w 505"/>
                <a:gd name="T29" fmla="*/ 8 h 137"/>
                <a:gd name="T30" fmla="*/ 56 w 505"/>
                <a:gd name="T31" fmla="*/ 78 h 137"/>
                <a:gd name="T32" fmla="*/ 48 w 505"/>
                <a:gd name="T33" fmla="*/ 86 h 137"/>
                <a:gd name="T34" fmla="*/ 33 w 505"/>
                <a:gd name="T35" fmla="*/ 86 h 137"/>
                <a:gd name="T36" fmla="*/ 29 w 505"/>
                <a:gd name="T37" fmla="*/ 79 h 137"/>
                <a:gd name="T38" fmla="*/ 51 w 505"/>
                <a:gd name="T39" fmla="*/ 47 h 137"/>
                <a:gd name="T40" fmla="*/ 56 w 505"/>
                <a:gd name="T41" fmla="*/ 48 h 137"/>
                <a:gd name="T42" fmla="*/ 56 w 505"/>
                <a:gd name="T43"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5" h="137">
                  <a:moveTo>
                    <a:pt x="505" y="8"/>
                  </a:moveTo>
                  <a:cubicBezTo>
                    <a:pt x="505" y="4"/>
                    <a:pt x="501" y="0"/>
                    <a:pt x="496" y="0"/>
                  </a:cubicBezTo>
                  <a:cubicBezTo>
                    <a:pt x="68" y="0"/>
                    <a:pt x="68" y="0"/>
                    <a:pt x="68" y="0"/>
                  </a:cubicBezTo>
                  <a:cubicBezTo>
                    <a:pt x="63" y="0"/>
                    <a:pt x="57" y="3"/>
                    <a:pt x="55" y="7"/>
                  </a:cubicBezTo>
                  <a:cubicBezTo>
                    <a:pt x="5" y="80"/>
                    <a:pt x="5" y="80"/>
                    <a:pt x="5" y="80"/>
                  </a:cubicBezTo>
                  <a:cubicBezTo>
                    <a:pt x="3" y="83"/>
                    <a:pt x="0" y="90"/>
                    <a:pt x="0" y="95"/>
                  </a:cubicBezTo>
                  <a:cubicBezTo>
                    <a:pt x="0" y="101"/>
                    <a:pt x="0" y="101"/>
                    <a:pt x="0" y="101"/>
                  </a:cubicBezTo>
                  <a:cubicBezTo>
                    <a:pt x="0" y="105"/>
                    <a:pt x="4" y="109"/>
                    <a:pt x="9" y="109"/>
                  </a:cubicBezTo>
                  <a:cubicBezTo>
                    <a:pt x="48" y="109"/>
                    <a:pt x="48" y="109"/>
                    <a:pt x="48" y="109"/>
                  </a:cubicBezTo>
                  <a:cubicBezTo>
                    <a:pt x="52" y="109"/>
                    <a:pt x="56" y="113"/>
                    <a:pt x="56" y="117"/>
                  </a:cubicBezTo>
                  <a:cubicBezTo>
                    <a:pt x="56" y="128"/>
                    <a:pt x="56" y="128"/>
                    <a:pt x="56" y="128"/>
                  </a:cubicBezTo>
                  <a:cubicBezTo>
                    <a:pt x="56" y="133"/>
                    <a:pt x="60" y="137"/>
                    <a:pt x="64" y="137"/>
                  </a:cubicBezTo>
                  <a:cubicBezTo>
                    <a:pt x="496" y="136"/>
                    <a:pt x="496" y="136"/>
                    <a:pt x="496" y="136"/>
                  </a:cubicBezTo>
                  <a:cubicBezTo>
                    <a:pt x="501" y="136"/>
                    <a:pt x="505" y="133"/>
                    <a:pt x="505" y="128"/>
                  </a:cubicBezTo>
                  <a:lnTo>
                    <a:pt x="505" y="8"/>
                  </a:lnTo>
                  <a:close/>
                  <a:moveTo>
                    <a:pt x="56" y="78"/>
                  </a:moveTo>
                  <a:cubicBezTo>
                    <a:pt x="56" y="83"/>
                    <a:pt x="52" y="86"/>
                    <a:pt x="48" y="86"/>
                  </a:cubicBezTo>
                  <a:cubicBezTo>
                    <a:pt x="33" y="86"/>
                    <a:pt x="33" y="86"/>
                    <a:pt x="33" y="86"/>
                  </a:cubicBezTo>
                  <a:cubicBezTo>
                    <a:pt x="29" y="86"/>
                    <a:pt x="27" y="83"/>
                    <a:pt x="29" y="79"/>
                  </a:cubicBezTo>
                  <a:cubicBezTo>
                    <a:pt x="51" y="47"/>
                    <a:pt x="51" y="47"/>
                    <a:pt x="51" y="47"/>
                  </a:cubicBezTo>
                  <a:cubicBezTo>
                    <a:pt x="54" y="43"/>
                    <a:pt x="56" y="44"/>
                    <a:pt x="56" y="48"/>
                  </a:cubicBezTo>
                  <a:lnTo>
                    <a:pt x="56" y="78"/>
                  </a:lnTo>
                  <a:close/>
                </a:path>
              </a:pathLst>
            </a:custGeom>
            <a:solidFill>
              <a:srgbClr val="D5EDFF"/>
            </a:solidFill>
            <a:ln>
              <a:noFill/>
            </a:ln>
            <a:effectLst/>
          </p:spPr>
          <p:txBody>
            <a:bodyPr vert="horz" wrap="square" lIns="91440" tIns="45720" rIns="91440" bIns="45720" numCol="1" anchor="t" anchorCtr="0" compatLnSpc="1">
              <a:prstTxWarp prst="textNoShape">
                <a:avLst/>
              </a:prstTxWarp>
            </a:bodyPr>
            <a:lstStyle/>
            <a:p>
              <a:endParaRPr lang="zh-CN" altLang="en-US" dirty="0">
                <a:latin typeface="Futura-Condensed-Normal" pitchFamily="2" charset="0"/>
              </a:endParaRPr>
            </a:p>
          </p:txBody>
        </p:sp>
        <p:sp>
          <p:nvSpPr>
            <p:cNvPr id="21" name="Rectangle 42">
              <a:extLst>
                <a:ext uri="{FF2B5EF4-FFF2-40B4-BE49-F238E27FC236}">
                  <a16:creationId xmlns:a16="http://schemas.microsoft.com/office/drawing/2014/main" id="{5AA05983-A00C-44AD-8B2F-2493D8E64A2D}"/>
                </a:ext>
              </a:extLst>
            </p:cNvPr>
            <p:cNvSpPr/>
            <p:nvPr/>
          </p:nvSpPr>
          <p:spPr>
            <a:xfrm flipH="1">
              <a:off x="7353646" y="4746635"/>
              <a:ext cx="3684203" cy="343573"/>
            </a:xfrm>
            <a:prstGeom prst="rect">
              <a:avLst/>
            </a:prstGeom>
            <a:noFill/>
            <a:ln w="12700" cap="flat" cmpd="sng" algn="ctr">
              <a:noFill/>
              <a:prstDash val="solid"/>
            </a:ln>
            <a:effectLst/>
          </p:spPr>
          <p:txBody>
            <a:bodyPr lIns="91440" tIns="0" rIns="91440" bIns="0" rtlCol="0" anchor="t"/>
            <a:lstStyle/>
            <a:p>
              <a:pPr algn="just"/>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Tự hào về truyền th</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ố</a:t>
              </a:r>
              <a:r>
                <a:rPr lang="vi-VN" sz="2800" dirty="0">
                  <a:latin typeface="#9Slide03 Arima Madurai" panose="00000500000000000000" pitchFamily="2" charset="0"/>
                  <a:ea typeface="Cambria" panose="02040503050406030204" pitchFamily="18" charset="0"/>
                  <a:cs typeface="#9Slide03 Arima Madurai" panose="00000500000000000000" pitchFamily="2" charset="0"/>
                </a:rPr>
                <a:t>ng đánh giặc cứu nước</a:t>
              </a:r>
              <a:r>
                <a:rPr lang="en-US" sz="2800" dirty="0">
                  <a:latin typeface="#9Slide03 Arima Madurai" panose="00000500000000000000" pitchFamily="2" charset="0"/>
                  <a:ea typeface="Cambria" panose="02040503050406030204" pitchFamily="18" charset="0"/>
                  <a:cs typeface="#9Slide03 Arima Madurai" panose="00000500000000000000" pitchFamily="2" charset="0"/>
                </a:rPr>
                <a:t> ; </a:t>
              </a:r>
              <a:r>
                <a:rPr lang="vi-VN" sz="2800" b="0" i="0" dirty="0">
                  <a:effectLst/>
                  <a:latin typeface="#9Slide03 Arima Madurai" panose="00000500000000000000" pitchFamily="2" charset="0"/>
                  <a:cs typeface="#9Slide03 Arima Madurai" panose="00000500000000000000" pitchFamily="2" charset="0"/>
                </a:rPr>
                <a:t>Tham gia các hoạt động đền ơn đáp nghĩa ở địa phương.</a:t>
              </a:r>
            </a:p>
          </p:txBody>
        </p:sp>
      </p:grpSp>
      <p:sp>
        <p:nvSpPr>
          <p:cNvPr id="22" name="TextBox 21">
            <a:extLst>
              <a:ext uri="{FF2B5EF4-FFF2-40B4-BE49-F238E27FC236}">
                <a16:creationId xmlns:a16="http://schemas.microsoft.com/office/drawing/2014/main" id="{001AC0B3-6114-4101-BE3D-DA7FAC3974F2}"/>
              </a:ext>
            </a:extLst>
          </p:cNvPr>
          <p:cNvSpPr txBox="1"/>
          <p:nvPr/>
        </p:nvSpPr>
        <p:spPr>
          <a:xfrm>
            <a:off x="3581432" y="621270"/>
            <a:ext cx="5029136" cy="769441"/>
          </a:xfrm>
          <a:prstGeom prst="rect">
            <a:avLst/>
          </a:prstGeom>
          <a:noFill/>
        </p:spPr>
        <p:txBody>
          <a:bodyPr wrap="square" rtlCol="0">
            <a:spAutoFit/>
          </a:bodyPr>
          <a:lstStyle/>
          <a:p>
            <a:pPr algn="ctr"/>
            <a:r>
              <a:rPr lang="en-US" sz="4400" b="1" dirty="0">
                <a:solidFill>
                  <a:srgbClr val="FF0000"/>
                </a:solidFill>
                <a:latin typeface="#9Slide05 SVNTaiga" pitchFamily="2" charset="0"/>
              </a:rPr>
              <a:t>4. </a:t>
            </a:r>
            <a:r>
              <a:rPr lang="en-US" sz="4400" b="1" dirty="0" err="1">
                <a:solidFill>
                  <a:srgbClr val="FF0000"/>
                </a:solidFill>
                <a:latin typeface="#9Slide05 SVNTaiga" pitchFamily="2" charset="0"/>
              </a:rPr>
              <a:t>Bài</a:t>
            </a:r>
            <a:r>
              <a:rPr lang="en-US" sz="4400" b="1" dirty="0">
                <a:solidFill>
                  <a:srgbClr val="FF0000"/>
                </a:solidFill>
                <a:latin typeface="#9Slide05 SVNTaiga" pitchFamily="2" charset="0"/>
              </a:rPr>
              <a:t> </a:t>
            </a:r>
            <a:r>
              <a:rPr lang="en-US" sz="4400" b="1" dirty="0" err="1">
                <a:solidFill>
                  <a:srgbClr val="FF0000"/>
                </a:solidFill>
                <a:latin typeface="#9Slide05 SVNTaiga" pitchFamily="2" charset="0"/>
              </a:rPr>
              <a:t>học</a:t>
            </a:r>
            <a:endParaRPr lang="en-US" sz="4400" b="1" dirty="0">
              <a:solidFill>
                <a:srgbClr val="FF0000"/>
              </a:solidFill>
              <a:latin typeface="#9Slide05 SVNTaiga" pitchFamily="2" charset="0"/>
            </a:endParaRPr>
          </a:p>
        </p:txBody>
      </p:sp>
    </p:spTree>
    <p:extLst>
      <p:ext uri="{BB962C8B-B14F-4D97-AF65-F5344CB8AC3E}">
        <p14:creationId xmlns:p14="http://schemas.microsoft.com/office/powerpoint/2010/main" val="16208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8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28000" fill="hold" nodeType="withEffect">
                                  <p:stCondLst>
                                    <p:cond delay="1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2" presetClass="entr" presetSubtype="2" decel="2800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1+#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decel="28000" fill="hold" nodeType="withEffect">
                                  <p:stCondLst>
                                    <p:cond delay="15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750" fill="hold"/>
                                        <p:tgtEl>
                                          <p:spTgt spid="19"/>
                                        </p:tgtEl>
                                        <p:attrNameLst>
                                          <p:attrName>ppt_x</p:attrName>
                                        </p:attrNameLst>
                                      </p:cBhvr>
                                      <p:tavLst>
                                        <p:tav tm="0">
                                          <p:val>
                                            <p:strVal val="1+#ppt_w/2"/>
                                          </p:val>
                                        </p:tav>
                                        <p:tav tm="100000">
                                          <p:val>
                                            <p:strVal val="#ppt_x"/>
                                          </p:val>
                                        </p:tav>
                                      </p:tavLst>
                                    </p:anim>
                                    <p:anim calcmode="lin" valueType="num">
                                      <p:cBhvr additive="base">
                                        <p:cTn id="21"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8D3B-5C73-4764-A684-CF89B1EE0264}"/>
              </a:ext>
            </a:extLst>
          </p:cNvPr>
          <p:cNvSpPr>
            <a:spLocks noGrp="1"/>
          </p:cNvSpPr>
          <p:nvPr>
            <p:ph type="title"/>
          </p:nvPr>
        </p:nvSpPr>
        <p:spPr>
          <a:xfrm>
            <a:off x="2133600" y="409871"/>
            <a:ext cx="7581900" cy="838200"/>
          </a:xfrm>
        </p:spPr>
        <p:txBody>
          <a:bodyPr>
            <a:noAutofit/>
          </a:bodyPr>
          <a:lstStyle/>
          <a:p>
            <a:pPr marL="0" marR="0">
              <a:lnSpc>
                <a:spcPct val="130000"/>
              </a:lnSpc>
              <a:spcBef>
                <a:spcPts val="0"/>
              </a:spcBef>
              <a:spcAft>
                <a:spcPts val="0"/>
              </a:spcAft>
            </a:pPr>
            <a:r>
              <a:rPr lang="en-US" sz="6000" dirty="0" err="1">
                <a:solidFill>
                  <a:srgbClr val="FF0000"/>
                </a:solidFill>
                <a:latin typeface="#9Slide05 FS Blonde Script" panose="03000503000000000000" pitchFamily="65" charset="0"/>
                <a:cs typeface="#9Slide03 Arima Madurai" panose="00000500000000000000" pitchFamily="2" charset="0"/>
              </a:rPr>
              <a:t>Tổng</a:t>
            </a:r>
            <a:r>
              <a:rPr lang="en-US" sz="6000" dirty="0">
                <a:solidFill>
                  <a:srgbClr val="FF0000"/>
                </a:solidFill>
                <a:latin typeface="#9Slide05 FS Blonde Script" panose="03000503000000000000" pitchFamily="65" charset="0"/>
                <a:cs typeface="#9Slide03 Arima Madurai" panose="00000500000000000000" pitchFamily="2" charset="0"/>
              </a:rPr>
              <a:t> </a:t>
            </a:r>
            <a:r>
              <a:rPr lang="en-US" sz="6000" dirty="0" err="1">
                <a:solidFill>
                  <a:srgbClr val="FF0000"/>
                </a:solidFill>
                <a:latin typeface="#9Slide05 FS Blonde Script" panose="03000503000000000000" pitchFamily="65" charset="0"/>
                <a:cs typeface="#9Slide03 Arima Madurai" panose="00000500000000000000" pitchFamily="2" charset="0"/>
              </a:rPr>
              <a:t>kết</a:t>
            </a:r>
            <a:endParaRPr lang="en-US" sz="4400" dirty="0">
              <a:latin typeface="#9Slide03 Arima Madurai" panose="00000500000000000000" pitchFamily="2" charset="0"/>
              <a:cs typeface="#9Slide03 Arima Madurai" panose="00000500000000000000" pitchFamily="2" charset="0"/>
            </a:endParaRPr>
          </a:p>
        </p:txBody>
      </p:sp>
      <p:sp>
        <p:nvSpPr>
          <p:cNvPr id="4" name="Google Shape;3653;p85">
            <a:extLst>
              <a:ext uri="{FF2B5EF4-FFF2-40B4-BE49-F238E27FC236}">
                <a16:creationId xmlns:a16="http://schemas.microsoft.com/office/drawing/2014/main" id="{40F71C6D-E626-4537-9102-AE71E509220C}"/>
              </a:ext>
            </a:extLst>
          </p:cNvPr>
          <p:cNvSpPr/>
          <p:nvPr/>
        </p:nvSpPr>
        <p:spPr>
          <a:xfrm>
            <a:off x="533400" y="1480125"/>
            <a:ext cx="5029199" cy="49250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1F2CE"/>
          </a:solidFill>
          <a:ln>
            <a:noFill/>
          </a:ln>
        </p:spPr>
        <p:txBody>
          <a:bodyPr spcFirstLastPara="1" wrap="square" lIns="121900" tIns="121900" rIns="121900" bIns="121900" anchor="ctr" anchorCtr="0">
            <a:noAutofit/>
          </a:bodyPr>
          <a:lstStyle/>
          <a:p>
            <a:endParaRPr sz="2400"/>
          </a:p>
        </p:txBody>
      </p:sp>
      <p:grpSp>
        <p:nvGrpSpPr>
          <p:cNvPr id="5" name="Google Shape;3654;p85">
            <a:extLst>
              <a:ext uri="{FF2B5EF4-FFF2-40B4-BE49-F238E27FC236}">
                <a16:creationId xmlns:a16="http://schemas.microsoft.com/office/drawing/2014/main" id="{3CA6CF23-3981-495E-9594-ACA56A10FE9E}"/>
              </a:ext>
            </a:extLst>
          </p:cNvPr>
          <p:cNvGrpSpPr/>
          <p:nvPr/>
        </p:nvGrpSpPr>
        <p:grpSpPr>
          <a:xfrm>
            <a:off x="800358" y="3096543"/>
            <a:ext cx="447499" cy="423731"/>
            <a:chOff x="3963749" y="540574"/>
            <a:chExt cx="1216471" cy="1151860"/>
          </a:xfrm>
        </p:grpSpPr>
        <p:sp>
          <p:nvSpPr>
            <p:cNvPr id="6" name="Google Shape;3655;p85">
              <a:extLst>
                <a:ext uri="{FF2B5EF4-FFF2-40B4-BE49-F238E27FC236}">
                  <a16:creationId xmlns:a16="http://schemas.microsoft.com/office/drawing/2014/main" id="{B0772265-B62C-4E10-AB8B-888242CC0FC5}"/>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7" name="Google Shape;3656;p85">
              <a:extLst>
                <a:ext uri="{FF2B5EF4-FFF2-40B4-BE49-F238E27FC236}">
                  <a16:creationId xmlns:a16="http://schemas.microsoft.com/office/drawing/2014/main" id="{AA0A9467-EB7D-466E-A592-8541A4F970D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 name="Google Shape;3657;p85">
            <a:extLst>
              <a:ext uri="{FF2B5EF4-FFF2-40B4-BE49-F238E27FC236}">
                <a16:creationId xmlns:a16="http://schemas.microsoft.com/office/drawing/2014/main" id="{1D4F8EE2-EEA2-46B1-81C5-D71FD5E3978D}"/>
              </a:ext>
            </a:extLst>
          </p:cNvPr>
          <p:cNvGrpSpPr/>
          <p:nvPr/>
        </p:nvGrpSpPr>
        <p:grpSpPr>
          <a:xfrm>
            <a:off x="830330" y="4790503"/>
            <a:ext cx="447499" cy="423731"/>
            <a:chOff x="3963749" y="540574"/>
            <a:chExt cx="1216471" cy="1151860"/>
          </a:xfrm>
        </p:grpSpPr>
        <p:sp>
          <p:nvSpPr>
            <p:cNvPr id="9" name="Google Shape;3658;p85">
              <a:extLst>
                <a:ext uri="{FF2B5EF4-FFF2-40B4-BE49-F238E27FC236}">
                  <a16:creationId xmlns:a16="http://schemas.microsoft.com/office/drawing/2014/main" id="{06DBB52C-C8B0-4820-BAF1-2C420E4FB249}"/>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10" name="Google Shape;3659;p85">
              <a:extLst>
                <a:ext uri="{FF2B5EF4-FFF2-40B4-BE49-F238E27FC236}">
                  <a16:creationId xmlns:a16="http://schemas.microsoft.com/office/drawing/2014/main" id="{D31DC995-914D-4706-9B3D-4647282D1BC3}"/>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14" name="Google Shape;3671;p85">
            <a:extLst>
              <a:ext uri="{FF2B5EF4-FFF2-40B4-BE49-F238E27FC236}">
                <a16:creationId xmlns:a16="http://schemas.microsoft.com/office/drawing/2014/main" id="{F29D6C82-E01E-4636-B1DF-A3AD60DBC75A}"/>
              </a:ext>
            </a:extLst>
          </p:cNvPr>
          <p:cNvSpPr txBox="1">
            <a:spLocks/>
          </p:cNvSpPr>
          <p:nvPr/>
        </p:nvSpPr>
        <p:spPr>
          <a:xfrm>
            <a:off x="1316293" y="1654284"/>
            <a:ext cx="3157600" cy="853600"/>
          </a:xfrm>
          <a:prstGeom prst="rect">
            <a:avLst/>
          </a:prstGeom>
        </p:spPr>
        <p:txBody>
          <a:bodyPr spcFirstLastPara="1" vert="horz" wrap="square" lIns="121900" tIns="121900" rIns="121900" bIns="121900" anchor="ctr" anchorCtr="0">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800" dirty="0" err="1">
                <a:solidFill>
                  <a:srgbClr val="0070C0"/>
                </a:solidFill>
                <a:latin typeface="#9Slide03 Arima Madurai Black" panose="00000A00000000000000" pitchFamily="2" charset="0"/>
                <a:cs typeface="#9Slide03 Arima Madurai Black" panose="00000A00000000000000" pitchFamily="2" charset="0"/>
              </a:rPr>
              <a:t>Về</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thể</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loại</a:t>
            </a:r>
            <a:endParaRPr lang="en-US"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2050AC15-A308-435A-BD06-CB85DF765C01}"/>
              </a:ext>
            </a:extLst>
          </p:cNvPr>
          <p:cNvSpPr txBox="1"/>
          <p:nvPr/>
        </p:nvSpPr>
        <p:spPr>
          <a:xfrm>
            <a:off x="1447800" y="2725918"/>
            <a:ext cx="3657599" cy="1200329"/>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Nêu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định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nghĩa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nhận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một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số</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yếu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tố</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của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truyền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thuyết</a:t>
            </a:r>
            <a:endParaRPr lang="en-US" sz="2400" dirty="0">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CB19532A-C2FD-41FA-BC43-6FBAC804BE84}"/>
              </a:ext>
            </a:extLst>
          </p:cNvPr>
          <p:cNvSpPr txBox="1"/>
          <p:nvPr/>
        </p:nvSpPr>
        <p:spPr>
          <a:xfrm>
            <a:off x="1471305" y="4114800"/>
            <a:ext cx="3786495" cy="1938992"/>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Nhận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nhân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vật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các</a:t>
            </a:r>
            <a:r>
              <a:rPr lang="en-US" sz="2400" dirty="0">
                <a:latin typeface="#9Slide03 Arima Madurai" panose="00000500000000000000" pitchFamily="2" charset="0"/>
                <a:cs typeface="#9Slide03 Arima Madurai" panose="00000500000000000000" pitchFamily="2" charset="0"/>
              </a:rPr>
              <a:t> chi </a:t>
            </a:r>
            <a:r>
              <a:rPr lang="en-US" sz="2400" dirty="0" err="1">
                <a:latin typeface="#9Slide03 Arima Madurai" panose="00000500000000000000" pitchFamily="2" charset="0"/>
                <a:cs typeface="#9Slide03 Arima Madurai" panose="00000500000000000000" pitchFamily="2" charset="0"/>
              </a:rPr>
              <a:t>tiết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tiêu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biểu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trong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phẩm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tình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cảm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thái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độ</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của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viết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thể</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hiện</a:t>
            </a:r>
            <a:r>
              <a:rPr lang="en-US" sz="2400" dirty="0">
                <a:latin typeface="#9Slide03 Arima Madurai" panose="00000500000000000000" pitchFamily="2" charset="0"/>
                <a:cs typeface="#9Slide03 Arima Madurai" panose="00000500000000000000" pitchFamily="2" charset="0"/>
              </a:rPr>
              <a:t> qua </a:t>
            </a:r>
            <a:r>
              <a:rPr lang="en-US" sz="2400" dirty="0" err="1">
                <a:latin typeface="#9Slide03 Arima Madurai" panose="00000500000000000000" pitchFamily="2" charset="0"/>
                <a:cs typeface="#9Slide03 Arima Madurai" panose="00000500000000000000" pitchFamily="2" charset="0"/>
              </a:rPr>
              <a:t>ngôn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ngữ</a:t>
            </a:r>
            <a:endParaRPr lang="en-US" sz="2400" dirty="0">
              <a:latin typeface="#9Slide03 Arima Madurai" panose="00000500000000000000" pitchFamily="2" charset="0"/>
              <a:cs typeface="#9Slide03 Arima Madurai" panose="00000500000000000000" pitchFamily="2" charset="0"/>
            </a:endParaRPr>
          </a:p>
        </p:txBody>
      </p:sp>
      <p:sp>
        <p:nvSpPr>
          <p:cNvPr id="18" name="Google Shape;3653;p85">
            <a:extLst>
              <a:ext uri="{FF2B5EF4-FFF2-40B4-BE49-F238E27FC236}">
                <a16:creationId xmlns:a16="http://schemas.microsoft.com/office/drawing/2014/main" id="{1A5FB6CC-A27D-48F4-8D3E-AB254F232D76}"/>
              </a:ext>
            </a:extLst>
          </p:cNvPr>
          <p:cNvSpPr/>
          <p:nvPr/>
        </p:nvSpPr>
        <p:spPr>
          <a:xfrm>
            <a:off x="6169590" y="1463747"/>
            <a:ext cx="5565210" cy="49250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E1F2CE"/>
          </a:solidFill>
          <a:ln>
            <a:noFill/>
          </a:ln>
        </p:spPr>
        <p:txBody>
          <a:bodyPr spcFirstLastPara="1" wrap="square" lIns="121900" tIns="121900" rIns="121900" bIns="121900" anchor="ctr" anchorCtr="0">
            <a:noAutofit/>
          </a:bodyPr>
          <a:lstStyle/>
          <a:p>
            <a:endParaRPr sz="2400"/>
          </a:p>
        </p:txBody>
      </p:sp>
      <p:grpSp>
        <p:nvGrpSpPr>
          <p:cNvPr id="19" name="Google Shape;3654;p85">
            <a:extLst>
              <a:ext uri="{FF2B5EF4-FFF2-40B4-BE49-F238E27FC236}">
                <a16:creationId xmlns:a16="http://schemas.microsoft.com/office/drawing/2014/main" id="{F2748A4A-3166-48C0-9308-56E4F0E64FD9}"/>
              </a:ext>
            </a:extLst>
          </p:cNvPr>
          <p:cNvGrpSpPr/>
          <p:nvPr/>
        </p:nvGrpSpPr>
        <p:grpSpPr>
          <a:xfrm>
            <a:off x="6421693" y="2971800"/>
            <a:ext cx="447499" cy="423731"/>
            <a:chOff x="3963749" y="540574"/>
            <a:chExt cx="1216471" cy="1151860"/>
          </a:xfrm>
        </p:grpSpPr>
        <p:sp>
          <p:nvSpPr>
            <p:cNvPr id="20" name="Google Shape;3655;p85">
              <a:extLst>
                <a:ext uri="{FF2B5EF4-FFF2-40B4-BE49-F238E27FC236}">
                  <a16:creationId xmlns:a16="http://schemas.microsoft.com/office/drawing/2014/main" id="{3FD3E443-5F1D-4705-A1D8-0BA307F1A5C9}"/>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21" name="Google Shape;3656;p85">
              <a:extLst>
                <a:ext uri="{FF2B5EF4-FFF2-40B4-BE49-F238E27FC236}">
                  <a16:creationId xmlns:a16="http://schemas.microsoft.com/office/drawing/2014/main" id="{B8C5A813-1D7D-442C-856E-728105EDC203}"/>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22" name="Google Shape;3657;p85">
            <a:extLst>
              <a:ext uri="{FF2B5EF4-FFF2-40B4-BE49-F238E27FC236}">
                <a16:creationId xmlns:a16="http://schemas.microsoft.com/office/drawing/2014/main" id="{B94974FA-9B1C-4B8F-9243-AD32CBDB7963}"/>
              </a:ext>
            </a:extLst>
          </p:cNvPr>
          <p:cNvGrpSpPr/>
          <p:nvPr/>
        </p:nvGrpSpPr>
        <p:grpSpPr>
          <a:xfrm>
            <a:off x="6421693" y="4267200"/>
            <a:ext cx="447499" cy="423731"/>
            <a:chOff x="3963749" y="540574"/>
            <a:chExt cx="1216471" cy="1151860"/>
          </a:xfrm>
        </p:grpSpPr>
        <p:sp>
          <p:nvSpPr>
            <p:cNvPr id="23" name="Google Shape;3658;p85">
              <a:extLst>
                <a:ext uri="{FF2B5EF4-FFF2-40B4-BE49-F238E27FC236}">
                  <a16:creationId xmlns:a16="http://schemas.microsoft.com/office/drawing/2014/main" id="{1910F8FE-472D-4719-842A-1CF80400880C}"/>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24" name="Google Shape;3659;p85">
              <a:extLst>
                <a:ext uri="{FF2B5EF4-FFF2-40B4-BE49-F238E27FC236}">
                  <a16:creationId xmlns:a16="http://schemas.microsoft.com/office/drawing/2014/main" id="{947C8FE2-565F-420D-A204-9020E2C701EC}"/>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Google Shape;3671;p85">
            <a:extLst>
              <a:ext uri="{FF2B5EF4-FFF2-40B4-BE49-F238E27FC236}">
                <a16:creationId xmlns:a16="http://schemas.microsoft.com/office/drawing/2014/main" id="{A59E3D4D-2CB8-45EA-B6E8-D619802C803C}"/>
              </a:ext>
            </a:extLst>
          </p:cNvPr>
          <p:cNvSpPr txBox="1">
            <a:spLocks/>
          </p:cNvSpPr>
          <p:nvPr/>
        </p:nvSpPr>
        <p:spPr>
          <a:xfrm>
            <a:off x="7193438" y="1739917"/>
            <a:ext cx="3537737" cy="853600"/>
          </a:xfrm>
          <a:prstGeom prst="rect">
            <a:avLst/>
          </a:prstGeom>
        </p:spPr>
        <p:txBody>
          <a:bodyPr spcFirstLastPara="1" vert="horz" wrap="square" lIns="121900" tIns="121900" rIns="121900" bIns="121900" anchor="ctr" anchorCtr="0">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2800" dirty="0" err="1">
                <a:solidFill>
                  <a:srgbClr val="0070C0"/>
                </a:solidFill>
                <a:latin typeface="#9Slide03 Arima Madurai Black" panose="00000A00000000000000" pitchFamily="2" charset="0"/>
                <a:cs typeface="#9Slide03 Arima Madurai Black" panose="00000A00000000000000" pitchFamily="2" charset="0"/>
              </a:rPr>
              <a:t>Về</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cách</a:t>
            </a:r>
            <a:r>
              <a:rPr lang="en-US" sz="2800" dirty="0">
                <a:solidFill>
                  <a:srgbClr val="0070C0"/>
                </a:solidFill>
                <a:latin typeface="#9Slide03 Arima Madurai Black" panose="00000A00000000000000" pitchFamily="2"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cs typeface="#9Slide03 Arima Madurai Black" panose="00000A00000000000000" pitchFamily="2" charset="0"/>
              </a:rPr>
              <a:t>đọc</a:t>
            </a:r>
            <a:endParaRPr lang="en-US" sz="28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3E3E616A-BBE9-4F13-BFF3-582F1A7B7563}"/>
              </a:ext>
            </a:extLst>
          </p:cNvPr>
          <p:cNvSpPr txBox="1"/>
          <p:nvPr/>
        </p:nvSpPr>
        <p:spPr>
          <a:xfrm>
            <a:off x="7121295" y="2821893"/>
            <a:ext cx="4339344" cy="830997"/>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Vận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dụng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trình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đọc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hiểu</a:t>
            </a:r>
            <a:r>
              <a:rPr lang="en-US" sz="2400" dirty="0">
                <a:latin typeface="#9Slide03 Arima Madurai" panose="00000500000000000000" pitchFamily="2" charset="0"/>
                <a:cs typeface="#9Slide03 Arima Madurai" panose="00000500000000000000" pitchFamily="2" charset="0"/>
              </a:rPr>
              <a:t> 1 </a:t>
            </a:r>
            <a:r>
              <a:rPr lang="en-US" sz="2400" dirty="0" err="1">
                <a:latin typeface="#9Slide03 Arima Madurai" panose="00000500000000000000" pitchFamily="2" charset="0"/>
                <a:cs typeface="#9Slide03 Arima Madurai" panose="00000500000000000000" pitchFamily="2" charset="0"/>
              </a:rPr>
              <a:t>văn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bản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truyền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thuyết</a:t>
            </a:r>
            <a:endParaRPr lang="en-US" sz="2400" dirty="0">
              <a:latin typeface="#9Slide03 Arima Madurai" panose="00000500000000000000" pitchFamily="2" charset="0"/>
              <a:cs typeface="#9Slide03 Arima Madurai" panose="00000500000000000000" pitchFamily="2" charset="0"/>
            </a:endParaRPr>
          </a:p>
        </p:txBody>
      </p:sp>
      <p:sp>
        <p:nvSpPr>
          <p:cNvPr id="27" name="TextBox 26">
            <a:extLst>
              <a:ext uri="{FF2B5EF4-FFF2-40B4-BE49-F238E27FC236}">
                <a16:creationId xmlns:a16="http://schemas.microsoft.com/office/drawing/2014/main" id="{1335F3D9-2843-4FC9-BFE1-B038FE75CD66}"/>
              </a:ext>
            </a:extLst>
          </p:cNvPr>
          <p:cNvSpPr txBox="1"/>
          <p:nvPr/>
        </p:nvSpPr>
        <p:spPr>
          <a:xfrm>
            <a:off x="7073900" y="3886200"/>
            <a:ext cx="4339342" cy="1200329"/>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Chú</a:t>
            </a:r>
            <a:r>
              <a:rPr lang="en-US" sz="2400" dirty="0">
                <a:latin typeface="#9Slide03 Arima Madurai" panose="00000500000000000000" pitchFamily="2" charset="0"/>
                <a:cs typeface="#9Slide03 Arima Madurai" panose="00000500000000000000" pitchFamily="2" charset="0"/>
              </a:rPr>
              <a:t> ý </a:t>
            </a:r>
            <a:r>
              <a:rPr lang="en-US" sz="2400" dirty="0" err="1">
                <a:latin typeface="#9Slide03 Arima Madurai" panose="00000500000000000000" pitchFamily="2" charset="0"/>
                <a:cs typeface="#9Slide03 Arima Madurai" panose="00000500000000000000" pitchFamily="2" charset="0"/>
              </a:rPr>
              <a:t>đến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yếu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tố</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kì</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ảo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yếu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tố</a:t>
            </a:r>
            <a:r>
              <a:rPr lang="en-US" sz="2400" dirty="0">
                <a:latin typeface="#9Slide03 Arima Madurai" panose="00000500000000000000" pitchFamily="2" charset="0"/>
                <a:cs typeface="#9Slide03 Arima Madurai" panose="00000500000000000000" pitchFamily="2" charset="0"/>
              </a:rPr>
              <a:t> hay </a:t>
            </a:r>
            <a:r>
              <a:rPr lang="en-US" sz="2400" dirty="0" err="1">
                <a:latin typeface="#9Slide03 Arima Madurai" panose="00000500000000000000" pitchFamily="2" charset="0"/>
                <a:cs typeface="#9Slide03 Arima Madurai" panose="00000500000000000000" pitchFamily="2" charset="0"/>
              </a:rPr>
              <a:t>dấu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tích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lịch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sử</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nhắc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đến</a:t>
            </a:r>
            <a:endParaRPr lang="en-US" sz="2400" dirty="0">
              <a:latin typeface="#9Slide03 Arima Madurai" panose="00000500000000000000" pitchFamily="2" charset="0"/>
              <a:cs typeface="#9Slide03 Arima Madurai" panose="00000500000000000000" pitchFamily="2" charset="0"/>
            </a:endParaRPr>
          </a:p>
        </p:txBody>
      </p:sp>
      <p:grpSp>
        <p:nvGrpSpPr>
          <p:cNvPr id="28" name="Google Shape;3657;p85">
            <a:extLst>
              <a:ext uri="{FF2B5EF4-FFF2-40B4-BE49-F238E27FC236}">
                <a16:creationId xmlns:a16="http://schemas.microsoft.com/office/drawing/2014/main" id="{A88987A5-7066-4BBE-9AF8-A5A3BD72E313}"/>
              </a:ext>
            </a:extLst>
          </p:cNvPr>
          <p:cNvGrpSpPr/>
          <p:nvPr/>
        </p:nvGrpSpPr>
        <p:grpSpPr>
          <a:xfrm>
            <a:off x="6469090" y="5373596"/>
            <a:ext cx="447499" cy="423731"/>
            <a:chOff x="3963749" y="540574"/>
            <a:chExt cx="1216471" cy="1151860"/>
          </a:xfrm>
        </p:grpSpPr>
        <p:sp>
          <p:nvSpPr>
            <p:cNvPr id="29" name="Google Shape;3658;p85">
              <a:extLst>
                <a:ext uri="{FF2B5EF4-FFF2-40B4-BE49-F238E27FC236}">
                  <a16:creationId xmlns:a16="http://schemas.microsoft.com/office/drawing/2014/main" id="{45B6DB97-B9A0-4893-A2D6-7911D4F976FA}"/>
                </a:ext>
              </a:extLst>
            </p:cNvPr>
            <p:cNvSpPr/>
            <p:nvPr/>
          </p:nvSpPr>
          <p:spPr>
            <a:xfrm>
              <a:off x="3963749" y="540574"/>
              <a:ext cx="1216471" cy="11518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D5EDFF"/>
            </a:solidFill>
            <a:ln>
              <a:noFill/>
            </a:ln>
          </p:spPr>
          <p:txBody>
            <a:bodyPr spcFirstLastPara="1" wrap="square" lIns="121900" tIns="121900" rIns="121900" bIns="121900" anchor="ctr" anchorCtr="0">
              <a:noAutofit/>
            </a:bodyPr>
            <a:lstStyle/>
            <a:p>
              <a:endParaRPr sz="2400" dirty="0"/>
            </a:p>
          </p:txBody>
        </p:sp>
        <p:sp>
          <p:nvSpPr>
            <p:cNvPr id="30" name="Google Shape;3659;p85">
              <a:extLst>
                <a:ext uri="{FF2B5EF4-FFF2-40B4-BE49-F238E27FC236}">
                  <a16:creationId xmlns:a16="http://schemas.microsoft.com/office/drawing/2014/main" id="{CD007B28-12E8-4DDA-AB73-0C28C6A20964}"/>
                </a:ext>
              </a:extLst>
            </p:cNvPr>
            <p:cNvSpPr/>
            <p:nvPr/>
          </p:nvSpPr>
          <p:spPr>
            <a:xfrm>
              <a:off x="4207038" y="736426"/>
              <a:ext cx="805317" cy="760138"/>
            </a:xfrm>
            <a:custGeom>
              <a:avLst/>
              <a:gdLst/>
              <a:ahLst/>
              <a:cxnLst/>
              <a:rect l="l" t="t" r="r" b="b"/>
              <a:pathLst>
                <a:path w="135007" h="127433" extrusionOk="0">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31" name="TextBox 30">
            <a:extLst>
              <a:ext uri="{FF2B5EF4-FFF2-40B4-BE49-F238E27FC236}">
                <a16:creationId xmlns:a16="http://schemas.microsoft.com/office/drawing/2014/main" id="{5831B9AD-8B68-49AA-9FFC-D96682667E22}"/>
              </a:ext>
            </a:extLst>
          </p:cNvPr>
          <p:cNvSpPr txBox="1"/>
          <p:nvPr/>
        </p:nvSpPr>
        <p:spPr>
          <a:xfrm>
            <a:off x="7121297" y="5405735"/>
            <a:ext cx="4339342" cy="461665"/>
          </a:xfrm>
          <a:prstGeom prst="rect">
            <a:avLst/>
          </a:prstGeom>
          <a:noFill/>
        </p:spPr>
        <p:txBody>
          <a:bodyPr wrap="square">
            <a:spAutoFit/>
          </a:bodyPr>
          <a:lstStyle/>
          <a:p>
            <a:pPr algn="just"/>
            <a:r>
              <a:rPr lang="en-US" sz="2400" dirty="0" err="1">
                <a:latin typeface="#9Slide03 Arima Madurai" panose="00000500000000000000" pitchFamily="2" charset="0"/>
                <a:cs typeface="#9Slide03 Arima Madurai" panose="00000500000000000000" pitchFamily="2" charset="0"/>
              </a:rPr>
              <a:t>Tóm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tắt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văn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bản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tự</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sự</a:t>
            </a:r>
            <a:endParaRPr lang="en-US" sz="2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897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barn(inVertical)">
                                      <p:cBhvr>
                                        <p:cTn id="39" dur="500"/>
                                        <p:tgtEl>
                                          <p:spTgt spid="2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randombar(horizont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build="p"/>
      <p:bldP spid="15" grpId="0"/>
      <p:bldP spid="16" grpId="0"/>
      <p:bldP spid="18" grpId="0" animBg="1"/>
      <p:bldP spid="25" grpId="0" build="p"/>
      <p:bldP spid="26" grpId="0"/>
      <p:bldP spid="27"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6"/>
            <a:ext cx="12192000" cy="6847764"/>
          </a:xfrm>
          <a:prstGeom prst="rect">
            <a:avLst/>
          </a:prstGeom>
        </p:spPr>
      </p:pic>
      <p:pic>
        <p:nvPicPr>
          <p:cNvPr id="5" name="Ảnh 4">
            <a:hlinkClick r:id="rId4"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8368595" y="126729"/>
            <a:ext cx="2819400" cy="1313534"/>
          </a:xfrm>
          <a:prstGeom prst="rect">
            <a:avLst/>
          </a:prstGeom>
        </p:spPr>
      </p:pic>
      <p:pic>
        <p:nvPicPr>
          <p:cNvPr id="6" name="Ảnh 5">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8253613" y="1324461"/>
            <a:ext cx="2788079" cy="1216546"/>
          </a:xfrm>
          <a:prstGeom prst="rect">
            <a:avLst/>
          </a:prstGeom>
        </p:spPr>
      </p:pic>
      <p:pic>
        <p:nvPicPr>
          <p:cNvPr id="7" name="Ảnh 6"/>
          <p:cNvPicPr>
            <a:picLocks noChangeAspect="1"/>
          </p:cNvPicPr>
          <p:nvPr/>
        </p:nvPicPr>
        <p:blipFill>
          <a:blip r:embed="rId8">
            <a:clrChange>
              <a:clrFrom>
                <a:srgbClr val="E8EFEF"/>
              </a:clrFrom>
              <a:clrTo>
                <a:srgbClr val="E8EFEF">
                  <a:alpha val="0"/>
                </a:srgbClr>
              </a:clrTo>
            </a:clrChange>
          </a:blip>
          <a:stretch>
            <a:fillRect/>
          </a:stretch>
        </p:blipFill>
        <p:spPr>
          <a:xfrm>
            <a:off x="10256884" y="6080919"/>
            <a:ext cx="1935116" cy="941685"/>
          </a:xfrm>
          <a:prstGeom prst="rect">
            <a:avLst/>
          </a:prstGeom>
        </p:spPr>
      </p:pic>
      <p:pic>
        <p:nvPicPr>
          <p:cNvPr id="8" name="Picture 5" descr="D:\GIAO AN\MAU POWER POINT DEP\ANH DONG PP\Phao ho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749813">
            <a:off x="3782641" y="4165104"/>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749813">
            <a:off x="4886962" y="80205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214554" y="254100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0173" y="3090232"/>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60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570670"/>
            <a:ext cx="11379200" cy="758952"/>
          </a:xfrm>
        </p:spPr>
        <p:txBody>
          <a:bodyPr>
            <a:noAutofit/>
          </a:bodyPr>
          <a:lstStyle/>
          <a:p>
            <a:r>
              <a:rPr lang="en-US" sz="4800" b="1" dirty="0">
                <a:solidFill>
                  <a:srgbClr val="C00000"/>
                </a:solidFill>
                <a:latin typeface="#9Slide03 Arima Madurai Black" panose="00000A00000000000000" pitchFamily="2" charset="0"/>
                <a:cs typeface="#9Slide03 Arima Madurai Black" panose="00000A00000000000000" pitchFamily="2" charset="0"/>
              </a:rPr>
              <a:t>LUẬT CHƠI</a:t>
            </a:r>
          </a:p>
        </p:txBody>
      </p:sp>
      <p:sp>
        <p:nvSpPr>
          <p:cNvPr id="3" name="Content Placeholder 2"/>
          <p:cNvSpPr>
            <a:spLocks noGrp="1"/>
          </p:cNvSpPr>
          <p:nvPr>
            <p:ph sz="quarter" idx="1"/>
          </p:nvPr>
        </p:nvSpPr>
        <p:spPr>
          <a:xfrm>
            <a:off x="685800" y="1737157"/>
            <a:ext cx="10820400" cy="4572000"/>
          </a:xfrm>
        </p:spPr>
        <p:txBody>
          <a:bodyPr>
            <a:noAutofit/>
          </a:bodyPr>
          <a:lstStyle/>
          <a:p>
            <a:pPr algn="just">
              <a:buFont typeface="Wingdings" panose="05000000000000000000" pitchFamily="2" charset="2"/>
              <a:buChar char="ü"/>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Gióng</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r>
              <a:rPr lang="en-US" sz="32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tan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Ân</a:t>
            </a:r>
            <a:endParaRPr lang="en-US" sz="32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giây</a:t>
            </a:r>
            <a:r>
              <a:rPr lang="en-US" sz="3200" dirty="0">
                <a:latin typeface="Times New Roman" panose="02020603050405020304" pitchFamily="18" charset="0"/>
                <a:cs typeface="Times New Roman" panose="02020603050405020304" pitchFamily="18" charset="0"/>
              </a:rPr>
              <a:t>.</a:t>
            </a:r>
          </a:p>
        </p:txBody>
      </p:sp>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1448" y="204563"/>
            <a:ext cx="1600200" cy="1184148"/>
          </a:xfrm>
          <a:prstGeom prst="rect">
            <a:avLst/>
          </a:prstGeom>
        </p:spPr>
      </p:pic>
    </p:spTree>
    <p:extLst>
      <p:ext uri="{BB962C8B-B14F-4D97-AF65-F5344CB8AC3E}">
        <p14:creationId xmlns:p14="http://schemas.microsoft.com/office/powerpoint/2010/main" val="31846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óm tắt truyền thuyết Sự tích Hồ Gươm (6 mẫu) - Tin Tức Giáo Dục Học Tập  Tiny">
            <a:extLst>
              <a:ext uri="{FF2B5EF4-FFF2-40B4-BE49-F238E27FC236}">
                <a16:creationId xmlns:a16="http://schemas.microsoft.com/office/drawing/2014/main" id="{7C23EC96-71C0-4EBD-8908-321ADBF43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 y="0"/>
            <a:ext cx="122086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173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71"/>
            <a:ext cx="12191999" cy="6886575"/>
          </a:xfrm>
          <a:prstGeom prst="rect">
            <a:avLst/>
          </a:prstGeom>
          <a:noFill/>
          <a:extLst>
            <a:ext uri="{909E8E84-426E-40DD-AFC4-6F175D3DCCD1}">
              <a14:hiddenFill xmlns:a14="http://schemas.microsoft.com/office/drawing/2010/main">
                <a:solidFill>
                  <a:srgbClr val="FFFFFF"/>
                </a:solidFill>
              </a14:hiddenFill>
            </a:ext>
          </a:extLst>
        </p:spPr>
      </p:pic>
      <p:pic>
        <p:nvPicPr>
          <p:cNvPr id="7" name="Ảnh 6"/>
          <p:cNvPicPr>
            <a:picLocks noChangeAspect="1"/>
          </p:cNvPicPr>
          <p:nvPr/>
        </p:nvPicPr>
        <p:blipFill>
          <a:blip r:embed="rId4">
            <a:extLst>
              <a:ext uri="{BEBA8EAE-BF5A-486C-A8C5-ECC9F3942E4B}">
                <a14:imgProps xmlns:a14="http://schemas.microsoft.com/office/drawing/2010/main">
                  <a14:imgLayer r:embed="rId5">
                    <a14:imgEffect>
                      <a14:backgroundRemoval t="10000" b="100000" l="10000" r="90000">
                        <a14:backgroundMark x1="79375" y1="61806" x2="79375" y2="61806"/>
                        <a14:backgroundMark x1="74922" y1="69861" x2="74922" y2="69861"/>
                        <a14:backgroundMark x1="70938" y1="72500" x2="70938" y2="72500"/>
                        <a14:backgroundMark x1="65703" y1="74167" x2="65703" y2="74167"/>
                        <a14:backgroundMark x1="66484" y1="57778" x2="66484" y2="57778"/>
                        <a14:backgroundMark x1="69375" y1="57222" x2="69375" y2="57222"/>
                        <a14:backgroundMark x1="65234" y1="63333" x2="65234" y2="63333"/>
                        <a14:backgroundMark x1="66797" y1="72500" x2="66797" y2="72500"/>
                        <a14:backgroundMark x1="67969" y1="86389" x2="67969" y2="86389"/>
                        <a14:backgroundMark x1="75859" y1="82222" x2="75859" y2="82222"/>
                        <a14:backgroundMark x1="82031" y1="78472" x2="82031" y2="78472"/>
                        <a14:backgroundMark x1="85547" y1="74167" x2="85547" y2="74167"/>
                        <a14:backgroundMark x1="82031" y1="78472" x2="82031" y2="78472"/>
                        <a14:backgroundMark x1="79531" y1="61806" x2="79531" y2="61806"/>
                        <a14:backgroundMark x1="75547" y1="69028" x2="75547" y2="69028"/>
                        <a14:backgroundMark x1="75547" y1="69028" x2="75547" y2="69028"/>
                        <a14:backgroundMark x1="84688" y1="82917" x2="84688" y2="82917"/>
                        <a14:backgroundMark x1="86328" y1="72917" x2="86328" y2="72917"/>
                        <a14:backgroundMark x1="72031" y1="85417" x2="72031" y2="85417"/>
                        <a14:backgroundMark x1="61250" y1="80694" x2="61250" y2="80694"/>
                        <a14:backgroundMark x1="63047" y1="84167" x2="63047" y2="84167"/>
                        <a14:backgroundMark x1="66719" y1="85000" x2="66719" y2="85000"/>
                        <a14:backgroundMark x1="27578" y1="84861" x2="27578" y2="84861"/>
                        <a14:backgroundMark x1="27969" y1="90139" x2="27969" y2="90139"/>
                        <a14:backgroundMark x1="73906" y1="83472" x2="73906" y2="83472"/>
                      </a14:backgroundRemoval>
                    </a14:imgEffect>
                  </a14:imgLayer>
                </a14:imgProps>
              </a:ext>
              <a:ext uri="{28A0092B-C50C-407E-A947-70E740481C1C}">
                <a14:useLocalDpi xmlns:a14="http://schemas.microsoft.com/office/drawing/2010/main" val="0"/>
              </a:ext>
            </a:extLst>
          </a:blip>
          <a:stretch>
            <a:fillRect/>
          </a:stretch>
        </p:blipFill>
        <p:spPr>
          <a:xfrm>
            <a:off x="-1981200" y="2514600"/>
            <a:ext cx="7272105" cy="4302661"/>
          </a:xfrm>
          <a:prstGeom prst="rect">
            <a:avLst/>
          </a:prstGeom>
          <a:effectLst>
            <a:outerShdw blurRad="50800" dist="50800" dir="5400000" algn="ctr" rotWithShape="0">
              <a:srgbClr val="000000">
                <a:alpha val="89000"/>
              </a:srgbClr>
            </a:outerShdw>
          </a:effectLst>
        </p:spPr>
      </p:pic>
      <p:pic>
        <p:nvPicPr>
          <p:cNvPr id="8" name="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18001" r="16221"/>
          <a:stretch/>
        </p:blipFill>
        <p:spPr>
          <a:xfrm>
            <a:off x="4071745" y="4198195"/>
            <a:ext cx="1371601" cy="1714500"/>
          </a:xfrm>
          <a:prstGeom prst="rect">
            <a:avLst/>
          </a:prstGeom>
        </p:spPr>
      </p:pic>
      <p:pic>
        <p:nvPicPr>
          <p:cNvPr id="9" name="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26113" r="15418"/>
          <a:stretch/>
        </p:blipFill>
        <p:spPr>
          <a:xfrm>
            <a:off x="5356558" y="5140574"/>
            <a:ext cx="1219200" cy="1714500"/>
          </a:xfrm>
          <a:prstGeom prst="rect">
            <a:avLst/>
          </a:prstGeom>
        </p:spPr>
      </p:pic>
      <p:pic>
        <p:nvPicPr>
          <p:cNvPr id="10" name="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29230" r="19609"/>
          <a:stretch/>
        </p:blipFill>
        <p:spPr>
          <a:xfrm>
            <a:off x="6159667" y="3911347"/>
            <a:ext cx="1066800" cy="1714500"/>
          </a:xfrm>
          <a:prstGeom prst="rect">
            <a:avLst/>
          </a:prstGeom>
        </p:spPr>
      </p:pic>
      <p:pic>
        <p:nvPicPr>
          <p:cNvPr id="12" name="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35055" r="13785"/>
          <a:stretch/>
        </p:blipFill>
        <p:spPr>
          <a:xfrm>
            <a:off x="7105420" y="5308346"/>
            <a:ext cx="1066800" cy="1714500"/>
          </a:xfrm>
          <a:prstGeom prst="rect">
            <a:avLst/>
          </a:prstGeom>
        </p:spPr>
      </p:pic>
      <p:pic>
        <p:nvPicPr>
          <p:cNvPr id="11" name="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34786" r="17708"/>
          <a:stretch/>
        </p:blipFill>
        <p:spPr>
          <a:xfrm>
            <a:off x="7795984" y="3886035"/>
            <a:ext cx="990600" cy="1714500"/>
          </a:xfrm>
          <a:prstGeom prst="rect">
            <a:avLst/>
          </a:prstGeom>
        </p:spPr>
      </p:pic>
      <p:pic>
        <p:nvPicPr>
          <p:cNvPr id="13" name="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35371" r="17122"/>
          <a:stretch/>
        </p:blipFill>
        <p:spPr>
          <a:xfrm>
            <a:off x="8800640" y="5232871"/>
            <a:ext cx="990600" cy="1714500"/>
          </a:xfrm>
          <a:prstGeom prst="rect">
            <a:avLst/>
          </a:prstGeom>
        </p:spPr>
      </p:pic>
      <p:pic>
        <p:nvPicPr>
          <p:cNvPr id="14" name="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33146" r="19348"/>
          <a:stretch/>
        </p:blipFill>
        <p:spPr>
          <a:xfrm>
            <a:off x="9471237" y="3996321"/>
            <a:ext cx="990600" cy="1714500"/>
          </a:xfrm>
          <a:prstGeom prst="rect">
            <a:avLst/>
          </a:prstGeom>
        </p:spPr>
      </p:pic>
      <p:pic>
        <p:nvPicPr>
          <p:cNvPr id="15" name="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8" b="94189" l="10000" r="90778">
                        <a14:foregroundMark x1="52111" y1="85946" x2="52111" y2="85946"/>
                        <a14:foregroundMark x1="68333" y1="86622" x2="68333" y2="86622"/>
                      </a14:backgroundRemoval>
                    </a14:imgEffect>
                  </a14:imgLayer>
                </a14:imgProps>
              </a:ext>
              <a:ext uri="{28A0092B-C50C-407E-A947-70E740481C1C}">
                <a14:useLocalDpi xmlns:a14="http://schemas.microsoft.com/office/drawing/2010/main" val="0"/>
              </a:ext>
            </a:extLst>
          </a:blip>
          <a:srcRect l="36470" r="16024"/>
          <a:stretch/>
        </p:blipFill>
        <p:spPr>
          <a:xfrm>
            <a:off x="10514679" y="5182470"/>
            <a:ext cx="990600" cy="1714500"/>
          </a:xfrm>
          <a:prstGeom prst="rect">
            <a:avLst/>
          </a:prstGeom>
        </p:spPr>
      </p:pic>
      <p:pic>
        <p:nvPicPr>
          <p:cNvPr id="4102"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38081" y="6210040"/>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876794" y="6188811"/>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392482" y="6214596"/>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cá»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335977" y="6180284"/>
            <a:ext cx="879088" cy="658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cá» hoáº¡t hÃ¬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7381" l="0"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391698" y="6357620"/>
            <a:ext cx="606052" cy="453952"/>
          </a:xfrm>
          <a:prstGeom prst="rect">
            <a:avLst/>
          </a:prstGeom>
          <a:noFill/>
          <a:extLst>
            <a:ext uri="{909E8E84-426E-40DD-AFC4-6F175D3DCCD1}">
              <a14:hiddenFill xmlns:a14="http://schemas.microsoft.com/office/drawing/2010/main">
                <a:solidFill>
                  <a:srgbClr val="FFFFFF"/>
                </a:solidFill>
              </a14:hiddenFill>
            </a:ext>
          </a:extLst>
        </p:spPr>
      </p:pic>
      <p:sp>
        <p:nvSpPr>
          <p:cNvPr id="16" name="a1">
            <a:hlinkClick r:id="rId12" action="ppaction://hlinksldjump"/>
          </p:cNvPr>
          <p:cNvSpPr/>
          <p:nvPr/>
        </p:nvSpPr>
        <p:spPr>
          <a:xfrm>
            <a:off x="2517745"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1</a:t>
            </a:r>
          </a:p>
        </p:txBody>
      </p:sp>
      <p:sp>
        <p:nvSpPr>
          <p:cNvPr id="24" name="a2">
            <a:hlinkClick r:id="rId13" action="ppaction://hlinksldjump"/>
          </p:cNvPr>
          <p:cNvSpPr/>
          <p:nvPr/>
        </p:nvSpPr>
        <p:spPr>
          <a:xfrm>
            <a:off x="335474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2</a:t>
            </a:r>
          </a:p>
        </p:txBody>
      </p:sp>
      <p:sp>
        <p:nvSpPr>
          <p:cNvPr id="25" name="a3">
            <a:hlinkClick r:id="rId14" action="ppaction://hlinksldjump"/>
          </p:cNvPr>
          <p:cNvSpPr/>
          <p:nvPr/>
        </p:nvSpPr>
        <p:spPr>
          <a:xfrm>
            <a:off x="425076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3</a:t>
            </a:r>
          </a:p>
        </p:txBody>
      </p:sp>
      <p:sp>
        <p:nvSpPr>
          <p:cNvPr id="26" name="a4">
            <a:hlinkClick r:id="rId15" action="ppaction://hlinksldjump"/>
          </p:cNvPr>
          <p:cNvSpPr/>
          <p:nvPr/>
        </p:nvSpPr>
        <p:spPr>
          <a:xfrm>
            <a:off x="5083104"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4</a:t>
            </a:r>
          </a:p>
        </p:txBody>
      </p:sp>
      <p:sp>
        <p:nvSpPr>
          <p:cNvPr id="27" name="a5">
            <a:hlinkClick r:id="rId16" action="ppaction://hlinksldjump"/>
          </p:cNvPr>
          <p:cNvSpPr/>
          <p:nvPr/>
        </p:nvSpPr>
        <p:spPr>
          <a:xfrm>
            <a:off x="5915448"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5</a:t>
            </a:r>
          </a:p>
        </p:txBody>
      </p:sp>
      <p:sp>
        <p:nvSpPr>
          <p:cNvPr id="28" name="a6">
            <a:hlinkClick r:id="rId17" action="ppaction://hlinksldjump"/>
          </p:cNvPr>
          <p:cNvSpPr/>
          <p:nvPr/>
        </p:nvSpPr>
        <p:spPr>
          <a:xfrm>
            <a:off x="6747792"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6</a:t>
            </a:r>
          </a:p>
        </p:txBody>
      </p:sp>
      <p:sp>
        <p:nvSpPr>
          <p:cNvPr id="29" name="a7">
            <a:hlinkClick r:id="rId18" action="ppaction://hlinksldjump"/>
          </p:cNvPr>
          <p:cNvSpPr/>
          <p:nvPr/>
        </p:nvSpPr>
        <p:spPr>
          <a:xfrm>
            <a:off x="7580136"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7</a:t>
            </a:r>
          </a:p>
        </p:txBody>
      </p:sp>
      <p:sp>
        <p:nvSpPr>
          <p:cNvPr id="30" name="a8">
            <a:hlinkClick r:id="rId19" action="ppaction://hlinksldjump"/>
          </p:cNvPr>
          <p:cNvSpPr/>
          <p:nvPr/>
        </p:nvSpPr>
        <p:spPr>
          <a:xfrm>
            <a:off x="8412480" y="152400"/>
            <a:ext cx="731520" cy="73152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rPr>
              <a:t>8</a:t>
            </a:r>
          </a:p>
        </p:txBody>
      </p:sp>
      <p:pic>
        <p:nvPicPr>
          <p:cNvPr id="31" name="Mode"/>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1837" y="169082"/>
            <a:ext cx="943454" cy="698156"/>
          </a:xfrm>
          <a:prstGeom prst="rect">
            <a:avLst/>
          </a:prstGeom>
        </p:spPr>
      </p:pic>
      <p:pic>
        <p:nvPicPr>
          <p:cNvPr id="40"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648298" y="15328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660350" y="130570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253556" y="1950651"/>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604984"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9715" y="4085476"/>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131416" y="23431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334452" y="256015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165891" y="16894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576794" y="164707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0710" y="125662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802652" y="316965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D:\GIAO AN\MAU POWER POINT DEP\ANH DONG PP\Phao hoa.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7870432"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pic>
        <p:nvPicPr>
          <p:cNvPr id="53" name="Mode">
            <a:hlinkClick r:id="rId19" action="ppaction://hlinksldjump"/>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088" y="231055"/>
            <a:ext cx="882250" cy="652865"/>
          </a:xfrm>
          <a:prstGeom prst="rect">
            <a:avLst/>
          </a:prstGeom>
        </p:spPr>
      </p:pic>
      <p:pic>
        <p:nvPicPr>
          <p:cNvPr id="54" name="Picture 53">
            <a:hlinkClick r:id="rId22" action="ppaction://hlinksldjump"/>
            <a:extLst>
              <a:ext uri="{FF2B5EF4-FFF2-40B4-BE49-F238E27FC236}">
                <a16:creationId xmlns:a16="http://schemas.microsoft.com/office/drawing/2014/main" id="{57F1D3B5-3897-4E62-9457-7B37C5856F1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5478" y="5912695"/>
            <a:ext cx="896374" cy="823330"/>
          </a:xfrm>
          <a:prstGeom prst="rect">
            <a:avLst/>
          </a:prstGeom>
        </p:spPr>
      </p:pic>
    </p:spTree>
    <p:extLst>
      <p:ext uri="{BB962C8B-B14F-4D97-AF65-F5344CB8AC3E}">
        <p14:creationId xmlns:p14="http://schemas.microsoft.com/office/powerpoint/2010/main" val="27182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9"/>
                                        </p:tgtEl>
                                        <p:attrNameLst>
                                          <p:attrName>r</p:attrName>
                                        </p:attrNameLst>
                                      </p:cBhvr>
                                    </p:animRot>
                                    <p:animRot by="-240000">
                                      <p:cBhvr>
                                        <p:cTn id="19" dur="400" fill="hold">
                                          <p:stCondLst>
                                            <p:cond delay="400"/>
                                          </p:stCondLst>
                                        </p:cTn>
                                        <p:tgtEl>
                                          <p:spTgt spid="9"/>
                                        </p:tgtEl>
                                        <p:attrNameLst>
                                          <p:attrName>r</p:attrName>
                                        </p:attrNameLst>
                                      </p:cBhvr>
                                    </p:animRot>
                                    <p:animRot by="240000">
                                      <p:cBhvr>
                                        <p:cTn id="20" dur="400" fill="hold">
                                          <p:stCondLst>
                                            <p:cond delay="800"/>
                                          </p:stCondLst>
                                        </p:cTn>
                                        <p:tgtEl>
                                          <p:spTgt spid="9"/>
                                        </p:tgtEl>
                                        <p:attrNameLst>
                                          <p:attrName>r</p:attrName>
                                        </p:attrNameLst>
                                      </p:cBhvr>
                                    </p:animRot>
                                    <p:animRot by="-240000">
                                      <p:cBhvr>
                                        <p:cTn id="21" dur="400" fill="hold">
                                          <p:stCondLst>
                                            <p:cond delay="1200"/>
                                          </p:stCondLst>
                                        </p:cTn>
                                        <p:tgtEl>
                                          <p:spTgt spid="9"/>
                                        </p:tgtEl>
                                        <p:attrNameLst>
                                          <p:attrName>r</p:attrName>
                                        </p:attrNameLst>
                                      </p:cBhvr>
                                    </p:animRot>
                                    <p:animRot by="120000">
                                      <p:cBhvr>
                                        <p:cTn id="22" dur="400" fill="hold">
                                          <p:stCondLst>
                                            <p:cond delay="16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
                                        </p:tgtEl>
                                        <p:attrNameLst>
                                          <p:attrName>r</p:attrName>
                                        </p:attrNameLst>
                                      </p:cBhvr>
                                    </p:animRot>
                                    <p:animRot by="-240000">
                                      <p:cBhvr>
                                        <p:cTn id="25" dur="400" fill="hold">
                                          <p:stCondLst>
                                            <p:cond delay="400"/>
                                          </p:stCondLst>
                                        </p:cTn>
                                        <p:tgtEl>
                                          <p:spTgt spid="10"/>
                                        </p:tgtEl>
                                        <p:attrNameLst>
                                          <p:attrName>r</p:attrName>
                                        </p:attrNameLst>
                                      </p:cBhvr>
                                    </p:animRot>
                                    <p:animRot by="240000">
                                      <p:cBhvr>
                                        <p:cTn id="26" dur="400" fill="hold">
                                          <p:stCondLst>
                                            <p:cond delay="800"/>
                                          </p:stCondLst>
                                        </p:cTn>
                                        <p:tgtEl>
                                          <p:spTgt spid="10"/>
                                        </p:tgtEl>
                                        <p:attrNameLst>
                                          <p:attrName>r</p:attrName>
                                        </p:attrNameLst>
                                      </p:cBhvr>
                                    </p:animRot>
                                    <p:animRot by="-240000">
                                      <p:cBhvr>
                                        <p:cTn id="27" dur="400" fill="hold">
                                          <p:stCondLst>
                                            <p:cond delay="1200"/>
                                          </p:stCondLst>
                                        </p:cTn>
                                        <p:tgtEl>
                                          <p:spTgt spid="10"/>
                                        </p:tgtEl>
                                        <p:attrNameLst>
                                          <p:attrName>r</p:attrName>
                                        </p:attrNameLst>
                                      </p:cBhvr>
                                    </p:animRot>
                                    <p:animRot by="120000">
                                      <p:cBhvr>
                                        <p:cTn id="28" dur="400" fill="hold">
                                          <p:stCondLst>
                                            <p:cond delay="1600"/>
                                          </p:stCondLst>
                                        </p:cTn>
                                        <p:tgtEl>
                                          <p:spTgt spid="1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
                                        </p:tgtEl>
                                        <p:attrNameLst>
                                          <p:attrName>r</p:attrName>
                                        </p:attrNameLst>
                                      </p:cBhvr>
                                    </p:animRot>
                                    <p:animRot by="-240000">
                                      <p:cBhvr>
                                        <p:cTn id="31" dur="400" fill="hold">
                                          <p:stCondLst>
                                            <p:cond delay="400"/>
                                          </p:stCondLst>
                                        </p:cTn>
                                        <p:tgtEl>
                                          <p:spTgt spid="11"/>
                                        </p:tgtEl>
                                        <p:attrNameLst>
                                          <p:attrName>r</p:attrName>
                                        </p:attrNameLst>
                                      </p:cBhvr>
                                    </p:animRot>
                                    <p:animRot by="240000">
                                      <p:cBhvr>
                                        <p:cTn id="32" dur="400" fill="hold">
                                          <p:stCondLst>
                                            <p:cond delay="800"/>
                                          </p:stCondLst>
                                        </p:cTn>
                                        <p:tgtEl>
                                          <p:spTgt spid="11"/>
                                        </p:tgtEl>
                                        <p:attrNameLst>
                                          <p:attrName>r</p:attrName>
                                        </p:attrNameLst>
                                      </p:cBhvr>
                                    </p:animRot>
                                    <p:animRot by="-240000">
                                      <p:cBhvr>
                                        <p:cTn id="33" dur="400" fill="hold">
                                          <p:stCondLst>
                                            <p:cond delay="1200"/>
                                          </p:stCondLst>
                                        </p:cTn>
                                        <p:tgtEl>
                                          <p:spTgt spid="11"/>
                                        </p:tgtEl>
                                        <p:attrNameLst>
                                          <p:attrName>r</p:attrName>
                                        </p:attrNameLst>
                                      </p:cBhvr>
                                    </p:animRot>
                                    <p:animRot by="120000">
                                      <p:cBhvr>
                                        <p:cTn id="34" dur="400" fill="hold">
                                          <p:stCondLst>
                                            <p:cond delay="1600"/>
                                          </p:stCondLst>
                                        </p:cTn>
                                        <p:tgtEl>
                                          <p:spTgt spid="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2"/>
                                        </p:tgtEl>
                                        <p:attrNameLst>
                                          <p:attrName>r</p:attrName>
                                        </p:attrNameLst>
                                      </p:cBhvr>
                                    </p:animRot>
                                    <p:animRot by="-240000">
                                      <p:cBhvr>
                                        <p:cTn id="37" dur="400" fill="hold">
                                          <p:stCondLst>
                                            <p:cond delay="400"/>
                                          </p:stCondLst>
                                        </p:cTn>
                                        <p:tgtEl>
                                          <p:spTgt spid="12"/>
                                        </p:tgtEl>
                                        <p:attrNameLst>
                                          <p:attrName>r</p:attrName>
                                        </p:attrNameLst>
                                      </p:cBhvr>
                                    </p:animRot>
                                    <p:animRot by="240000">
                                      <p:cBhvr>
                                        <p:cTn id="38" dur="400" fill="hold">
                                          <p:stCondLst>
                                            <p:cond delay="800"/>
                                          </p:stCondLst>
                                        </p:cTn>
                                        <p:tgtEl>
                                          <p:spTgt spid="12"/>
                                        </p:tgtEl>
                                        <p:attrNameLst>
                                          <p:attrName>r</p:attrName>
                                        </p:attrNameLst>
                                      </p:cBhvr>
                                    </p:animRot>
                                    <p:animRot by="-240000">
                                      <p:cBhvr>
                                        <p:cTn id="39" dur="400" fill="hold">
                                          <p:stCondLst>
                                            <p:cond delay="1200"/>
                                          </p:stCondLst>
                                        </p:cTn>
                                        <p:tgtEl>
                                          <p:spTgt spid="12"/>
                                        </p:tgtEl>
                                        <p:attrNameLst>
                                          <p:attrName>r</p:attrName>
                                        </p:attrNameLst>
                                      </p:cBhvr>
                                    </p:animRot>
                                    <p:animRot by="120000">
                                      <p:cBhvr>
                                        <p:cTn id="40" dur="400" fill="hold">
                                          <p:stCondLst>
                                            <p:cond delay="1600"/>
                                          </p:stCondLst>
                                        </p:cTn>
                                        <p:tgtEl>
                                          <p:spTgt spid="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3"/>
                                        </p:tgtEl>
                                        <p:attrNameLst>
                                          <p:attrName>r</p:attrName>
                                        </p:attrNameLst>
                                      </p:cBhvr>
                                    </p:animRot>
                                    <p:animRot by="-240000">
                                      <p:cBhvr>
                                        <p:cTn id="43" dur="400" fill="hold">
                                          <p:stCondLst>
                                            <p:cond delay="400"/>
                                          </p:stCondLst>
                                        </p:cTn>
                                        <p:tgtEl>
                                          <p:spTgt spid="13"/>
                                        </p:tgtEl>
                                        <p:attrNameLst>
                                          <p:attrName>r</p:attrName>
                                        </p:attrNameLst>
                                      </p:cBhvr>
                                    </p:animRot>
                                    <p:animRot by="240000">
                                      <p:cBhvr>
                                        <p:cTn id="44" dur="400" fill="hold">
                                          <p:stCondLst>
                                            <p:cond delay="800"/>
                                          </p:stCondLst>
                                        </p:cTn>
                                        <p:tgtEl>
                                          <p:spTgt spid="13"/>
                                        </p:tgtEl>
                                        <p:attrNameLst>
                                          <p:attrName>r</p:attrName>
                                        </p:attrNameLst>
                                      </p:cBhvr>
                                    </p:animRot>
                                    <p:animRot by="-240000">
                                      <p:cBhvr>
                                        <p:cTn id="45" dur="400" fill="hold">
                                          <p:stCondLst>
                                            <p:cond delay="1200"/>
                                          </p:stCondLst>
                                        </p:cTn>
                                        <p:tgtEl>
                                          <p:spTgt spid="13"/>
                                        </p:tgtEl>
                                        <p:attrNameLst>
                                          <p:attrName>r</p:attrName>
                                        </p:attrNameLst>
                                      </p:cBhvr>
                                    </p:animRot>
                                    <p:animRot by="120000">
                                      <p:cBhvr>
                                        <p:cTn id="46" dur="400" fill="hold">
                                          <p:stCondLst>
                                            <p:cond delay="1600"/>
                                          </p:stCondLst>
                                        </p:cTn>
                                        <p:tgtEl>
                                          <p:spTgt spid="13"/>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4"/>
                                        </p:tgtEl>
                                        <p:attrNameLst>
                                          <p:attrName>r</p:attrName>
                                        </p:attrNameLst>
                                      </p:cBhvr>
                                    </p:animRot>
                                    <p:animRot by="-240000">
                                      <p:cBhvr>
                                        <p:cTn id="49" dur="400" fill="hold">
                                          <p:stCondLst>
                                            <p:cond delay="400"/>
                                          </p:stCondLst>
                                        </p:cTn>
                                        <p:tgtEl>
                                          <p:spTgt spid="14"/>
                                        </p:tgtEl>
                                        <p:attrNameLst>
                                          <p:attrName>r</p:attrName>
                                        </p:attrNameLst>
                                      </p:cBhvr>
                                    </p:animRot>
                                    <p:animRot by="240000">
                                      <p:cBhvr>
                                        <p:cTn id="50" dur="400" fill="hold">
                                          <p:stCondLst>
                                            <p:cond delay="800"/>
                                          </p:stCondLst>
                                        </p:cTn>
                                        <p:tgtEl>
                                          <p:spTgt spid="14"/>
                                        </p:tgtEl>
                                        <p:attrNameLst>
                                          <p:attrName>r</p:attrName>
                                        </p:attrNameLst>
                                      </p:cBhvr>
                                    </p:animRot>
                                    <p:animRot by="-240000">
                                      <p:cBhvr>
                                        <p:cTn id="51" dur="400" fill="hold">
                                          <p:stCondLst>
                                            <p:cond delay="1200"/>
                                          </p:stCondLst>
                                        </p:cTn>
                                        <p:tgtEl>
                                          <p:spTgt spid="14"/>
                                        </p:tgtEl>
                                        <p:attrNameLst>
                                          <p:attrName>r</p:attrName>
                                        </p:attrNameLst>
                                      </p:cBhvr>
                                    </p:animRot>
                                    <p:animRot by="120000">
                                      <p:cBhvr>
                                        <p:cTn id="52" dur="400" fill="hold">
                                          <p:stCondLst>
                                            <p:cond delay="1600"/>
                                          </p:stCondLst>
                                        </p:cTn>
                                        <p:tgtEl>
                                          <p:spTgt spid="1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5"/>
                                        </p:tgtEl>
                                        <p:attrNameLst>
                                          <p:attrName>r</p:attrName>
                                        </p:attrNameLst>
                                      </p:cBhvr>
                                    </p:animRot>
                                    <p:animRot by="-240000">
                                      <p:cBhvr>
                                        <p:cTn id="55" dur="400" fill="hold">
                                          <p:stCondLst>
                                            <p:cond delay="400"/>
                                          </p:stCondLst>
                                        </p:cTn>
                                        <p:tgtEl>
                                          <p:spTgt spid="15"/>
                                        </p:tgtEl>
                                        <p:attrNameLst>
                                          <p:attrName>r</p:attrName>
                                        </p:attrNameLst>
                                      </p:cBhvr>
                                    </p:animRot>
                                    <p:animRot by="240000">
                                      <p:cBhvr>
                                        <p:cTn id="56" dur="400" fill="hold">
                                          <p:stCondLst>
                                            <p:cond delay="800"/>
                                          </p:stCondLst>
                                        </p:cTn>
                                        <p:tgtEl>
                                          <p:spTgt spid="15"/>
                                        </p:tgtEl>
                                        <p:attrNameLst>
                                          <p:attrName>r</p:attrName>
                                        </p:attrNameLst>
                                      </p:cBhvr>
                                    </p:animRot>
                                    <p:animRot by="-240000">
                                      <p:cBhvr>
                                        <p:cTn id="57" dur="400" fill="hold">
                                          <p:stCondLst>
                                            <p:cond delay="1200"/>
                                          </p:stCondLst>
                                        </p:cTn>
                                        <p:tgtEl>
                                          <p:spTgt spid="15"/>
                                        </p:tgtEl>
                                        <p:attrNameLst>
                                          <p:attrName>r</p:attrName>
                                        </p:attrNameLst>
                                      </p:cBhvr>
                                    </p:animRot>
                                    <p:animRot by="120000">
                                      <p:cBhvr>
                                        <p:cTn id="58"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23" presetClass="exit" presetSubtype="32" fill="hold" nodeType="clickEffect">
                                  <p:stCondLst>
                                    <p:cond delay="0"/>
                                  </p:stCondLst>
                                  <p:childTnLst>
                                    <p:anim calcmode="lin" valueType="num">
                                      <p:cBhvr>
                                        <p:cTn id="70" dur="500"/>
                                        <p:tgtEl>
                                          <p:spTgt spid="9"/>
                                        </p:tgtEl>
                                        <p:attrNameLst>
                                          <p:attrName>ppt_w</p:attrName>
                                        </p:attrNameLst>
                                      </p:cBhvr>
                                      <p:tavLst>
                                        <p:tav tm="0">
                                          <p:val>
                                            <p:strVal val="ppt_w"/>
                                          </p:val>
                                        </p:tav>
                                        <p:tav tm="100000">
                                          <p:val>
                                            <p:fltVal val="0"/>
                                          </p:val>
                                        </p:tav>
                                      </p:tavLst>
                                    </p:anim>
                                    <p:anim calcmode="lin" valueType="num">
                                      <p:cBhvr>
                                        <p:cTn id="71" dur="500"/>
                                        <p:tgtEl>
                                          <p:spTgt spid="9"/>
                                        </p:tgtEl>
                                        <p:attrNameLst>
                                          <p:attrName>ppt_h</p:attrName>
                                        </p:attrNameLst>
                                      </p:cBhvr>
                                      <p:tavLst>
                                        <p:tav tm="0">
                                          <p:val>
                                            <p:strVal val="ppt_h"/>
                                          </p:val>
                                        </p:tav>
                                        <p:tav tm="100000">
                                          <p:val>
                                            <p:fltVal val="0"/>
                                          </p:val>
                                        </p:tav>
                                      </p:tavLst>
                                    </p:anim>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23" presetClass="exit" presetSubtype="32" fill="hold" nodeType="click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set>
                                      <p:cBhvr>
                                        <p:cTn id="7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23" presetClass="exit" presetSubtype="32" fill="hold" nodeType="clickEffect">
                                  <p:stCondLst>
                                    <p:cond delay="0"/>
                                  </p:stCondLst>
                                  <p:childTnLst>
                                    <p:anim calcmode="lin" valueType="num">
                                      <p:cBhvr>
                                        <p:cTn id="84" dur="500"/>
                                        <p:tgtEl>
                                          <p:spTgt spid="12"/>
                                        </p:tgtEl>
                                        <p:attrNameLst>
                                          <p:attrName>ppt_w</p:attrName>
                                        </p:attrNameLst>
                                      </p:cBhvr>
                                      <p:tavLst>
                                        <p:tav tm="0">
                                          <p:val>
                                            <p:strVal val="ppt_w"/>
                                          </p:val>
                                        </p:tav>
                                        <p:tav tm="100000">
                                          <p:val>
                                            <p:fltVal val="0"/>
                                          </p:val>
                                        </p:tav>
                                      </p:tavLst>
                                    </p:anim>
                                    <p:anim calcmode="lin" valueType="num">
                                      <p:cBhvr>
                                        <p:cTn id="85" dur="500"/>
                                        <p:tgtEl>
                                          <p:spTgt spid="12"/>
                                        </p:tgtEl>
                                        <p:attrNameLst>
                                          <p:attrName>ppt_h</p:attrName>
                                        </p:attrNameLst>
                                      </p:cBhvr>
                                      <p:tavLst>
                                        <p:tav tm="0">
                                          <p:val>
                                            <p:strVal val="ppt_h"/>
                                          </p:val>
                                        </p:tav>
                                        <p:tav tm="100000">
                                          <p:val>
                                            <p:fltVal val="0"/>
                                          </p:val>
                                        </p:tav>
                                      </p:tavLst>
                                    </p:anim>
                                    <p:set>
                                      <p:cBhvr>
                                        <p:cTn id="8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1"/>
                    </p:tgtEl>
                  </p:cond>
                </p:stCondLst>
                <p:endSync evt="end" delay="0">
                  <p:rtn val="all"/>
                </p:endSync>
                <p:childTnLst>
                  <p:par>
                    <p:cTn id="88" fill="hold">
                      <p:stCondLst>
                        <p:cond delay="0"/>
                      </p:stCondLst>
                      <p:childTnLst>
                        <p:par>
                          <p:cTn id="89" fill="hold">
                            <p:stCondLst>
                              <p:cond delay="0"/>
                            </p:stCondLst>
                            <p:childTnLst>
                              <p:par>
                                <p:cTn id="90" presetID="23" presetClass="exit" presetSubtype="32" fill="hold" nodeType="clickEffect">
                                  <p:stCondLst>
                                    <p:cond delay="0"/>
                                  </p:stCondLst>
                                  <p:childTnLst>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fltVal val="0"/>
                                          </p:val>
                                        </p:tav>
                                      </p:tavLst>
                                    </p:anim>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3" presetClass="exit" presetSubtype="32" fill="hold" nodeType="click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p:stCondLst>
                        <p:cond delay="0"/>
                      </p:stCondLst>
                      <p:childTnLst>
                        <p:par>
                          <p:cTn id="110" fill="hold">
                            <p:stCondLst>
                              <p:cond delay="0"/>
                            </p:stCondLst>
                            <p:childTnLst>
                              <p:par>
                                <p:cTn id="111" presetID="23" presetClass="exit" presetSubtype="32" fill="hold" nodeType="clickEffect">
                                  <p:stCondLst>
                                    <p:cond delay="0"/>
                                  </p:stCondLst>
                                  <p:childTnLst>
                                    <p:anim calcmode="lin" valueType="num">
                                      <p:cBhvr>
                                        <p:cTn id="112" dur="500"/>
                                        <p:tgtEl>
                                          <p:spTgt spid="15"/>
                                        </p:tgtEl>
                                        <p:attrNameLst>
                                          <p:attrName>ppt_w</p:attrName>
                                        </p:attrNameLst>
                                      </p:cBhvr>
                                      <p:tavLst>
                                        <p:tav tm="0">
                                          <p:val>
                                            <p:strVal val="ppt_w"/>
                                          </p:val>
                                        </p:tav>
                                        <p:tav tm="100000">
                                          <p:val>
                                            <p:fltVal val="0"/>
                                          </p:val>
                                        </p:tav>
                                      </p:tavLst>
                                    </p:anim>
                                    <p:anim calcmode="lin" valueType="num">
                                      <p:cBhvr>
                                        <p:cTn id="113" dur="500"/>
                                        <p:tgtEl>
                                          <p:spTgt spid="15"/>
                                        </p:tgtEl>
                                        <p:attrNameLst>
                                          <p:attrName>ppt_h</p:attrName>
                                        </p:attrNameLst>
                                      </p:cBhvr>
                                      <p:tavLst>
                                        <p:tav tm="0">
                                          <p:val>
                                            <p:strVal val="ppt_h"/>
                                          </p:val>
                                        </p:tav>
                                        <p:tav tm="100000">
                                          <p:val>
                                            <p:fltVal val="0"/>
                                          </p:val>
                                        </p:tav>
                                      </p:tavLst>
                                    </p:anim>
                                    <p:set>
                                      <p:cBhvr>
                                        <p:cTn id="1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31"/>
                    </p:tgtEl>
                  </p:cond>
                </p:stCondLst>
                <p:endSync evt="end" delay="0">
                  <p:rtn val="all"/>
                </p:endSync>
                <p:childTnLst>
                  <p:par>
                    <p:cTn id="116" fill="hold">
                      <p:stCondLst>
                        <p:cond delay="0"/>
                      </p:stCondLst>
                      <p:childTnLst>
                        <p:par>
                          <p:cTn id="117" fill="hold">
                            <p:stCondLst>
                              <p:cond delay="0"/>
                            </p:stCondLst>
                            <p:childTnLst>
                              <p:par>
                                <p:cTn id="118" presetID="56" presetClass="path" presetSubtype="0" accel="50000" decel="50000" fill="hold" nodeType="clickEffect">
                                  <p:stCondLst>
                                    <p:cond delay="0"/>
                                  </p:stCondLst>
                                  <p:childTnLst>
                                    <p:animMotion origin="layout" path="M -1.94444E-6 -3.7037E-7 L 1.08837 -0.73125 " pathEditMode="relative" rAng="0" ptsTypes="AA">
                                      <p:cBhvr>
                                        <p:cTn id="119" dur="3000" fill="hold"/>
                                        <p:tgtEl>
                                          <p:spTgt spid="7"/>
                                        </p:tgtEl>
                                        <p:attrNameLst>
                                          <p:attrName>ppt_x</p:attrName>
                                          <p:attrName>ppt_y</p:attrName>
                                        </p:attrNameLst>
                                      </p:cBhvr>
                                      <p:rCtr x="54410" y="-36574"/>
                                    </p:animMotion>
                                  </p:childTnLst>
                                </p:cTn>
                              </p:par>
                              <p:par>
                                <p:cTn id="120" presetID="1" presetClass="entr" presetSubtype="0" fill="hold" nodeType="withEffect">
                                  <p:stCondLst>
                                    <p:cond delay="0"/>
                                  </p:stCondLst>
                                  <p:childTnLst>
                                    <p:set>
                                      <p:cBhvr>
                                        <p:cTn id="121" dur="1" fill="hold">
                                          <p:stCondLst>
                                            <p:cond delay="0"/>
                                          </p:stCondLst>
                                        </p:cTn>
                                        <p:tgtEl>
                                          <p:spTgt spid="40"/>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3"/>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45"/>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46"/>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47"/>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48"/>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49"/>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50"/>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51"/>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46" restart="whenNotActive" fill="hold" evtFilter="cancelBubble" nodeType="interactiveSeq">
                <p:stCondLst>
                  <p:cond evt="onClick" delay="0">
                    <p:tgtEl>
                      <p:spTgt spid="16"/>
                    </p:tgtEl>
                  </p:cond>
                </p:stCondLst>
                <p:endSync evt="end" delay="0">
                  <p:rtn val="all"/>
                </p:endSync>
                <p:childTnLst>
                  <p:par>
                    <p:cTn id="147" fill="hold">
                      <p:stCondLst>
                        <p:cond delay="0"/>
                      </p:stCondLst>
                      <p:childTnLst>
                        <p:par>
                          <p:cTn id="148" fill="hold">
                            <p:stCondLst>
                              <p:cond delay="0"/>
                            </p:stCondLst>
                            <p:childTnLst>
                              <p:par>
                                <p:cTn id="149" presetID="42" presetClass="exit" presetSubtype="0" fill="hold" grpId="0" nodeType="clickEffect">
                                  <p:stCondLst>
                                    <p:cond delay="0"/>
                                  </p:stCondLst>
                                  <p:childTnLst>
                                    <p:animEffect transition="out" filter="fade">
                                      <p:cBhvr>
                                        <p:cTn id="150" dur="1000"/>
                                        <p:tgtEl>
                                          <p:spTgt spid="16"/>
                                        </p:tgtEl>
                                      </p:cBhvr>
                                    </p:animEffect>
                                    <p:anim calcmode="lin" valueType="num">
                                      <p:cBhvr>
                                        <p:cTn id="151" dur="1000"/>
                                        <p:tgtEl>
                                          <p:spTgt spid="16"/>
                                        </p:tgtEl>
                                        <p:attrNameLst>
                                          <p:attrName>ppt_x</p:attrName>
                                        </p:attrNameLst>
                                      </p:cBhvr>
                                      <p:tavLst>
                                        <p:tav tm="0">
                                          <p:val>
                                            <p:strVal val="ppt_x"/>
                                          </p:val>
                                        </p:tav>
                                        <p:tav tm="100000">
                                          <p:val>
                                            <p:strVal val="ppt_x"/>
                                          </p:val>
                                        </p:tav>
                                      </p:tavLst>
                                    </p:anim>
                                    <p:anim calcmode="lin" valueType="num">
                                      <p:cBhvr>
                                        <p:cTn id="152" dur="1000"/>
                                        <p:tgtEl>
                                          <p:spTgt spid="16"/>
                                        </p:tgtEl>
                                        <p:attrNameLst>
                                          <p:attrName>ppt_y</p:attrName>
                                        </p:attrNameLst>
                                      </p:cBhvr>
                                      <p:tavLst>
                                        <p:tav tm="0">
                                          <p:val>
                                            <p:strVal val="ppt_y"/>
                                          </p:val>
                                        </p:tav>
                                        <p:tav tm="100000">
                                          <p:val>
                                            <p:strVal val="ppt_y+.1"/>
                                          </p:val>
                                        </p:tav>
                                      </p:tavLst>
                                    </p:anim>
                                    <p:set>
                                      <p:cBhvr>
                                        <p:cTn id="1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4" restart="whenNotActive" fill="hold" evtFilter="cancelBubble" nodeType="interactiveSeq">
                <p:stCondLst>
                  <p:cond evt="onClick" delay="0">
                    <p:tgtEl>
                      <p:spTgt spid="24"/>
                    </p:tgtEl>
                  </p:cond>
                </p:stCondLst>
                <p:endSync evt="end" delay="0">
                  <p:rtn val="all"/>
                </p:endSync>
                <p:childTnLst>
                  <p:par>
                    <p:cTn id="155" fill="hold">
                      <p:stCondLst>
                        <p:cond delay="0"/>
                      </p:stCondLst>
                      <p:childTnLst>
                        <p:par>
                          <p:cTn id="156" fill="hold">
                            <p:stCondLst>
                              <p:cond delay="0"/>
                            </p:stCondLst>
                            <p:childTnLst>
                              <p:par>
                                <p:cTn id="157" presetID="42" presetClass="exit" presetSubtype="0" fill="hold" grpId="0" nodeType="clickEffect">
                                  <p:stCondLst>
                                    <p:cond delay="0"/>
                                  </p:stCondLst>
                                  <p:childTnLst>
                                    <p:animEffect transition="out" filter="fade">
                                      <p:cBhvr>
                                        <p:cTn id="158" dur="1000"/>
                                        <p:tgtEl>
                                          <p:spTgt spid="24"/>
                                        </p:tgtEl>
                                      </p:cBhvr>
                                    </p:animEffect>
                                    <p:anim calcmode="lin" valueType="num">
                                      <p:cBhvr>
                                        <p:cTn id="159" dur="1000"/>
                                        <p:tgtEl>
                                          <p:spTgt spid="24"/>
                                        </p:tgtEl>
                                        <p:attrNameLst>
                                          <p:attrName>ppt_x</p:attrName>
                                        </p:attrNameLst>
                                      </p:cBhvr>
                                      <p:tavLst>
                                        <p:tav tm="0">
                                          <p:val>
                                            <p:strVal val="ppt_x"/>
                                          </p:val>
                                        </p:tav>
                                        <p:tav tm="100000">
                                          <p:val>
                                            <p:strVal val="ppt_x"/>
                                          </p:val>
                                        </p:tav>
                                      </p:tavLst>
                                    </p:anim>
                                    <p:anim calcmode="lin" valueType="num">
                                      <p:cBhvr>
                                        <p:cTn id="160" dur="1000"/>
                                        <p:tgtEl>
                                          <p:spTgt spid="24"/>
                                        </p:tgtEl>
                                        <p:attrNameLst>
                                          <p:attrName>ppt_y</p:attrName>
                                        </p:attrNameLst>
                                      </p:cBhvr>
                                      <p:tavLst>
                                        <p:tav tm="0">
                                          <p:val>
                                            <p:strVal val="ppt_y"/>
                                          </p:val>
                                        </p:tav>
                                        <p:tav tm="100000">
                                          <p:val>
                                            <p:strVal val="ppt_y+.1"/>
                                          </p:val>
                                        </p:tav>
                                      </p:tavLst>
                                    </p:anim>
                                    <p:set>
                                      <p:cBhvr>
                                        <p:cTn id="16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2" restart="whenNotActive" fill="hold" evtFilter="cancelBubble" nodeType="interactiveSeq">
                <p:stCondLst>
                  <p:cond evt="onClick" delay="0">
                    <p:tgtEl>
                      <p:spTgt spid="25"/>
                    </p:tgtEl>
                  </p:cond>
                </p:stCondLst>
                <p:endSync evt="end" delay="0">
                  <p:rtn val="all"/>
                </p:endSync>
                <p:childTnLst>
                  <p:par>
                    <p:cTn id="163" fill="hold">
                      <p:stCondLst>
                        <p:cond delay="0"/>
                      </p:stCondLst>
                      <p:childTnLst>
                        <p:par>
                          <p:cTn id="164" fill="hold">
                            <p:stCondLst>
                              <p:cond delay="0"/>
                            </p:stCondLst>
                            <p:childTnLst>
                              <p:par>
                                <p:cTn id="165" presetID="42" presetClass="exit" presetSubtype="0" fill="hold" grpId="0" nodeType="clickEffect">
                                  <p:stCondLst>
                                    <p:cond delay="0"/>
                                  </p:stCondLst>
                                  <p:childTnLst>
                                    <p:animEffect transition="out" filter="fade">
                                      <p:cBhvr>
                                        <p:cTn id="166" dur="1000"/>
                                        <p:tgtEl>
                                          <p:spTgt spid="25"/>
                                        </p:tgtEl>
                                      </p:cBhvr>
                                    </p:animEffect>
                                    <p:anim calcmode="lin" valueType="num">
                                      <p:cBhvr>
                                        <p:cTn id="167" dur="1000"/>
                                        <p:tgtEl>
                                          <p:spTgt spid="25"/>
                                        </p:tgtEl>
                                        <p:attrNameLst>
                                          <p:attrName>ppt_x</p:attrName>
                                        </p:attrNameLst>
                                      </p:cBhvr>
                                      <p:tavLst>
                                        <p:tav tm="0">
                                          <p:val>
                                            <p:strVal val="ppt_x"/>
                                          </p:val>
                                        </p:tav>
                                        <p:tav tm="100000">
                                          <p:val>
                                            <p:strVal val="ppt_x"/>
                                          </p:val>
                                        </p:tav>
                                      </p:tavLst>
                                    </p:anim>
                                    <p:anim calcmode="lin" valueType="num">
                                      <p:cBhvr>
                                        <p:cTn id="168" dur="1000"/>
                                        <p:tgtEl>
                                          <p:spTgt spid="25"/>
                                        </p:tgtEl>
                                        <p:attrNameLst>
                                          <p:attrName>ppt_y</p:attrName>
                                        </p:attrNameLst>
                                      </p:cBhvr>
                                      <p:tavLst>
                                        <p:tav tm="0">
                                          <p:val>
                                            <p:strVal val="ppt_y"/>
                                          </p:val>
                                        </p:tav>
                                        <p:tav tm="100000">
                                          <p:val>
                                            <p:strVal val="ppt_y+.1"/>
                                          </p:val>
                                        </p:tav>
                                      </p:tavLst>
                                    </p:anim>
                                    <p:set>
                                      <p:cBhvr>
                                        <p:cTn id="16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0"/>
                      </p:stCondLst>
                      <p:childTnLst>
                        <p:par>
                          <p:cTn id="172" fill="hold">
                            <p:stCondLst>
                              <p:cond delay="0"/>
                            </p:stCondLst>
                            <p:childTnLst>
                              <p:par>
                                <p:cTn id="173" presetID="42" presetClass="exit" presetSubtype="0" fill="hold" grpId="0" nodeType="clickEffect">
                                  <p:stCondLst>
                                    <p:cond delay="0"/>
                                  </p:stCondLst>
                                  <p:childTnLst>
                                    <p:animEffect transition="out" filter="fade">
                                      <p:cBhvr>
                                        <p:cTn id="174" dur="1000"/>
                                        <p:tgtEl>
                                          <p:spTgt spid="26"/>
                                        </p:tgtEl>
                                      </p:cBhvr>
                                    </p:animEffect>
                                    <p:anim calcmode="lin" valueType="num">
                                      <p:cBhvr>
                                        <p:cTn id="175" dur="1000"/>
                                        <p:tgtEl>
                                          <p:spTgt spid="26"/>
                                        </p:tgtEl>
                                        <p:attrNameLst>
                                          <p:attrName>ppt_x</p:attrName>
                                        </p:attrNameLst>
                                      </p:cBhvr>
                                      <p:tavLst>
                                        <p:tav tm="0">
                                          <p:val>
                                            <p:strVal val="ppt_x"/>
                                          </p:val>
                                        </p:tav>
                                        <p:tav tm="100000">
                                          <p:val>
                                            <p:strVal val="ppt_x"/>
                                          </p:val>
                                        </p:tav>
                                      </p:tavLst>
                                    </p:anim>
                                    <p:anim calcmode="lin" valueType="num">
                                      <p:cBhvr>
                                        <p:cTn id="176" dur="1000"/>
                                        <p:tgtEl>
                                          <p:spTgt spid="26"/>
                                        </p:tgtEl>
                                        <p:attrNameLst>
                                          <p:attrName>ppt_y</p:attrName>
                                        </p:attrNameLst>
                                      </p:cBhvr>
                                      <p:tavLst>
                                        <p:tav tm="0">
                                          <p:val>
                                            <p:strVal val="ppt_y"/>
                                          </p:val>
                                        </p:tav>
                                        <p:tav tm="100000">
                                          <p:val>
                                            <p:strVal val="ppt_y+.1"/>
                                          </p:val>
                                        </p:tav>
                                      </p:tavLst>
                                    </p:anim>
                                    <p:set>
                                      <p:cBhvr>
                                        <p:cTn id="17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27"/>
                    </p:tgtEl>
                  </p:cond>
                </p:stCondLst>
                <p:endSync evt="end" delay="0">
                  <p:rtn val="all"/>
                </p:endSync>
                <p:childTnLst>
                  <p:par>
                    <p:cTn id="179" fill="hold">
                      <p:stCondLst>
                        <p:cond delay="0"/>
                      </p:stCondLst>
                      <p:childTnLst>
                        <p:par>
                          <p:cTn id="180" fill="hold">
                            <p:stCondLst>
                              <p:cond delay="0"/>
                            </p:stCondLst>
                            <p:childTnLst>
                              <p:par>
                                <p:cTn id="181" presetID="42" presetClass="exit" presetSubtype="0" fill="hold" grpId="0" nodeType="clickEffect">
                                  <p:stCondLst>
                                    <p:cond delay="0"/>
                                  </p:stCondLst>
                                  <p:childTnLst>
                                    <p:animEffect transition="out" filter="fade">
                                      <p:cBhvr>
                                        <p:cTn id="182" dur="1000"/>
                                        <p:tgtEl>
                                          <p:spTgt spid="27"/>
                                        </p:tgtEl>
                                      </p:cBhvr>
                                    </p:animEffect>
                                    <p:anim calcmode="lin" valueType="num">
                                      <p:cBhvr>
                                        <p:cTn id="183" dur="1000"/>
                                        <p:tgtEl>
                                          <p:spTgt spid="27"/>
                                        </p:tgtEl>
                                        <p:attrNameLst>
                                          <p:attrName>ppt_x</p:attrName>
                                        </p:attrNameLst>
                                      </p:cBhvr>
                                      <p:tavLst>
                                        <p:tav tm="0">
                                          <p:val>
                                            <p:strVal val="ppt_x"/>
                                          </p:val>
                                        </p:tav>
                                        <p:tav tm="100000">
                                          <p:val>
                                            <p:strVal val="ppt_x"/>
                                          </p:val>
                                        </p:tav>
                                      </p:tavLst>
                                    </p:anim>
                                    <p:anim calcmode="lin" valueType="num">
                                      <p:cBhvr>
                                        <p:cTn id="184" dur="1000"/>
                                        <p:tgtEl>
                                          <p:spTgt spid="27"/>
                                        </p:tgtEl>
                                        <p:attrNameLst>
                                          <p:attrName>ppt_y</p:attrName>
                                        </p:attrNameLst>
                                      </p:cBhvr>
                                      <p:tavLst>
                                        <p:tav tm="0">
                                          <p:val>
                                            <p:strVal val="ppt_y"/>
                                          </p:val>
                                        </p:tav>
                                        <p:tav tm="100000">
                                          <p:val>
                                            <p:strVal val="ppt_y+.1"/>
                                          </p:val>
                                        </p:tav>
                                      </p:tavLst>
                                    </p:anim>
                                    <p:set>
                                      <p:cBhvr>
                                        <p:cTn id="18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6" restart="whenNotActive" fill="hold" evtFilter="cancelBubble" nodeType="interactiveSeq">
                <p:stCondLst>
                  <p:cond evt="onClick" delay="0">
                    <p:tgtEl>
                      <p:spTgt spid="28"/>
                    </p:tgtEl>
                  </p:cond>
                </p:stCondLst>
                <p:endSync evt="end" delay="0">
                  <p:rtn val="all"/>
                </p:endSync>
                <p:childTnLst>
                  <p:par>
                    <p:cTn id="187" fill="hold">
                      <p:stCondLst>
                        <p:cond delay="0"/>
                      </p:stCondLst>
                      <p:childTnLst>
                        <p:par>
                          <p:cTn id="188" fill="hold">
                            <p:stCondLst>
                              <p:cond delay="0"/>
                            </p:stCondLst>
                            <p:childTnLst>
                              <p:par>
                                <p:cTn id="189" presetID="42" presetClass="exit" presetSubtype="0" fill="hold" grpId="0" nodeType="clickEffect">
                                  <p:stCondLst>
                                    <p:cond delay="0"/>
                                  </p:stCondLst>
                                  <p:childTnLst>
                                    <p:animEffect transition="out" filter="fade">
                                      <p:cBhvr>
                                        <p:cTn id="190" dur="1000"/>
                                        <p:tgtEl>
                                          <p:spTgt spid="28"/>
                                        </p:tgtEl>
                                      </p:cBhvr>
                                    </p:animEffect>
                                    <p:anim calcmode="lin" valueType="num">
                                      <p:cBhvr>
                                        <p:cTn id="191" dur="1000"/>
                                        <p:tgtEl>
                                          <p:spTgt spid="28"/>
                                        </p:tgtEl>
                                        <p:attrNameLst>
                                          <p:attrName>ppt_x</p:attrName>
                                        </p:attrNameLst>
                                      </p:cBhvr>
                                      <p:tavLst>
                                        <p:tav tm="0">
                                          <p:val>
                                            <p:strVal val="ppt_x"/>
                                          </p:val>
                                        </p:tav>
                                        <p:tav tm="100000">
                                          <p:val>
                                            <p:strVal val="ppt_x"/>
                                          </p:val>
                                        </p:tav>
                                      </p:tavLst>
                                    </p:anim>
                                    <p:anim calcmode="lin" valueType="num">
                                      <p:cBhvr>
                                        <p:cTn id="192" dur="1000"/>
                                        <p:tgtEl>
                                          <p:spTgt spid="28"/>
                                        </p:tgtEl>
                                        <p:attrNameLst>
                                          <p:attrName>ppt_y</p:attrName>
                                        </p:attrNameLst>
                                      </p:cBhvr>
                                      <p:tavLst>
                                        <p:tav tm="0">
                                          <p:val>
                                            <p:strVal val="ppt_y"/>
                                          </p:val>
                                        </p:tav>
                                        <p:tav tm="100000">
                                          <p:val>
                                            <p:strVal val="ppt_y+.1"/>
                                          </p:val>
                                        </p:tav>
                                      </p:tavLst>
                                    </p:anim>
                                    <p:set>
                                      <p:cBhvr>
                                        <p:cTn id="19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94" restart="whenNotActive" fill="hold" evtFilter="cancelBubble" nodeType="interactiveSeq">
                <p:stCondLst>
                  <p:cond evt="onClick" delay="0">
                    <p:tgtEl>
                      <p:spTgt spid="29"/>
                    </p:tgtEl>
                  </p:cond>
                </p:stCondLst>
                <p:endSync evt="end" delay="0">
                  <p:rtn val="all"/>
                </p:endSync>
                <p:childTnLst>
                  <p:par>
                    <p:cTn id="195" fill="hold">
                      <p:stCondLst>
                        <p:cond delay="0"/>
                      </p:stCondLst>
                      <p:childTnLst>
                        <p:par>
                          <p:cTn id="196" fill="hold">
                            <p:stCondLst>
                              <p:cond delay="0"/>
                            </p:stCondLst>
                            <p:childTnLst>
                              <p:par>
                                <p:cTn id="197" presetID="42" presetClass="exit" presetSubtype="0" fill="hold" grpId="0" nodeType="clickEffect">
                                  <p:stCondLst>
                                    <p:cond delay="0"/>
                                  </p:stCondLst>
                                  <p:childTnLst>
                                    <p:animEffect transition="out" filter="fade">
                                      <p:cBhvr>
                                        <p:cTn id="198" dur="1000"/>
                                        <p:tgtEl>
                                          <p:spTgt spid="29"/>
                                        </p:tgtEl>
                                      </p:cBhvr>
                                    </p:animEffect>
                                    <p:anim calcmode="lin" valueType="num">
                                      <p:cBhvr>
                                        <p:cTn id="199" dur="1000"/>
                                        <p:tgtEl>
                                          <p:spTgt spid="29"/>
                                        </p:tgtEl>
                                        <p:attrNameLst>
                                          <p:attrName>ppt_x</p:attrName>
                                        </p:attrNameLst>
                                      </p:cBhvr>
                                      <p:tavLst>
                                        <p:tav tm="0">
                                          <p:val>
                                            <p:strVal val="ppt_x"/>
                                          </p:val>
                                        </p:tav>
                                        <p:tav tm="100000">
                                          <p:val>
                                            <p:strVal val="ppt_x"/>
                                          </p:val>
                                        </p:tav>
                                      </p:tavLst>
                                    </p:anim>
                                    <p:anim calcmode="lin" valueType="num">
                                      <p:cBhvr>
                                        <p:cTn id="200" dur="1000"/>
                                        <p:tgtEl>
                                          <p:spTgt spid="29"/>
                                        </p:tgtEl>
                                        <p:attrNameLst>
                                          <p:attrName>ppt_y</p:attrName>
                                        </p:attrNameLst>
                                      </p:cBhvr>
                                      <p:tavLst>
                                        <p:tav tm="0">
                                          <p:val>
                                            <p:strVal val="ppt_y"/>
                                          </p:val>
                                        </p:tav>
                                        <p:tav tm="100000">
                                          <p:val>
                                            <p:strVal val="ppt_y+.1"/>
                                          </p:val>
                                        </p:tav>
                                      </p:tavLst>
                                    </p:anim>
                                    <p:set>
                                      <p:cBhvr>
                                        <p:cTn id="20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2" restart="whenNotActive" fill="hold" evtFilter="cancelBubble" nodeType="interactiveSeq">
                <p:stCondLst>
                  <p:cond evt="onClick" delay="0">
                    <p:tgtEl>
                      <p:spTgt spid="30"/>
                    </p:tgtEl>
                  </p:cond>
                </p:stCondLst>
                <p:endSync evt="end" delay="0">
                  <p:rtn val="all"/>
                </p:endSync>
                <p:childTnLst>
                  <p:par>
                    <p:cTn id="203" fill="hold">
                      <p:stCondLst>
                        <p:cond delay="0"/>
                      </p:stCondLst>
                      <p:childTnLst>
                        <p:par>
                          <p:cTn id="204" fill="hold">
                            <p:stCondLst>
                              <p:cond delay="0"/>
                            </p:stCondLst>
                            <p:childTnLst>
                              <p:par>
                                <p:cTn id="205" presetID="42" presetClass="exit" presetSubtype="0" fill="hold" grpId="0" nodeType="clickEffect">
                                  <p:stCondLst>
                                    <p:cond delay="0"/>
                                  </p:stCondLst>
                                  <p:childTnLst>
                                    <p:animEffect transition="out" filter="fade">
                                      <p:cBhvr>
                                        <p:cTn id="206" dur="1000"/>
                                        <p:tgtEl>
                                          <p:spTgt spid="30"/>
                                        </p:tgtEl>
                                      </p:cBhvr>
                                    </p:animEffect>
                                    <p:anim calcmode="lin" valueType="num">
                                      <p:cBhvr>
                                        <p:cTn id="207" dur="1000"/>
                                        <p:tgtEl>
                                          <p:spTgt spid="30"/>
                                        </p:tgtEl>
                                        <p:attrNameLst>
                                          <p:attrName>ppt_x</p:attrName>
                                        </p:attrNameLst>
                                      </p:cBhvr>
                                      <p:tavLst>
                                        <p:tav tm="0">
                                          <p:val>
                                            <p:strVal val="ppt_x"/>
                                          </p:val>
                                        </p:tav>
                                        <p:tav tm="100000">
                                          <p:val>
                                            <p:strVal val="ppt_x"/>
                                          </p:val>
                                        </p:tav>
                                      </p:tavLst>
                                    </p:anim>
                                    <p:anim calcmode="lin" valueType="num">
                                      <p:cBhvr>
                                        <p:cTn id="208" dur="1000"/>
                                        <p:tgtEl>
                                          <p:spTgt spid="30"/>
                                        </p:tgtEl>
                                        <p:attrNameLst>
                                          <p:attrName>ppt_y</p:attrName>
                                        </p:attrNameLst>
                                      </p:cBhvr>
                                      <p:tavLst>
                                        <p:tav tm="0">
                                          <p:val>
                                            <p:strVal val="ppt_y"/>
                                          </p:val>
                                        </p:tav>
                                        <p:tav tm="100000">
                                          <p:val>
                                            <p:strVal val="ppt_y+.1"/>
                                          </p:val>
                                        </p:tav>
                                      </p:tavLst>
                                    </p:anim>
                                    <p:set>
                                      <p:cBhvr>
                                        <p:cTn id="20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6" grpId="0" animBg="1"/>
      <p:bldP spid="24" grpId="0" animBg="1"/>
      <p:bldP spid="25" grpId="0" animBg="1"/>
      <p:bldP spid="26" grpId="0" animBg="1"/>
      <p:bldP spid="27" grpId="0" animBg="1"/>
      <p:bldP spid="28" grpId="0" animBg="1"/>
      <p:bldP spid="29" grpId="0" animBg="1"/>
      <p:bldP spid="3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5000"/>
            <a:lum/>
          </a:blip>
          <a:srcRect/>
          <a:stretch>
            <a:fillRect l="-21000" r="-21000"/>
          </a:stretch>
        </a:blipFill>
        <a:effectLst/>
      </p:bgPr>
    </p:bg>
    <p:spTree>
      <p:nvGrpSpPr>
        <p:cNvPr id="1" name=""/>
        <p:cNvGrpSpPr/>
        <p:nvPr/>
      </p:nvGrpSpPr>
      <p:grpSpPr>
        <a:xfrm>
          <a:off x="0" y="0"/>
          <a:ext cx="0" cy="0"/>
          <a:chOff x="0" y="0"/>
          <a:chExt cx="0" cy="0"/>
        </a:xfrm>
      </p:grpSpPr>
      <p:sp>
        <p:nvSpPr>
          <p:cNvPr id="9" name="A"/>
          <p:cNvSpPr/>
          <p:nvPr/>
        </p:nvSpPr>
        <p:spPr>
          <a:xfrm>
            <a:off x="685800" y="3320141"/>
            <a:ext cx="5257800" cy="13062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marL="514350" indent="-514350">
              <a:buAutoNum type="alphaUcPeriod"/>
            </a:pP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Truyền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thống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yêu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nước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đã</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p>
          <a:p>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thấm</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sâu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vào</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mọi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người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đất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Việt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không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phân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biệt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tuổi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tác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0" name="B"/>
          <p:cNvSpPr/>
          <p:nvPr/>
        </p:nvSpPr>
        <p:spPr>
          <a:xfrm>
            <a:off x="688759" y="5141759"/>
            <a:ext cx="5257800" cy="13062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r>
              <a:rPr lang="en-US" altLang="zh-CN" sz="2800" dirty="0">
                <a:solidFill>
                  <a:schemeClr val="bg1"/>
                </a:solidFill>
                <a:latin typeface="Times New Roman" pitchFamily="18" charset="0"/>
                <a:ea typeface="方正卡通简体" panose="03000509000000000000" pitchFamily="65" charset="-122"/>
                <a:cs typeface="Times New Roman" pitchFamily="18" charset="0"/>
              </a:rPr>
              <a:t>C.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Gióng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đã</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tìm</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được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cơ</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hội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để</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thực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hiện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nghiệp</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cứu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nước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cứu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lưu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danh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cùng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sử</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sách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flipH="1">
            <a:off x="6248400" y="3320141"/>
            <a:ext cx="5257800" cy="13062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r"/>
            <a:r>
              <a:rPr lang="en-US" sz="2800" dirty="0">
                <a:solidFill>
                  <a:schemeClr val="bg1"/>
                </a:solidFill>
                <a:latin typeface="Times New Roman" pitchFamily="18" charset="0"/>
                <a:ea typeface="方正卡通简体" panose="03000509000000000000" pitchFamily="65" charset="-122"/>
                <a:cs typeface="Times New Roman" pitchFamily="18" charset="0"/>
              </a:rPr>
              <a:t>B. </a:t>
            </a:r>
            <a:r>
              <a:rPr lang="en-US" sz="2800" dirty="0" err="1">
                <a:solidFill>
                  <a:schemeClr val="bg1"/>
                </a:solidFill>
                <a:latin typeface="Times New Roman" pitchFamily="18" charset="0"/>
                <a:ea typeface="方正卡通简体" panose="03000509000000000000" pitchFamily="65" charset="-122"/>
                <a:cs typeface="Times New Roman" pitchFamily="18" charset="0"/>
              </a:rPr>
              <a:t>Gióng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là</a:t>
            </a:r>
            <a:r>
              <a:rPr lang="en-US" sz="2800" dirty="0">
                <a:solidFill>
                  <a:schemeClr val="bg1"/>
                </a:solidFill>
                <a:latin typeface="Times New Roman" pitchFamily="18" charset="0"/>
                <a:ea typeface="方正卡通简体" panose="03000509000000000000" pitchFamily="65" charset="-122"/>
                <a:cs typeface="Times New Roman" pitchFamily="18" charset="0"/>
              </a:rPr>
              <a:t> 1 </a:t>
            </a:r>
            <a:r>
              <a:rPr lang="en-US" sz="2800" dirty="0" err="1">
                <a:solidFill>
                  <a:schemeClr val="bg1"/>
                </a:solidFill>
                <a:latin typeface="Times New Roman" pitchFamily="18" charset="0"/>
                <a:ea typeface="方正卡通简体" panose="03000509000000000000" pitchFamily="65" charset="-122"/>
                <a:cs typeface="Times New Roman" pitchFamily="18" charset="0"/>
              </a:rPr>
              <a:t>cậu</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bé</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thông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minh</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có</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nhiều</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năng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lực</a:t>
            </a:r>
            <a:r>
              <a:rPr lang="en-US" sz="2800" dirty="0">
                <a:solidFill>
                  <a:schemeClr val="bg1"/>
                </a:solidFill>
                <a:latin typeface="Times New Roman" pitchFamily="18" charset="0"/>
                <a:ea typeface="方正卡通简体" panose="03000509000000000000" pitchFamily="65" charset="-122"/>
                <a:cs typeface="Times New Roman" pitchFamily="18" charset="0"/>
              </a:rPr>
              <a:t> phi </a:t>
            </a:r>
            <a:r>
              <a:rPr lang="en-US" sz="2800" dirty="0" err="1">
                <a:solidFill>
                  <a:schemeClr val="bg1"/>
                </a:solidFill>
                <a:latin typeface="Times New Roman" pitchFamily="18" charset="0"/>
                <a:ea typeface="方正卡通简体" panose="03000509000000000000" pitchFamily="65" charset="-122"/>
                <a:cs typeface="Times New Roman" pitchFamily="18" charset="0"/>
              </a:rPr>
              <a:t>thường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p>
        </p:txBody>
      </p:sp>
      <p:sp>
        <p:nvSpPr>
          <p:cNvPr id="16" name="D"/>
          <p:cNvSpPr/>
          <p:nvPr/>
        </p:nvSpPr>
        <p:spPr>
          <a:xfrm flipH="1">
            <a:off x="6250619" y="5141758"/>
            <a:ext cx="5257800" cy="13062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D.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ta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luôn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đề</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phòng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p>
          <a:p>
            <a:pPr algn="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sẵn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sàng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chiến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đấu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chống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kẻ</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thù</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xâm</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lực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bảo</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vệ</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Tổ</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quốc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1" name="Snip Diagonal Corner Rectangle 3">
            <a:extLst>
              <a:ext uri="{FF2B5EF4-FFF2-40B4-BE49-F238E27FC236}">
                <a16:creationId xmlns:a16="http://schemas.microsoft.com/office/drawing/2014/main" id="{24477E89-D58E-4C42-B5DA-006ECB10A5BB}"/>
              </a:ext>
            </a:extLst>
          </p:cNvPr>
          <p:cNvSpPr/>
          <p:nvPr/>
        </p:nvSpPr>
        <p:spPr>
          <a:xfrm>
            <a:off x="685800" y="762000"/>
            <a:ext cx="10820400" cy="1981200"/>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9Slide03 Arima Madurai Black" panose="00000A00000000000000" pitchFamily="2" charset="0"/>
                <a:cs typeface="#9Slide03 Arima Madurai Black" panose="00000A00000000000000" pitchFamily="2" charset="0"/>
              </a:rPr>
              <a:t>1/ </a:t>
            </a:r>
            <a:r>
              <a:rPr lang="en-US" sz="3600" dirty="0" err="1">
                <a:solidFill>
                  <a:srgbClr val="FF0000"/>
                </a:solidFill>
                <a:latin typeface="#9Slide03 Arima Madurai Black" panose="00000A00000000000000" pitchFamily="2" charset="0"/>
                <a:cs typeface="#9Slide03 Arima Madurai Black" panose="00000A00000000000000" pitchFamily="2" charset="0"/>
              </a:rPr>
              <a:t>Trong</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truyện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Thánh</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Gióng</a:t>
            </a:r>
            <a:r>
              <a:rPr lang="en-US" sz="3600" dirty="0">
                <a:solidFill>
                  <a:srgbClr val="FF0000"/>
                </a:solidFill>
                <a:latin typeface="#9Slide03 Arima Madurai Black" panose="00000A00000000000000" pitchFamily="2" charset="0"/>
                <a:cs typeface="#9Slide03 Arima Madurai Black" panose="00000A00000000000000" pitchFamily="2" charset="0"/>
              </a:rPr>
              <a:t>” chi </a:t>
            </a:r>
            <a:r>
              <a:rPr lang="en-US" sz="3600" dirty="0" err="1">
                <a:solidFill>
                  <a:srgbClr val="FF0000"/>
                </a:solidFill>
                <a:latin typeface="#9Slide03 Arima Madurai Black" panose="00000A00000000000000" pitchFamily="2" charset="0"/>
                <a:cs typeface="#9Slide03 Arima Madurai Black" panose="00000A00000000000000" pitchFamily="2" charset="0"/>
              </a:rPr>
              <a:t>tiết</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cậu</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bé</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cất</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lên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tiếng</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nói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đầu</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tiên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khi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nghe</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sứ</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giả</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truyền</a:t>
            </a:r>
            <a:r>
              <a:rPr lang="en-US" sz="36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3600" dirty="0" err="1">
                <a:solidFill>
                  <a:srgbClr val="FF0000"/>
                </a:solidFill>
                <a:latin typeface="#9Slide03 Arima Madurai Black" panose="00000A00000000000000" pitchFamily="2" charset="0"/>
                <a:cs typeface="#9Slide03 Arima Madurai Black" panose="00000A00000000000000" pitchFamily="2" charset="0"/>
              </a:rPr>
              <a:t>tìm</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người</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đánh</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giặc</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cứu</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nước</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thể</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hiện</a:t>
            </a:r>
            <a:r>
              <a:rPr lang="en-US" sz="3600" dirty="0">
                <a:solidFill>
                  <a:srgbClr val="FF0000"/>
                </a:solidFill>
                <a:latin typeface="#9Slide03 Arima Madurai Black" panose="00000A00000000000000" pitchFamily="2" charset="0"/>
                <a:cs typeface="#9Slide03 Arima Madurai Black" panose="00000A00000000000000" pitchFamily="2" charset="0"/>
              </a:rPr>
              <a:t>:   </a:t>
            </a:r>
          </a:p>
        </p:txBody>
      </p:sp>
      <p:pic>
        <p:nvPicPr>
          <p:cNvPr id="3" name="Picture 2">
            <a:hlinkClick r:id="rId6" action="ppaction://hlinksldjump"/>
            <a:extLst>
              <a:ext uri="{FF2B5EF4-FFF2-40B4-BE49-F238E27FC236}">
                <a16:creationId xmlns:a16="http://schemas.microsoft.com/office/drawing/2014/main" id="{89AB9757-A91F-4355-B9E4-55D5DF55B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147384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a:off x="685800" y="4846045"/>
            <a:ext cx="5204222"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3000" dirty="0">
                <a:latin typeface="Times New Roman" pitchFamily="18" charset="0"/>
                <a:ea typeface="方正卡通简体" panose="03000509000000000000" pitchFamily="65" charset="-122"/>
                <a:cs typeface="Times New Roman" pitchFamily="18" charset="0"/>
              </a:rPr>
              <a:t>C. </a:t>
            </a:r>
            <a:r>
              <a:rPr lang="en-US" altLang="zh-CN" sz="3000" dirty="0" err="1">
                <a:latin typeface="Times New Roman" pitchFamily="18" charset="0"/>
                <a:ea typeface="方正卡通简体" panose="03000509000000000000" pitchFamily="65" charset="-122"/>
                <a:cs typeface="Times New Roman" pitchFamily="18" charset="0"/>
              </a:rPr>
              <a:t>Bà</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mẹ</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ướm</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chân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vào</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vết</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chân</a:t>
            </a:r>
            <a:r>
              <a:rPr lang="en-US" altLang="zh-CN" sz="3000" dirty="0">
                <a:latin typeface="Times New Roman" pitchFamily="18" charset="0"/>
                <a:ea typeface="方正卡通简体" panose="03000509000000000000" pitchFamily="65" charset="-122"/>
                <a:cs typeface="Times New Roman" pitchFamily="18" charset="0"/>
              </a:rPr>
              <a:t> to </a:t>
            </a:r>
            <a:r>
              <a:rPr lang="en-US" altLang="zh-CN" sz="3000" dirty="0" err="1">
                <a:latin typeface="Times New Roman" pitchFamily="18" charset="0"/>
                <a:ea typeface="方正卡通简体" panose="03000509000000000000" pitchFamily="65" charset="-122"/>
                <a:cs typeface="Times New Roman" pitchFamily="18" charset="0"/>
              </a:rPr>
              <a:t>rồi</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thụ</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thai.</a:t>
            </a:r>
            <a:endParaRPr lang="en-US" sz="3000" dirty="0">
              <a:latin typeface="Times New Roman" pitchFamily="18" charset="0"/>
              <a:ea typeface="方正卡通简体" panose="03000509000000000000" pitchFamily="65" charset="-122"/>
              <a:cs typeface="Times New Roman" pitchFamily="18" charset="0"/>
            </a:endParaRPr>
          </a:p>
        </p:txBody>
      </p:sp>
      <p:sp>
        <p:nvSpPr>
          <p:cNvPr id="10" name="B"/>
          <p:cNvSpPr/>
          <p:nvPr/>
        </p:nvSpPr>
        <p:spPr>
          <a:xfrm>
            <a:off x="685800" y="3048000"/>
            <a:ext cx="5204222"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3000" dirty="0">
                <a:latin typeface="Times New Roman" pitchFamily="18" charset="0"/>
                <a:ea typeface="方正卡通简体" panose="03000509000000000000" pitchFamily="65" charset="-122"/>
                <a:cs typeface="Times New Roman" pitchFamily="18" charset="0"/>
              </a:rPr>
              <a:t>A. </a:t>
            </a:r>
            <a:r>
              <a:rPr lang="en-US" altLang="zh-CN" sz="3000" dirty="0" err="1">
                <a:latin typeface="Times New Roman" pitchFamily="18" charset="0"/>
                <a:ea typeface="方正卡通简体" panose="03000509000000000000" pitchFamily="65" charset="-122"/>
                <a:cs typeface="Times New Roman" pitchFamily="18" charset="0"/>
              </a:rPr>
              <a:t>Cuộc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kháng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chiến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chống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giặc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ngoại</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xâm</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thời</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Hùng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Vương</a:t>
            </a:r>
            <a:r>
              <a:rPr lang="en-US" altLang="zh-CN" sz="3000" dirty="0">
                <a:latin typeface="Times New Roman" pitchFamily="18" charset="0"/>
                <a:ea typeface="方正卡通简体" panose="03000509000000000000" pitchFamily="65" charset="-122"/>
                <a:cs typeface="Times New Roman" pitchFamily="18" charset="0"/>
              </a:rPr>
              <a:t>.</a:t>
            </a:r>
            <a:endParaRPr lang="en-US" sz="3000" dirty="0">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flipH="1">
            <a:off x="6301980" y="3048000"/>
            <a:ext cx="5199061"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000" dirty="0">
                <a:latin typeface="Times New Roman" pitchFamily="18" charset="0"/>
                <a:ea typeface="方正卡通简体" panose="03000509000000000000" pitchFamily="65" charset="-122"/>
                <a:cs typeface="Times New Roman" pitchFamily="18" charset="0"/>
              </a:rPr>
              <a:t>B. </a:t>
            </a:r>
            <a:r>
              <a:rPr lang="en-US" sz="3000" dirty="0" err="1">
                <a:latin typeface="Times New Roman" pitchFamily="18" charset="0"/>
                <a:ea typeface="方正卡通简体" panose="03000509000000000000" pitchFamily="65" charset="-122"/>
                <a:cs typeface="Times New Roman" pitchFamily="18" charset="0"/>
              </a:rPr>
              <a:t>Thời</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Hùng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Vương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biết</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sử</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dụng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đồ</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sắt</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và</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nhiều</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loại</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vũ</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khí</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để</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đánh</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giặc</a:t>
            </a:r>
            <a:r>
              <a:rPr lang="en-US" sz="3000" dirty="0">
                <a:latin typeface="Times New Roman" pitchFamily="18" charset="0"/>
                <a:ea typeface="方正卡通简体" panose="03000509000000000000" pitchFamily="65" charset="-122"/>
                <a:cs typeface="Times New Roman" pitchFamily="18" charset="0"/>
              </a:rPr>
              <a:t>.  </a:t>
            </a:r>
          </a:p>
        </p:txBody>
      </p:sp>
      <p:sp>
        <p:nvSpPr>
          <p:cNvPr id="16" name="D"/>
          <p:cNvSpPr/>
          <p:nvPr/>
        </p:nvSpPr>
        <p:spPr>
          <a:xfrm flipH="1">
            <a:off x="6318256" y="4846044"/>
            <a:ext cx="5199061"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altLang="zh-CN" sz="3000" dirty="0">
                <a:latin typeface="Times New Roman" pitchFamily="18" charset="0"/>
                <a:ea typeface="方正卡通简体" panose="03000509000000000000" pitchFamily="65" charset="-122"/>
                <a:cs typeface="Times New Roman" pitchFamily="18" charset="0"/>
              </a:rPr>
              <a:t>D. </a:t>
            </a:r>
            <a:r>
              <a:rPr lang="en-US" altLang="zh-CN" sz="3000" dirty="0" err="1">
                <a:latin typeface="Times New Roman" pitchFamily="18" charset="0"/>
                <a:ea typeface="方正卡通简体" panose="03000509000000000000" pitchFamily="65" charset="-122"/>
                <a:cs typeface="Times New Roman" pitchFamily="18" charset="0"/>
              </a:rPr>
              <a:t>Tinh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thần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đoàn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kết</a:t>
            </a:r>
            <a:r>
              <a:rPr lang="en-US" altLang="zh-CN" sz="3000" dirty="0">
                <a:latin typeface="Times New Roman" pitchFamily="18" charset="0"/>
                <a:ea typeface="方正卡通简体" panose="03000509000000000000" pitchFamily="65" charset="-122"/>
                <a:cs typeface="Times New Roman" pitchFamily="18" charset="0"/>
              </a:rPr>
              <a:t>, ý </a:t>
            </a:r>
            <a:r>
              <a:rPr lang="en-US" altLang="zh-CN" sz="3000" dirty="0" err="1">
                <a:latin typeface="Times New Roman" pitchFamily="18" charset="0"/>
                <a:ea typeface="方正卡通简体" panose="03000509000000000000" pitchFamily="65" charset="-122"/>
                <a:cs typeface="Times New Roman" pitchFamily="18" charset="0"/>
              </a:rPr>
              <a:t>thức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bảo</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vệ</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đất</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nước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của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dân</a:t>
            </a:r>
            <a:r>
              <a:rPr lang="en-US" altLang="zh-CN" sz="3000" dirty="0">
                <a:latin typeface="Times New Roman" pitchFamily="18" charset="0"/>
                <a:ea typeface="方正卡通简体" panose="03000509000000000000" pitchFamily="65" charset="-122"/>
                <a:cs typeface="Times New Roman" pitchFamily="18" charset="0"/>
              </a:rPr>
              <a:t> ta </a:t>
            </a:r>
            <a:endParaRPr lang="en-US" sz="3000" dirty="0">
              <a:latin typeface="Times New Roman" pitchFamily="18" charset="0"/>
              <a:ea typeface="方正卡通简体" panose="03000509000000000000" pitchFamily="65" charset="-122"/>
              <a:cs typeface="Times New Roman" pitchFamily="18" charset="0"/>
            </a:endParaRPr>
          </a:p>
        </p:txBody>
      </p:sp>
      <p:sp>
        <p:nvSpPr>
          <p:cNvPr id="11" name="Snip Diagonal Corner Rectangle 3">
            <a:extLst>
              <a:ext uri="{FF2B5EF4-FFF2-40B4-BE49-F238E27FC236}">
                <a16:creationId xmlns:a16="http://schemas.microsoft.com/office/drawing/2014/main" id="{557AA702-4CAF-47FC-9D83-8C4937579131}"/>
              </a:ext>
            </a:extLst>
          </p:cNvPr>
          <p:cNvSpPr/>
          <p:nvPr/>
        </p:nvSpPr>
        <p:spPr>
          <a:xfrm>
            <a:off x="685800" y="609600"/>
            <a:ext cx="10820400" cy="1981200"/>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2/ Ý </a:t>
            </a:r>
            <a:r>
              <a:rPr lang="en-US" sz="4000" dirty="0" err="1">
                <a:solidFill>
                  <a:srgbClr val="FF0000"/>
                </a:solidFill>
                <a:latin typeface="#9Slide03 Arima Madurai Black" panose="00000A00000000000000" pitchFamily="2" charset="0"/>
                <a:cs typeface="#9Slide03 Arima Madurai Black" panose="00000A00000000000000" pitchFamily="2" charset="0"/>
              </a:rPr>
              <a:t>nào</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dưới</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đây</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không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liên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quan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đến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cơ</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sở</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sự</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thật</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lịch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sử</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của</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truyện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Thánh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Gióng</a:t>
            </a:r>
            <a:r>
              <a:rPr lang="en-US" sz="4000" dirty="0">
                <a:solidFill>
                  <a:srgbClr val="FF0000"/>
                </a:solidFill>
                <a:latin typeface="#9Slide03 Arima Madurai Black" panose="00000A00000000000000" pitchFamily="2" charset="0"/>
                <a:cs typeface="#9Slide03 Arima Madurai Black" panose="00000A00000000000000" pitchFamily="2" charset="0"/>
              </a:rPr>
              <a:t>”?</a:t>
            </a:r>
          </a:p>
        </p:txBody>
      </p:sp>
      <p:pic>
        <p:nvPicPr>
          <p:cNvPr id="7" name="Picture 6">
            <a:hlinkClick r:id="rId5" action="ppaction://hlinksldjump"/>
            <a:extLst>
              <a:ext uri="{FF2B5EF4-FFF2-40B4-BE49-F238E27FC236}">
                <a16:creationId xmlns:a16="http://schemas.microsoft.com/office/drawing/2014/main" id="{D8E88048-F718-4652-A591-AE2DB924AD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5081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flipH="1">
            <a:off x="6177492" y="3356012"/>
            <a:ext cx="5333998" cy="12485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600" dirty="0">
                <a:latin typeface="Times New Roman" pitchFamily="18" charset="0"/>
                <a:ea typeface="方正卡通简体" panose="03000509000000000000" pitchFamily="65" charset="-122"/>
                <a:cs typeface="Times New Roman" pitchFamily="18" charset="0"/>
              </a:rPr>
              <a:t>B. </a:t>
            </a:r>
            <a:r>
              <a:rPr lang="en-US" sz="3600" dirty="0" err="1">
                <a:latin typeface="Times New Roman" pitchFamily="18" charset="0"/>
                <a:ea typeface="方正卡通简体" panose="03000509000000000000" pitchFamily="65" charset="-122"/>
                <a:cs typeface="Times New Roman" pitchFamily="18" charset="0"/>
              </a:rPr>
              <a:t>Thánh</a:t>
            </a:r>
            <a:r>
              <a:rPr lang="en-US" sz="3600" dirty="0">
                <a:latin typeface="Times New Roman" pitchFamily="18" charset="0"/>
                <a:ea typeface="方正卡通简体" panose="03000509000000000000" pitchFamily="65" charset="-122"/>
                <a:cs typeface="Times New Roman" pitchFamily="18" charset="0"/>
              </a:rPr>
              <a:t> </a:t>
            </a:r>
            <a:r>
              <a:rPr lang="en-US" sz="3600" dirty="0" err="1">
                <a:latin typeface="Times New Roman" pitchFamily="18" charset="0"/>
                <a:ea typeface="方正卡通简体" panose="03000509000000000000" pitchFamily="65" charset="-122"/>
                <a:cs typeface="Times New Roman" pitchFamily="18" charset="0"/>
              </a:rPr>
              <a:t>Gióng</a:t>
            </a:r>
            <a:r>
              <a:rPr lang="en-US" sz="3600" dirty="0">
                <a:latin typeface="Times New Roman" pitchFamily="18" charset="0"/>
                <a:ea typeface="方正卡通简体" panose="03000509000000000000" pitchFamily="65" charset="-122"/>
                <a:cs typeface="Times New Roman" pitchFamily="18" charset="0"/>
              </a:rPr>
              <a:t> bay </a:t>
            </a:r>
            <a:r>
              <a:rPr lang="en-US" sz="3600" dirty="0" err="1">
                <a:latin typeface="Times New Roman" pitchFamily="18" charset="0"/>
                <a:ea typeface="方正卡通简体" panose="03000509000000000000" pitchFamily="65" charset="-122"/>
                <a:cs typeface="Times New Roman" pitchFamily="18" charset="0"/>
              </a:rPr>
              <a:t>về</a:t>
            </a:r>
            <a:endParaRPr lang="en-US" sz="3600" dirty="0">
              <a:latin typeface="Times New Roman" pitchFamily="18" charset="0"/>
              <a:ea typeface="方正卡通简体" panose="03000509000000000000" pitchFamily="65" charset="-122"/>
              <a:cs typeface="Times New Roman" pitchFamily="18" charset="0"/>
            </a:endParaRPr>
          </a:p>
          <a:p>
            <a:pPr algn="r"/>
            <a:r>
              <a:rPr lang="en-US" sz="3600" dirty="0" err="1">
                <a:latin typeface="Times New Roman" pitchFamily="18" charset="0"/>
                <a:ea typeface="方正卡通简体" panose="03000509000000000000" pitchFamily="65" charset="-122"/>
                <a:cs typeface="Times New Roman" pitchFamily="18" charset="0"/>
              </a:rPr>
              <a:t>trời</a:t>
            </a:r>
            <a:r>
              <a:rPr lang="en-US" sz="3600" dirty="0">
                <a:latin typeface="Times New Roman" pitchFamily="18" charset="0"/>
                <a:ea typeface="方正卡通简体" panose="03000509000000000000" pitchFamily="65" charset="-122"/>
                <a:cs typeface="Times New Roman" pitchFamily="18" charset="0"/>
              </a:rPr>
              <a:t>.</a:t>
            </a:r>
          </a:p>
        </p:txBody>
      </p:sp>
      <p:sp>
        <p:nvSpPr>
          <p:cNvPr id="10" name="B"/>
          <p:cNvSpPr/>
          <p:nvPr/>
        </p:nvSpPr>
        <p:spPr>
          <a:xfrm>
            <a:off x="653249" y="5105400"/>
            <a:ext cx="5339293" cy="12485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600" dirty="0">
                <a:latin typeface="Times New Roman" panose="02020603050405020304" pitchFamily="18" charset="0"/>
                <a:cs typeface="Times New Roman" panose="02020603050405020304" pitchFamily="18" charset="0"/>
              </a:rPr>
              <a:t>C. </a:t>
            </a:r>
            <a:r>
              <a:rPr lang="en-US" altLang="zh-CN" sz="3600" dirty="0" err="1">
                <a:latin typeface="Times New Roman" pitchFamily="18" charset="0"/>
                <a:ea typeface="方正卡通简体" panose="03000509000000000000" pitchFamily="65" charset="-122"/>
                <a:cs typeface="Times New Roman" pitchFamily="18" charset="0"/>
              </a:rPr>
              <a:t>Có</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nhiều</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ao</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hồ</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liên</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tiếp</a:t>
            </a:r>
            <a:r>
              <a:rPr lang="en-US" altLang="zh-CN" sz="3600" dirty="0">
                <a:latin typeface="Times New Roman" pitchFamily="18" charset="0"/>
                <a:ea typeface="方正卡通简体" panose="03000509000000000000" pitchFamily="65" charset="-122"/>
                <a:cs typeface="Times New Roman" pitchFamily="18" charset="0"/>
              </a:rPr>
              <a:t> ở </a:t>
            </a:r>
            <a:r>
              <a:rPr lang="en-US" altLang="zh-CN" sz="3600" dirty="0" err="1">
                <a:latin typeface="Times New Roman" pitchFamily="18" charset="0"/>
                <a:ea typeface="方正卡通简体" panose="03000509000000000000" pitchFamily="65" charset="-122"/>
                <a:cs typeface="Times New Roman" pitchFamily="18" charset="0"/>
              </a:rPr>
              <a:t>huyện</a:t>
            </a:r>
            <a:r>
              <a:rPr lang="en-US" altLang="zh-CN" sz="3600" dirty="0">
                <a:latin typeface="Times New Roman" pitchFamily="18" charset="0"/>
                <a:ea typeface="方正卡通简体" panose="03000509000000000000" pitchFamily="65" charset="-122"/>
                <a:cs typeface="Times New Roman" pitchFamily="18" charset="0"/>
              </a:rPr>
              <a:t> Gia </a:t>
            </a:r>
            <a:r>
              <a:rPr lang="en-US" altLang="zh-CN" sz="3600" dirty="0" err="1">
                <a:latin typeface="Times New Roman" pitchFamily="18" charset="0"/>
                <a:ea typeface="方正卡通简体" panose="03000509000000000000" pitchFamily="65" charset="-122"/>
                <a:cs typeface="Times New Roman" pitchFamily="18" charset="0"/>
              </a:rPr>
              <a:t>Bình</a:t>
            </a:r>
            <a:r>
              <a:rPr lang="en-US" altLang="zh-CN" sz="3600" dirty="0">
                <a:latin typeface="Times New Roman" pitchFamily="18" charset="0"/>
                <a:ea typeface="方正卡通简体" panose="03000509000000000000" pitchFamily="65" charset="-122"/>
                <a:cs typeface="Times New Roman" pitchFamily="18" charset="0"/>
              </a:rPr>
              <a:t>.</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
        <p:nvSpPr>
          <p:cNvPr id="14" name="C"/>
          <p:cNvSpPr/>
          <p:nvPr/>
        </p:nvSpPr>
        <p:spPr>
          <a:xfrm>
            <a:off x="651118" y="3352800"/>
            <a:ext cx="5333998" cy="12485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742950" indent="-742950">
              <a:buAutoNum type="alphaUcPeriod"/>
            </a:pPr>
            <a:r>
              <a:rPr lang="en-US" altLang="zh-CN" sz="3600" dirty="0" err="1">
                <a:latin typeface="Times New Roman" pitchFamily="18" charset="0"/>
                <a:ea typeface="方正卡通简体" panose="03000509000000000000" pitchFamily="65" charset="-122"/>
                <a:cs typeface="Times New Roman" pitchFamily="18" charset="0"/>
              </a:rPr>
              <a:t>Có</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một</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làng</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được</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gọi</a:t>
            </a:r>
            <a:r>
              <a:rPr lang="en-US" altLang="zh-CN" sz="3600" dirty="0">
                <a:latin typeface="Times New Roman" pitchFamily="18" charset="0"/>
                <a:ea typeface="方正卡通简体" panose="03000509000000000000" pitchFamily="65" charset="-122"/>
                <a:cs typeface="Times New Roman" pitchFamily="18" charset="0"/>
              </a:rPr>
              <a:t> </a:t>
            </a:r>
          </a:p>
          <a:p>
            <a:r>
              <a:rPr lang="en-US" altLang="zh-CN" sz="3600" dirty="0" err="1">
                <a:latin typeface="Times New Roman" pitchFamily="18" charset="0"/>
                <a:ea typeface="方正卡通简体" panose="03000509000000000000" pitchFamily="65" charset="-122"/>
                <a:cs typeface="Times New Roman" pitchFamily="18" charset="0"/>
              </a:rPr>
              <a:t>là</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làng</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Cháy</a:t>
            </a:r>
            <a:r>
              <a:rPr lang="en-US" altLang="zh-CN" sz="3600" dirty="0">
                <a:latin typeface="Times New Roman" pitchFamily="18" charset="0"/>
                <a:ea typeface="方正卡通简体" panose="03000509000000000000" pitchFamily="65" charset="-122"/>
                <a:cs typeface="Times New Roman" pitchFamily="18" charset="0"/>
              </a:rPr>
              <a:t>.</a:t>
            </a:r>
            <a:endParaRPr lang="en-US" sz="3600" dirty="0">
              <a:latin typeface="Times New Roman" pitchFamily="18" charset="0"/>
              <a:ea typeface="方正卡通简体" panose="03000509000000000000" pitchFamily="65" charset="-122"/>
              <a:cs typeface="Times New Roman" pitchFamily="18" charset="0"/>
            </a:endParaRPr>
          </a:p>
        </p:txBody>
      </p:sp>
      <p:sp>
        <p:nvSpPr>
          <p:cNvPr id="16" name="D"/>
          <p:cNvSpPr/>
          <p:nvPr/>
        </p:nvSpPr>
        <p:spPr>
          <a:xfrm flipH="1">
            <a:off x="6177492" y="5105400"/>
            <a:ext cx="5328708" cy="12485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altLang="zh-CN" sz="3600" dirty="0">
                <a:latin typeface="Times New Roman" pitchFamily="18" charset="0"/>
                <a:ea typeface="方正卡通简体" panose="03000509000000000000" pitchFamily="65" charset="-122"/>
                <a:cs typeface="Times New Roman" pitchFamily="18" charset="0"/>
              </a:rPr>
              <a:t>D. Tre </a:t>
            </a:r>
            <a:r>
              <a:rPr lang="en-US" altLang="zh-CN" sz="3600" dirty="0" err="1">
                <a:latin typeface="Times New Roman" pitchFamily="18" charset="0"/>
                <a:ea typeface="方正卡通简体" panose="03000509000000000000" pitchFamily="65" charset="-122"/>
                <a:cs typeface="Times New Roman" pitchFamily="18" charset="0"/>
              </a:rPr>
              <a:t>đằng</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ngà</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có</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màu</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vàng</a:t>
            </a:r>
            <a:r>
              <a:rPr lang="en-US" altLang="zh-CN" sz="3600" dirty="0">
                <a:latin typeface="Times New Roman" pitchFamily="18" charset="0"/>
                <a:ea typeface="方正卡通简体" panose="03000509000000000000" pitchFamily="65" charset="-122"/>
                <a:cs typeface="Times New Roman" pitchFamily="18" charset="0"/>
              </a:rPr>
              <a:t> </a:t>
            </a:r>
            <a:r>
              <a:rPr lang="en-US" altLang="zh-CN" sz="3600" dirty="0" err="1">
                <a:latin typeface="Times New Roman" pitchFamily="18" charset="0"/>
                <a:ea typeface="方正卡通简体" panose="03000509000000000000" pitchFamily="65" charset="-122"/>
                <a:cs typeface="Times New Roman" pitchFamily="18" charset="0"/>
              </a:rPr>
              <a:t>óng</a:t>
            </a:r>
            <a:r>
              <a:rPr lang="en-US" altLang="zh-CN" sz="3600" dirty="0">
                <a:latin typeface="Times New Roman" pitchFamily="18" charset="0"/>
                <a:ea typeface="方正卡通简体" panose="03000509000000000000" pitchFamily="65" charset="-122"/>
                <a:cs typeface="Times New Roman" pitchFamily="18" charset="0"/>
              </a:rPr>
              <a:t>.</a:t>
            </a:r>
            <a:endParaRPr lang="en-US" sz="3600" dirty="0">
              <a:latin typeface="Times New Roman" pitchFamily="18" charset="0"/>
              <a:ea typeface="方正卡通简体" panose="03000509000000000000" pitchFamily="65" charset="-122"/>
              <a:cs typeface="Times New Roman" pitchFamily="18" charset="0"/>
            </a:endParaRPr>
          </a:p>
        </p:txBody>
      </p:sp>
      <p:sp>
        <p:nvSpPr>
          <p:cNvPr id="11" name="Snip Diagonal Corner Rectangle 3">
            <a:extLst>
              <a:ext uri="{FF2B5EF4-FFF2-40B4-BE49-F238E27FC236}">
                <a16:creationId xmlns:a16="http://schemas.microsoft.com/office/drawing/2014/main" id="{9DAF7CB7-BA38-4A9B-B7FB-93A6AAC961A9}"/>
              </a:ext>
            </a:extLst>
          </p:cNvPr>
          <p:cNvSpPr/>
          <p:nvPr/>
        </p:nvSpPr>
        <p:spPr>
          <a:xfrm>
            <a:off x="685800" y="762000"/>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3/ T</a:t>
            </a:r>
            <a:r>
              <a:rPr lang="vi-VN" sz="4000" dirty="0">
                <a:solidFill>
                  <a:srgbClr val="FF0000"/>
                </a:solidFill>
                <a:latin typeface="#9Slide03 Arima Madurai Black" panose="00000A00000000000000" pitchFamily="2" charset="0"/>
                <a:cs typeface="#9Slide03 Arima Madurai Black" panose="00000A00000000000000" pitchFamily="2" charset="0"/>
              </a:rPr>
              <a:t>ruyện </a:t>
            </a:r>
            <a:r>
              <a:rPr lang="en-US" sz="4000" dirty="0">
                <a:solidFill>
                  <a:srgbClr val="FF0000"/>
                </a:solidFill>
                <a:latin typeface="#9Slide03 Arima Madurai Black" panose="00000A00000000000000" pitchFamily="2" charset="0"/>
                <a:cs typeface="#9Slide03 Arima Madurai Black" panose="00000A00000000000000" pitchFamily="2" charset="0"/>
              </a:rPr>
              <a:t>“</a:t>
            </a:r>
            <a:r>
              <a:rPr lang="vi-VN" sz="4000" dirty="0">
                <a:solidFill>
                  <a:srgbClr val="FF0000"/>
                </a:solidFill>
                <a:latin typeface="#9Slide03 Arima Madurai Black" panose="00000A00000000000000" pitchFamily="2" charset="0"/>
                <a:cs typeface="#9Slide03 Arima Madurai Black" panose="00000A00000000000000" pitchFamily="2" charset="0"/>
              </a:rPr>
              <a:t>Thánh Gióng</a:t>
            </a:r>
            <a:r>
              <a:rPr lang="en-US" sz="4000" dirty="0">
                <a:solidFill>
                  <a:srgbClr val="FF0000"/>
                </a:solidFill>
                <a:latin typeface="#9Slide03 Arima Madurai Black" panose="00000A00000000000000" pitchFamily="2" charset="0"/>
                <a:cs typeface="#9Slide03 Arima Madurai Black" panose="00000A00000000000000" pitchFamily="2" charset="0"/>
              </a:rPr>
              <a:t>”</a:t>
            </a:r>
            <a:r>
              <a:rPr lang="vi-VN"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không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nhằm</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giải</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thích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hiện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tượng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nào</a:t>
            </a:r>
            <a:r>
              <a:rPr lang="en-US" sz="4000" dirty="0">
                <a:solidFill>
                  <a:srgbClr val="FF0000"/>
                </a:solidFill>
                <a:latin typeface="#9Slide03 Arima Madurai Black" panose="00000A00000000000000" pitchFamily="2" charset="0"/>
                <a:cs typeface="#9Slide03 Arima Madurai Black" panose="00000A00000000000000" pitchFamily="2" charset="0"/>
              </a:rPr>
              <a:t>?</a:t>
            </a:r>
            <a:endParaRPr lang="vi-VN" sz="4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7" name="Picture 6">
            <a:hlinkClick r:id="rId5" action="ppaction://hlinksldjump"/>
            <a:extLst>
              <a:ext uri="{FF2B5EF4-FFF2-40B4-BE49-F238E27FC236}">
                <a16:creationId xmlns:a16="http://schemas.microsoft.com/office/drawing/2014/main" id="{AFD48AA4-CB0D-4A81-A752-EB2C5DF770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81000"/>
            <a:ext cx="896374" cy="823330"/>
          </a:xfrm>
          <a:prstGeom prst="rect">
            <a:avLst/>
          </a:prstGeom>
        </p:spPr>
      </p:pic>
    </p:spTree>
    <p:extLst>
      <p:ext uri="{BB962C8B-B14F-4D97-AF65-F5344CB8AC3E}">
        <p14:creationId xmlns:p14="http://schemas.microsoft.com/office/powerpoint/2010/main" val="218873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30" presetClass="emph" presetSubtype="0" fill="hold" grpId="0" nodeType="clickEffect">
                                  <p:stCondLst>
                                    <p:cond delay="0"/>
                                  </p:stCondLst>
                                  <p:childTnLst>
                                    <p:animClr clrSpc="hsl" dir="cw">
                                      <p:cBhvr override="childStyle">
                                        <p:cTn id="26" dur="500" fill="hold"/>
                                        <p:tgtEl>
                                          <p:spTgt spid="9"/>
                                        </p:tgtEl>
                                        <p:attrNameLst>
                                          <p:attrName>style.color</p:attrName>
                                        </p:attrNameLst>
                                      </p:cBhvr>
                                      <p:by>
                                        <p:hsl h="0" s="12549" l="25098"/>
                                      </p:by>
                                    </p:animClr>
                                    <p:animClr clrSpc="hsl" dir="cw">
                                      <p:cBhvr>
                                        <p:cTn id="27" dur="500" fill="hold"/>
                                        <p:tgtEl>
                                          <p:spTgt spid="9"/>
                                        </p:tgtEl>
                                        <p:attrNameLst>
                                          <p:attrName>fillcolor</p:attrName>
                                        </p:attrNameLst>
                                      </p:cBhvr>
                                      <p:by>
                                        <p:hsl h="0" s="12549" l="25098"/>
                                      </p:by>
                                    </p:animClr>
                                    <p:animClr clrSpc="hsl" dir="cw">
                                      <p:cBhvr>
                                        <p:cTn id="28" dur="500" fill="hold"/>
                                        <p:tgtEl>
                                          <p:spTgt spid="9"/>
                                        </p:tgtEl>
                                        <p:attrNameLst>
                                          <p:attrName>stroke.color</p:attrName>
                                        </p:attrNameLst>
                                      </p:cBhvr>
                                      <p:by>
                                        <p:hsl h="0" s="12549" l="25098"/>
                                      </p:by>
                                    </p:animClr>
                                    <p:set>
                                      <p:cBhvr>
                                        <p:cTn id="2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flipH="1">
            <a:off x="6207986" y="4962137"/>
            <a:ext cx="5328548" cy="13624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vi-VN" sz="3200" dirty="0">
                <a:solidFill>
                  <a:schemeClr val="bg1"/>
                </a:solidFill>
              </a:rPr>
              <a:t>D. Câu chuyện tưởng tượng, </a:t>
            </a:r>
            <a:endParaRPr lang="en-US" sz="3200" dirty="0">
              <a:solidFill>
                <a:schemeClr val="bg1"/>
              </a:solidFill>
            </a:endParaRPr>
          </a:p>
          <a:p>
            <a:pPr algn="r"/>
            <a:r>
              <a:rPr lang="vi-VN" sz="3200" dirty="0">
                <a:solidFill>
                  <a:schemeClr val="bg1"/>
                </a:solidFill>
              </a:rPr>
              <a:t>có nhiều yếu tố hoang đường, kì ảo li</a:t>
            </a:r>
            <a:r>
              <a:rPr lang="en-US" sz="3200" dirty="0">
                <a:solidFill>
                  <a:schemeClr val="bg1"/>
                </a:solidFill>
              </a:rPr>
              <a:t>ê</a:t>
            </a:r>
            <a:r>
              <a:rPr lang="vi-VN" sz="3200" dirty="0">
                <a:solidFill>
                  <a:schemeClr val="bg1"/>
                </a:solidFill>
              </a:rPr>
              <a:t>n quan tới lịch sử</a:t>
            </a:r>
          </a:p>
        </p:txBody>
      </p:sp>
      <p:sp>
        <p:nvSpPr>
          <p:cNvPr id="10" name="B"/>
          <p:cNvSpPr/>
          <p:nvPr/>
        </p:nvSpPr>
        <p:spPr>
          <a:xfrm>
            <a:off x="685800" y="4962137"/>
            <a:ext cx="5296734" cy="13624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vi-VN" sz="3200" dirty="0">
                <a:solidFill>
                  <a:schemeClr val="bg1"/>
                </a:solidFill>
              </a:rPr>
              <a:t>C. Đó là câu chuyện liên quan tới nhân vật lịch sử</a:t>
            </a:r>
          </a:p>
        </p:txBody>
      </p:sp>
      <p:sp>
        <p:nvSpPr>
          <p:cNvPr id="14" name="C"/>
          <p:cNvSpPr/>
          <p:nvPr/>
        </p:nvSpPr>
        <p:spPr>
          <a:xfrm>
            <a:off x="685800" y="3088786"/>
            <a:ext cx="5296734" cy="13624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vi-VN" sz="3200" dirty="0">
                <a:solidFill>
                  <a:schemeClr val="bg1"/>
                </a:solidFill>
              </a:rPr>
              <a:t>A. Câu chuyện được kể, lưu truyền từ đời này qua đời khác</a:t>
            </a:r>
          </a:p>
        </p:txBody>
      </p:sp>
      <p:sp>
        <p:nvSpPr>
          <p:cNvPr id="16" name="D"/>
          <p:cNvSpPr/>
          <p:nvPr/>
        </p:nvSpPr>
        <p:spPr>
          <a:xfrm flipH="1">
            <a:off x="6207986" y="3083713"/>
            <a:ext cx="5296734" cy="13624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vi-VN" sz="3200" dirty="0">
                <a:solidFill>
                  <a:schemeClr val="bg1"/>
                </a:solidFill>
              </a:rPr>
              <a:t>B. Đó là câu chuyện dân gian </a:t>
            </a:r>
            <a:endParaRPr lang="en-US" sz="3200" dirty="0">
              <a:solidFill>
                <a:schemeClr val="bg1"/>
              </a:solidFill>
            </a:endParaRPr>
          </a:p>
          <a:p>
            <a:pPr algn="r"/>
            <a:r>
              <a:rPr lang="vi-VN" sz="3200" dirty="0">
                <a:solidFill>
                  <a:schemeClr val="bg1"/>
                </a:solidFill>
              </a:rPr>
              <a:t>về các anh hùng thời xa xưa</a:t>
            </a:r>
          </a:p>
        </p:txBody>
      </p:sp>
      <p:sp>
        <p:nvSpPr>
          <p:cNvPr id="11" name="Snip Diagonal Corner Rectangle 3">
            <a:extLst>
              <a:ext uri="{FF2B5EF4-FFF2-40B4-BE49-F238E27FC236}">
                <a16:creationId xmlns:a16="http://schemas.microsoft.com/office/drawing/2014/main" id="{9AAE93EC-D61E-4301-98D2-C7146109A0B6}"/>
              </a:ext>
            </a:extLst>
          </p:cNvPr>
          <p:cNvSpPr/>
          <p:nvPr/>
        </p:nvSpPr>
        <p:spPr>
          <a:xfrm>
            <a:off x="685800" y="549676"/>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4/ </a:t>
            </a:r>
            <a:r>
              <a:rPr lang="vi-VN" sz="4000" dirty="0">
                <a:solidFill>
                  <a:srgbClr val="FF0000"/>
                </a:solidFill>
                <a:latin typeface="#9Slide03 Arima Madurai Black" panose="00000A00000000000000" pitchFamily="2" charset="0"/>
                <a:cs typeface="#9Slide03 Arima Madurai Black" panose="00000A00000000000000" pitchFamily="2" charset="0"/>
              </a:rPr>
              <a:t>Tại sao xếp truyện </a:t>
            </a:r>
            <a:r>
              <a:rPr lang="en-US" sz="4000" dirty="0">
                <a:solidFill>
                  <a:srgbClr val="FF0000"/>
                </a:solidFill>
                <a:latin typeface="#9Slide03 Arima Madurai Black" panose="00000A00000000000000" pitchFamily="2" charset="0"/>
                <a:cs typeface="#9Slide03 Arima Madurai Black" panose="00000A00000000000000" pitchFamily="2" charset="0"/>
              </a:rPr>
              <a:t>“</a:t>
            </a:r>
            <a:r>
              <a:rPr lang="vi-VN" sz="4000" dirty="0">
                <a:solidFill>
                  <a:srgbClr val="FF0000"/>
                </a:solidFill>
                <a:latin typeface="#9Slide03 Arima Madurai Black" panose="00000A00000000000000" pitchFamily="2" charset="0"/>
                <a:cs typeface="#9Slide03 Arima Madurai Black" panose="00000A00000000000000" pitchFamily="2" charset="0"/>
              </a:rPr>
              <a:t>Thánh Gióng</a:t>
            </a:r>
            <a:r>
              <a:rPr lang="en-US" sz="4000" dirty="0">
                <a:solidFill>
                  <a:srgbClr val="FF0000"/>
                </a:solidFill>
                <a:latin typeface="#9Slide03 Arima Madurai Black" panose="00000A00000000000000" pitchFamily="2" charset="0"/>
                <a:cs typeface="#9Slide03 Arima Madurai Black" panose="00000A00000000000000" pitchFamily="2" charset="0"/>
              </a:rPr>
              <a:t>”</a:t>
            </a:r>
            <a:r>
              <a:rPr lang="vi-VN" sz="4000" dirty="0">
                <a:solidFill>
                  <a:srgbClr val="FF0000"/>
                </a:solidFill>
                <a:latin typeface="#9Slide03 Arima Madurai Black" panose="00000A00000000000000" pitchFamily="2" charset="0"/>
                <a:cs typeface="#9Slide03 Arima Madurai Black" panose="00000A00000000000000" pitchFamily="2" charset="0"/>
              </a:rPr>
              <a:t> vào thể loại truyền thuyết?</a:t>
            </a:r>
          </a:p>
        </p:txBody>
      </p:sp>
      <p:pic>
        <p:nvPicPr>
          <p:cNvPr id="7" name="Picture 6">
            <a:hlinkClick r:id="rId5" action="ppaction://hlinksldjump"/>
            <a:extLst>
              <a:ext uri="{FF2B5EF4-FFF2-40B4-BE49-F238E27FC236}">
                <a16:creationId xmlns:a16="http://schemas.microsoft.com/office/drawing/2014/main" id="{98D7017C-6E02-40AF-A459-EC655E336B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17715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30" presetClass="emph" presetSubtype="0" fill="hold" grpId="0" nodeType="clickEffect">
                                  <p:stCondLst>
                                    <p:cond delay="0"/>
                                  </p:stCondLst>
                                  <p:childTnLst>
                                    <p:animClr clrSpc="hsl" dir="cw">
                                      <p:cBhvr override="childStyle">
                                        <p:cTn id="26" dur="500" fill="hold"/>
                                        <p:tgtEl>
                                          <p:spTgt spid="9"/>
                                        </p:tgtEl>
                                        <p:attrNameLst>
                                          <p:attrName>style.color</p:attrName>
                                        </p:attrNameLst>
                                      </p:cBhvr>
                                      <p:by>
                                        <p:hsl h="0" s="12549" l="25098"/>
                                      </p:by>
                                    </p:animClr>
                                    <p:animClr clrSpc="hsl" dir="cw">
                                      <p:cBhvr>
                                        <p:cTn id="27" dur="500" fill="hold"/>
                                        <p:tgtEl>
                                          <p:spTgt spid="9"/>
                                        </p:tgtEl>
                                        <p:attrNameLst>
                                          <p:attrName>fillcolor</p:attrName>
                                        </p:attrNameLst>
                                      </p:cBhvr>
                                      <p:by>
                                        <p:hsl h="0" s="12549" l="25098"/>
                                      </p:by>
                                    </p:animClr>
                                    <p:animClr clrSpc="hsl" dir="cw">
                                      <p:cBhvr>
                                        <p:cTn id="28" dur="500" fill="hold"/>
                                        <p:tgtEl>
                                          <p:spTgt spid="9"/>
                                        </p:tgtEl>
                                        <p:attrNameLst>
                                          <p:attrName>stroke.color</p:attrName>
                                        </p:attrNameLst>
                                      </p:cBhvr>
                                      <p:by>
                                        <p:hsl h="0" s="12549" l="25098"/>
                                      </p:by>
                                    </p:animClr>
                                    <p:set>
                                      <p:cBhvr>
                                        <p:cTn id="29"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a:off x="677675" y="2971801"/>
            <a:ext cx="5236914"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000" dirty="0"/>
              <a:t>A. </a:t>
            </a:r>
            <a:r>
              <a:rPr lang="en-US" altLang="zh-CN" sz="3000" dirty="0" err="1">
                <a:latin typeface="Times New Roman" pitchFamily="18" charset="0"/>
                <a:ea typeface="方正卡通简体" panose="03000509000000000000" pitchFamily="65" charset="-122"/>
                <a:cs typeface="Times New Roman" pitchFamily="18" charset="0"/>
              </a:rPr>
              <a:t>Sức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vươn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dậy</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mãnh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liệt</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của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dân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tộc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trước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họa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xâm</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lăng</a:t>
            </a:r>
            <a:r>
              <a:rPr lang="en-US" altLang="zh-CN" sz="3000" dirty="0">
                <a:latin typeface="Times New Roman" pitchFamily="18" charset="0"/>
                <a:ea typeface="方正卡通简体" panose="03000509000000000000" pitchFamily="65" charset="-122"/>
                <a:cs typeface="Times New Roman" pitchFamily="18" charset="0"/>
              </a:rPr>
              <a:t>.</a:t>
            </a:r>
            <a:endParaRPr lang="en-US" sz="3000" dirty="0">
              <a:latin typeface="Times New Roman" pitchFamily="18" charset="0"/>
              <a:ea typeface="方正卡通简体" panose="03000509000000000000" pitchFamily="65" charset="-122"/>
              <a:cs typeface="Times New Roman" pitchFamily="18" charset="0"/>
            </a:endParaRPr>
          </a:p>
        </p:txBody>
      </p:sp>
      <p:sp>
        <p:nvSpPr>
          <p:cNvPr id="10" name="B"/>
          <p:cNvSpPr/>
          <p:nvPr/>
        </p:nvSpPr>
        <p:spPr>
          <a:xfrm>
            <a:off x="650713" y="4822372"/>
            <a:ext cx="5236914"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000" dirty="0"/>
              <a:t>C. </a:t>
            </a:r>
            <a:r>
              <a:rPr lang="en-US" altLang="zh-CN" sz="3000" dirty="0" err="1">
                <a:latin typeface="Times New Roman" pitchFamily="18" charset="0"/>
                <a:ea typeface="方正卡通简体" panose="03000509000000000000" pitchFamily="65" charset="-122"/>
                <a:cs typeface="Times New Roman" pitchFamily="18" charset="0"/>
              </a:rPr>
              <a:t>Khả</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năng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siêu</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phàm</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của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Thánh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Gióng</a:t>
            </a:r>
            <a:r>
              <a:rPr lang="en-US" altLang="zh-CN" sz="3000" dirty="0">
                <a:latin typeface="Times New Roman" pitchFamily="18" charset="0"/>
                <a:ea typeface="方正卡通简体" panose="03000509000000000000" pitchFamily="65" charset="-122"/>
                <a:cs typeface="Times New Roman" pitchFamily="18" charset="0"/>
              </a:rPr>
              <a:t>.</a:t>
            </a:r>
            <a:endParaRPr lang="en-US" sz="3000" dirty="0">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flipH="1">
            <a:off x="6261162" y="2971800"/>
            <a:ext cx="5231721"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000" dirty="0"/>
              <a:t>B. </a:t>
            </a:r>
            <a:r>
              <a:rPr lang="en-US" sz="3000" dirty="0" err="1">
                <a:latin typeface="Times New Roman" pitchFamily="18" charset="0"/>
                <a:ea typeface="方正卡通简体" panose="03000509000000000000" pitchFamily="65" charset="-122"/>
                <a:cs typeface="Times New Roman" pitchFamily="18" charset="0"/>
              </a:rPr>
              <a:t>Cuộc</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kháng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chiến</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của</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dân</a:t>
            </a:r>
            <a:r>
              <a:rPr lang="en-US" sz="3000" dirty="0">
                <a:latin typeface="Times New Roman" pitchFamily="18" charset="0"/>
                <a:ea typeface="方正卡通简体" panose="03000509000000000000" pitchFamily="65" charset="-122"/>
                <a:cs typeface="Times New Roman" pitchFamily="18" charset="0"/>
              </a:rPr>
              <a:t> </a:t>
            </a:r>
          </a:p>
          <a:p>
            <a:pPr algn="r"/>
            <a:r>
              <a:rPr lang="en-US" sz="3000" dirty="0" err="1">
                <a:latin typeface="Times New Roman" pitchFamily="18" charset="0"/>
                <a:ea typeface="方正卡通简体" panose="03000509000000000000" pitchFamily="65" charset="-122"/>
                <a:cs typeface="Times New Roman" pitchFamily="18" charset="0"/>
              </a:rPr>
              <a:t>tộc</a:t>
            </a:r>
            <a:r>
              <a:rPr lang="en-US" sz="3000" dirty="0">
                <a:latin typeface="Times New Roman" pitchFamily="18" charset="0"/>
                <a:ea typeface="方正卡通简体" panose="03000509000000000000" pitchFamily="65" charset="-122"/>
                <a:cs typeface="Times New Roman" pitchFamily="18" charset="0"/>
              </a:rPr>
              <a:t> ta </a:t>
            </a:r>
            <a:r>
              <a:rPr lang="en-US" sz="3000" dirty="0" err="1">
                <a:latin typeface="Times New Roman" pitchFamily="18" charset="0"/>
                <a:ea typeface="方正卡通简体" panose="03000509000000000000" pitchFamily="65" charset="-122"/>
                <a:cs typeface="Times New Roman" pitchFamily="18" charset="0"/>
              </a:rPr>
              <a:t>được</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thần</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linh</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ủng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hộ</a:t>
            </a:r>
            <a:r>
              <a:rPr lang="en-US" sz="3000" dirty="0">
                <a:latin typeface="Times New Roman" pitchFamily="18" charset="0"/>
                <a:ea typeface="方正卡通简体" panose="03000509000000000000" pitchFamily="65" charset="-122"/>
                <a:cs typeface="Times New Roman" pitchFamily="18" charset="0"/>
              </a:rPr>
              <a:t>.  </a:t>
            </a:r>
          </a:p>
        </p:txBody>
      </p:sp>
      <p:sp>
        <p:nvSpPr>
          <p:cNvPr id="16" name="D"/>
          <p:cNvSpPr/>
          <p:nvPr/>
        </p:nvSpPr>
        <p:spPr>
          <a:xfrm flipH="1">
            <a:off x="6274479" y="4822372"/>
            <a:ext cx="5231721" cy="15348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000" dirty="0"/>
              <a:t>D. </a:t>
            </a:r>
            <a:r>
              <a:rPr lang="en-US" altLang="zh-CN" sz="3000" dirty="0" err="1">
                <a:latin typeface="Times New Roman" pitchFamily="18" charset="0"/>
                <a:ea typeface="方正卡通简体" panose="03000509000000000000" pitchFamily="65" charset="-122"/>
                <a:cs typeface="Times New Roman" pitchFamily="18" charset="0"/>
              </a:rPr>
              <a:t>Cuộc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kháng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chiến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của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dân</a:t>
            </a:r>
            <a:r>
              <a:rPr lang="en-US" altLang="zh-CN" sz="3000" dirty="0">
                <a:latin typeface="Times New Roman" pitchFamily="18" charset="0"/>
                <a:ea typeface="方正卡通简体" panose="03000509000000000000" pitchFamily="65" charset="-122"/>
                <a:cs typeface="Times New Roman" pitchFamily="18" charset="0"/>
              </a:rPr>
              <a:t> ta </a:t>
            </a:r>
            <a:r>
              <a:rPr lang="en-US" altLang="zh-CN" sz="3000" dirty="0" err="1">
                <a:latin typeface="Times New Roman" pitchFamily="18" charset="0"/>
                <a:ea typeface="方正卡通简体" panose="03000509000000000000" pitchFamily="65" charset="-122"/>
                <a:cs typeface="Times New Roman" pitchFamily="18" charset="0"/>
              </a:rPr>
              <a:t>là</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chính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nghĩa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và</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tất</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thắng</a:t>
            </a:r>
            <a:r>
              <a:rPr lang="en-US" altLang="zh-CN" sz="3000" dirty="0">
                <a:latin typeface="Times New Roman" pitchFamily="18" charset="0"/>
                <a:ea typeface="方正卡通简体" panose="03000509000000000000" pitchFamily="65" charset="-122"/>
                <a:cs typeface="Times New Roman" pitchFamily="18" charset="0"/>
              </a:rPr>
              <a:t>.</a:t>
            </a:r>
            <a:endParaRPr lang="en-US" sz="3000" dirty="0">
              <a:latin typeface="Times New Roman" pitchFamily="18" charset="0"/>
              <a:ea typeface="方正卡通简体" panose="03000509000000000000" pitchFamily="65" charset="-122"/>
              <a:cs typeface="Times New Roman" pitchFamily="18" charset="0"/>
            </a:endParaRPr>
          </a:p>
        </p:txBody>
      </p:sp>
      <p:sp>
        <p:nvSpPr>
          <p:cNvPr id="11" name="Snip Diagonal Corner Rectangle 3">
            <a:extLst>
              <a:ext uri="{FF2B5EF4-FFF2-40B4-BE49-F238E27FC236}">
                <a16:creationId xmlns:a16="http://schemas.microsoft.com/office/drawing/2014/main" id="{9E97F15F-143A-4179-9361-8AD2C7E0CDA1}"/>
              </a:ext>
            </a:extLst>
          </p:cNvPr>
          <p:cNvSpPr/>
          <p:nvPr/>
        </p:nvSpPr>
        <p:spPr>
          <a:xfrm>
            <a:off x="685800" y="549676"/>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5/ Chi </a:t>
            </a:r>
            <a:r>
              <a:rPr lang="en-US" sz="4000" dirty="0" err="1">
                <a:solidFill>
                  <a:srgbClr val="FF0000"/>
                </a:solidFill>
                <a:latin typeface="#9Slide03 Arima Madurai Black" panose="00000A00000000000000" pitchFamily="2" charset="0"/>
                <a:cs typeface="#9Slide03 Arima Madurai Black" panose="00000A00000000000000" pitchFamily="2" charset="0"/>
              </a:rPr>
              <a:t>tiết</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Gióng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lớn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nhanh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như</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thổi</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vươn</a:t>
            </a:r>
            <a:r>
              <a:rPr lang="en-US" sz="40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4000" dirty="0" err="1">
                <a:solidFill>
                  <a:srgbClr val="FF0000"/>
                </a:solidFill>
                <a:latin typeface="#9Slide03 Arima Madurai Black" panose="00000A00000000000000" pitchFamily="2" charset="0"/>
                <a:cs typeface="#9Slide03 Arima Madurai Black" panose="00000A00000000000000" pitchFamily="2" charset="0"/>
              </a:rPr>
              <a:t>vai</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thành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tráng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sĩ</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thể</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hiện</a:t>
            </a:r>
            <a:r>
              <a:rPr lang="en-US" sz="4000" dirty="0">
                <a:solidFill>
                  <a:srgbClr val="FF0000"/>
                </a:solidFill>
                <a:latin typeface="#9Slide03 Arima Madurai Black" panose="00000A00000000000000" pitchFamily="2" charset="0"/>
                <a:cs typeface="#9Slide03 Arima Madurai Black" panose="00000A00000000000000" pitchFamily="2" charset="0"/>
              </a:rPr>
              <a:t>:</a:t>
            </a:r>
            <a:endParaRPr lang="vi-VN" sz="4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7" name="Picture 6">
            <a:hlinkClick r:id="rId5" action="ppaction://hlinksldjump"/>
            <a:extLst>
              <a:ext uri="{FF2B5EF4-FFF2-40B4-BE49-F238E27FC236}">
                <a16:creationId xmlns:a16="http://schemas.microsoft.com/office/drawing/2014/main" id="{F0DF82A8-05A7-4475-AC60-4774F5FA6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389055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a:off x="685800" y="4898570"/>
            <a:ext cx="5204222" cy="16110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000" dirty="0"/>
              <a:t>C. </a:t>
            </a:r>
            <a:r>
              <a:rPr lang="en-US" sz="3000" dirty="0" err="1">
                <a:latin typeface="Times New Roman" pitchFamily="18" charset="0"/>
                <a:ea typeface="方正卡通简体" panose="03000509000000000000" pitchFamily="65" charset="-122"/>
                <a:cs typeface="Times New Roman" pitchFamily="18" charset="0"/>
              </a:rPr>
              <a:t>Lòng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yêu</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nước</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sức</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mạnh</a:t>
            </a:r>
            <a:r>
              <a:rPr lang="en-US" sz="3000" dirty="0">
                <a:latin typeface="Times New Roman" pitchFamily="18" charset="0"/>
                <a:ea typeface="方正卡通简体" panose="03000509000000000000" pitchFamily="65" charset="-122"/>
                <a:cs typeface="Times New Roman" pitchFamily="18" charset="0"/>
              </a:rPr>
              <a:t> </a:t>
            </a:r>
          </a:p>
          <a:p>
            <a:r>
              <a:rPr lang="en-US" sz="3000" dirty="0">
                <a:latin typeface="Times New Roman" pitchFamily="18" charset="0"/>
                <a:ea typeface="方正卡通简体" panose="03000509000000000000" pitchFamily="65" charset="-122"/>
                <a:cs typeface="Times New Roman" pitchFamily="18" charset="0"/>
              </a:rPr>
              <a:t>phi </a:t>
            </a:r>
            <a:r>
              <a:rPr lang="en-US" sz="3000" dirty="0" err="1">
                <a:latin typeface="Times New Roman" pitchFamily="18" charset="0"/>
                <a:ea typeface="方正卡通简体" panose="03000509000000000000" pitchFamily="65" charset="-122"/>
                <a:cs typeface="Times New Roman" pitchFamily="18" charset="0"/>
              </a:rPr>
              <a:t>thường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và</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tinh</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thần</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chống</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ngoại</a:t>
            </a:r>
            <a:r>
              <a:rPr lang="en-US" sz="3000" dirty="0">
                <a:latin typeface="Times New Roman" pitchFamily="18" charset="0"/>
                <a:ea typeface="方正卡通简体" panose="03000509000000000000" pitchFamily="65" charset="-122"/>
                <a:cs typeface="Times New Roman" pitchFamily="18" charset="0"/>
              </a:rPr>
              <a:t> </a:t>
            </a:r>
            <a:r>
              <a:rPr lang="en-US" sz="3000" dirty="0" err="1">
                <a:latin typeface="Times New Roman" pitchFamily="18" charset="0"/>
                <a:ea typeface="方正卡通简体" panose="03000509000000000000" pitchFamily="65" charset="-122"/>
                <a:cs typeface="Times New Roman" pitchFamily="18" charset="0"/>
              </a:rPr>
              <a:t>xâm</a:t>
            </a:r>
            <a:endParaRPr lang="en-US" sz="3000" dirty="0">
              <a:latin typeface="Times New Roman" pitchFamily="18" charset="0"/>
              <a:ea typeface="方正卡通简体" panose="03000509000000000000" pitchFamily="65" charset="-122"/>
              <a:cs typeface="Times New Roman" pitchFamily="18" charset="0"/>
            </a:endParaRPr>
          </a:p>
        </p:txBody>
      </p:sp>
      <p:sp>
        <p:nvSpPr>
          <p:cNvPr id="10" name="B"/>
          <p:cNvSpPr/>
          <p:nvPr/>
        </p:nvSpPr>
        <p:spPr>
          <a:xfrm>
            <a:off x="685800" y="2869118"/>
            <a:ext cx="5204222" cy="16110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000" dirty="0"/>
              <a:t>A. </a:t>
            </a:r>
            <a:r>
              <a:rPr lang="en-US" altLang="zh-CN" sz="3000" dirty="0" err="1">
                <a:latin typeface="Times New Roman" pitchFamily="18" charset="0"/>
                <a:ea typeface="方正卡通简体" panose="03000509000000000000" pitchFamily="65" charset="-122"/>
                <a:cs typeface="Times New Roman" pitchFamily="18" charset="0"/>
              </a:rPr>
              <a:t>Tinh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thần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đoàn</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kết</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chống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ngoại</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xâm</a:t>
            </a:r>
            <a:endParaRPr lang="en-US" sz="3000" dirty="0">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flipH="1">
            <a:off x="6301980" y="2886873"/>
            <a:ext cx="5199061" cy="16110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000" dirty="0"/>
              <a:t>B. </a:t>
            </a:r>
            <a:r>
              <a:rPr lang="en-US" altLang="zh-CN" sz="3000" dirty="0" err="1">
                <a:latin typeface="Times New Roman" pitchFamily="18" charset="0"/>
                <a:ea typeface="方正卡通简体" panose="03000509000000000000" pitchFamily="65" charset="-122"/>
                <a:cs typeface="Times New Roman" pitchFamily="18" charset="0"/>
              </a:rPr>
              <a:t>Sức</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mạnh</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của</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lòng</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yêu</a:t>
            </a:r>
            <a:r>
              <a:rPr lang="en-US" altLang="zh-CN" sz="3000" dirty="0">
                <a:latin typeface="Times New Roman" pitchFamily="18" charset="0"/>
                <a:ea typeface="方正卡通简体" panose="03000509000000000000" pitchFamily="65" charset="-122"/>
                <a:cs typeface="Times New Roman" pitchFamily="18" charset="0"/>
              </a:rPr>
              <a:t> </a:t>
            </a:r>
            <a:r>
              <a:rPr lang="en-US" altLang="zh-CN" sz="3000" dirty="0" err="1">
                <a:latin typeface="Times New Roman" pitchFamily="18" charset="0"/>
                <a:ea typeface="方正卡通简体" panose="03000509000000000000" pitchFamily="65" charset="-122"/>
                <a:cs typeface="Times New Roman" pitchFamily="18" charset="0"/>
              </a:rPr>
              <a:t>nước</a:t>
            </a:r>
            <a:endParaRPr lang="en-US" sz="3000" dirty="0">
              <a:latin typeface="Times New Roman" pitchFamily="18" charset="0"/>
              <a:ea typeface="方正卡通简体" panose="03000509000000000000" pitchFamily="65" charset="-122"/>
              <a:cs typeface="Times New Roman" pitchFamily="18" charset="0"/>
            </a:endParaRPr>
          </a:p>
        </p:txBody>
      </p:sp>
      <p:sp>
        <p:nvSpPr>
          <p:cNvPr id="16" name="D"/>
          <p:cNvSpPr/>
          <p:nvPr/>
        </p:nvSpPr>
        <p:spPr>
          <a:xfrm flipH="1">
            <a:off x="6301980" y="4898570"/>
            <a:ext cx="5199061" cy="161108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000" dirty="0"/>
              <a:t>D.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riêng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chung</a:t>
            </a:r>
            <a:endParaRPr lang="vi-VN" sz="3000" dirty="0">
              <a:latin typeface="Times New Roman" panose="02020603050405020304" pitchFamily="18" charset="0"/>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7AF0AAE7-2D11-4216-9273-F6DEE2AF59D4}"/>
              </a:ext>
            </a:extLst>
          </p:cNvPr>
          <p:cNvSpPr/>
          <p:nvPr/>
        </p:nvSpPr>
        <p:spPr>
          <a:xfrm>
            <a:off x="685800" y="549676"/>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6/ </a:t>
            </a:r>
            <a:r>
              <a:rPr lang="en-US" sz="4000" b="1" dirty="0" err="1">
                <a:solidFill>
                  <a:srgbClr val="FF0000"/>
                </a:solidFill>
                <a:latin typeface="#9Slide03 Arima Madurai Black" panose="00000A00000000000000" pitchFamily="2" charset="0"/>
                <a:cs typeface="#9Slide03 Arima Madurai Black" panose="00000A00000000000000" pitchFamily="2" charset="0"/>
              </a:rPr>
              <a:t>Hình</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tượng</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Thánh</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Gióng</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được</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coi</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là</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biểu</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tượng</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gì</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của</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dân</a:t>
            </a:r>
            <a:r>
              <a:rPr 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sz="4000" b="1" dirty="0" err="1">
                <a:solidFill>
                  <a:srgbClr val="FF0000"/>
                </a:solidFill>
                <a:latin typeface="#9Slide03 Arima Madurai Black" panose="00000A00000000000000" pitchFamily="2" charset="0"/>
                <a:cs typeface="#9Slide03 Arima Madurai Black" panose="00000A00000000000000" pitchFamily="2" charset="0"/>
              </a:rPr>
              <a:t>tộc</a:t>
            </a:r>
            <a:r>
              <a:rPr lang="en-US" sz="4000" b="1" dirty="0">
                <a:solidFill>
                  <a:srgbClr val="FF0000"/>
                </a:solidFill>
                <a:latin typeface="#9Slide03 Arima Madurai Black" panose="00000A00000000000000" pitchFamily="2" charset="0"/>
                <a:cs typeface="#9Slide03 Arima Madurai Black" panose="00000A00000000000000" pitchFamily="2" charset="0"/>
              </a:rPr>
              <a:t> ta?</a:t>
            </a:r>
          </a:p>
        </p:txBody>
      </p:sp>
      <p:pic>
        <p:nvPicPr>
          <p:cNvPr id="7" name="Picture 6">
            <a:hlinkClick r:id="rId5" action="ppaction://hlinksldjump"/>
            <a:extLst>
              <a:ext uri="{FF2B5EF4-FFF2-40B4-BE49-F238E27FC236}">
                <a16:creationId xmlns:a16="http://schemas.microsoft.com/office/drawing/2014/main" id="{7AC34A81-E62B-446C-8998-04F41DD72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223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flipH="1">
            <a:off x="6248400" y="2979089"/>
            <a:ext cx="5262800" cy="14771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itchFamily="18" charset="0"/>
                <a:ea typeface="方正卡通简体" panose="03000509000000000000" pitchFamily="65" charset="-122"/>
                <a:cs typeface="Times New Roman" pitchFamily="18" charset="0"/>
              </a:rPr>
              <a:t>Được</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xây</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dựng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dựa</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trên</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truyền</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thống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tuổi</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trẻ</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anh</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hùng</a:t>
            </a:r>
            <a:r>
              <a:rPr lang="en-US" sz="2800" dirty="0">
                <a:solidFill>
                  <a:schemeClr val="bg1"/>
                </a:solidFill>
                <a:latin typeface="Times New Roman" pitchFamily="18" charset="0"/>
                <a:ea typeface="方正卡通简体" panose="03000509000000000000" pitchFamily="65" charset="-122"/>
                <a:cs typeface="Times New Roman" pitchFamily="18" charset="0"/>
              </a:rPr>
              <a:t> + </a:t>
            </a:r>
            <a:r>
              <a:rPr lang="en-US" sz="2800" dirty="0" err="1">
                <a:solidFill>
                  <a:schemeClr val="bg1"/>
                </a:solidFill>
                <a:latin typeface="Times New Roman" pitchFamily="18" charset="0"/>
                <a:ea typeface="方正卡通简体" panose="03000509000000000000" pitchFamily="65" charset="-122"/>
                <a:cs typeface="Times New Roman" pitchFamily="18" charset="0"/>
              </a:rPr>
              <a:t>trí</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tưởng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tượng</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từ</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t.thần</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y.nước</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của</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r>
              <a:rPr lang="en-US" sz="2800" dirty="0" err="1">
                <a:solidFill>
                  <a:schemeClr val="bg1"/>
                </a:solidFill>
                <a:latin typeface="Times New Roman" pitchFamily="18" charset="0"/>
                <a:ea typeface="方正卡通简体" panose="03000509000000000000" pitchFamily="65" charset="-122"/>
                <a:cs typeface="Times New Roman" pitchFamily="18" charset="0"/>
              </a:rPr>
              <a:t>nh.d</a:t>
            </a:r>
            <a:r>
              <a:rPr lang="en-US" sz="2800" dirty="0">
                <a:solidFill>
                  <a:schemeClr val="bg1"/>
                </a:solidFill>
                <a:latin typeface="Times New Roman" pitchFamily="18" charset="0"/>
                <a:ea typeface="方正卡通简体" panose="03000509000000000000" pitchFamily="65" charset="-122"/>
                <a:cs typeface="Times New Roman" pitchFamily="18" charset="0"/>
              </a:rPr>
              <a:t>. </a:t>
            </a:r>
          </a:p>
        </p:txBody>
      </p:sp>
      <p:sp>
        <p:nvSpPr>
          <p:cNvPr id="10" name="B"/>
          <p:cNvSpPr/>
          <p:nvPr/>
        </p:nvSpPr>
        <p:spPr>
          <a:xfrm>
            <a:off x="685800" y="4923694"/>
            <a:ext cx="5263020" cy="14771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solidFill>
                  <a:schemeClr val="bg1"/>
                </a:solidFill>
                <a:latin typeface="Times New Roman" pitchFamily="18" charset="0"/>
                <a:ea typeface="方正卡通简体" panose="03000509000000000000" pitchFamily="65" charset="-122"/>
                <a:cs typeface="Times New Roman" pitchFamily="18" charset="0"/>
              </a:rPr>
              <a:t>L</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à</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cậu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bé</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kì</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lạ</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chỉ</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có</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trong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thời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kì</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đầu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dựng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nước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a:off x="685800" y="2979089"/>
            <a:ext cx="5257801" cy="14771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ltLang="zh-CN" sz="2800" dirty="0">
                <a:solidFill>
                  <a:schemeClr val="bg1"/>
                </a:solidFill>
                <a:latin typeface="Times New Roman" pitchFamily="18" charset="0"/>
                <a:ea typeface="方正卡通简体" panose="03000509000000000000" pitchFamily="65" charset="-122"/>
                <a:cs typeface="Times New Roman" pitchFamily="18" charset="0"/>
              </a:rPr>
              <a:t>A.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Là</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vật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được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xây</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dựng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từ</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hình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ảnh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những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người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anh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hùng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có</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thật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thời</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xưa</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6" name="D"/>
          <p:cNvSpPr/>
          <p:nvPr/>
        </p:nvSpPr>
        <p:spPr>
          <a:xfrm flipH="1">
            <a:off x="6243623" y="4923694"/>
            <a:ext cx="5257581" cy="14771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2800" dirty="0">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itchFamily="18" charset="0"/>
                <a:ea typeface="方正卡通简体" panose="03000509000000000000" pitchFamily="65" charset="-122"/>
                <a:cs typeface="Times New Roman" pitchFamily="18" charset="0"/>
              </a:rPr>
              <a:t>L</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à</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vật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do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dân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tưởng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tượng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hư</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cấu</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nên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để</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thể</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hiện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khát</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vọng</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chinh</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phục</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thiên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 </a:t>
            </a:r>
            <a:r>
              <a:rPr lang="en-US" altLang="zh-CN" sz="2800" dirty="0" err="1">
                <a:solidFill>
                  <a:schemeClr val="bg1"/>
                </a:solidFill>
                <a:latin typeface="Times New Roman" pitchFamily="18" charset="0"/>
                <a:ea typeface="方正卡通简体" panose="03000509000000000000" pitchFamily="65" charset="-122"/>
                <a:cs typeface="Times New Roman" pitchFamily="18" charset="0"/>
              </a:rPr>
              <a:t>nhiên</a:t>
            </a:r>
            <a:r>
              <a:rPr lang="en-US" altLang="zh-CN" sz="2800" dirty="0">
                <a:solidFill>
                  <a:schemeClr val="bg1"/>
                </a:solidFill>
                <a:latin typeface="Times New Roman" pitchFamily="18" charset="0"/>
                <a:ea typeface="方正卡通简体" panose="03000509000000000000" pitchFamily="65" charset="-122"/>
                <a:cs typeface="Times New Roman" pitchFamily="18" charset="0"/>
              </a:rPr>
              <a:t>.</a:t>
            </a:r>
            <a:endParaRPr lang="en-US" sz="28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1" name="Snip Diagonal Corner Rectangle 3">
            <a:extLst>
              <a:ext uri="{FF2B5EF4-FFF2-40B4-BE49-F238E27FC236}">
                <a16:creationId xmlns:a16="http://schemas.microsoft.com/office/drawing/2014/main" id="{7D114813-BD87-4523-B550-36E89C46E760}"/>
              </a:ext>
            </a:extLst>
          </p:cNvPr>
          <p:cNvSpPr/>
          <p:nvPr/>
        </p:nvSpPr>
        <p:spPr>
          <a:xfrm>
            <a:off x="685800" y="549676"/>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7/ </a:t>
            </a:r>
            <a:r>
              <a:rPr lang="en-US" sz="4000" dirty="0" err="1">
                <a:solidFill>
                  <a:srgbClr val="FF0000"/>
                </a:solidFill>
                <a:latin typeface="#9Slide03 Arima Madurai Black" panose="00000A00000000000000" pitchFamily="2" charset="0"/>
                <a:cs typeface="#9Slide03 Arima Madurai Black" panose="00000A00000000000000" pitchFamily="2" charset="0"/>
              </a:rPr>
              <a:t>Phát</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biểu</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nào</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sau</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đây</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nói</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đúng</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nhất</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về</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nhân</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vật</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Thánh</a:t>
            </a:r>
            <a:r>
              <a:rPr lang="en-US" sz="4000" dirty="0">
                <a:solidFill>
                  <a:srgbClr val="FF0000"/>
                </a:solidFill>
                <a:latin typeface="#9Slide03 Arima Madurai Black" panose="00000A00000000000000" pitchFamily="2"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cs typeface="#9Slide03 Arima Madurai Black" panose="00000A00000000000000" pitchFamily="2" charset="0"/>
              </a:rPr>
              <a:t>Gióng</a:t>
            </a:r>
            <a:r>
              <a:rPr lang="en-US" sz="4000" dirty="0">
                <a:solidFill>
                  <a:srgbClr val="FF0000"/>
                </a:solidFill>
                <a:latin typeface="#9Slide03 Arima Madurai Black" panose="00000A00000000000000" pitchFamily="2" charset="0"/>
                <a:cs typeface="#9Slide03 Arima Madurai Black" panose="00000A00000000000000" pitchFamily="2" charset="0"/>
              </a:rPr>
              <a:t>? </a:t>
            </a:r>
          </a:p>
        </p:txBody>
      </p:sp>
      <p:pic>
        <p:nvPicPr>
          <p:cNvPr id="7" name="Picture 6">
            <a:hlinkClick r:id="rId5" action="ppaction://hlinksldjump"/>
            <a:extLst>
              <a:ext uri="{FF2B5EF4-FFF2-40B4-BE49-F238E27FC236}">
                <a16:creationId xmlns:a16="http://schemas.microsoft.com/office/drawing/2014/main" id="{82602962-B58A-4D2F-9F6E-FDE7DD8582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2433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
          <p:cNvSpPr/>
          <p:nvPr/>
        </p:nvSpPr>
        <p:spPr>
          <a:xfrm flipH="1">
            <a:off x="6190112" y="4956354"/>
            <a:ext cx="5316088" cy="15533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200" dirty="0">
                <a:solidFill>
                  <a:schemeClr val="bg1"/>
                </a:solidFill>
                <a:latin typeface="Times New Roman" pitchFamily="18" charset="0"/>
                <a:ea typeface="方正卡通简体" panose="03000509000000000000" pitchFamily="65" charset="-122"/>
                <a:cs typeface="Times New Roman" pitchFamily="18" charset="0"/>
              </a:rPr>
              <a:t>D. </a:t>
            </a:r>
            <a:r>
              <a:rPr lang="vi-VN" sz="3200" dirty="0">
                <a:solidFill>
                  <a:schemeClr val="bg1"/>
                </a:solidFill>
              </a:rPr>
              <a:t>Tinh thần đoàn kết chống xâm lăng là yếu tố cốt lõi</a:t>
            </a:r>
            <a:endParaRPr lang="en-US" sz="32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0" name="B"/>
          <p:cNvSpPr/>
          <p:nvPr/>
        </p:nvSpPr>
        <p:spPr>
          <a:xfrm>
            <a:off x="685800" y="4956354"/>
            <a:ext cx="5316088" cy="15533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200" dirty="0">
                <a:solidFill>
                  <a:schemeClr val="bg1"/>
                </a:solidFill>
                <a:latin typeface="Times New Roman" pitchFamily="18" charset="0"/>
                <a:ea typeface="方正卡通简体" panose="03000509000000000000" pitchFamily="65" charset="-122"/>
                <a:cs typeface="Times New Roman" pitchFamily="18" charset="0"/>
              </a:rPr>
              <a:t>C. </a:t>
            </a:r>
            <a:r>
              <a:rPr lang="vi-VN" sz="3200" dirty="0">
                <a:solidFill>
                  <a:schemeClr val="bg1"/>
                </a:solidFill>
              </a:rPr>
              <a:t>Trong chiến tranh, tình làng nghĩa xóm được phát hu</a:t>
            </a:r>
            <a:r>
              <a:rPr lang="en-US" sz="3200" dirty="0">
                <a:solidFill>
                  <a:schemeClr val="bg1"/>
                </a:solidFill>
              </a:rPr>
              <a:t>y</a:t>
            </a:r>
            <a:endParaRPr lang="en-US" sz="3200" dirty="0">
              <a:solidFill>
                <a:schemeClr val="bg1"/>
              </a:solidFill>
              <a:latin typeface="Times New Roman" pitchFamily="18" charset="0"/>
              <a:ea typeface="方正卡通简体" panose="03000509000000000000" pitchFamily="65" charset="-122"/>
              <a:cs typeface="Times New Roman" pitchFamily="18" charset="0"/>
            </a:endParaRPr>
          </a:p>
        </p:txBody>
      </p:sp>
      <p:sp>
        <p:nvSpPr>
          <p:cNvPr id="14" name="C"/>
          <p:cNvSpPr/>
          <p:nvPr/>
        </p:nvSpPr>
        <p:spPr>
          <a:xfrm>
            <a:off x="685800" y="2952794"/>
            <a:ext cx="5310816" cy="15533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3200" dirty="0">
                <a:solidFill>
                  <a:schemeClr val="bg1"/>
                </a:solidFill>
                <a:latin typeface="Times New Roman" pitchFamily="18" charset="0"/>
                <a:ea typeface="方正卡通简体" panose="03000509000000000000" pitchFamily="65" charset="-122"/>
                <a:cs typeface="Times New Roman" pitchFamily="18" charset="0"/>
              </a:rPr>
              <a:t>A. </a:t>
            </a:r>
            <a:r>
              <a:rPr lang="vi-VN" sz="3200" dirty="0">
                <a:solidFill>
                  <a:schemeClr val="bg1"/>
                </a:solidFill>
              </a:rPr>
              <a:t>Vũ khí hiện đại mới có thể tiêu diệt được giặc</a:t>
            </a:r>
          </a:p>
        </p:txBody>
      </p:sp>
      <p:sp>
        <p:nvSpPr>
          <p:cNvPr id="16" name="D"/>
          <p:cNvSpPr/>
          <p:nvPr/>
        </p:nvSpPr>
        <p:spPr>
          <a:xfrm flipH="1">
            <a:off x="6195384" y="2952794"/>
            <a:ext cx="5310816" cy="155330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r>
              <a:rPr lang="en-US" sz="3200" dirty="0">
                <a:solidFill>
                  <a:schemeClr val="bg1"/>
                </a:solidFill>
                <a:latin typeface="Times New Roman" pitchFamily="18" charset="0"/>
                <a:ea typeface="方正卡通简体" panose="03000509000000000000" pitchFamily="65" charset="-122"/>
                <a:cs typeface="Times New Roman" pitchFamily="18" charset="0"/>
              </a:rPr>
              <a:t>B. </a:t>
            </a:r>
            <a:r>
              <a:rPr lang="vi-VN" sz="3200" dirty="0">
                <a:solidFill>
                  <a:schemeClr val="bg1"/>
                </a:solidFill>
              </a:rPr>
              <a:t>Người anh hùng giúp nhân dân diệt giặc</a:t>
            </a:r>
          </a:p>
        </p:txBody>
      </p:sp>
      <p:sp>
        <p:nvSpPr>
          <p:cNvPr id="11" name="Snip Diagonal Corner Rectangle 3">
            <a:extLst>
              <a:ext uri="{FF2B5EF4-FFF2-40B4-BE49-F238E27FC236}">
                <a16:creationId xmlns:a16="http://schemas.microsoft.com/office/drawing/2014/main" id="{2DD40CCA-95BD-451C-BE7C-622935D8A2E0}"/>
              </a:ext>
            </a:extLst>
          </p:cNvPr>
          <p:cNvSpPr/>
          <p:nvPr/>
        </p:nvSpPr>
        <p:spPr>
          <a:xfrm>
            <a:off x="685800" y="549676"/>
            <a:ext cx="10820400" cy="1802225"/>
          </a:xfrm>
          <a:prstGeom prst="snip2DiagRect">
            <a:avLst>
              <a:gd name="adj1" fmla="val 0"/>
              <a:gd name="adj2" fmla="val 16667"/>
            </a:avLst>
          </a:prstGeom>
          <a:solidFill>
            <a:schemeClr val="bg1"/>
          </a:solidFill>
          <a:ln w="38100">
            <a:solidFill>
              <a:srgbClr val="009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9Slide03 Arima Madurai Black" panose="00000A00000000000000" pitchFamily="2" charset="0"/>
                <a:cs typeface="#9Slide03 Arima Madurai Black" panose="00000A00000000000000" pitchFamily="2" charset="0"/>
              </a:rPr>
              <a:t>8/ </a:t>
            </a:r>
            <a:r>
              <a:rPr lang="vi-VN" sz="4000" dirty="0">
                <a:solidFill>
                  <a:srgbClr val="FF0000"/>
                </a:solidFill>
                <a:latin typeface="#9Slide03 Arima Madurai Black" panose="00000A00000000000000" pitchFamily="2" charset="0"/>
                <a:cs typeface="#9Slide03 Arima Madurai Black" panose="00000A00000000000000" pitchFamily="2" charset="0"/>
              </a:rPr>
              <a:t>Nhân dân ta gửi gắm ước mơ nào trong truyện Thánh Gióng?</a:t>
            </a:r>
            <a:endParaRPr lang="vi-VN"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7" name="Picture 6">
            <a:hlinkClick r:id="rId5" action="ppaction://hlinksldjump"/>
            <a:extLst>
              <a:ext uri="{FF2B5EF4-FFF2-40B4-BE49-F238E27FC236}">
                <a16:creationId xmlns:a16="http://schemas.microsoft.com/office/drawing/2014/main" id="{A28557A2-352A-4E3E-BFD0-AAD5BD0060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613" y="350335"/>
            <a:ext cx="896374" cy="823330"/>
          </a:xfrm>
          <a:prstGeom prst="rect">
            <a:avLst/>
          </a:prstGeom>
        </p:spPr>
      </p:pic>
    </p:spTree>
    <p:extLst>
      <p:ext uri="{BB962C8B-B14F-4D97-AF65-F5344CB8AC3E}">
        <p14:creationId xmlns:p14="http://schemas.microsoft.com/office/powerpoint/2010/main" val="13449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4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30" presetClass="emph" presetSubtype="0" fill="hold" grpId="0"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subTnLst>
                                    <p:animClr clrSpc="rgb" dir="cw">
                                      <p:cBhvr override="childStyle">
                                        <p:cTn dur="1" fill="hold" display="0" masterRel="nextClick" afterEffect="1"/>
                                        <p:tgtEl>
                                          <p:spTgt spid="9"/>
                                        </p:tgtEl>
                                        <p:attrNameLst>
                                          <p:attrName>ppt_c</p:attrName>
                                        </p:attrNameLst>
                                      </p:cBhvr>
                                      <p:to>
                                        <a:schemeClr val="accent2"/>
                                      </p:to>
                                    </p:animClr>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4"/>
                                        </p:tgtEl>
                                      </p:cBhvr>
                                    </p:animEffect>
                                    <p:animScale>
                                      <p:cBhvr>
                                        <p:cTn id="40" dur="250" autoRev="1" fill="hold"/>
                                        <p:tgtEl>
                                          <p:spTgt spid="14"/>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6"/>
                                        </p:tgtEl>
                                      </p:cBhvr>
                                    </p:animEffect>
                                    <p:animScale>
                                      <p:cBhvr>
                                        <p:cTn id="46" dur="250" autoRev="1" fill="hold"/>
                                        <p:tgtEl>
                                          <p:spTgt spid="1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childTnLst>
        </p:cTn>
      </p:par>
    </p:tnLst>
    <p:bldLst>
      <p:bldP spid="9" grpId="0" animBg="1"/>
      <p:bldP spid="9" grpId="1" animBg="1"/>
      <p:bldP spid="10" grpId="0" animBg="1"/>
      <p:bldP spid="10" grpId="1" animBg="1"/>
      <p:bldP spid="14" grpId="0" animBg="1"/>
      <p:bldP spid="14" grpId="1" animBg="1"/>
      <p:bldP spid="16" grpId="0" animBg="1"/>
      <p:bldP spid="16" grpId="1"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BCF89F0-0D02-49B5-A26E-48AF8213F985}"/>
              </a:ext>
            </a:extLst>
          </p:cNvPr>
          <p:cNvSpPr txBox="1"/>
          <p:nvPr/>
        </p:nvSpPr>
        <p:spPr>
          <a:xfrm>
            <a:off x="76200" y="418981"/>
            <a:ext cx="12039600" cy="800219"/>
          </a:xfrm>
          <a:prstGeom prst="rect">
            <a:avLst/>
          </a:prstGeom>
          <a:noFill/>
        </p:spPr>
        <p:txBody>
          <a:bodyPr wrap="square" rtlCol="0">
            <a:spAutoFit/>
          </a:bodyPr>
          <a:lstStyle/>
          <a:p>
            <a:pPr algn="ctr">
              <a:lnSpc>
                <a:spcPct val="115000"/>
              </a:lnSpc>
              <a:spcAft>
                <a:spcPts val="800"/>
              </a:spcAft>
            </a:pP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BTVN: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Thực</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1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số</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nhiệm</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vụ</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sau</a:t>
            </a:r>
            <a:r>
              <a:rPr lang="en-US" sz="4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580879" y="1724432"/>
            <a:ext cx="957148" cy="1129281"/>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587508" y="3319350"/>
            <a:ext cx="957148" cy="1129281"/>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600208" y="4914268"/>
            <a:ext cx="957148" cy="1129281"/>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632" y="2106749"/>
            <a:ext cx="831706" cy="734801"/>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279" y="3701631"/>
            <a:ext cx="831706" cy="734801"/>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37" y="5347876"/>
            <a:ext cx="831706" cy="734801"/>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1968500" y="1782171"/>
            <a:ext cx="10896600" cy="948337"/>
          </a:xfrm>
          <a:prstGeom prst="rect">
            <a:avLst/>
          </a:prstGeom>
          <a:noFill/>
        </p:spPr>
        <p:txBody>
          <a:bodyPr wrap="square" rtlCol="0">
            <a:spAutoFit/>
          </a:bodyPr>
          <a:lstStyle/>
          <a:p>
            <a:pPr algn="just">
              <a:lnSpc>
                <a:spcPct val="115000"/>
              </a:lnSpc>
              <a:spcAft>
                <a:spcPts val="800"/>
              </a:spcAft>
            </a:pPr>
            <a:r>
              <a:rPr lang="en-US" sz="5000" dirty="0" err="1">
                <a:latin typeface="#9Slide05 SVNCookie" panose="020B0606040200020203" pitchFamily="34" charset="0"/>
                <a:ea typeface="Calibri" panose="020F0502020204030204" pitchFamily="34" charset="0"/>
                <a:cs typeface="Times New Roman" panose="02020603050405020304" pitchFamily="18" charset="0"/>
              </a:rPr>
              <a:t>Tìm</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hiểu</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về</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Tứ</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bất</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tử</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của</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Việt</a:t>
            </a:r>
            <a:r>
              <a:rPr lang="en-US" sz="5000" dirty="0">
                <a:latin typeface="#9Slide05 SVNCookie" panose="020B0606040200020203" pitchFamily="34" charset="0"/>
                <a:ea typeface="Calibri" panose="020F0502020204030204" pitchFamily="34" charset="0"/>
                <a:cs typeface="Times New Roman" panose="02020603050405020304" pitchFamily="18" charset="0"/>
              </a:rPr>
              <a:t> Nam</a:t>
            </a:r>
          </a:p>
        </p:txBody>
      </p:sp>
      <p:sp>
        <p:nvSpPr>
          <p:cNvPr id="24" name="TextBox 23">
            <a:extLst>
              <a:ext uri="{FF2B5EF4-FFF2-40B4-BE49-F238E27FC236}">
                <a16:creationId xmlns:a16="http://schemas.microsoft.com/office/drawing/2014/main" id="{E57E5503-EB8C-4A7F-B400-34A49B100BC1}"/>
              </a:ext>
            </a:extLst>
          </p:cNvPr>
          <p:cNvSpPr txBox="1"/>
          <p:nvPr/>
        </p:nvSpPr>
        <p:spPr>
          <a:xfrm>
            <a:off x="1968500" y="3392855"/>
            <a:ext cx="6400800" cy="948337"/>
          </a:xfrm>
          <a:prstGeom prst="rect">
            <a:avLst/>
          </a:prstGeom>
          <a:noFill/>
        </p:spPr>
        <p:txBody>
          <a:bodyPr wrap="square" rtlCol="0">
            <a:spAutoFit/>
          </a:bodyPr>
          <a:lstStyle/>
          <a:p>
            <a:pPr algn="just">
              <a:lnSpc>
                <a:spcPct val="115000"/>
              </a:lnSpc>
              <a:spcAft>
                <a:spcPts val="800"/>
              </a:spcAft>
            </a:pPr>
            <a:r>
              <a:rPr lang="en-US" sz="5000" dirty="0" err="1">
                <a:latin typeface="#9Slide05 SVNCookie" panose="020B0606040200020203" pitchFamily="34" charset="0"/>
                <a:ea typeface="Calibri" panose="020F0502020204030204" pitchFamily="34" charset="0"/>
                <a:cs typeface="Times New Roman" panose="02020603050405020304" pitchFamily="18" charset="0"/>
              </a:rPr>
              <a:t>Tìm</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hiểu</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về</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Hội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Gióng</a:t>
            </a:r>
            <a:endParaRPr lang="en-US" sz="5000" dirty="0">
              <a:latin typeface="#9Slide05 SVNCookie" panose="020B0606040200020203"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1955800" y="4599064"/>
            <a:ext cx="9910526" cy="1833194"/>
          </a:xfrm>
          <a:prstGeom prst="rect">
            <a:avLst/>
          </a:prstGeom>
          <a:noFill/>
        </p:spPr>
        <p:txBody>
          <a:bodyPr wrap="square" rtlCol="0">
            <a:spAutoFit/>
          </a:bodyPr>
          <a:lstStyle/>
          <a:p>
            <a:pPr algn="just">
              <a:lnSpc>
                <a:spcPct val="115000"/>
              </a:lnSpc>
              <a:spcAft>
                <a:spcPts val="800"/>
              </a:spcAft>
            </a:pPr>
            <a:r>
              <a:rPr lang="en-US" sz="5000" dirty="0" err="1">
                <a:latin typeface="#9Slide05 SVNCookie" panose="020B0606040200020203" pitchFamily="34" charset="0"/>
                <a:ea typeface="Calibri" panose="020F0502020204030204" pitchFamily="34" charset="0"/>
                <a:cs typeface="Times New Roman" panose="02020603050405020304" pitchFamily="18" charset="0"/>
              </a:rPr>
              <a:t>Giải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thích</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vì</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sao</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hội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thi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thể</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thao</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trong</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nhà</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trường</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phổ</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thông</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lại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mang</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tên</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Hội</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khỏe</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Phù</a:t>
            </a:r>
            <a:r>
              <a:rPr lang="en-US" sz="5000" dirty="0">
                <a:latin typeface="#9Slide05 SVNCookie" panose="020B0606040200020203" pitchFamily="34" charset="0"/>
                <a:ea typeface="Calibri" panose="020F0502020204030204" pitchFamily="34" charset="0"/>
                <a:cs typeface="Times New Roman" panose="02020603050405020304" pitchFamily="18" charset="0"/>
              </a:rPr>
              <a:t> </a:t>
            </a:r>
            <a:r>
              <a:rPr lang="en-US" sz="5000" dirty="0" err="1">
                <a:latin typeface="#9Slide05 SVNCookie" panose="020B0606040200020203" pitchFamily="34" charset="0"/>
                <a:ea typeface="Calibri" panose="020F0502020204030204" pitchFamily="34" charset="0"/>
                <a:cs typeface="Times New Roman" panose="02020603050405020304" pitchFamily="18" charset="0"/>
              </a:rPr>
              <a:t>Đổng</a:t>
            </a:r>
            <a:r>
              <a:rPr lang="en-US" sz="5000" dirty="0">
                <a:latin typeface="#9Slide05 SVNCookie" panose="020B0606040200020203" pitchFamily="34" charset="0"/>
                <a:ea typeface="Calibri" panose="020F0502020204030204" pitchFamily="34" charset="0"/>
                <a:cs typeface="Times New Roman" panose="02020603050405020304" pitchFamily="18" charset="0"/>
              </a:rPr>
              <a:t>.</a:t>
            </a:r>
            <a:endParaRPr lang="en-SG" sz="5000" i="1" dirty="0">
              <a:latin typeface="#9Slide04 AdrianeSwash" panose="02000504060000090004" pitchFamily="2" charset="0"/>
              <a:cs typeface="Times New Roman" panose="02020603050405020304" pitchFamily="18" charset="0"/>
            </a:endParaRPr>
          </a:p>
        </p:txBody>
      </p:sp>
      <p:pic>
        <p:nvPicPr>
          <p:cNvPr id="26" name="Picture 25" descr="A picture containing text&#10;&#10;Description automatically generated">
            <a:extLst>
              <a:ext uri="{FF2B5EF4-FFF2-40B4-BE49-F238E27FC236}">
                <a16:creationId xmlns:a16="http://schemas.microsoft.com/office/drawing/2014/main" id="{B86E1C0D-7FF8-47AA-A403-2587413E8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63000" y="1896717"/>
            <a:ext cx="3442487" cy="2382078"/>
          </a:xfrm>
          <a:prstGeom prst="rect">
            <a:avLst/>
          </a:prstGeom>
        </p:spPr>
      </p:pic>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ần thoại sử Việt] - Truyền thuyết Thánh Gióng - YouTube">
            <a:extLst>
              <a:ext uri="{FF2B5EF4-FFF2-40B4-BE49-F238E27FC236}">
                <a16:creationId xmlns:a16="http://schemas.microsoft.com/office/drawing/2014/main" id="{A87CCB05-3151-4296-BA5B-CC2B77C7E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478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5"/>
          <a:stretch>
            <a:fillRect/>
          </a:stretch>
        </p:blipFill>
        <p:spPr>
          <a:xfrm rot="16200000">
            <a:off x="2662464" y="-2708340"/>
            <a:ext cx="6858000" cy="12287937"/>
          </a:xfrm>
          <a:prstGeom prst="rect">
            <a:avLst/>
          </a:prstGeom>
        </p:spPr>
      </p:pic>
      <p:grpSp>
        <p:nvGrpSpPr>
          <p:cNvPr id="14" name="组合 13"/>
          <p:cNvGrpSpPr/>
          <p:nvPr/>
        </p:nvGrpSpPr>
        <p:grpSpPr>
          <a:xfrm>
            <a:off x="339271" y="244929"/>
            <a:ext cx="11562443" cy="6312014"/>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图文框 6"/>
            <p:cNvSpPr/>
            <p:nvPr/>
          </p:nvSpPr>
          <p:spPr>
            <a:xfrm>
              <a:off x="486228" y="388142"/>
              <a:ext cx="11255829" cy="5969115"/>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标题 1"/>
          <p:cNvSpPr txBox="1"/>
          <p:nvPr/>
        </p:nvSpPr>
        <p:spPr>
          <a:xfrm>
            <a:off x="1838107" y="3152502"/>
            <a:ext cx="573550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3800" b="1" dirty="0">
                <a:solidFill>
                  <a:srgbClr val="006835"/>
                </a:solidFill>
                <a:latin typeface="#9Slide05 IcielCiaobella" pitchFamily="2" charset="0"/>
                <a:ea typeface="小鹿犬拼音体" panose="02010601030101010101" pitchFamily="2" charset="-122"/>
              </a:rPr>
              <a:t>Thank you!</a:t>
            </a:r>
            <a:endParaRPr lang="zh-CN" altLang="en-US" sz="13800" b="1" dirty="0">
              <a:solidFill>
                <a:srgbClr val="006835"/>
              </a:solidFill>
              <a:latin typeface="#9Slide05 IcielCiaobella" pitchFamily="2" charset="0"/>
              <a:ea typeface="小鹿犬拼音体" panose="02010601030101010101" pitchFamily="2" charset="-122"/>
            </a:endParaRPr>
          </a:p>
        </p:txBody>
      </p:sp>
      <p:pic>
        <p:nvPicPr>
          <p:cNvPr id="18" name="图形 17"/>
          <p:cNvPicPr>
            <a:picLocks noChangeAspect="1"/>
          </p:cNvPicPr>
          <p:nvPr/>
        </p:nvPicPr>
        <p:blipFill>
          <a:blip r:embed="rId6"/>
          <a:stretch>
            <a:fillRect/>
          </a:stretch>
        </p:blipFill>
        <p:spPr>
          <a:xfrm rot="1289753">
            <a:off x="7186033" y="1816200"/>
            <a:ext cx="1001202" cy="912358"/>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227237" flipH="1">
            <a:off x="1494867" y="3658172"/>
            <a:ext cx="454842" cy="910969"/>
          </a:xfrm>
          <a:prstGeom prst="rect">
            <a:avLst/>
          </a:prstGeom>
        </p:spPr>
      </p:pic>
      <p:grpSp>
        <p:nvGrpSpPr>
          <p:cNvPr id="26" name="组合 25"/>
          <p:cNvGrpSpPr/>
          <p:nvPr/>
        </p:nvGrpSpPr>
        <p:grpSpPr>
          <a:xfrm>
            <a:off x="7906429" y="2620162"/>
            <a:ext cx="3662638" cy="3499629"/>
            <a:chOff x="7130420" y="1919040"/>
            <a:chExt cx="4438647" cy="4200751"/>
          </a:xfrm>
        </p:grpSpPr>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0420" y="1919040"/>
              <a:ext cx="4438647" cy="4200751"/>
            </a:xfrm>
            <a:prstGeom prst="rect">
              <a:avLst/>
            </a:prstGeom>
          </p:spPr>
        </p:pic>
        <p:pic>
          <p:nvPicPr>
            <p:cNvPr id="16" name="图形 15"/>
            <p:cNvPicPr>
              <a:picLocks noChangeAspect="1"/>
            </p:cNvPicPr>
            <p:nvPr/>
          </p:nvPicPr>
          <p:blipFill>
            <a:blip r:embed="rId9"/>
            <a:stretch>
              <a:fillRect/>
            </a:stretch>
          </p:blipFill>
          <p:spPr>
            <a:xfrm rot="1117198">
              <a:off x="10347839" y="3043060"/>
              <a:ext cx="619398" cy="1169238"/>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83248">
              <a:off x="10105762" y="3417979"/>
              <a:ext cx="775569" cy="775569"/>
            </a:xfrm>
            <a:prstGeom prst="rect">
              <a:avLst/>
            </a:prstGeom>
          </p:spPr>
        </p:pic>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8337" y="2724846"/>
              <a:ext cx="1204689" cy="1607197"/>
            </a:xfrm>
            <a:prstGeom prst="rect">
              <a:avLst/>
            </a:prstGeom>
          </p:spPr>
        </p:pic>
      </p:grpSp>
      <p:pic>
        <p:nvPicPr>
          <p:cNvPr id="25" name="图片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0128" y="3760580"/>
            <a:ext cx="981039" cy="903179"/>
          </a:xfrm>
          <a:prstGeom prst="rect">
            <a:avLst/>
          </a:prstGeom>
        </p:spPr>
      </p:pic>
      <p:pic>
        <p:nvPicPr>
          <p:cNvPr id="27" name="59a3ca97009b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3939" y="-1033550"/>
            <a:ext cx="609600" cy="609600"/>
          </a:xfrm>
          <a:prstGeom prst="rect">
            <a:avLst/>
          </a:prstGeom>
        </p:spPr>
      </p:pic>
    </p:spTree>
    <p:extLst>
      <p:ext uri="{BB962C8B-B14F-4D97-AF65-F5344CB8AC3E}">
        <p14:creationId xmlns:p14="http://schemas.microsoft.com/office/powerpoint/2010/main" val="1672868205"/>
      </p:ext>
    </p:extLst>
  </p:cSld>
  <p:clrMapOvr>
    <a:masterClrMapping/>
  </p:clrMapOvr>
  <mc:AlternateContent xmlns:mc="http://schemas.openxmlformats.org/markup-compatibility/2006" xmlns:p14="http://schemas.microsoft.com/office/powerpoint/2010/main">
    <mc:Choice Requires="p14">
      <p:transition spd="slow" p14:dur="17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53" presetClass="entr" presetSubtype="16"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animEffect transition="in" filter="fade">
                                      <p:cBhvr>
                                        <p:cTn id="11" dur="500"/>
                                        <p:tgtEl>
                                          <p:spTgt spid="14"/>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fltVal val="0"/>
                                          </p:val>
                                        </p:tav>
                                        <p:tav tm="100000">
                                          <p:val>
                                            <p:strVal val="#ppt_w"/>
                                          </p:val>
                                        </p:tav>
                                      </p:tavLst>
                                    </p:anim>
                                    <p:anim calcmode="lin" valueType="num">
                                      <p:cBhvr>
                                        <p:cTn id="16" dur="1000" fill="hold"/>
                                        <p:tgtEl>
                                          <p:spTgt spid="26"/>
                                        </p:tgtEl>
                                        <p:attrNameLst>
                                          <p:attrName>ppt_h</p:attrName>
                                        </p:attrNameLst>
                                      </p:cBhvr>
                                      <p:tavLst>
                                        <p:tav tm="0">
                                          <p:val>
                                            <p:fltVal val="0"/>
                                          </p:val>
                                        </p:tav>
                                        <p:tav tm="100000">
                                          <p:val>
                                            <p:strVal val="#ppt_h"/>
                                          </p:val>
                                        </p:tav>
                                      </p:tavLst>
                                    </p:anim>
                                    <p:anim calcmode="lin" valueType="num">
                                      <p:cBhvr>
                                        <p:cTn id="17" dur="1000" fill="hold"/>
                                        <p:tgtEl>
                                          <p:spTgt spid="26"/>
                                        </p:tgtEl>
                                        <p:attrNameLst>
                                          <p:attrName>style.rotation</p:attrName>
                                        </p:attrNameLst>
                                      </p:cBhvr>
                                      <p:tavLst>
                                        <p:tav tm="0">
                                          <p:val>
                                            <p:fltVal val="90"/>
                                          </p:val>
                                        </p:tav>
                                        <p:tav tm="100000">
                                          <p:val>
                                            <p:fltVal val="0"/>
                                          </p:val>
                                        </p:tav>
                                      </p:tavLst>
                                    </p:anim>
                                    <p:animEffect transition="in" filter="fade">
                                      <p:cBhvr>
                                        <p:cTn id="18" dur="1000"/>
                                        <p:tgtEl>
                                          <p:spTgt spid="26"/>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par>
                          <p:cTn id="27" fill="hold">
                            <p:stCondLst>
                              <p:cond delay="2500"/>
                            </p:stCondLst>
                            <p:childTnLst>
                              <p:par>
                                <p:cTn id="28" presetID="2" presetClass="entr" presetSubtype="9"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0-#ppt_h/2"/>
                                          </p:val>
                                        </p:tav>
                                        <p:tav tm="100000">
                                          <p:val>
                                            <p:strVal val="#ppt_y"/>
                                          </p:val>
                                        </p:tav>
                                      </p:tavLst>
                                    </p:anim>
                                  </p:childTnLst>
                                </p:cTn>
                              </p:par>
                              <p:par>
                                <p:cTn id="32" presetID="2" presetClass="entr" presetSubtype="9"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27"/>
                </p:tgtEl>
              </p:cMediaNode>
            </p:audio>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5A7631-74DA-4D8D-8617-922E2E076182}"/>
              </a:ext>
            </a:extLst>
          </p:cNvPr>
          <p:cNvSpPr txBox="1"/>
          <p:nvPr/>
        </p:nvSpPr>
        <p:spPr>
          <a:xfrm>
            <a:off x="394402" y="5124271"/>
            <a:ext cx="11385443" cy="1015663"/>
          </a:xfrm>
          <a:prstGeom prst="rect">
            <a:avLst/>
          </a:prstGeom>
          <a:noFill/>
        </p:spPr>
        <p:txBody>
          <a:bodyPr wrap="square" rtlCol="0">
            <a:spAutoFit/>
          </a:bodyPr>
          <a:lstStyle/>
          <a:p>
            <a:pPr algn="ctr"/>
            <a:r>
              <a:rPr lang="en-US" sz="6000" dirty="0" err="1">
                <a:solidFill>
                  <a:srgbClr val="FF0000"/>
                </a:solidFill>
                <a:latin typeface="#9Slide05 SVNBulgary" pitchFamily="2" charset="0"/>
              </a:rPr>
              <a:t>Bài</a:t>
            </a:r>
            <a:r>
              <a:rPr lang="en-US" sz="6000" dirty="0">
                <a:solidFill>
                  <a:srgbClr val="FF0000"/>
                </a:solidFill>
                <a:latin typeface="#9Slide05 SVNBulgary" pitchFamily="2" charset="0"/>
              </a:rPr>
              <a:t> 6. </a:t>
            </a:r>
            <a:r>
              <a:rPr lang="en-US" sz="6000" dirty="0" err="1">
                <a:solidFill>
                  <a:srgbClr val="FF0000"/>
                </a:solidFill>
                <a:latin typeface="#9Slide05 SVNBulgary" pitchFamily="2" charset="0"/>
              </a:rPr>
              <a:t>Chuyện</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kể</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về</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những</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người</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anh</a:t>
            </a:r>
            <a:r>
              <a:rPr lang="en-US" sz="6000" dirty="0">
                <a:solidFill>
                  <a:srgbClr val="FF0000"/>
                </a:solidFill>
                <a:latin typeface="#9Slide05 SVNBulgary" pitchFamily="2" charset="0"/>
              </a:rPr>
              <a:t> </a:t>
            </a:r>
            <a:r>
              <a:rPr lang="en-US" sz="6000" dirty="0" err="1">
                <a:solidFill>
                  <a:srgbClr val="FF0000"/>
                </a:solidFill>
                <a:latin typeface="#9Slide05 SVNBulgary" pitchFamily="2" charset="0"/>
              </a:rPr>
              <a:t>hùng</a:t>
            </a:r>
            <a:endParaRPr lang="en-US" sz="6000" dirty="0">
              <a:solidFill>
                <a:srgbClr val="FF0000"/>
              </a:solidFill>
              <a:latin typeface="#9Slide05 SVNBulgary" pitchFamily="2" charset="0"/>
            </a:endParaRPr>
          </a:p>
        </p:txBody>
      </p:sp>
      <p:pic>
        <p:nvPicPr>
          <p:cNvPr id="1026" name="Picture 2" descr="Thánh Gióng xuất hiện trong game online Việt">
            <a:extLst>
              <a:ext uri="{FF2B5EF4-FFF2-40B4-BE49-F238E27FC236}">
                <a16:creationId xmlns:a16="http://schemas.microsoft.com/office/drawing/2014/main" id="{7C9A66D9-AEAD-486F-A688-E214A06F0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02" y="417250"/>
            <a:ext cx="5500369" cy="4151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HÃ¬nh áº£nh cÃ³ liÃªn quan">
            <a:extLst>
              <a:ext uri="{FF2B5EF4-FFF2-40B4-BE49-F238E27FC236}">
                <a16:creationId xmlns:a16="http://schemas.microsoft.com/office/drawing/2014/main" id="{8F605560-C3F3-4AA9-903D-9A8E1C88B1BF}"/>
              </a:ext>
            </a:extLst>
          </p:cNvPr>
          <p:cNvPicPr>
            <a:picLocks noChangeAspect="1" noChangeArrowheads="1"/>
          </p:cNvPicPr>
          <p:nvPr/>
        </p:nvPicPr>
        <p:blipFill rotWithShape="1">
          <a:blip r:embed="rId4"/>
          <a:srcRect l="25625" r="5654" b="11989"/>
          <a:stretch/>
        </p:blipFill>
        <p:spPr bwMode="auto">
          <a:xfrm>
            <a:off x="6108405" y="417250"/>
            <a:ext cx="5671440" cy="4151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8030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4FABC-94F3-489A-86F9-406A5833380C}"/>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4">
            <a:extLst>
              <a:ext uri="{FF2B5EF4-FFF2-40B4-BE49-F238E27FC236}">
                <a16:creationId xmlns:a16="http://schemas.microsoft.com/office/drawing/2014/main" id="{4E5A459C-1CD0-4C40-A43B-B10D26251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62400" y="-1891075"/>
            <a:ext cx="4267201" cy="10879636"/>
          </a:xfrm>
          <a:prstGeom prst="rect">
            <a:avLst/>
          </a:prstGeom>
        </p:spPr>
      </p:pic>
      <p:sp>
        <p:nvSpPr>
          <p:cNvPr id="8" name="文本框 9">
            <a:extLst>
              <a:ext uri="{FF2B5EF4-FFF2-40B4-BE49-F238E27FC236}">
                <a16:creationId xmlns:a16="http://schemas.microsoft.com/office/drawing/2014/main" id="{154F1AF6-6446-4B98-989C-B10F04A09672}"/>
              </a:ext>
            </a:extLst>
          </p:cNvPr>
          <p:cNvSpPr txBox="1"/>
          <p:nvPr/>
        </p:nvSpPr>
        <p:spPr>
          <a:xfrm>
            <a:off x="1352909" y="2763913"/>
            <a:ext cx="948618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b="1" dirty="0" err="1">
                <a:solidFill>
                  <a:srgbClr val="377636"/>
                </a:solidFill>
                <a:latin typeface="#9Slide05 SVNCookie" panose="020B0606040200020203" pitchFamily="34" charset="0"/>
                <a:ea typeface="幼圆" panose="02010509060101010101" pitchFamily="49" charset="-122"/>
              </a:rPr>
              <a:t>Tìm</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hiểu</a:t>
            </a:r>
            <a:r>
              <a:rPr lang="en-US" altLang="zh-CN" sz="9600" b="1" dirty="0">
                <a:solidFill>
                  <a:srgbClr val="377636"/>
                </a:solidFill>
                <a:latin typeface="#9Slide05 SVNCookie" panose="020B0606040200020203" pitchFamily="34" charset="0"/>
                <a:ea typeface="幼圆" panose="02010509060101010101" pitchFamily="49" charset="-122"/>
              </a:rPr>
              <a:t> tri </a:t>
            </a:r>
            <a:r>
              <a:rPr lang="en-US" altLang="zh-CN" sz="9600" b="1" dirty="0" err="1">
                <a:solidFill>
                  <a:srgbClr val="377636"/>
                </a:solidFill>
                <a:latin typeface="#9Slide05 SVNCookie" panose="020B0606040200020203" pitchFamily="34" charset="0"/>
                <a:ea typeface="幼圆" panose="02010509060101010101" pitchFamily="49" charset="-122"/>
              </a:rPr>
              <a:t>thức</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đọc</a:t>
            </a:r>
            <a:r>
              <a:rPr lang="en-US" altLang="zh-CN" sz="9600" b="1" dirty="0">
                <a:solidFill>
                  <a:srgbClr val="377636"/>
                </a:solidFill>
                <a:latin typeface="#9Slide05 SVNCookie" panose="020B0606040200020203" pitchFamily="34" charset="0"/>
                <a:ea typeface="幼圆" panose="02010509060101010101" pitchFamily="49" charset="-122"/>
              </a:rPr>
              <a:t> </a:t>
            </a:r>
            <a:r>
              <a:rPr lang="en-US" altLang="zh-CN" sz="9600" b="1" dirty="0" err="1">
                <a:solidFill>
                  <a:srgbClr val="377636"/>
                </a:solidFill>
                <a:latin typeface="#9Slide05 SVNCookie" panose="020B0606040200020203" pitchFamily="34" charset="0"/>
                <a:ea typeface="幼圆" panose="02010509060101010101" pitchFamily="49" charset="-122"/>
              </a:rPr>
              <a:t>hiểu</a:t>
            </a:r>
            <a:endParaRPr lang="zh-CN" altLang="en-US" sz="9600" b="1" dirty="0">
              <a:solidFill>
                <a:srgbClr val="377636"/>
              </a:solidFill>
              <a:latin typeface="#9Slide05 SVNCookie" panose="020B0606040200020203" pitchFamily="34" charset="0"/>
              <a:ea typeface="幼圆" panose="02010509060101010101" pitchFamily="49" charset="-122"/>
            </a:endParaRPr>
          </a:p>
        </p:txBody>
      </p:sp>
    </p:spTree>
    <p:extLst>
      <p:ext uri="{BB962C8B-B14F-4D97-AF65-F5344CB8AC3E}">
        <p14:creationId xmlns:p14="http://schemas.microsoft.com/office/powerpoint/2010/main" val="298324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843FEB0-1454-49D2-B592-9C3595937980}"/>
              </a:ext>
            </a:extLst>
          </p:cNvPr>
          <p:cNvGrpSpPr/>
          <p:nvPr/>
        </p:nvGrpSpPr>
        <p:grpSpPr>
          <a:xfrm rot="16200000">
            <a:off x="-2802803" y="2836000"/>
            <a:ext cx="6824801" cy="914401"/>
            <a:chOff x="2362201" y="152400"/>
            <a:chExt cx="6824801" cy="914401"/>
          </a:xfrm>
        </p:grpSpPr>
        <p:sp>
          <p:nvSpPr>
            <p:cNvPr id="4" name="Rectangle 3">
              <a:extLst>
                <a:ext uri="{FF2B5EF4-FFF2-40B4-BE49-F238E27FC236}">
                  <a16:creationId xmlns:a16="http://schemas.microsoft.com/office/drawing/2014/main" id="{F2084812-F7B1-4A00-91AB-DEB2C78899B1}"/>
                </a:ext>
              </a:extLst>
            </p:cNvPr>
            <p:cNvSpPr/>
            <p:nvPr/>
          </p:nvSpPr>
          <p:spPr>
            <a:xfrm>
              <a:off x="2362201" y="152400"/>
              <a:ext cx="6553200" cy="78800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879;p29">
              <a:extLst>
                <a:ext uri="{FF2B5EF4-FFF2-40B4-BE49-F238E27FC236}">
                  <a16:creationId xmlns:a16="http://schemas.microsoft.com/office/drawing/2014/main" id="{07FAAD6A-E46F-413E-BB2D-0F6F6DE67D33}"/>
                </a:ext>
              </a:extLst>
            </p:cNvPr>
            <p:cNvSpPr txBox="1">
              <a:spLocks/>
            </p:cNvSpPr>
            <p:nvPr/>
          </p:nvSpPr>
          <p:spPr>
            <a:xfrm>
              <a:off x="2362202" y="278801"/>
              <a:ext cx="6824800" cy="788000"/>
            </a:xfrm>
            <a:prstGeom prst="rect">
              <a:avLst/>
            </a:prstGeom>
          </p:spPr>
          <p:txBody>
            <a:bodyPr spcFirstLastPara="1" vert="horz" wrap="square" lIns="121900" tIns="121900" rIns="121900" bIns="121900" rtlCol="0" anchor="ctr" anchorCtr="0">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4800" dirty="0">
                  <a:solidFill>
                    <a:srgbClr val="FF0000"/>
                  </a:solidFill>
                  <a:latin typeface="#9Slide03 Arima Madurai Black" panose="00000A00000000000000" pitchFamily="2" charset="0"/>
                  <a:cs typeface="#9Slide03 Arima Madurai Black" panose="00000A00000000000000" pitchFamily="2" charset="0"/>
                </a:rPr>
                <a:t>TRUYỀN THUYẾT</a:t>
              </a:r>
            </a:p>
          </p:txBody>
        </p:sp>
      </p:grpSp>
      <p:sp>
        <p:nvSpPr>
          <p:cNvPr id="6" name="Rectangle 5">
            <a:extLst>
              <a:ext uri="{FF2B5EF4-FFF2-40B4-BE49-F238E27FC236}">
                <a16:creationId xmlns:a16="http://schemas.microsoft.com/office/drawing/2014/main" id="{7E1AFEEC-73E8-4EBB-88D8-EC01AA047627}"/>
              </a:ext>
            </a:extLst>
          </p:cNvPr>
          <p:cNvSpPr/>
          <p:nvPr/>
        </p:nvSpPr>
        <p:spPr>
          <a:xfrm>
            <a:off x="1107662" y="152401"/>
            <a:ext cx="10931942" cy="61801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oogle Shape;5546;p46">
            <a:extLst>
              <a:ext uri="{FF2B5EF4-FFF2-40B4-BE49-F238E27FC236}">
                <a16:creationId xmlns:a16="http://schemas.microsoft.com/office/drawing/2014/main" id="{D5FA5F96-3258-48C2-A604-257E5BF470B3}"/>
              </a:ext>
            </a:extLst>
          </p:cNvPr>
          <p:cNvGrpSpPr/>
          <p:nvPr/>
        </p:nvGrpSpPr>
        <p:grpSpPr>
          <a:xfrm>
            <a:off x="4195647" y="441888"/>
            <a:ext cx="307573" cy="307573"/>
            <a:chOff x="5660400" y="238125"/>
            <a:chExt cx="481825" cy="481825"/>
          </a:xfrm>
        </p:grpSpPr>
        <p:sp>
          <p:nvSpPr>
            <p:cNvPr id="8" name="Google Shape;5547;p46">
              <a:extLst>
                <a:ext uri="{FF2B5EF4-FFF2-40B4-BE49-F238E27FC236}">
                  <a16:creationId xmlns:a16="http://schemas.microsoft.com/office/drawing/2014/main" id="{7EF0034B-D9DA-4B0F-9841-C583AEA45B42}"/>
                </a:ext>
              </a:extLst>
            </p:cNvPr>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5F7D95"/>
            </a:solidFill>
            <a:ln>
              <a:noFill/>
            </a:ln>
          </p:spPr>
          <p:txBody>
            <a:bodyPr spcFirstLastPara="1" wrap="square" lIns="121900" tIns="121900" rIns="121900" bIns="121900" anchor="ctr" anchorCtr="0">
              <a:noAutofit/>
            </a:bodyPr>
            <a:lstStyle/>
            <a:p>
              <a:endParaRPr sz="1867">
                <a:solidFill>
                  <a:srgbClr val="435D74"/>
                </a:solidFill>
              </a:endParaRPr>
            </a:p>
          </p:txBody>
        </p:sp>
        <p:sp>
          <p:nvSpPr>
            <p:cNvPr id="9" name="Google Shape;5548;p46">
              <a:extLst>
                <a:ext uri="{FF2B5EF4-FFF2-40B4-BE49-F238E27FC236}">
                  <a16:creationId xmlns:a16="http://schemas.microsoft.com/office/drawing/2014/main" id="{DAD07D5C-0CBF-4B42-84FF-93237445B0F3}"/>
                </a:ext>
              </a:extLst>
            </p:cNvPr>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5F7D95"/>
            </a:solidFill>
            <a:ln>
              <a:noFill/>
            </a:ln>
          </p:spPr>
          <p:txBody>
            <a:bodyPr spcFirstLastPara="1" wrap="square" lIns="121900" tIns="121900" rIns="121900" bIns="121900" anchor="ctr" anchorCtr="0">
              <a:noAutofit/>
            </a:bodyPr>
            <a:lstStyle/>
            <a:p>
              <a:endParaRPr sz="1867">
                <a:solidFill>
                  <a:srgbClr val="435D74"/>
                </a:solidFill>
              </a:endParaRPr>
            </a:p>
          </p:txBody>
        </p:sp>
      </p:grpSp>
      <p:sp>
        <p:nvSpPr>
          <p:cNvPr id="10" name="TextBox 9">
            <a:extLst>
              <a:ext uri="{FF2B5EF4-FFF2-40B4-BE49-F238E27FC236}">
                <a16:creationId xmlns:a16="http://schemas.microsoft.com/office/drawing/2014/main" id="{CA2A96E2-AC45-4AC9-A468-BFEE7D8AF73E}"/>
              </a:ext>
            </a:extLst>
          </p:cNvPr>
          <p:cNvSpPr txBox="1"/>
          <p:nvPr/>
        </p:nvSpPr>
        <p:spPr>
          <a:xfrm>
            <a:off x="4652372" y="152401"/>
            <a:ext cx="4517184" cy="752065"/>
          </a:xfrm>
          <a:prstGeom prst="rect">
            <a:avLst/>
          </a:prstGeom>
          <a:noFill/>
        </p:spPr>
        <p:txBody>
          <a:bodyPr wrap="square">
            <a:spAutoFit/>
          </a:bodyPr>
          <a:lstStyle/>
          <a:p>
            <a:pPr algn="just">
              <a:lnSpc>
                <a:spcPct val="150000"/>
              </a:lnSpc>
            </a:pP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F02ABC9-B456-400A-8088-C9BFDD84622C}"/>
              </a:ext>
            </a:extLst>
          </p:cNvPr>
          <p:cNvSpPr txBox="1"/>
          <p:nvPr/>
        </p:nvSpPr>
        <p:spPr>
          <a:xfrm>
            <a:off x="1193200" y="990600"/>
            <a:ext cx="10720003" cy="5341975"/>
          </a:xfrm>
          <a:prstGeom prst="rect">
            <a:avLst/>
          </a:prstGeom>
          <a:noFill/>
        </p:spPr>
        <p:txBody>
          <a:bodyPr wrap="square">
            <a:spAutoFit/>
          </a:bodyPr>
          <a:lstStyle/>
          <a:p>
            <a:pPr marL="457200" indent="-457200" algn="just">
              <a:lnSpc>
                <a:spcPct val="120000"/>
              </a:lnSpc>
              <a:spcAft>
                <a:spcPts val="1067"/>
              </a:spcAft>
              <a:buFontTx/>
              <a:buChar char="-"/>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phương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1067"/>
              </a:spcAft>
              <a:buFontTx/>
              <a:buChar char="-"/>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ảo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1067"/>
              </a:spcAft>
              <a:buFontTx/>
              <a:buChar char="-"/>
            </a:pPr>
            <a:r>
              <a:rPr lang="en-US" sz="3200" b="1" dirty="0" err="1">
                <a:effectLst/>
                <a:latin typeface="Times New Roman" panose="02020603050405020304" pitchFamily="18" charset="0"/>
                <a:ea typeface="Calibri" panose="020F0502020204030204" pitchFamily="34" charset="0"/>
              </a:rPr>
              <a:t>Mục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đích</a:t>
            </a:r>
            <a:r>
              <a:rPr lang="en-US" sz="3200" b="1" dirty="0">
                <a:effectLst/>
                <a:latin typeface="Times New Roman" panose="02020603050405020304" pitchFamily="18" charset="0"/>
                <a:ea typeface="Calibri" panose="020F0502020204030204" pitchFamily="34" charset="0"/>
              </a:rPr>
              <a:t>:</a:t>
            </a:r>
            <a:r>
              <a:rPr lang="en-US" sz="3200" dirty="0">
                <a:effectLst/>
                <a:latin typeface="Times New Roman" panose="02020603050405020304" pitchFamily="18" charset="0"/>
                <a:ea typeface="Calibri" panose="020F0502020204030204" pitchFamily="34" charset="0"/>
              </a:rPr>
              <a:t> </a:t>
            </a:r>
          </a:p>
          <a:p>
            <a:pPr algn="just">
              <a:lnSpc>
                <a:spcPct val="120000"/>
              </a:lnSpc>
              <a:spcAft>
                <a:spcPts val="1067"/>
              </a:spcAft>
            </a:pPr>
            <a:r>
              <a:rPr lang="en-US" sz="3200" dirty="0">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độ</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đánh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sự</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kiện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vật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liên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quan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lịch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sử</a:t>
            </a:r>
            <a:r>
              <a:rPr lang="en-US" sz="3200" dirty="0">
                <a:effectLst/>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a:p>
            <a:pPr algn="just">
              <a:lnSpc>
                <a:spcPct val="120000"/>
              </a:lnSpc>
              <a:spcAft>
                <a:spcPts val="1067"/>
              </a:spcAft>
            </a:pP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Giải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nguồn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gốc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cảnh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vật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theo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quan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niệm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966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1756</TotalTime>
  <Words>6196</Words>
  <Application>Microsoft Macintosh PowerPoint</Application>
  <PresentationFormat>Widescreen</PresentationFormat>
  <Paragraphs>374</Paragraphs>
  <Slides>60</Slides>
  <Notes>58</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60</vt:i4>
      </vt:variant>
    </vt:vector>
  </HeadingPairs>
  <TitlesOfParts>
    <vt:vector size="79" baseType="lpstr">
      <vt:lpstr>#9Slide03 Arima Madurai</vt:lpstr>
      <vt:lpstr>#9Slide03 Arima Madurai Black</vt:lpstr>
      <vt:lpstr>#9Slide04 AdrianeSwash</vt:lpstr>
      <vt:lpstr>#9Slide05 FS Blonde Script</vt:lpstr>
      <vt:lpstr>#9Slide05 Gullever Font</vt:lpstr>
      <vt:lpstr>#9Slide05 IcielCiaobella</vt:lpstr>
      <vt:lpstr>#9Slide05 SVNBulgary</vt:lpstr>
      <vt:lpstr>#9Slide05 SVNCookie</vt:lpstr>
      <vt:lpstr>#9Slide05 SVNTaiga</vt:lpstr>
      <vt:lpstr>Arial</vt:lpstr>
      <vt:lpstr>Calibri</vt:lpstr>
      <vt:lpstr>Futura-Condensed-Normal</vt:lpstr>
      <vt:lpstr>Georgia</vt:lpstr>
      <vt:lpstr>Impact</vt:lpstr>
      <vt:lpstr>Times New Roman</vt:lpstr>
      <vt:lpstr>Wingdings</vt:lpstr>
      <vt:lpstr>Wingdings 2</vt:lpstr>
      <vt:lpstr>汉仪家书简</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văn bản</vt:lpstr>
      <vt:lpstr>2. Tóm tắt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cảm của nhân dân với Gióng</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dc:creator>
  <cp:lastModifiedBy>Microsoft Office User</cp:lastModifiedBy>
  <cp:revision>387</cp:revision>
  <cp:lastPrinted>2019-08-13T17:03:47Z</cp:lastPrinted>
  <dcterms:created xsi:type="dcterms:W3CDTF">2006-08-16T00:00:00Z</dcterms:created>
  <dcterms:modified xsi:type="dcterms:W3CDTF">2025-01-20T15:17:44Z</dcterms:modified>
</cp:coreProperties>
</file>