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8" r:id="rId2"/>
    <p:sldId id="339" r:id="rId3"/>
    <p:sldId id="2066" r:id="rId4"/>
    <p:sldId id="341" r:id="rId5"/>
    <p:sldId id="342" r:id="rId6"/>
    <p:sldId id="340" r:id="rId7"/>
    <p:sldId id="291" r:id="rId8"/>
    <p:sldId id="2071" r:id="rId9"/>
    <p:sldId id="2073" r:id="rId10"/>
    <p:sldId id="2074" r:id="rId11"/>
    <p:sldId id="2075" r:id="rId12"/>
    <p:sldId id="2076" r:id="rId13"/>
    <p:sldId id="2077" r:id="rId14"/>
    <p:sldId id="2078" r:id="rId15"/>
    <p:sldId id="389" r:id="rId16"/>
    <p:sldId id="2067" r:id="rId17"/>
    <p:sldId id="259" r:id="rId18"/>
    <p:sldId id="2033" r:id="rId19"/>
    <p:sldId id="283" r:id="rId20"/>
    <p:sldId id="2057" r:id="rId21"/>
    <p:sldId id="2037" r:id="rId22"/>
    <p:sldId id="2034" r:id="rId23"/>
    <p:sldId id="260" r:id="rId24"/>
    <p:sldId id="2058" r:id="rId25"/>
    <p:sldId id="2048" r:id="rId26"/>
    <p:sldId id="2053" r:id="rId27"/>
    <p:sldId id="2054" r:id="rId28"/>
    <p:sldId id="2039" r:id="rId29"/>
    <p:sldId id="2041" r:id="rId30"/>
    <p:sldId id="2042" r:id="rId31"/>
    <p:sldId id="2045" r:id="rId32"/>
    <p:sldId id="2056" r:id="rId33"/>
    <p:sldId id="2061" r:id="rId34"/>
    <p:sldId id="2035" r:id="rId35"/>
    <p:sldId id="2060" r:id="rId36"/>
    <p:sldId id="2043" r:id="rId37"/>
    <p:sldId id="2046" r:id="rId38"/>
    <p:sldId id="2059" r:id="rId39"/>
    <p:sldId id="2049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05D"/>
    <a:srgbClr val="2D5241"/>
    <a:srgbClr val="473F3D"/>
    <a:srgbClr val="354E53"/>
    <a:srgbClr val="E64756"/>
    <a:srgbClr val="5CD3F9"/>
    <a:srgbClr val="FFD103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86" autoAdjust="0"/>
    <p:restoredTop sz="93842" autoAdjust="0"/>
  </p:normalViewPr>
  <p:slideViewPr>
    <p:cSldViewPr snapToGrid="0">
      <p:cViewPr varScale="1">
        <p:scale>
          <a:sx n="129" d="100"/>
          <a:sy n="129" d="100"/>
        </p:scale>
        <p:origin x="2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A1E47-33DD-4DEC-A1C7-BEBDF90AF7F0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EAF38-0436-47A8-91A3-3A4BCDC0D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529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f37e01696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f37e01696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GV chiếu những </a:t>
            </a:r>
            <a:r>
              <a:rPr lang="en-US" dirty="0"/>
              <a:t>video </a:t>
            </a:r>
            <a:r>
              <a:rPr lang="vi-VN" dirty="0"/>
              <a:t>các truyện ngụ ngôn, sau đó giới thiệu về thể loại này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042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43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441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632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006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"/>
            </a:pP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"/>
            </a:pP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ra.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"/>
            </a:pP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"/>
            </a:pP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ưa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dung, ý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huấn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huân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huấn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832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8ec85f7862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8ec85f7862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Ê-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dốp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Lạp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Phông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-ten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Ở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VN,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khiến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.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ngã</a:t>
            </a:r>
            <a:r>
              <a:rPr lang="en-US" dirty="0"/>
              <a:t> </a:t>
            </a:r>
            <a:r>
              <a:rPr lang="en-US" dirty="0" err="1"/>
              <a:t>rẽ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,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lúng</a:t>
            </a:r>
            <a:r>
              <a:rPr lang="en-US" dirty="0"/>
              <a:t> </a:t>
            </a:r>
            <a:r>
              <a:rPr lang="en-US" dirty="0" err="1"/>
              <a:t>túng</a:t>
            </a:r>
            <a:r>
              <a:rPr lang="en-US" dirty="0"/>
              <a:t>, </a:t>
            </a:r>
            <a:r>
              <a:rPr lang="en-US" dirty="0" err="1"/>
              <a:t>bối</a:t>
            </a:r>
            <a:r>
              <a:rPr lang="en-US" dirty="0"/>
              <a:t> </a:t>
            </a:r>
            <a:r>
              <a:rPr lang="en-US" dirty="0" err="1"/>
              <a:t>rối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, </a:t>
            </a:r>
            <a:r>
              <a:rPr lang="en-US" dirty="0" err="1"/>
              <a:t>chọn</a:t>
            </a:r>
            <a:r>
              <a:rPr lang="en-US" dirty="0"/>
              <a:t> con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, </a:t>
            </a:r>
            <a:r>
              <a:rPr lang="en-US" dirty="0" err="1"/>
              <a:t>hỏi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500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FB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1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ngã</a:t>
            </a:r>
            <a:r>
              <a:rPr lang="en-US" dirty="0"/>
              <a:t> </a:t>
            </a:r>
            <a:r>
              <a:rPr lang="en-US" dirty="0" err="1"/>
              <a:t>rẽ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.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qua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endParaRPr lang="en-US" altLang="zh-CN" dirty="0"/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467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468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255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905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457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200" dirty="0" err="1">
                <a:latin typeface="#9Slide03 AmpleSoft" panose="02000000000000000000" pitchFamily="2" charset="0"/>
              </a:rPr>
              <a:t>Thể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loại</a:t>
            </a:r>
            <a:r>
              <a:rPr lang="en-US" sz="1200" dirty="0">
                <a:latin typeface="#9Slide03 AmpleSoft" panose="02000000000000000000" pitchFamily="2" charset="0"/>
              </a:rPr>
              <a:t>: </a:t>
            </a:r>
            <a:r>
              <a:rPr lang="en-US" sz="1200" dirty="0" err="1">
                <a:latin typeface="#9Slide03 AmpleSoft" panose="02000000000000000000" pitchFamily="2" charset="0"/>
              </a:rPr>
              <a:t>Truyện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ngụ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ngôn</a:t>
            </a:r>
            <a:endParaRPr lang="en-US" sz="1200" dirty="0">
              <a:latin typeface="#9Slide03 AmpleSoft" panose="0200000000000000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200" dirty="0" err="1">
                <a:latin typeface="#9Slide03 AmpleSoft" panose="02000000000000000000" pitchFamily="2" charset="0"/>
              </a:rPr>
              <a:t>Xuất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xứ</a:t>
            </a:r>
            <a:r>
              <a:rPr lang="en-US" sz="1200" dirty="0">
                <a:latin typeface="#9Slide03 AmpleSoft" panose="02000000000000000000" pitchFamily="2" charset="0"/>
              </a:rPr>
              <a:t>: “</a:t>
            </a:r>
            <a:r>
              <a:rPr lang="en-US" sz="1200" dirty="0" err="1">
                <a:latin typeface="#9Slide03 AmpleSoft" panose="02000000000000000000" pitchFamily="2" charset="0"/>
              </a:rPr>
              <a:t>Truyện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ngụ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ngôn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người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Việt</a:t>
            </a:r>
            <a:r>
              <a:rPr lang="en-US" sz="1200" dirty="0">
                <a:latin typeface="#9Slide03 AmpleSoft" panose="02000000000000000000" pitchFamily="2" charset="0"/>
              </a:rPr>
              <a:t>”, NXB Khoa </a:t>
            </a:r>
            <a:r>
              <a:rPr lang="en-US" sz="1200" dirty="0" err="1">
                <a:latin typeface="#9Slide03 AmpleSoft" panose="02000000000000000000" pitchFamily="2" charset="0"/>
              </a:rPr>
              <a:t>học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xã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hội</a:t>
            </a:r>
            <a:endParaRPr lang="en-US" sz="1200" dirty="0">
              <a:latin typeface="#9Slide03 AmpleSoft" panose="0200000000000000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200" dirty="0" err="1">
                <a:latin typeface="#9Slide03 AmpleSoft" panose="02000000000000000000" pitchFamily="2" charset="0"/>
              </a:rPr>
              <a:t>Ngôi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kể</a:t>
            </a:r>
            <a:r>
              <a:rPr lang="en-US" sz="1200" dirty="0">
                <a:latin typeface="#9Slide03 AmpleSoft" panose="02000000000000000000" pitchFamily="2" charset="0"/>
              </a:rPr>
              <a:t>: </a:t>
            </a:r>
            <a:r>
              <a:rPr lang="en-US" sz="1200" dirty="0" err="1">
                <a:latin typeface="#9Slide03 AmpleSoft" panose="02000000000000000000" pitchFamily="2" charset="0"/>
              </a:rPr>
              <a:t>Ngôi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thứ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ba</a:t>
            </a:r>
            <a:r>
              <a:rPr lang="en-US" sz="1200" dirty="0">
                <a:latin typeface="#9Slide03 AmpleSoft" panose="02000000000000000000" pitchFamily="2" charset="0"/>
              </a:rPr>
              <a:t>, </a:t>
            </a:r>
            <a:r>
              <a:rPr lang="en-US" sz="1200" dirty="0" err="1">
                <a:latin typeface="#9Slide03 AmpleSoft" panose="02000000000000000000" pitchFamily="2" charset="0"/>
              </a:rPr>
              <a:t>tạo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sắc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thái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khách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quan</a:t>
            </a:r>
            <a:r>
              <a:rPr lang="en-US" sz="1200" dirty="0">
                <a:latin typeface="#9Slide03 AmpleSoft" panose="02000000000000000000" pitchFamily="2" charset="0"/>
              </a:rPr>
              <a:t>, </a:t>
            </a:r>
            <a:r>
              <a:rPr lang="en-US" sz="1200" dirty="0" err="1">
                <a:latin typeface="#9Slide03 AmpleSoft" panose="02000000000000000000" pitchFamily="2" charset="0"/>
              </a:rPr>
              <a:t>chúng</a:t>
            </a:r>
            <a:r>
              <a:rPr lang="en-US" sz="1200" dirty="0">
                <a:latin typeface="#9Slide03 AmpleSoft" panose="02000000000000000000" pitchFamily="2" charset="0"/>
              </a:rPr>
              <a:t> ta </a:t>
            </a:r>
            <a:r>
              <a:rPr lang="en-US" sz="1200" dirty="0" err="1">
                <a:latin typeface="#9Slide03 AmpleSoft" panose="02000000000000000000" pitchFamily="2" charset="0"/>
              </a:rPr>
              <a:t>không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bị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phân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tán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bởi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những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suy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nghĩ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và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xúc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cảm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của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cá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nhân</a:t>
            </a:r>
            <a:r>
              <a:rPr lang="en-US" sz="1200" dirty="0">
                <a:latin typeface="#9Slide03 AmpleSoft" panose="02000000000000000000" pitchFamily="2" charset="0"/>
              </a:rPr>
              <a:t> NVC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62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473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ec85f78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ec85f78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9829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bối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. </a:t>
            </a:r>
            <a:r>
              <a:rPr lang="en-US" dirty="0" err="1"/>
              <a:t>Bối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bao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nè</a:t>
            </a:r>
            <a:r>
              <a:rPr lang="en-US" dirty="0"/>
              <a:t>.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xưa</a:t>
            </a:r>
            <a:r>
              <a:rPr lang="en-US" dirty="0"/>
              <a:t>” ở 1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“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thuận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,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hút</a:t>
            </a:r>
            <a:r>
              <a:rPr lang="en-US" dirty="0"/>
              <a:t> </a:t>
            </a:r>
            <a:r>
              <a:rPr lang="en-US" dirty="0" err="1"/>
              <a:t>khách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qua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 </a:t>
            </a:r>
            <a:r>
              <a:rPr lang="en-US" dirty="0" err="1"/>
              <a:t>mà</a:t>
            </a:r>
            <a:r>
              <a:rPr lang="en-US" dirty="0"/>
              <a:t>.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ở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phiếm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nhằm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827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(1) Anh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mộc</a:t>
            </a:r>
            <a:r>
              <a:rPr lang="en-US" dirty="0"/>
              <a:t> </a:t>
            </a:r>
            <a:r>
              <a:rPr lang="en-US" dirty="0" err="1"/>
              <a:t>dốc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liếng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gỗ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nghề</a:t>
            </a:r>
            <a:r>
              <a:rPr lang="en-US" dirty="0"/>
              <a:t> </a:t>
            </a:r>
            <a:r>
              <a:rPr lang="en-US" dirty="0" err="1"/>
              <a:t>đẽo</a:t>
            </a:r>
            <a:r>
              <a:rPr lang="en-US" dirty="0"/>
              <a:t> </a:t>
            </a:r>
            <a:r>
              <a:rPr lang="en-US" dirty="0" err="1"/>
              <a:t>cày</a:t>
            </a:r>
            <a:r>
              <a:rPr lang="en-US" dirty="0"/>
              <a:t>. Ở </a:t>
            </a:r>
            <a:r>
              <a:rPr lang="en-US" dirty="0" err="1"/>
              <a:t>đây</a:t>
            </a:r>
            <a:r>
              <a:rPr lang="en-US" dirty="0"/>
              <a:t> ta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3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mộc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nghề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mộc</a:t>
            </a:r>
            <a:r>
              <a:rPr lang="en-US" dirty="0"/>
              <a:t> sang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doanh</a:t>
            </a:r>
            <a:r>
              <a:rPr lang="en-US" dirty="0"/>
              <a:t>. </a:t>
            </a:r>
            <a:r>
              <a:rPr lang="en-US" dirty="0" err="1"/>
              <a:t>Tức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,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sang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,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khách</a:t>
            </a:r>
            <a:r>
              <a:rPr lang="en-US" dirty="0"/>
              <a:t> hang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. </a:t>
            </a:r>
            <a:r>
              <a:rPr lang="en-US" dirty="0" err="1"/>
              <a:t>Đó</a:t>
            </a:r>
            <a:r>
              <a:rPr lang="en-US" dirty="0"/>
              <a:t>, ai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1 </a:t>
            </a:r>
            <a:r>
              <a:rPr lang="en-US" dirty="0" err="1"/>
              <a:t>tgian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,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duy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chốc</a:t>
            </a:r>
            <a:r>
              <a:rPr lang="en-US" dirty="0"/>
              <a:t> </a:t>
            </a:r>
            <a:r>
              <a:rPr lang="en-US" dirty="0" err="1"/>
              <a:t>nhát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dàng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ạ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, </a:t>
            </a:r>
            <a:r>
              <a:rPr lang="en-US" dirty="0" err="1"/>
              <a:t>anh</a:t>
            </a:r>
            <a:r>
              <a:rPr lang="en-US" dirty="0"/>
              <a:t> ta “</a:t>
            </a:r>
            <a:r>
              <a:rPr lang="en-US" dirty="0" err="1"/>
              <a:t>dốc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gỗ</a:t>
            </a:r>
            <a:r>
              <a:rPr lang="en-US" dirty="0"/>
              <a:t>”.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dặn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 </a:t>
            </a:r>
            <a:r>
              <a:rPr lang="en-US" dirty="0" err="1"/>
              <a:t>giỏ</a:t>
            </a:r>
            <a:r>
              <a:rPr lang="en-US" dirty="0"/>
              <a:t>,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mộc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dồn</a:t>
            </a:r>
            <a:r>
              <a:rPr lang="en-US" dirty="0"/>
              <a:t> </a:t>
            </a:r>
            <a:r>
              <a:rPr lang="en-US" dirty="0" err="1"/>
              <a:t>dết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liếng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nghề</a:t>
            </a:r>
            <a:r>
              <a:rPr lang="en-US" dirty="0"/>
              <a:t> </a:t>
            </a:r>
            <a:r>
              <a:rPr lang="en-US" dirty="0" err="1"/>
              <a:t>đẽo</a:t>
            </a:r>
            <a:r>
              <a:rPr lang="en-US" dirty="0"/>
              <a:t> </a:t>
            </a:r>
            <a:r>
              <a:rPr lang="en-US" dirty="0" err="1"/>
              <a:t>cày</a:t>
            </a:r>
            <a:r>
              <a:rPr lang="en-US" dirty="0"/>
              <a:t>,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, </a:t>
            </a:r>
            <a:r>
              <a:rPr lang="en-US" dirty="0" err="1"/>
              <a:t>nhỡ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hơi</a:t>
            </a:r>
            <a:r>
              <a:rPr lang="en-US" dirty="0"/>
              <a:t> lo </a:t>
            </a:r>
            <a:r>
              <a:rPr lang="en-US" dirty="0" err="1"/>
              <a:t>lo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k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Thứ</a:t>
            </a:r>
            <a:r>
              <a:rPr lang="en-US" dirty="0"/>
              <a:t> 3,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ta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doanh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cày</a:t>
            </a:r>
            <a:r>
              <a:rPr lang="en-US" dirty="0"/>
              <a:t>. À </a:t>
            </a:r>
            <a:r>
              <a:rPr lang="en-US" dirty="0" err="1"/>
              <a:t>nước</a:t>
            </a:r>
            <a:r>
              <a:rPr lang="en-US" dirty="0"/>
              <a:t> ta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cày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, </a:t>
            </a:r>
            <a:r>
              <a:rPr lang="en-US" dirty="0" err="1"/>
              <a:t>sở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ta,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. </a:t>
            </a:r>
            <a:r>
              <a:rPr lang="en-US" dirty="0" err="1"/>
              <a:t>Cửa</a:t>
            </a:r>
            <a:r>
              <a:rPr lang="en-US" dirty="0"/>
              <a:t> hang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,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ích</a:t>
            </a:r>
            <a:r>
              <a:rPr lang="en-US" dirty="0"/>
              <a:t>. </a:t>
            </a:r>
          </a:p>
          <a:p>
            <a:pPr marL="0" indent="0">
              <a:buFontTx/>
              <a:buNone/>
            </a:pP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3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ta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mộc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ạ? Cao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vậy</a:t>
            </a:r>
            <a:r>
              <a:rPr lang="en-US" dirty="0"/>
              <a:t> ta sang ý </a:t>
            </a:r>
            <a:r>
              <a:rPr lang="en-US" dirty="0" err="1"/>
              <a:t>thứ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(2)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qua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, </a:t>
            </a:r>
            <a:r>
              <a:rPr lang="en-US" dirty="0" err="1"/>
              <a:t>góp</a:t>
            </a:r>
            <a:r>
              <a:rPr lang="en-US" dirty="0"/>
              <a:t> ý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ta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: </a:t>
            </a:r>
            <a:r>
              <a:rPr lang="en-US" dirty="0" err="1"/>
              <a:t>đẽo</a:t>
            </a:r>
            <a:r>
              <a:rPr lang="en-US" dirty="0"/>
              <a:t> to, </a:t>
            </a:r>
            <a:r>
              <a:rPr lang="en-US" dirty="0" err="1"/>
              <a:t>đẽo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đẽo</a:t>
            </a:r>
            <a:r>
              <a:rPr lang="en-US" dirty="0"/>
              <a:t> </a:t>
            </a:r>
            <a:r>
              <a:rPr lang="en-US" dirty="0" err="1"/>
              <a:t>cày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cày</a:t>
            </a:r>
            <a:r>
              <a:rPr lang="en-US" dirty="0"/>
              <a:t>.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r>
              <a:rPr lang="en-US" dirty="0"/>
              <a:t> NHẬN THỨC </a:t>
            </a:r>
            <a:r>
              <a:rPr lang="en-US" dirty="0" err="1"/>
              <a:t>và</a:t>
            </a:r>
            <a:r>
              <a:rPr lang="en-US" dirty="0"/>
              <a:t> BẢN LĨNH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mộc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trăm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10 ý </a:t>
            </a:r>
            <a:r>
              <a:rPr lang="en-US" dirty="0" err="1"/>
              <a:t>mà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ta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.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chắc</a:t>
            </a:r>
            <a:r>
              <a:rPr lang="en-US" dirty="0"/>
              <a:t> </a:t>
            </a:r>
            <a:r>
              <a:rPr lang="en-US" dirty="0" err="1"/>
              <a:t>hẳn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cười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chàng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tin,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tức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ách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ta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nhẹ</a:t>
            </a:r>
            <a:r>
              <a:rPr lang="en-US" dirty="0"/>
              <a:t> </a:t>
            </a:r>
            <a:r>
              <a:rPr lang="en-US" dirty="0" err="1"/>
              <a:t>dạ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tin,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3 </a:t>
            </a:r>
            <a:r>
              <a:rPr lang="en-US" dirty="0" err="1"/>
              <a:t>xảy</a:t>
            </a:r>
            <a:r>
              <a:rPr lang="en-US" dirty="0"/>
              <a:t> </a:t>
            </a:r>
            <a:r>
              <a:rPr lang="en-US" dirty="0" err="1"/>
              <a:t>ra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(3) </a:t>
            </a:r>
            <a:r>
              <a:rPr lang="en-US" dirty="0" err="1"/>
              <a:t>Ngày</a:t>
            </a:r>
            <a:r>
              <a:rPr lang="en-US" dirty="0"/>
              <a:t> qua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đẽo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gỗ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cày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chẳng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ai </a:t>
            </a:r>
            <a:r>
              <a:rPr lang="en-US" dirty="0" err="1"/>
              <a:t>mua</a:t>
            </a:r>
            <a:r>
              <a:rPr lang="en-US" dirty="0"/>
              <a:t>,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liếng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ma.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tội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mộc</a:t>
            </a:r>
            <a:r>
              <a:rPr lang="en-US" dirty="0"/>
              <a:t>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Ta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xưa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lắt</a:t>
            </a:r>
            <a:r>
              <a:rPr lang="en-US" dirty="0"/>
              <a:t> </a:t>
            </a:r>
            <a:r>
              <a:rPr lang="en-US" dirty="0" err="1"/>
              <a:t>léo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họ</a:t>
            </a:r>
            <a:r>
              <a:rPr lang="en-US" dirty="0"/>
              <a:t> </a:t>
            </a:r>
            <a:r>
              <a:rPr lang="en-US" dirty="0" err="1"/>
              <a:t>stao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gọn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võ</a:t>
            </a:r>
            <a:r>
              <a:rPr lang="en-US" dirty="0"/>
              <a:t> 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771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4862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Ở </a:t>
            </a:r>
            <a:r>
              <a:rPr lang="en-US" dirty="0" err="1"/>
              <a:t>đây</a:t>
            </a:r>
            <a:r>
              <a:rPr lang="en-US" dirty="0"/>
              <a:t> ta </a:t>
            </a:r>
            <a:r>
              <a:rPr lang="en-US" dirty="0" err="1"/>
              <a:t>thấy</a:t>
            </a:r>
            <a:r>
              <a:rPr lang="en-US" dirty="0"/>
              <a:t> 3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 </a:t>
            </a:r>
            <a:r>
              <a:rPr lang="en-US" dirty="0" err="1"/>
              <a:t>của</a:t>
            </a:r>
            <a:r>
              <a:rPr lang="en-US" dirty="0"/>
              <a:t>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,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.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, </a:t>
            </a:r>
            <a:r>
              <a:rPr lang="en-US" dirty="0" err="1"/>
              <a:t>thậm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to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.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khuyên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phàn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,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ta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gỗ</a:t>
            </a:r>
            <a:r>
              <a:rPr lang="en-US" dirty="0"/>
              <a:t> </a:t>
            </a:r>
            <a:r>
              <a:rPr lang="en-US" dirty="0" err="1"/>
              <a:t>chứ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cày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nè</a:t>
            </a:r>
            <a:r>
              <a:rPr lang="en-US" dirty="0"/>
              <a:t>.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mộc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hề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, </a:t>
            </a:r>
            <a:r>
              <a:rPr lang="en-US" dirty="0" err="1"/>
              <a:t>cân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,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hại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đún</a:t>
            </a:r>
            <a:r>
              <a:rPr lang="en-US" dirty="0"/>
              <a:t>,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1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tấp</a:t>
            </a:r>
            <a:r>
              <a:rPr lang="en-US" dirty="0"/>
              <a:t>, </a:t>
            </a:r>
            <a:r>
              <a:rPr lang="en-US" dirty="0" err="1"/>
              <a:t>vội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, </a:t>
            </a:r>
            <a:r>
              <a:rPr lang="en-US" dirty="0" err="1"/>
              <a:t>mù</a:t>
            </a:r>
            <a:r>
              <a:rPr lang="en-US" dirty="0"/>
              <a:t> </a:t>
            </a:r>
            <a:r>
              <a:rPr lang="en-US" dirty="0" err="1"/>
              <a:t>quáng</a:t>
            </a:r>
            <a:r>
              <a:rPr lang="en-US" dirty="0"/>
              <a:t>.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tin,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thận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: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ma,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sản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204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65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110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tin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mộc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lằn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1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lọc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.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mộc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,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chắc</a:t>
            </a:r>
            <a:r>
              <a:rPr lang="en-US" dirty="0"/>
              <a:t> </a:t>
            </a:r>
            <a:r>
              <a:rPr lang="en-US" dirty="0" err="1"/>
              <a:t>hẳn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ban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anh</a:t>
            </a:r>
            <a:r>
              <a:rPr lang="en-US" dirty="0"/>
              <a:t> ta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x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À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khuyên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ích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khuyên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k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(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ng qua </a:t>
            </a:r>
            <a:r>
              <a:rPr lang="en-US" dirty="0" err="1"/>
              <a:t>đường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đấy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khuyên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tè</a:t>
            </a:r>
            <a:r>
              <a:rPr lang="en-US" dirty="0"/>
              <a:t> le </a:t>
            </a:r>
            <a:r>
              <a:rPr lang="en-US" dirty="0" err="1"/>
              <a:t>vì</a:t>
            </a:r>
            <a:r>
              <a:rPr lang="en-US" dirty="0"/>
              <a:t> k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ạ,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4.0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,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tràn</a:t>
            </a:r>
            <a:r>
              <a:rPr lang="en-US" dirty="0"/>
              <a:t> </a:t>
            </a:r>
            <a:r>
              <a:rPr lang="en-US" dirty="0" err="1"/>
              <a:t>lan</a:t>
            </a:r>
            <a:r>
              <a:rPr lang="en-US" dirty="0"/>
              <a:t>. Tin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tin </a:t>
            </a:r>
            <a:r>
              <a:rPr lang="en-US" dirty="0" err="1"/>
              <a:t>ảo</a:t>
            </a:r>
            <a:r>
              <a:rPr lang="en-US" dirty="0"/>
              <a:t>, tin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lẫn</a:t>
            </a:r>
            <a:r>
              <a:rPr lang="en-US" dirty="0"/>
              <a:t> </a:t>
            </a:r>
            <a:r>
              <a:rPr lang="en-US" dirty="0" err="1"/>
              <a:t>lộn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Do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1 </a:t>
            </a:r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hay 1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lọc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duy</a:t>
            </a:r>
            <a:r>
              <a:rPr lang="en-US" dirty="0"/>
              <a:t> </a:t>
            </a:r>
            <a:r>
              <a:rPr lang="en-US" dirty="0" err="1"/>
              <a:t>phản</a:t>
            </a:r>
            <a:r>
              <a:rPr lang="en-US" dirty="0"/>
              <a:t> </a:t>
            </a:r>
            <a:r>
              <a:rPr lang="en-US" dirty="0" err="1"/>
              <a:t>biện</a:t>
            </a:r>
            <a:r>
              <a:rPr lang="en-US" dirty="0"/>
              <a:t>.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1 tin </a:t>
            </a:r>
            <a:r>
              <a:rPr lang="en-US" dirty="0" err="1"/>
              <a:t>tức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đừng</a:t>
            </a:r>
            <a:r>
              <a:rPr lang="en-US" dirty="0"/>
              <a:t> </a:t>
            </a:r>
            <a:r>
              <a:rPr lang="en-US" dirty="0" err="1"/>
              <a:t>vội</a:t>
            </a:r>
            <a:r>
              <a:rPr lang="en-US" dirty="0"/>
              <a:t> tin </a:t>
            </a:r>
            <a:r>
              <a:rPr lang="en-US" dirty="0" err="1"/>
              <a:t>ngay</a:t>
            </a:r>
            <a:r>
              <a:rPr lang="en-US" dirty="0"/>
              <a:t>, </a:t>
            </a:r>
            <a:r>
              <a:rPr lang="en-US" dirty="0" err="1"/>
              <a:t>đừng</a:t>
            </a:r>
            <a:r>
              <a:rPr lang="en-US" dirty="0"/>
              <a:t> </a:t>
            </a:r>
            <a:r>
              <a:rPr lang="en-US" dirty="0" err="1"/>
              <a:t>vội</a:t>
            </a:r>
            <a:r>
              <a:rPr lang="en-US" dirty="0"/>
              <a:t> like, share hay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cmt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“Tin </a:t>
            </a:r>
            <a:r>
              <a:rPr lang="en-US" dirty="0" err="1"/>
              <a:t>tức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?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r>
              <a:rPr lang="en-US" dirty="0" err="1"/>
              <a:t>Có</a:t>
            </a:r>
            <a:r>
              <a:rPr lang="en-US" dirty="0"/>
              <a:t> ai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chứng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? …”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đương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lọc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tảng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tuệ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hay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, …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gắng</a:t>
            </a:r>
            <a:r>
              <a:rPr lang="en-US" dirty="0"/>
              <a:t> </a:t>
            </a:r>
            <a:r>
              <a:rPr lang="en-US" dirty="0" err="1"/>
              <a:t>trau</a:t>
            </a:r>
            <a:r>
              <a:rPr lang="en-US" dirty="0"/>
              <a:t> </a:t>
            </a:r>
            <a:r>
              <a:rPr lang="en-US" dirty="0" err="1"/>
              <a:t>dỗi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, </a:t>
            </a:r>
            <a:r>
              <a:rPr lang="en-US" dirty="0" err="1"/>
              <a:t>lấp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627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7332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1124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0042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8592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0497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, </a:t>
            </a:r>
            <a:r>
              <a:rPr lang="en-US" dirty="0" err="1"/>
              <a:t>phản</a:t>
            </a:r>
            <a:r>
              <a:rPr lang="en-US" dirty="0"/>
              <a:t> </a:t>
            </a:r>
            <a:r>
              <a:rPr lang="en-US" dirty="0" err="1"/>
              <a:t>biện</a:t>
            </a:r>
            <a:r>
              <a:rPr lang="en-US" dirty="0"/>
              <a:t>,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</a:t>
            </a:r>
          </a:p>
          <a:p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lành</a:t>
            </a:r>
            <a:r>
              <a:rPr lang="en-US" dirty="0"/>
              <a:t> </a:t>
            </a:r>
            <a:r>
              <a:rPr lang="en-US" dirty="0" err="1"/>
              <a:t>nghề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đẽo</a:t>
            </a:r>
            <a:r>
              <a:rPr lang="en-US" dirty="0"/>
              <a:t> </a:t>
            </a:r>
            <a:r>
              <a:rPr lang="en-US" dirty="0" err="1"/>
              <a:t>cày</a:t>
            </a:r>
            <a:r>
              <a:rPr lang="en-US" dirty="0"/>
              <a:t>, …</a:t>
            </a:r>
          </a:p>
          <a:p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thôn</a:t>
            </a:r>
            <a:r>
              <a:rPr lang="en-US" dirty="0"/>
              <a:t>, </a:t>
            </a:r>
            <a:r>
              <a:rPr lang="en-US" dirty="0" err="1"/>
              <a:t>tận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cày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to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…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6543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duy</a:t>
            </a:r>
            <a:r>
              <a:rPr lang="en-US" dirty="0"/>
              <a:t> </a:t>
            </a:r>
            <a:r>
              <a:rPr lang="en-US" dirty="0" err="1"/>
              <a:t>trì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cải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hậu</a:t>
            </a:r>
            <a:r>
              <a:rPr lang="en-US" dirty="0"/>
              <a:t>, </a:t>
            </a:r>
            <a:r>
              <a:rPr lang="en-US" dirty="0" err="1"/>
              <a:t>lỗi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hay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chối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. Do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họ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chấp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, </a:t>
            </a:r>
            <a:r>
              <a:rPr lang="en-US" dirty="0" err="1"/>
              <a:t>thậm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chấp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tôi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, </a:t>
            </a:r>
            <a:r>
              <a:rPr lang="en-US" dirty="0" err="1"/>
              <a:t>rõ</a:t>
            </a:r>
            <a:r>
              <a:rPr lang="en-US" dirty="0"/>
              <a:t> rang,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hay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,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,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hay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chính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kiến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rất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tích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cực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còn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bảo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thủ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tiêu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cực</a:t>
            </a:r>
            <a:r>
              <a:rPr lang="en-US" dirty="0">
                <a:sym typeface="Wingdings" panose="05000000000000000000" pitchFamily="2" charset="2"/>
              </a:rPr>
              <a:t>, 2 </a:t>
            </a:r>
            <a:r>
              <a:rPr lang="en-US" dirty="0" err="1">
                <a:sym typeface="Wingdings" panose="05000000000000000000" pitchFamily="2" charset="2"/>
              </a:rPr>
              <a:t>vấn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này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nhau</a:t>
            </a:r>
            <a:endParaRPr lang="en-US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0314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</a:t>
            </a:r>
            <a:r>
              <a:rPr lang="en-US" dirty="0" err="1"/>
              <a:t>ơi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bền</a:t>
            </a:r>
            <a:r>
              <a:rPr lang="en-US" dirty="0"/>
              <a:t>, / </a:t>
            </a:r>
            <a:r>
              <a:rPr lang="en-US" dirty="0" err="1"/>
              <a:t>Dù</a:t>
            </a:r>
            <a:r>
              <a:rPr lang="en-US" dirty="0"/>
              <a:t> ai </a:t>
            </a:r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mặc</a:t>
            </a:r>
            <a:r>
              <a:rPr lang="en-US" dirty="0"/>
              <a:t> ai</a:t>
            </a:r>
          </a:p>
          <a:p>
            <a:r>
              <a:rPr lang="en-US" dirty="0" err="1"/>
              <a:t>Dù</a:t>
            </a:r>
            <a:r>
              <a:rPr lang="en-US" dirty="0"/>
              <a:t> ai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tây</a:t>
            </a:r>
            <a:r>
              <a:rPr lang="en-US" dirty="0"/>
              <a:t>, / </a:t>
            </a:r>
            <a:r>
              <a:rPr lang="en-US" dirty="0" err="1"/>
              <a:t>Thì</a:t>
            </a:r>
            <a:r>
              <a:rPr lang="en-US" dirty="0"/>
              <a:t> ta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rừng</a:t>
            </a:r>
            <a:endParaRPr lang="en-US" dirty="0"/>
          </a:p>
          <a:p>
            <a:r>
              <a:rPr lang="en-US" dirty="0" err="1"/>
              <a:t>Dù</a:t>
            </a:r>
            <a:r>
              <a:rPr lang="en-US" dirty="0"/>
              <a:t> ai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ngả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nghiêng</a:t>
            </a:r>
            <a:r>
              <a:rPr lang="en-US" dirty="0"/>
              <a:t>, / </a:t>
            </a:r>
            <a:r>
              <a:rPr lang="en-US" dirty="0" err="1"/>
              <a:t>Thì</a:t>
            </a:r>
            <a:r>
              <a:rPr lang="en-US" dirty="0"/>
              <a:t> ta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kiềng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chân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6993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ạ,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,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ta </a:t>
            </a:r>
            <a:r>
              <a:rPr lang="en-US" dirty="0" err="1"/>
              <a:t>mải</a:t>
            </a:r>
            <a:r>
              <a:rPr lang="en-US" dirty="0"/>
              <a:t> </a:t>
            </a:r>
            <a:r>
              <a:rPr lang="en-US" dirty="0" err="1"/>
              <a:t>mê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,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ngkhac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quên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,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k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ban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… </a:t>
            </a:r>
            <a:r>
              <a:rPr lang="en-US" dirty="0" err="1"/>
              <a:t>đừng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mộc</a:t>
            </a:r>
            <a:r>
              <a:rPr lang="en-US" dirty="0"/>
              <a:t> </a:t>
            </a:r>
            <a:r>
              <a:rPr lang="en-US" dirty="0" err="1"/>
              <a:t>đẽo</a:t>
            </a:r>
            <a:r>
              <a:rPr lang="en-US" dirty="0"/>
              <a:t> </a:t>
            </a:r>
            <a:r>
              <a:rPr lang="en-US" dirty="0" err="1"/>
              <a:t>cày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tật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.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: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ý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mê</a:t>
            </a:r>
            <a:r>
              <a:rPr lang="en-US" dirty="0"/>
              <a:t> </a:t>
            </a:r>
            <a:r>
              <a:rPr lang="en-US" dirty="0" err="1"/>
              <a:t>cung</a:t>
            </a:r>
            <a:r>
              <a:rPr lang="en-US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hết</a:t>
            </a:r>
            <a:r>
              <a:rPr lang="en-US" altLang="zh-CN" dirty="0"/>
              <a:t>, </a:t>
            </a:r>
            <a:r>
              <a:rPr lang="en-US" altLang="zh-CN" dirty="0" err="1"/>
              <a:t>chúc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tốt</a:t>
            </a:r>
            <a:r>
              <a:rPr lang="en-US" altLang="zh-CN" dirty="0"/>
              <a:t>! </a:t>
            </a:r>
            <a:r>
              <a:rPr lang="en-US" altLang="zh-CN" dirty="0" err="1"/>
              <a:t>Hẹn</a:t>
            </a:r>
            <a:r>
              <a:rPr lang="en-US" altLang="zh-CN" dirty="0"/>
              <a:t> </a:t>
            </a:r>
            <a:r>
              <a:rPr lang="en-US" altLang="zh-CN" dirty="0" err="1"/>
              <a:t>gặp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ở </a:t>
            </a:r>
            <a:r>
              <a:rPr lang="en-US" altLang="zh-CN" dirty="0" err="1"/>
              <a:t>tiết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theo.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710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20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204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075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2CCEF-58ED-4E8C-9D49-B290D7E6D93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15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574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615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  <a:t>1/20/25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9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3118833" y="715533"/>
            <a:ext cx="5954400" cy="64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72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968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2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27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334-56AF-4BCC-88DF-85792571A0C2}" type="datetimeFigureOut">
              <a:rPr lang="zh-CN" altLang="en-US" smtClean="0"/>
              <a:pPr/>
              <a:t>2025/1/20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2C9-3C80-4473-895F-A02DAA9200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6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slide" Target="slide13.xml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slide" Target="slide12.xml"/><Relationship Id="rId4" Type="http://schemas.openxmlformats.org/officeDocument/2006/relationships/slide" Target="slide9.xml"/><Relationship Id="rId9" Type="http://schemas.openxmlformats.org/officeDocument/2006/relationships/image" Target="../media/image10.png"/><Relationship Id="rId14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"/>
          <p:cNvSpPr txBox="1">
            <a:spLocks noGrp="1"/>
          </p:cNvSpPr>
          <p:nvPr>
            <p:ph type="body" idx="1"/>
          </p:nvPr>
        </p:nvSpPr>
        <p:spPr>
          <a:xfrm>
            <a:off x="1055038" y="1614303"/>
            <a:ext cx="10055969" cy="59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indent="0">
              <a:buNone/>
            </a:pPr>
            <a:r>
              <a:rPr lang="en-US" sz="10666" dirty="0" err="1">
                <a:latin typeface="#9Slide05 SVNCookie" panose="020B0606040200020203" pitchFamily="34" charset="0"/>
              </a:rPr>
              <a:t>Đuổi</a:t>
            </a:r>
            <a:r>
              <a:rPr lang="en-US" sz="10666" dirty="0">
                <a:latin typeface="#9Slide05 SVNCookie" panose="020B0606040200020203" pitchFamily="34" charset="0"/>
              </a:rPr>
              <a:t> </a:t>
            </a:r>
            <a:r>
              <a:rPr lang="en-US" sz="10666" dirty="0" err="1">
                <a:latin typeface="#9Slide05 SVNCookie" panose="020B0606040200020203" pitchFamily="34" charset="0"/>
              </a:rPr>
              <a:t>hình</a:t>
            </a:r>
            <a:r>
              <a:rPr lang="en-US" sz="10666" dirty="0">
                <a:latin typeface="#9Slide05 SVNCookie" panose="020B0606040200020203" pitchFamily="34" charset="0"/>
              </a:rPr>
              <a:t> </a:t>
            </a:r>
            <a:r>
              <a:rPr lang="en-US" sz="10666" dirty="0" err="1">
                <a:latin typeface="#9Slide05 SVNCookie" panose="020B0606040200020203" pitchFamily="34" charset="0"/>
              </a:rPr>
              <a:t>bắt</a:t>
            </a:r>
            <a:r>
              <a:rPr lang="en-US" sz="10666" dirty="0">
                <a:latin typeface="#9Slide05 SVNCookie" panose="020B0606040200020203" pitchFamily="34" charset="0"/>
              </a:rPr>
              <a:t> </a:t>
            </a:r>
            <a:r>
              <a:rPr lang="en-US" sz="10666" dirty="0" err="1">
                <a:latin typeface="#9Slide05 SVNCookie" panose="020B0606040200020203" pitchFamily="34" charset="0"/>
              </a:rPr>
              <a:t>truyện</a:t>
            </a:r>
            <a:endParaRPr lang="en-US" sz="10666" dirty="0">
              <a:latin typeface="#9Slide05 SVNCookie" panose="020B0606040200020203" pitchFamily="34" charset="0"/>
            </a:endParaRPr>
          </a:p>
        </p:txBody>
      </p:sp>
      <p:grpSp>
        <p:nvGrpSpPr>
          <p:cNvPr id="289" name="Google Shape;289;p36"/>
          <p:cNvGrpSpPr/>
          <p:nvPr/>
        </p:nvGrpSpPr>
        <p:grpSpPr>
          <a:xfrm>
            <a:off x="8679999" y="4060835"/>
            <a:ext cx="2578972" cy="2305413"/>
            <a:chOff x="2370275" y="2120725"/>
            <a:chExt cx="2371250" cy="2119725"/>
          </a:xfrm>
        </p:grpSpPr>
        <p:sp>
          <p:nvSpPr>
            <p:cNvPr id="290" name="Google Shape;290;p36"/>
            <p:cNvSpPr/>
            <p:nvPr/>
          </p:nvSpPr>
          <p:spPr>
            <a:xfrm>
              <a:off x="2533425" y="3921075"/>
              <a:ext cx="2082675" cy="319375"/>
            </a:xfrm>
            <a:custGeom>
              <a:avLst/>
              <a:gdLst/>
              <a:ahLst/>
              <a:cxnLst/>
              <a:rect l="l" t="t" r="r" b="b"/>
              <a:pathLst>
                <a:path w="83307" h="12775" extrusionOk="0">
                  <a:moveTo>
                    <a:pt x="41654" y="0"/>
                  </a:moveTo>
                  <a:cubicBezTo>
                    <a:pt x="30606" y="0"/>
                    <a:pt x="20012" y="674"/>
                    <a:pt x="12200" y="1872"/>
                  </a:cubicBezTo>
                  <a:cubicBezTo>
                    <a:pt x="4389" y="3070"/>
                    <a:pt x="0" y="4694"/>
                    <a:pt x="0" y="6388"/>
                  </a:cubicBezTo>
                  <a:cubicBezTo>
                    <a:pt x="0" y="8081"/>
                    <a:pt x="4389" y="9707"/>
                    <a:pt x="12200" y="10903"/>
                  </a:cubicBezTo>
                  <a:cubicBezTo>
                    <a:pt x="20012" y="12101"/>
                    <a:pt x="30606" y="12775"/>
                    <a:pt x="41654" y="12775"/>
                  </a:cubicBezTo>
                  <a:cubicBezTo>
                    <a:pt x="52701" y="12775"/>
                    <a:pt x="63296" y="12101"/>
                    <a:pt x="71107" y="10903"/>
                  </a:cubicBezTo>
                  <a:cubicBezTo>
                    <a:pt x="78919" y="9707"/>
                    <a:pt x="83306" y="8081"/>
                    <a:pt x="83306" y="6388"/>
                  </a:cubicBezTo>
                  <a:cubicBezTo>
                    <a:pt x="83306" y="4694"/>
                    <a:pt x="78919" y="3070"/>
                    <a:pt x="71107" y="1872"/>
                  </a:cubicBezTo>
                  <a:cubicBezTo>
                    <a:pt x="63296" y="674"/>
                    <a:pt x="52701" y="0"/>
                    <a:pt x="41654" y="0"/>
                  </a:cubicBezTo>
                  <a:close/>
                </a:path>
              </a:pathLst>
            </a:custGeom>
            <a:solidFill>
              <a:srgbClr val="564A4C">
                <a:alpha val="21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" name="Google Shape;291;p36"/>
            <p:cNvSpPr/>
            <p:nvPr/>
          </p:nvSpPr>
          <p:spPr>
            <a:xfrm>
              <a:off x="3154375" y="3693775"/>
              <a:ext cx="206875" cy="425650"/>
            </a:xfrm>
            <a:custGeom>
              <a:avLst/>
              <a:gdLst/>
              <a:ahLst/>
              <a:cxnLst/>
              <a:rect l="l" t="t" r="r" b="b"/>
              <a:pathLst>
                <a:path w="8275" h="17026" extrusionOk="0">
                  <a:moveTo>
                    <a:pt x="8274" y="0"/>
                  </a:moveTo>
                  <a:lnTo>
                    <a:pt x="1274" y="1911"/>
                  </a:lnTo>
                  <a:cubicBezTo>
                    <a:pt x="1274" y="1911"/>
                    <a:pt x="1274" y="12412"/>
                    <a:pt x="638" y="14321"/>
                  </a:cubicBezTo>
                  <a:cubicBezTo>
                    <a:pt x="0" y="16231"/>
                    <a:pt x="0" y="17026"/>
                    <a:pt x="0" y="17026"/>
                  </a:cubicBezTo>
                  <a:lnTo>
                    <a:pt x="4138" y="17026"/>
                  </a:lnTo>
                  <a:lnTo>
                    <a:pt x="8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" name="Google Shape;292;p36"/>
            <p:cNvSpPr/>
            <p:nvPr/>
          </p:nvSpPr>
          <p:spPr>
            <a:xfrm>
              <a:off x="3766950" y="3542625"/>
              <a:ext cx="334150" cy="501225"/>
            </a:xfrm>
            <a:custGeom>
              <a:avLst/>
              <a:gdLst/>
              <a:ahLst/>
              <a:cxnLst/>
              <a:rect l="l" t="t" r="r" b="b"/>
              <a:pathLst>
                <a:path w="13366" h="20049" extrusionOk="0">
                  <a:moveTo>
                    <a:pt x="13365" y="1"/>
                  </a:moveTo>
                  <a:lnTo>
                    <a:pt x="0" y="955"/>
                  </a:lnTo>
                  <a:cubicBezTo>
                    <a:pt x="0" y="955"/>
                    <a:pt x="5091" y="9866"/>
                    <a:pt x="5410" y="14958"/>
                  </a:cubicBezTo>
                  <a:lnTo>
                    <a:pt x="5728" y="20048"/>
                  </a:lnTo>
                  <a:lnTo>
                    <a:pt x="8910" y="20048"/>
                  </a:lnTo>
                  <a:lnTo>
                    <a:pt x="133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" name="Google Shape;293;p36"/>
            <p:cNvSpPr/>
            <p:nvPr/>
          </p:nvSpPr>
          <p:spPr>
            <a:xfrm>
              <a:off x="3130500" y="3228725"/>
              <a:ext cx="1268700" cy="890700"/>
            </a:xfrm>
            <a:custGeom>
              <a:avLst/>
              <a:gdLst/>
              <a:ahLst/>
              <a:cxnLst/>
              <a:rect l="l" t="t" r="r" b="b"/>
              <a:pathLst>
                <a:path w="50748" h="35628" extrusionOk="0">
                  <a:moveTo>
                    <a:pt x="30119" y="1"/>
                  </a:moveTo>
                  <a:cubicBezTo>
                    <a:pt x="26018" y="1"/>
                    <a:pt x="22912" y="305"/>
                    <a:pt x="22912" y="305"/>
                  </a:cubicBezTo>
                  <a:cubicBezTo>
                    <a:pt x="22912" y="305"/>
                    <a:pt x="1" y="11284"/>
                    <a:pt x="1114" y="18602"/>
                  </a:cubicBezTo>
                  <a:cubicBezTo>
                    <a:pt x="1480" y="21007"/>
                    <a:pt x="5402" y="21815"/>
                    <a:pt x="10504" y="21815"/>
                  </a:cubicBezTo>
                  <a:cubicBezTo>
                    <a:pt x="20928" y="21815"/>
                    <a:pt x="36278" y="18444"/>
                    <a:pt x="36278" y="18444"/>
                  </a:cubicBezTo>
                  <a:cubicBezTo>
                    <a:pt x="44392" y="26559"/>
                    <a:pt x="44870" y="35628"/>
                    <a:pt x="44870" y="35628"/>
                  </a:cubicBezTo>
                  <a:lnTo>
                    <a:pt x="47733" y="35628"/>
                  </a:lnTo>
                  <a:cubicBezTo>
                    <a:pt x="47733" y="35628"/>
                    <a:pt x="48198" y="29646"/>
                    <a:pt x="48211" y="23218"/>
                  </a:cubicBezTo>
                  <a:cubicBezTo>
                    <a:pt x="48222" y="17673"/>
                    <a:pt x="50748" y="10489"/>
                    <a:pt x="49643" y="6510"/>
                  </a:cubicBezTo>
                  <a:cubicBezTo>
                    <a:pt x="48109" y="987"/>
                    <a:pt x="37501" y="1"/>
                    <a:pt x="30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2422450" y="2222025"/>
              <a:ext cx="1471800" cy="1535425"/>
            </a:xfrm>
            <a:custGeom>
              <a:avLst/>
              <a:gdLst/>
              <a:ahLst/>
              <a:cxnLst/>
              <a:rect l="l" t="t" r="r" b="b"/>
              <a:pathLst>
                <a:path w="58872" h="61417" extrusionOk="0">
                  <a:moveTo>
                    <a:pt x="29436" y="0"/>
                  </a:moveTo>
                  <a:cubicBezTo>
                    <a:pt x="13180" y="0"/>
                    <a:pt x="0" y="13179"/>
                    <a:pt x="0" y="29436"/>
                  </a:cubicBezTo>
                  <a:cubicBezTo>
                    <a:pt x="0" y="45692"/>
                    <a:pt x="14293" y="61417"/>
                    <a:pt x="30550" y="61417"/>
                  </a:cubicBezTo>
                  <a:cubicBezTo>
                    <a:pt x="46806" y="61417"/>
                    <a:pt x="58871" y="45692"/>
                    <a:pt x="58871" y="29436"/>
                  </a:cubicBezTo>
                  <a:cubicBezTo>
                    <a:pt x="58871" y="13179"/>
                    <a:pt x="45693" y="0"/>
                    <a:pt x="29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2751400" y="2651600"/>
              <a:ext cx="758200" cy="817250"/>
            </a:xfrm>
            <a:custGeom>
              <a:avLst/>
              <a:gdLst/>
              <a:ahLst/>
              <a:cxnLst/>
              <a:rect l="l" t="t" r="r" b="b"/>
              <a:pathLst>
                <a:path w="30328" h="32690" extrusionOk="0">
                  <a:moveTo>
                    <a:pt x="15165" y="0"/>
                  </a:moveTo>
                  <a:cubicBezTo>
                    <a:pt x="6789" y="0"/>
                    <a:pt x="0" y="8335"/>
                    <a:pt x="0" y="18616"/>
                  </a:cubicBezTo>
                  <a:cubicBezTo>
                    <a:pt x="0" y="28899"/>
                    <a:pt x="3913" y="32329"/>
                    <a:pt x="15907" y="32672"/>
                  </a:cubicBezTo>
                  <a:cubicBezTo>
                    <a:pt x="16306" y="32684"/>
                    <a:pt x="16695" y="32689"/>
                    <a:pt x="17074" y="32689"/>
                  </a:cubicBezTo>
                  <a:cubicBezTo>
                    <a:pt x="27276" y="32689"/>
                    <a:pt x="30328" y="28530"/>
                    <a:pt x="30328" y="18616"/>
                  </a:cubicBezTo>
                  <a:cubicBezTo>
                    <a:pt x="30328" y="8335"/>
                    <a:pt x="23539" y="0"/>
                    <a:pt x="15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2707025" y="2589900"/>
              <a:ext cx="274025" cy="290900"/>
            </a:xfrm>
            <a:custGeom>
              <a:avLst/>
              <a:gdLst/>
              <a:ahLst/>
              <a:cxnLst/>
              <a:rect l="l" t="t" r="r" b="b"/>
              <a:pathLst>
                <a:path w="10961" h="11636" extrusionOk="0">
                  <a:moveTo>
                    <a:pt x="4348" y="1"/>
                  </a:moveTo>
                  <a:cubicBezTo>
                    <a:pt x="3445" y="1"/>
                    <a:pt x="2598" y="255"/>
                    <a:pt x="1895" y="753"/>
                  </a:cubicBezTo>
                  <a:cubicBezTo>
                    <a:pt x="822" y="1513"/>
                    <a:pt x="171" y="2775"/>
                    <a:pt x="85" y="4261"/>
                  </a:cubicBezTo>
                  <a:cubicBezTo>
                    <a:pt x="0" y="5748"/>
                    <a:pt x="486" y="7338"/>
                    <a:pt x="1437" y="8681"/>
                  </a:cubicBezTo>
                  <a:cubicBezTo>
                    <a:pt x="2388" y="10024"/>
                    <a:pt x="3726" y="11011"/>
                    <a:pt x="5157" y="11424"/>
                  </a:cubicBezTo>
                  <a:cubicBezTo>
                    <a:pt x="5649" y="11566"/>
                    <a:pt x="6138" y="11636"/>
                    <a:pt x="6611" y="11636"/>
                  </a:cubicBezTo>
                  <a:cubicBezTo>
                    <a:pt x="7515" y="11636"/>
                    <a:pt x="8362" y="11381"/>
                    <a:pt x="9066" y="10883"/>
                  </a:cubicBezTo>
                  <a:cubicBezTo>
                    <a:pt x="10139" y="10123"/>
                    <a:pt x="10789" y="8862"/>
                    <a:pt x="10875" y="7375"/>
                  </a:cubicBezTo>
                  <a:cubicBezTo>
                    <a:pt x="10960" y="5888"/>
                    <a:pt x="10475" y="4298"/>
                    <a:pt x="9523" y="2955"/>
                  </a:cubicBezTo>
                  <a:cubicBezTo>
                    <a:pt x="8572" y="1612"/>
                    <a:pt x="7235" y="626"/>
                    <a:pt x="5803" y="213"/>
                  </a:cubicBezTo>
                  <a:cubicBezTo>
                    <a:pt x="5311" y="71"/>
                    <a:pt x="4822" y="1"/>
                    <a:pt x="4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" name="Google Shape;297;p36"/>
            <p:cNvSpPr/>
            <p:nvPr/>
          </p:nvSpPr>
          <p:spPr>
            <a:xfrm>
              <a:off x="2780450" y="2689600"/>
              <a:ext cx="119375" cy="105725"/>
            </a:xfrm>
            <a:custGeom>
              <a:avLst/>
              <a:gdLst/>
              <a:ahLst/>
              <a:cxnLst/>
              <a:rect l="l" t="t" r="r" b="b"/>
              <a:pathLst>
                <a:path w="4775" h="4229" extrusionOk="0">
                  <a:moveTo>
                    <a:pt x="461" y="1"/>
                  </a:moveTo>
                  <a:cubicBezTo>
                    <a:pt x="454" y="1"/>
                    <a:pt x="447" y="1"/>
                    <a:pt x="441" y="1"/>
                  </a:cubicBezTo>
                  <a:cubicBezTo>
                    <a:pt x="367" y="1"/>
                    <a:pt x="293" y="5"/>
                    <a:pt x="219" y="13"/>
                  </a:cubicBezTo>
                  <a:cubicBezTo>
                    <a:pt x="146" y="20"/>
                    <a:pt x="72" y="33"/>
                    <a:pt x="1" y="52"/>
                  </a:cubicBezTo>
                  <a:cubicBezTo>
                    <a:pt x="128" y="127"/>
                    <a:pt x="247" y="202"/>
                    <a:pt x="362" y="278"/>
                  </a:cubicBezTo>
                  <a:cubicBezTo>
                    <a:pt x="478" y="354"/>
                    <a:pt x="590" y="428"/>
                    <a:pt x="701" y="505"/>
                  </a:cubicBezTo>
                  <a:cubicBezTo>
                    <a:pt x="921" y="657"/>
                    <a:pt x="1130" y="813"/>
                    <a:pt x="1334" y="973"/>
                  </a:cubicBezTo>
                  <a:cubicBezTo>
                    <a:pt x="1537" y="1132"/>
                    <a:pt x="1734" y="1294"/>
                    <a:pt x="1928" y="1459"/>
                  </a:cubicBezTo>
                  <a:cubicBezTo>
                    <a:pt x="2121" y="1624"/>
                    <a:pt x="2308" y="1796"/>
                    <a:pt x="2495" y="1969"/>
                  </a:cubicBezTo>
                  <a:cubicBezTo>
                    <a:pt x="2542" y="2014"/>
                    <a:pt x="2587" y="2057"/>
                    <a:pt x="2634" y="2100"/>
                  </a:cubicBezTo>
                  <a:lnTo>
                    <a:pt x="2772" y="2234"/>
                  </a:lnTo>
                  <a:cubicBezTo>
                    <a:pt x="2795" y="2256"/>
                    <a:pt x="2818" y="2277"/>
                    <a:pt x="2841" y="2301"/>
                  </a:cubicBezTo>
                  <a:cubicBezTo>
                    <a:pt x="2864" y="2323"/>
                    <a:pt x="2887" y="2346"/>
                    <a:pt x="2909" y="2369"/>
                  </a:cubicBezTo>
                  <a:lnTo>
                    <a:pt x="3047" y="2505"/>
                  </a:lnTo>
                  <a:cubicBezTo>
                    <a:pt x="3136" y="2599"/>
                    <a:pt x="3230" y="2687"/>
                    <a:pt x="3320" y="2782"/>
                  </a:cubicBezTo>
                  <a:cubicBezTo>
                    <a:pt x="3366" y="2829"/>
                    <a:pt x="3412" y="2874"/>
                    <a:pt x="3458" y="2921"/>
                  </a:cubicBezTo>
                  <a:cubicBezTo>
                    <a:pt x="3503" y="2969"/>
                    <a:pt x="3549" y="3016"/>
                    <a:pt x="3594" y="3064"/>
                  </a:cubicBezTo>
                  <a:cubicBezTo>
                    <a:pt x="3640" y="3112"/>
                    <a:pt x="3688" y="3159"/>
                    <a:pt x="3734" y="3207"/>
                  </a:cubicBezTo>
                  <a:cubicBezTo>
                    <a:pt x="3780" y="3255"/>
                    <a:pt x="3825" y="3303"/>
                    <a:pt x="3873" y="3351"/>
                  </a:cubicBezTo>
                  <a:lnTo>
                    <a:pt x="3909" y="3387"/>
                  </a:lnTo>
                  <a:cubicBezTo>
                    <a:pt x="3920" y="3399"/>
                    <a:pt x="3933" y="3410"/>
                    <a:pt x="3944" y="3423"/>
                  </a:cubicBezTo>
                  <a:cubicBezTo>
                    <a:pt x="3967" y="3447"/>
                    <a:pt x="3991" y="3472"/>
                    <a:pt x="4014" y="3496"/>
                  </a:cubicBezTo>
                  <a:cubicBezTo>
                    <a:pt x="4061" y="3545"/>
                    <a:pt x="4109" y="3593"/>
                    <a:pt x="4158" y="3641"/>
                  </a:cubicBezTo>
                  <a:cubicBezTo>
                    <a:pt x="4184" y="3666"/>
                    <a:pt x="4206" y="3691"/>
                    <a:pt x="4231" y="3715"/>
                  </a:cubicBezTo>
                  <a:cubicBezTo>
                    <a:pt x="4255" y="3740"/>
                    <a:pt x="4279" y="3764"/>
                    <a:pt x="4304" y="3789"/>
                  </a:cubicBezTo>
                  <a:cubicBezTo>
                    <a:pt x="4354" y="3838"/>
                    <a:pt x="4404" y="3887"/>
                    <a:pt x="4455" y="3936"/>
                  </a:cubicBezTo>
                  <a:cubicBezTo>
                    <a:pt x="4556" y="4035"/>
                    <a:pt x="4658" y="4134"/>
                    <a:pt x="4774" y="4229"/>
                  </a:cubicBezTo>
                  <a:cubicBezTo>
                    <a:pt x="4761" y="4083"/>
                    <a:pt x="4739" y="3939"/>
                    <a:pt x="4709" y="3797"/>
                  </a:cubicBezTo>
                  <a:cubicBezTo>
                    <a:pt x="4692" y="3726"/>
                    <a:pt x="4675" y="3656"/>
                    <a:pt x="4656" y="3587"/>
                  </a:cubicBezTo>
                  <a:cubicBezTo>
                    <a:pt x="4647" y="3552"/>
                    <a:pt x="4637" y="3517"/>
                    <a:pt x="4627" y="3483"/>
                  </a:cubicBezTo>
                  <a:cubicBezTo>
                    <a:pt x="4617" y="3448"/>
                    <a:pt x="4607" y="3414"/>
                    <a:pt x="4596" y="3379"/>
                  </a:cubicBezTo>
                  <a:cubicBezTo>
                    <a:pt x="4505" y="3107"/>
                    <a:pt x="4392" y="2841"/>
                    <a:pt x="4256" y="2587"/>
                  </a:cubicBezTo>
                  <a:cubicBezTo>
                    <a:pt x="4222" y="2524"/>
                    <a:pt x="4187" y="2461"/>
                    <a:pt x="4153" y="2398"/>
                  </a:cubicBezTo>
                  <a:cubicBezTo>
                    <a:pt x="4115" y="2337"/>
                    <a:pt x="4077" y="2276"/>
                    <a:pt x="4038" y="2215"/>
                  </a:cubicBezTo>
                  <a:lnTo>
                    <a:pt x="3980" y="2123"/>
                  </a:lnTo>
                  <a:cubicBezTo>
                    <a:pt x="3970" y="2109"/>
                    <a:pt x="3959" y="2093"/>
                    <a:pt x="3948" y="2078"/>
                  </a:cubicBezTo>
                  <a:lnTo>
                    <a:pt x="3917" y="2035"/>
                  </a:lnTo>
                  <a:lnTo>
                    <a:pt x="3853" y="1947"/>
                  </a:lnTo>
                  <a:lnTo>
                    <a:pt x="3789" y="1860"/>
                  </a:lnTo>
                  <a:cubicBezTo>
                    <a:pt x="3767" y="1829"/>
                    <a:pt x="3744" y="1802"/>
                    <a:pt x="3722" y="1774"/>
                  </a:cubicBezTo>
                  <a:lnTo>
                    <a:pt x="3652" y="1690"/>
                  </a:lnTo>
                  <a:cubicBezTo>
                    <a:pt x="3630" y="1662"/>
                    <a:pt x="3606" y="1634"/>
                    <a:pt x="3582" y="1606"/>
                  </a:cubicBezTo>
                  <a:cubicBezTo>
                    <a:pt x="3559" y="1578"/>
                    <a:pt x="3534" y="1553"/>
                    <a:pt x="3510" y="1525"/>
                  </a:cubicBezTo>
                  <a:lnTo>
                    <a:pt x="3361" y="1366"/>
                  </a:lnTo>
                  <a:cubicBezTo>
                    <a:pt x="3309" y="1315"/>
                    <a:pt x="3256" y="1263"/>
                    <a:pt x="3203" y="1213"/>
                  </a:cubicBezTo>
                  <a:cubicBezTo>
                    <a:pt x="2989" y="1013"/>
                    <a:pt x="2758" y="831"/>
                    <a:pt x="2513" y="671"/>
                  </a:cubicBezTo>
                  <a:cubicBezTo>
                    <a:pt x="2266" y="510"/>
                    <a:pt x="2005" y="374"/>
                    <a:pt x="1731" y="264"/>
                  </a:cubicBezTo>
                  <a:cubicBezTo>
                    <a:pt x="1594" y="210"/>
                    <a:pt x="1454" y="163"/>
                    <a:pt x="1312" y="124"/>
                  </a:cubicBezTo>
                  <a:cubicBezTo>
                    <a:pt x="1278" y="112"/>
                    <a:pt x="1241" y="103"/>
                    <a:pt x="1205" y="96"/>
                  </a:cubicBezTo>
                  <a:cubicBezTo>
                    <a:pt x="1170" y="87"/>
                    <a:pt x="1134" y="78"/>
                    <a:pt x="1098" y="71"/>
                  </a:cubicBezTo>
                  <a:cubicBezTo>
                    <a:pt x="1026" y="57"/>
                    <a:pt x="954" y="42"/>
                    <a:pt x="880" y="32"/>
                  </a:cubicBezTo>
                  <a:cubicBezTo>
                    <a:pt x="742" y="12"/>
                    <a:pt x="601" y="1"/>
                    <a:pt x="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" name="Google Shape;298;p36"/>
            <p:cNvSpPr/>
            <p:nvPr/>
          </p:nvSpPr>
          <p:spPr>
            <a:xfrm>
              <a:off x="3306375" y="2589475"/>
              <a:ext cx="274050" cy="290900"/>
            </a:xfrm>
            <a:custGeom>
              <a:avLst/>
              <a:gdLst/>
              <a:ahLst/>
              <a:cxnLst/>
              <a:rect l="l" t="t" r="r" b="b"/>
              <a:pathLst>
                <a:path w="10962" h="11636" extrusionOk="0">
                  <a:moveTo>
                    <a:pt x="6612" y="0"/>
                  </a:moveTo>
                  <a:cubicBezTo>
                    <a:pt x="6138" y="0"/>
                    <a:pt x="5649" y="70"/>
                    <a:pt x="5157" y="212"/>
                  </a:cubicBezTo>
                  <a:cubicBezTo>
                    <a:pt x="3727" y="625"/>
                    <a:pt x="2388" y="1612"/>
                    <a:pt x="1437" y="2955"/>
                  </a:cubicBezTo>
                  <a:cubicBezTo>
                    <a:pt x="487" y="4298"/>
                    <a:pt x="0" y="5888"/>
                    <a:pt x="86" y="7374"/>
                  </a:cubicBezTo>
                  <a:cubicBezTo>
                    <a:pt x="172" y="8861"/>
                    <a:pt x="823" y="10123"/>
                    <a:pt x="1895" y="10882"/>
                  </a:cubicBezTo>
                  <a:cubicBezTo>
                    <a:pt x="2599" y="11380"/>
                    <a:pt x="3446" y="11635"/>
                    <a:pt x="4350" y="11635"/>
                  </a:cubicBezTo>
                  <a:cubicBezTo>
                    <a:pt x="4824" y="11635"/>
                    <a:pt x="5313" y="11565"/>
                    <a:pt x="5805" y="11423"/>
                  </a:cubicBezTo>
                  <a:cubicBezTo>
                    <a:pt x="7235" y="11010"/>
                    <a:pt x="8573" y="10023"/>
                    <a:pt x="9525" y="8680"/>
                  </a:cubicBezTo>
                  <a:cubicBezTo>
                    <a:pt x="10476" y="7337"/>
                    <a:pt x="10961" y="5747"/>
                    <a:pt x="10875" y="4261"/>
                  </a:cubicBezTo>
                  <a:cubicBezTo>
                    <a:pt x="10789" y="2774"/>
                    <a:pt x="10140" y="1513"/>
                    <a:pt x="9067" y="754"/>
                  </a:cubicBezTo>
                  <a:cubicBezTo>
                    <a:pt x="8363" y="255"/>
                    <a:pt x="7515" y="0"/>
                    <a:pt x="6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" name="Google Shape;299;p36"/>
            <p:cNvSpPr/>
            <p:nvPr/>
          </p:nvSpPr>
          <p:spPr>
            <a:xfrm>
              <a:off x="3387725" y="2689625"/>
              <a:ext cx="119350" cy="105725"/>
            </a:xfrm>
            <a:custGeom>
              <a:avLst/>
              <a:gdLst/>
              <a:ahLst/>
              <a:cxnLst/>
              <a:rect l="l" t="t" r="r" b="b"/>
              <a:pathLst>
                <a:path w="4774" h="4229" extrusionOk="0">
                  <a:moveTo>
                    <a:pt x="4313" y="1"/>
                  </a:moveTo>
                  <a:cubicBezTo>
                    <a:pt x="4173" y="1"/>
                    <a:pt x="4033" y="11"/>
                    <a:pt x="3895" y="32"/>
                  </a:cubicBezTo>
                  <a:cubicBezTo>
                    <a:pt x="3821" y="41"/>
                    <a:pt x="3750" y="57"/>
                    <a:pt x="3677" y="70"/>
                  </a:cubicBezTo>
                  <a:cubicBezTo>
                    <a:pt x="3641" y="78"/>
                    <a:pt x="3606" y="86"/>
                    <a:pt x="3570" y="95"/>
                  </a:cubicBezTo>
                  <a:cubicBezTo>
                    <a:pt x="3534" y="105"/>
                    <a:pt x="3497" y="112"/>
                    <a:pt x="3463" y="123"/>
                  </a:cubicBezTo>
                  <a:cubicBezTo>
                    <a:pt x="3321" y="162"/>
                    <a:pt x="3181" y="210"/>
                    <a:pt x="3044" y="264"/>
                  </a:cubicBezTo>
                  <a:cubicBezTo>
                    <a:pt x="2771" y="374"/>
                    <a:pt x="2509" y="510"/>
                    <a:pt x="2263" y="671"/>
                  </a:cubicBezTo>
                  <a:cubicBezTo>
                    <a:pt x="2017" y="831"/>
                    <a:pt x="1786" y="1012"/>
                    <a:pt x="1573" y="1213"/>
                  </a:cubicBezTo>
                  <a:cubicBezTo>
                    <a:pt x="1519" y="1264"/>
                    <a:pt x="1467" y="1314"/>
                    <a:pt x="1415" y="1365"/>
                  </a:cubicBezTo>
                  <a:lnTo>
                    <a:pt x="1266" y="1525"/>
                  </a:lnTo>
                  <a:cubicBezTo>
                    <a:pt x="1241" y="1552"/>
                    <a:pt x="1215" y="1578"/>
                    <a:pt x="1193" y="1606"/>
                  </a:cubicBezTo>
                  <a:cubicBezTo>
                    <a:pt x="1170" y="1634"/>
                    <a:pt x="1146" y="1662"/>
                    <a:pt x="1123" y="1690"/>
                  </a:cubicBezTo>
                  <a:lnTo>
                    <a:pt x="1053" y="1774"/>
                  </a:lnTo>
                  <a:cubicBezTo>
                    <a:pt x="1031" y="1802"/>
                    <a:pt x="1008" y="1830"/>
                    <a:pt x="986" y="1859"/>
                  </a:cubicBezTo>
                  <a:lnTo>
                    <a:pt x="922" y="1946"/>
                  </a:lnTo>
                  <a:lnTo>
                    <a:pt x="858" y="2034"/>
                  </a:lnTo>
                  <a:lnTo>
                    <a:pt x="827" y="2079"/>
                  </a:lnTo>
                  <a:cubicBezTo>
                    <a:pt x="816" y="2093"/>
                    <a:pt x="806" y="2108"/>
                    <a:pt x="796" y="2123"/>
                  </a:cubicBezTo>
                  <a:lnTo>
                    <a:pt x="738" y="2215"/>
                  </a:lnTo>
                  <a:cubicBezTo>
                    <a:pt x="698" y="2275"/>
                    <a:pt x="661" y="2336"/>
                    <a:pt x="623" y="2398"/>
                  </a:cubicBezTo>
                  <a:cubicBezTo>
                    <a:pt x="588" y="2460"/>
                    <a:pt x="552" y="2524"/>
                    <a:pt x="519" y="2588"/>
                  </a:cubicBezTo>
                  <a:cubicBezTo>
                    <a:pt x="384" y="2841"/>
                    <a:pt x="270" y="3106"/>
                    <a:pt x="180" y="3379"/>
                  </a:cubicBezTo>
                  <a:cubicBezTo>
                    <a:pt x="168" y="3413"/>
                    <a:pt x="158" y="3448"/>
                    <a:pt x="148" y="3482"/>
                  </a:cubicBezTo>
                  <a:cubicBezTo>
                    <a:pt x="138" y="3516"/>
                    <a:pt x="128" y="3551"/>
                    <a:pt x="119" y="3587"/>
                  </a:cubicBezTo>
                  <a:cubicBezTo>
                    <a:pt x="100" y="3656"/>
                    <a:pt x="82" y="3725"/>
                    <a:pt x="67" y="3796"/>
                  </a:cubicBezTo>
                  <a:cubicBezTo>
                    <a:pt x="36" y="3938"/>
                    <a:pt x="14" y="4082"/>
                    <a:pt x="1" y="4229"/>
                  </a:cubicBezTo>
                  <a:cubicBezTo>
                    <a:pt x="117" y="4133"/>
                    <a:pt x="220" y="4034"/>
                    <a:pt x="320" y="3935"/>
                  </a:cubicBezTo>
                  <a:cubicBezTo>
                    <a:pt x="371" y="3887"/>
                    <a:pt x="423" y="3838"/>
                    <a:pt x="472" y="3789"/>
                  </a:cubicBezTo>
                  <a:cubicBezTo>
                    <a:pt x="496" y="3764"/>
                    <a:pt x="520" y="3740"/>
                    <a:pt x="544" y="3715"/>
                  </a:cubicBezTo>
                  <a:cubicBezTo>
                    <a:pt x="569" y="3691"/>
                    <a:pt x="591" y="3665"/>
                    <a:pt x="617" y="3641"/>
                  </a:cubicBezTo>
                  <a:cubicBezTo>
                    <a:pt x="666" y="3593"/>
                    <a:pt x="714" y="3544"/>
                    <a:pt x="761" y="3496"/>
                  </a:cubicBezTo>
                  <a:cubicBezTo>
                    <a:pt x="784" y="3472"/>
                    <a:pt x="808" y="3447"/>
                    <a:pt x="831" y="3423"/>
                  </a:cubicBezTo>
                  <a:cubicBezTo>
                    <a:pt x="842" y="3410"/>
                    <a:pt x="855" y="3398"/>
                    <a:pt x="867" y="3387"/>
                  </a:cubicBezTo>
                  <a:lnTo>
                    <a:pt x="902" y="3350"/>
                  </a:lnTo>
                  <a:cubicBezTo>
                    <a:pt x="950" y="3303"/>
                    <a:pt x="998" y="3256"/>
                    <a:pt x="1041" y="3206"/>
                  </a:cubicBezTo>
                  <a:cubicBezTo>
                    <a:pt x="1086" y="3157"/>
                    <a:pt x="1134" y="3111"/>
                    <a:pt x="1181" y="3064"/>
                  </a:cubicBezTo>
                  <a:cubicBezTo>
                    <a:pt x="1228" y="3016"/>
                    <a:pt x="1271" y="2967"/>
                    <a:pt x="1317" y="2921"/>
                  </a:cubicBezTo>
                  <a:cubicBezTo>
                    <a:pt x="1364" y="2875"/>
                    <a:pt x="1411" y="2829"/>
                    <a:pt x="1455" y="2782"/>
                  </a:cubicBezTo>
                  <a:cubicBezTo>
                    <a:pt x="1545" y="2686"/>
                    <a:pt x="1640" y="2598"/>
                    <a:pt x="1729" y="2504"/>
                  </a:cubicBezTo>
                  <a:lnTo>
                    <a:pt x="1866" y="2369"/>
                  </a:lnTo>
                  <a:cubicBezTo>
                    <a:pt x="1890" y="2346"/>
                    <a:pt x="1911" y="2323"/>
                    <a:pt x="1934" y="2301"/>
                  </a:cubicBezTo>
                  <a:cubicBezTo>
                    <a:pt x="1957" y="2277"/>
                    <a:pt x="1980" y="2256"/>
                    <a:pt x="2004" y="2234"/>
                  </a:cubicBezTo>
                  <a:lnTo>
                    <a:pt x="2141" y="2100"/>
                  </a:lnTo>
                  <a:cubicBezTo>
                    <a:pt x="2188" y="2056"/>
                    <a:pt x="2234" y="2013"/>
                    <a:pt x="2280" y="1969"/>
                  </a:cubicBezTo>
                  <a:cubicBezTo>
                    <a:pt x="2467" y="1795"/>
                    <a:pt x="2654" y="1623"/>
                    <a:pt x="2848" y="1459"/>
                  </a:cubicBezTo>
                  <a:cubicBezTo>
                    <a:pt x="3041" y="1294"/>
                    <a:pt x="3238" y="1131"/>
                    <a:pt x="3442" y="972"/>
                  </a:cubicBezTo>
                  <a:cubicBezTo>
                    <a:pt x="3646" y="815"/>
                    <a:pt x="3855" y="657"/>
                    <a:pt x="4075" y="505"/>
                  </a:cubicBezTo>
                  <a:cubicBezTo>
                    <a:pt x="4185" y="428"/>
                    <a:pt x="4297" y="353"/>
                    <a:pt x="4413" y="278"/>
                  </a:cubicBezTo>
                  <a:cubicBezTo>
                    <a:pt x="4529" y="202"/>
                    <a:pt x="4647" y="126"/>
                    <a:pt x="4773" y="51"/>
                  </a:cubicBezTo>
                  <a:cubicBezTo>
                    <a:pt x="4702" y="32"/>
                    <a:pt x="4629" y="19"/>
                    <a:pt x="4556" y="12"/>
                  </a:cubicBezTo>
                  <a:cubicBezTo>
                    <a:pt x="4482" y="4"/>
                    <a:pt x="4408" y="1"/>
                    <a:pt x="4335" y="1"/>
                  </a:cubicBezTo>
                  <a:cubicBezTo>
                    <a:pt x="4327" y="1"/>
                    <a:pt x="4320" y="1"/>
                    <a:pt x="4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2970725" y="3216775"/>
              <a:ext cx="316250" cy="198900"/>
            </a:xfrm>
            <a:custGeom>
              <a:avLst/>
              <a:gdLst/>
              <a:ahLst/>
              <a:cxnLst/>
              <a:rect l="l" t="t" r="r" b="b"/>
              <a:pathLst>
                <a:path w="12650" h="7956" extrusionOk="0">
                  <a:moveTo>
                    <a:pt x="3827" y="1"/>
                  </a:moveTo>
                  <a:cubicBezTo>
                    <a:pt x="1714" y="1"/>
                    <a:pt x="0" y="1781"/>
                    <a:pt x="0" y="3979"/>
                  </a:cubicBezTo>
                  <a:cubicBezTo>
                    <a:pt x="0" y="6175"/>
                    <a:pt x="1714" y="7955"/>
                    <a:pt x="3827" y="7955"/>
                  </a:cubicBezTo>
                  <a:cubicBezTo>
                    <a:pt x="4783" y="7955"/>
                    <a:pt x="5655" y="7589"/>
                    <a:pt x="6325" y="6987"/>
                  </a:cubicBezTo>
                  <a:cubicBezTo>
                    <a:pt x="6996" y="7589"/>
                    <a:pt x="7868" y="7955"/>
                    <a:pt x="8823" y="7955"/>
                  </a:cubicBezTo>
                  <a:cubicBezTo>
                    <a:pt x="10937" y="7955"/>
                    <a:pt x="12649" y="6175"/>
                    <a:pt x="12649" y="3979"/>
                  </a:cubicBezTo>
                  <a:cubicBezTo>
                    <a:pt x="12649" y="1781"/>
                    <a:pt x="10937" y="1"/>
                    <a:pt x="8823" y="1"/>
                  </a:cubicBezTo>
                  <a:cubicBezTo>
                    <a:pt x="7868" y="1"/>
                    <a:pt x="6996" y="368"/>
                    <a:pt x="6325" y="970"/>
                  </a:cubicBezTo>
                  <a:cubicBezTo>
                    <a:pt x="5655" y="368"/>
                    <a:pt x="4783" y="1"/>
                    <a:pt x="3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" name="Google Shape;301;p36"/>
            <p:cNvSpPr/>
            <p:nvPr/>
          </p:nvSpPr>
          <p:spPr>
            <a:xfrm>
              <a:off x="3044750" y="3180150"/>
              <a:ext cx="170150" cy="86525"/>
            </a:xfrm>
            <a:custGeom>
              <a:avLst/>
              <a:gdLst/>
              <a:ahLst/>
              <a:cxnLst/>
              <a:rect l="l" t="t" r="r" b="b"/>
              <a:pathLst>
                <a:path w="6806" h="3461" extrusionOk="0">
                  <a:moveTo>
                    <a:pt x="3403" y="1"/>
                  </a:moveTo>
                  <a:cubicBezTo>
                    <a:pt x="1524" y="1"/>
                    <a:pt x="0" y="776"/>
                    <a:pt x="0" y="1731"/>
                  </a:cubicBezTo>
                  <a:cubicBezTo>
                    <a:pt x="0" y="2687"/>
                    <a:pt x="1524" y="3461"/>
                    <a:pt x="3403" y="3461"/>
                  </a:cubicBezTo>
                  <a:cubicBezTo>
                    <a:pt x="5282" y="3461"/>
                    <a:pt x="6806" y="2687"/>
                    <a:pt x="6806" y="1731"/>
                  </a:cubicBezTo>
                  <a:cubicBezTo>
                    <a:pt x="6806" y="776"/>
                    <a:pt x="5282" y="1"/>
                    <a:pt x="3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2939575" y="3138200"/>
              <a:ext cx="55700" cy="55750"/>
            </a:xfrm>
            <a:custGeom>
              <a:avLst/>
              <a:gdLst/>
              <a:ahLst/>
              <a:cxnLst/>
              <a:rect l="l" t="t" r="r" b="b"/>
              <a:pathLst>
                <a:path w="2228" h="2230" extrusionOk="0">
                  <a:moveTo>
                    <a:pt x="1113" y="1"/>
                  </a:moveTo>
                  <a:cubicBezTo>
                    <a:pt x="498" y="1"/>
                    <a:pt x="0" y="500"/>
                    <a:pt x="0" y="1115"/>
                  </a:cubicBezTo>
                  <a:cubicBezTo>
                    <a:pt x="0" y="1730"/>
                    <a:pt x="498" y="2229"/>
                    <a:pt x="1113" y="2229"/>
                  </a:cubicBezTo>
                  <a:cubicBezTo>
                    <a:pt x="1729" y="2229"/>
                    <a:pt x="2228" y="1730"/>
                    <a:pt x="2228" y="1115"/>
                  </a:cubicBezTo>
                  <a:cubicBezTo>
                    <a:pt x="2228" y="500"/>
                    <a:pt x="1729" y="1"/>
                    <a:pt x="1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3281650" y="3138200"/>
              <a:ext cx="55725" cy="55750"/>
            </a:xfrm>
            <a:custGeom>
              <a:avLst/>
              <a:gdLst/>
              <a:ahLst/>
              <a:cxnLst/>
              <a:rect l="l" t="t" r="r" b="b"/>
              <a:pathLst>
                <a:path w="2229" h="2230" extrusionOk="0">
                  <a:moveTo>
                    <a:pt x="1114" y="1"/>
                  </a:moveTo>
                  <a:cubicBezTo>
                    <a:pt x="499" y="1"/>
                    <a:pt x="0" y="500"/>
                    <a:pt x="0" y="1115"/>
                  </a:cubicBezTo>
                  <a:cubicBezTo>
                    <a:pt x="0" y="1730"/>
                    <a:pt x="499" y="2229"/>
                    <a:pt x="1114" y="2229"/>
                  </a:cubicBezTo>
                  <a:cubicBezTo>
                    <a:pt x="1730" y="2229"/>
                    <a:pt x="2229" y="1730"/>
                    <a:pt x="2229" y="1115"/>
                  </a:cubicBezTo>
                  <a:cubicBezTo>
                    <a:pt x="2229" y="500"/>
                    <a:pt x="1730" y="1"/>
                    <a:pt x="1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4364450" y="3089625"/>
              <a:ext cx="269400" cy="322050"/>
            </a:xfrm>
            <a:custGeom>
              <a:avLst/>
              <a:gdLst/>
              <a:ahLst/>
              <a:cxnLst/>
              <a:rect l="l" t="t" r="r" b="b"/>
              <a:pathLst>
                <a:path w="10776" h="12882" extrusionOk="0">
                  <a:moveTo>
                    <a:pt x="9243" y="0"/>
                  </a:moveTo>
                  <a:lnTo>
                    <a:pt x="7557" y="282"/>
                  </a:lnTo>
                  <a:cubicBezTo>
                    <a:pt x="8095" y="3515"/>
                    <a:pt x="7019" y="6330"/>
                    <a:pt x="4357" y="8650"/>
                  </a:cubicBezTo>
                  <a:cubicBezTo>
                    <a:pt x="2300" y="10444"/>
                    <a:pt x="24" y="11259"/>
                    <a:pt x="1" y="11267"/>
                  </a:cubicBezTo>
                  <a:lnTo>
                    <a:pt x="285" y="12074"/>
                  </a:lnTo>
                  <a:lnTo>
                    <a:pt x="568" y="12882"/>
                  </a:lnTo>
                  <a:cubicBezTo>
                    <a:pt x="670" y="12846"/>
                    <a:pt x="10775" y="9196"/>
                    <a:pt x="9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4407350" y="2639675"/>
              <a:ext cx="334175" cy="501225"/>
            </a:xfrm>
            <a:custGeom>
              <a:avLst/>
              <a:gdLst/>
              <a:ahLst/>
              <a:cxnLst/>
              <a:rect l="l" t="t" r="r" b="b"/>
              <a:pathLst>
                <a:path w="13367" h="20049" extrusionOk="0">
                  <a:moveTo>
                    <a:pt x="8116" y="0"/>
                  </a:moveTo>
                  <a:cubicBezTo>
                    <a:pt x="4425" y="0"/>
                    <a:pt x="1" y="9675"/>
                    <a:pt x="1" y="13366"/>
                  </a:cubicBezTo>
                  <a:cubicBezTo>
                    <a:pt x="1" y="17057"/>
                    <a:pt x="2993" y="20048"/>
                    <a:pt x="6684" y="20048"/>
                  </a:cubicBezTo>
                  <a:cubicBezTo>
                    <a:pt x="10375" y="20048"/>
                    <a:pt x="13367" y="17057"/>
                    <a:pt x="13367" y="13366"/>
                  </a:cubicBezTo>
                  <a:cubicBezTo>
                    <a:pt x="13367" y="9675"/>
                    <a:pt x="11807" y="0"/>
                    <a:pt x="8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3408950" y="3693775"/>
              <a:ext cx="206850" cy="425650"/>
            </a:xfrm>
            <a:custGeom>
              <a:avLst/>
              <a:gdLst/>
              <a:ahLst/>
              <a:cxnLst/>
              <a:rect l="l" t="t" r="r" b="b"/>
              <a:pathLst>
                <a:path w="8274" h="17026" extrusionOk="0">
                  <a:moveTo>
                    <a:pt x="8274" y="0"/>
                  </a:moveTo>
                  <a:lnTo>
                    <a:pt x="1273" y="1911"/>
                  </a:lnTo>
                  <a:cubicBezTo>
                    <a:pt x="1273" y="1911"/>
                    <a:pt x="1273" y="12412"/>
                    <a:pt x="637" y="14321"/>
                  </a:cubicBezTo>
                  <a:cubicBezTo>
                    <a:pt x="0" y="16231"/>
                    <a:pt x="0" y="17026"/>
                    <a:pt x="0" y="17026"/>
                  </a:cubicBezTo>
                  <a:lnTo>
                    <a:pt x="4137" y="17026"/>
                  </a:lnTo>
                  <a:lnTo>
                    <a:pt x="82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2818575" y="3208500"/>
              <a:ext cx="95475" cy="95500"/>
            </a:xfrm>
            <a:custGeom>
              <a:avLst/>
              <a:gdLst/>
              <a:ahLst/>
              <a:cxnLst/>
              <a:rect l="l" t="t" r="r" b="b"/>
              <a:pathLst>
                <a:path w="3819" h="3820" extrusionOk="0">
                  <a:moveTo>
                    <a:pt x="1910" y="0"/>
                  </a:moveTo>
                  <a:cubicBezTo>
                    <a:pt x="855" y="0"/>
                    <a:pt x="1" y="855"/>
                    <a:pt x="1" y="1909"/>
                  </a:cubicBezTo>
                  <a:cubicBezTo>
                    <a:pt x="1" y="2964"/>
                    <a:pt x="855" y="3819"/>
                    <a:pt x="1910" y="3819"/>
                  </a:cubicBezTo>
                  <a:cubicBezTo>
                    <a:pt x="2965" y="3819"/>
                    <a:pt x="3819" y="2964"/>
                    <a:pt x="3819" y="1909"/>
                  </a:cubicBezTo>
                  <a:cubicBezTo>
                    <a:pt x="3819" y="855"/>
                    <a:pt x="2965" y="0"/>
                    <a:pt x="1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3353250" y="3208500"/>
              <a:ext cx="95500" cy="95500"/>
            </a:xfrm>
            <a:custGeom>
              <a:avLst/>
              <a:gdLst/>
              <a:ahLst/>
              <a:cxnLst/>
              <a:rect l="l" t="t" r="r" b="b"/>
              <a:pathLst>
                <a:path w="3820" h="3820" extrusionOk="0">
                  <a:moveTo>
                    <a:pt x="1910" y="0"/>
                  </a:moveTo>
                  <a:cubicBezTo>
                    <a:pt x="855" y="0"/>
                    <a:pt x="1" y="855"/>
                    <a:pt x="1" y="1909"/>
                  </a:cubicBezTo>
                  <a:cubicBezTo>
                    <a:pt x="1" y="2964"/>
                    <a:pt x="855" y="3819"/>
                    <a:pt x="1910" y="3819"/>
                  </a:cubicBezTo>
                  <a:cubicBezTo>
                    <a:pt x="2964" y="3819"/>
                    <a:pt x="3819" y="2964"/>
                    <a:pt x="3819" y="1909"/>
                  </a:cubicBezTo>
                  <a:cubicBezTo>
                    <a:pt x="3819" y="855"/>
                    <a:pt x="2964" y="0"/>
                    <a:pt x="1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2370275" y="3009350"/>
              <a:ext cx="255725" cy="352900"/>
            </a:xfrm>
            <a:custGeom>
              <a:avLst/>
              <a:gdLst/>
              <a:ahLst/>
              <a:cxnLst/>
              <a:rect l="l" t="t" r="r" b="b"/>
              <a:pathLst>
                <a:path w="10229" h="14116" fill="none" extrusionOk="0">
                  <a:moveTo>
                    <a:pt x="47" y="926"/>
                  </a:moveTo>
                  <a:lnTo>
                    <a:pt x="10228" y="0"/>
                  </a:lnTo>
                  <a:lnTo>
                    <a:pt x="1" y="6619"/>
                  </a:lnTo>
                  <a:lnTo>
                    <a:pt x="834" y="10368"/>
                  </a:lnTo>
                  <a:lnTo>
                    <a:pt x="9997" y="4952"/>
                  </a:lnTo>
                  <a:lnTo>
                    <a:pt x="4166" y="14115"/>
                  </a:lnTo>
                </a:path>
              </a:pathLst>
            </a:custGeom>
            <a:noFill/>
            <a:ln w="12450" cap="flat" cmpd="sng">
              <a:solidFill>
                <a:srgbClr val="D88145"/>
              </a:solidFill>
              <a:prstDash val="solid"/>
              <a:miter lim="111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2391100" y="2862400"/>
              <a:ext cx="197875" cy="20850"/>
            </a:xfrm>
            <a:custGeom>
              <a:avLst/>
              <a:gdLst/>
              <a:ahLst/>
              <a:cxnLst/>
              <a:rect l="l" t="t" r="r" b="b"/>
              <a:pathLst>
                <a:path w="7915" h="834" fill="none" extrusionOk="0">
                  <a:moveTo>
                    <a:pt x="1" y="0"/>
                  </a:moveTo>
                  <a:lnTo>
                    <a:pt x="7915" y="833"/>
                  </a:lnTo>
                </a:path>
              </a:pathLst>
            </a:custGeom>
            <a:noFill/>
            <a:ln w="12450" cap="flat" cmpd="sng">
              <a:solidFill>
                <a:srgbClr val="D88145"/>
              </a:solidFill>
              <a:prstDash val="solid"/>
              <a:miter lim="111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2931450" y="2120725"/>
              <a:ext cx="583150" cy="453575"/>
            </a:xfrm>
            <a:custGeom>
              <a:avLst/>
              <a:gdLst/>
              <a:ahLst/>
              <a:cxnLst/>
              <a:rect l="l" t="t" r="r" b="b"/>
              <a:pathLst>
                <a:path w="23326" h="18143" fill="none" extrusionOk="0">
                  <a:moveTo>
                    <a:pt x="0" y="4074"/>
                  </a:moveTo>
                  <a:lnTo>
                    <a:pt x="4073" y="12590"/>
                  </a:lnTo>
                  <a:lnTo>
                    <a:pt x="4073" y="2963"/>
                  </a:lnTo>
                  <a:lnTo>
                    <a:pt x="11108" y="2592"/>
                  </a:lnTo>
                  <a:lnTo>
                    <a:pt x="10922" y="18143"/>
                  </a:lnTo>
                  <a:lnTo>
                    <a:pt x="18142" y="1"/>
                  </a:lnTo>
                  <a:lnTo>
                    <a:pt x="23326" y="5184"/>
                  </a:lnTo>
                  <a:lnTo>
                    <a:pt x="19068" y="13886"/>
                  </a:lnTo>
                </a:path>
              </a:pathLst>
            </a:custGeom>
            <a:noFill/>
            <a:ln w="12450" cap="flat" cmpd="sng">
              <a:solidFill>
                <a:srgbClr val="D88145"/>
              </a:solidFill>
              <a:prstDash val="solid"/>
              <a:miter lim="111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3431275" y="2301225"/>
              <a:ext cx="203650" cy="231425"/>
            </a:xfrm>
            <a:custGeom>
              <a:avLst/>
              <a:gdLst/>
              <a:ahLst/>
              <a:cxnLst/>
              <a:rect l="l" t="t" r="r" b="b"/>
              <a:pathLst>
                <a:path w="8146" h="9257" fill="none" extrusionOk="0">
                  <a:moveTo>
                    <a:pt x="8146" y="1"/>
                  </a:moveTo>
                  <a:lnTo>
                    <a:pt x="0" y="9257"/>
                  </a:lnTo>
                </a:path>
              </a:pathLst>
            </a:custGeom>
            <a:noFill/>
            <a:ln w="12450" cap="flat" cmpd="sng">
              <a:solidFill>
                <a:srgbClr val="D88145"/>
              </a:solidFill>
              <a:prstDash val="solid"/>
              <a:miter lim="111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2695400" y="2245700"/>
              <a:ext cx="296225" cy="296225"/>
            </a:xfrm>
            <a:custGeom>
              <a:avLst/>
              <a:gdLst/>
              <a:ahLst/>
              <a:cxnLst/>
              <a:rect l="l" t="t" r="r" b="b"/>
              <a:pathLst>
                <a:path w="11849" h="11849" fill="none" extrusionOk="0">
                  <a:moveTo>
                    <a:pt x="4443" y="0"/>
                  </a:moveTo>
                  <a:lnTo>
                    <a:pt x="11848" y="11849"/>
                  </a:lnTo>
                  <a:lnTo>
                    <a:pt x="1" y="2777"/>
                  </a:lnTo>
                </a:path>
              </a:pathLst>
            </a:custGeom>
            <a:noFill/>
            <a:ln w="12450" cap="flat" cmpd="sng">
              <a:solidFill>
                <a:srgbClr val="D88145"/>
              </a:solidFill>
              <a:prstDash val="solid"/>
              <a:miter lim="111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3560850" y="3037125"/>
              <a:ext cx="435075" cy="509100"/>
            </a:xfrm>
            <a:custGeom>
              <a:avLst/>
              <a:gdLst/>
              <a:ahLst/>
              <a:cxnLst/>
              <a:rect l="l" t="t" r="r" b="b"/>
              <a:pathLst>
                <a:path w="17403" h="20364" fill="none" extrusionOk="0">
                  <a:moveTo>
                    <a:pt x="17402" y="3332"/>
                  </a:moveTo>
                  <a:lnTo>
                    <a:pt x="4999" y="0"/>
                  </a:lnTo>
                  <a:lnTo>
                    <a:pt x="14997" y="6664"/>
                  </a:lnTo>
                  <a:lnTo>
                    <a:pt x="13146" y="11477"/>
                  </a:lnTo>
                  <a:lnTo>
                    <a:pt x="2778" y="7590"/>
                  </a:lnTo>
                  <a:lnTo>
                    <a:pt x="11108" y="17217"/>
                  </a:lnTo>
                  <a:lnTo>
                    <a:pt x="8332" y="20364"/>
                  </a:lnTo>
                  <a:lnTo>
                    <a:pt x="1" y="14624"/>
                  </a:lnTo>
                </a:path>
              </a:pathLst>
            </a:custGeom>
            <a:noFill/>
            <a:ln w="12450" cap="flat" cmpd="sng">
              <a:solidFill>
                <a:srgbClr val="D88145"/>
              </a:solidFill>
              <a:prstDash val="solid"/>
              <a:miter lim="111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2936050" y="3578575"/>
              <a:ext cx="87975" cy="171300"/>
            </a:xfrm>
            <a:custGeom>
              <a:avLst/>
              <a:gdLst/>
              <a:ahLst/>
              <a:cxnLst/>
              <a:rect l="l" t="t" r="r" b="b"/>
              <a:pathLst>
                <a:path w="3519" h="6852" fill="none" extrusionOk="0">
                  <a:moveTo>
                    <a:pt x="1" y="6851"/>
                  </a:moveTo>
                  <a:lnTo>
                    <a:pt x="3519" y="1"/>
                  </a:lnTo>
                </a:path>
              </a:pathLst>
            </a:custGeom>
            <a:noFill/>
            <a:ln w="12450" cap="flat" cmpd="sng">
              <a:solidFill>
                <a:srgbClr val="D88145"/>
              </a:solidFill>
              <a:prstDash val="solid"/>
              <a:miter lim="111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3102675" y="3661900"/>
              <a:ext cx="18525" cy="157375"/>
            </a:xfrm>
            <a:custGeom>
              <a:avLst/>
              <a:gdLst/>
              <a:ahLst/>
              <a:cxnLst/>
              <a:rect l="l" t="t" r="r" b="b"/>
              <a:pathLst>
                <a:path w="741" h="6295" fill="none" extrusionOk="0">
                  <a:moveTo>
                    <a:pt x="1" y="6295"/>
                  </a:moveTo>
                  <a:lnTo>
                    <a:pt x="741" y="0"/>
                  </a:lnTo>
                </a:path>
              </a:pathLst>
            </a:custGeom>
            <a:noFill/>
            <a:ln w="12450" cap="flat" cmpd="sng">
              <a:solidFill>
                <a:srgbClr val="D88145"/>
              </a:solidFill>
              <a:prstDash val="solid"/>
              <a:miter lim="111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3223000" y="3620250"/>
              <a:ext cx="9300" cy="222175"/>
            </a:xfrm>
            <a:custGeom>
              <a:avLst/>
              <a:gdLst/>
              <a:ahLst/>
              <a:cxnLst/>
              <a:rect l="l" t="t" r="r" b="b"/>
              <a:pathLst>
                <a:path w="372" h="8887" fill="none" extrusionOk="0">
                  <a:moveTo>
                    <a:pt x="1" y="1"/>
                  </a:moveTo>
                  <a:lnTo>
                    <a:pt x="371" y="8886"/>
                  </a:lnTo>
                </a:path>
              </a:pathLst>
            </a:custGeom>
            <a:noFill/>
            <a:ln w="12450" cap="flat" cmpd="sng">
              <a:solidFill>
                <a:srgbClr val="D88145"/>
              </a:solidFill>
              <a:prstDash val="solid"/>
              <a:miter lim="111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2621325" y="3458250"/>
              <a:ext cx="101850" cy="115750"/>
            </a:xfrm>
            <a:custGeom>
              <a:avLst/>
              <a:gdLst/>
              <a:ahLst/>
              <a:cxnLst/>
              <a:rect l="l" t="t" r="r" b="b"/>
              <a:pathLst>
                <a:path w="4074" h="4630" fill="none" extrusionOk="0">
                  <a:moveTo>
                    <a:pt x="1" y="4630"/>
                  </a:moveTo>
                  <a:lnTo>
                    <a:pt x="4074" y="1"/>
                  </a:lnTo>
                </a:path>
              </a:pathLst>
            </a:custGeom>
            <a:noFill/>
            <a:ln w="12450" cap="flat" cmpd="sng">
              <a:solidFill>
                <a:srgbClr val="D88145"/>
              </a:solidFill>
              <a:prstDash val="solid"/>
              <a:miter lim="111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2510275" y="3273125"/>
              <a:ext cx="148125" cy="166650"/>
            </a:xfrm>
            <a:custGeom>
              <a:avLst/>
              <a:gdLst/>
              <a:ahLst/>
              <a:cxnLst/>
              <a:rect l="l" t="t" r="r" b="b"/>
              <a:pathLst>
                <a:path w="5925" h="6666" fill="none" extrusionOk="0">
                  <a:moveTo>
                    <a:pt x="1" y="6666"/>
                  </a:moveTo>
                  <a:lnTo>
                    <a:pt x="5924" y="1"/>
                  </a:lnTo>
                </a:path>
              </a:pathLst>
            </a:custGeom>
            <a:noFill/>
            <a:ln w="12450" cap="flat" cmpd="sng">
              <a:solidFill>
                <a:srgbClr val="D88145"/>
              </a:solidFill>
              <a:prstDash val="solid"/>
              <a:miter lim="111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0" name="Google Shape;320;p36"/>
          <p:cNvGrpSpPr/>
          <p:nvPr/>
        </p:nvGrpSpPr>
        <p:grpSpPr>
          <a:xfrm>
            <a:off x="1170133" y="4487771"/>
            <a:ext cx="2104764" cy="1878448"/>
            <a:chOff x="4972775" y="2340625"/>
            <a:chExt cx="1347825" cy="1202900"/>
          </a:xfrm>
        </p:grpSpPr>
        <p:grpSp>
          <p:nvGrpSpPr>
            <p:cNvPr id="321" name="Google Shape;321;p36"/>
            <p:cNvGrpSpPr/>
            <p:nvPr/>
          </p:nvGrpSpPr>
          <p:grpSpPr>
            <a:xfrm>
              <a:off x="4972775" y="2340625"/>
              <a:ext cx="1347825" cy="1202900"/>
              <a:chOff x="4972775" y="2340625"/>
              <a:chExt cx="1347825" cy="1202900"/>
            </a:xfrm>
          </p:grpSpPr>
          <p:sp>
            <p:nvSpPr>
              <p:cNvPr id="322" name="Google Shape;322;p36"/>
              <p:cNvSpPr/>
              <p:nvPr/>
            </p:nvSpPr>
            <p:spPr>
              <a:xfrm>
                <a:off x="5207525" y="3396200"/>
                <a:ext cx="103865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41546" h="5893" extrusionOk="0">
                    <a:moveTo>
                      <a:pt x="20772" y="0"/>
                    </a:moveTo>
                    <a:cubicBezTo>
                      <a:pt x="15264" y="0"/>
                      <a:pt x="9980" y="310"/>
                      <a:pt x="6085" y="863"/>
                    </a:cubicBezTo>
                    <a:cubicBezTo>
                      <a:pt x="2189" y="1416"/>
                      <a:pt x="0" y="2165"/>
                      <a:pt x="0" y="2946"/>
                    </a:cubicBezTo>
                    <a:cubicBezTo>
                      <a:pt x="0" y="3728"/>
                      <a:pt x="2189" y="4477"/>
                      <a:pt x="6085" y="5030"/>
                    </a:cubicBezTo>
                    <a:cubicBezTo>
                      <a:pt x="9980" y="5582"/>
                      <a:pt x="15264" y="5893"/>
                      <a:pt x="20772" y="5893"/>
                    </a:cubicBezTo>
                    <a:cubicBezTo>
                      <a:pt x="26282" y="5893"/>
                      <a:pt x="31566" y="5582"/>
                      <a:pt x="35461" y="5030"/>
                    </a:cubicBezTo>
                    <a:cubicBezTo>
                      <a:pt x="39356" y="4477"/>
                      <a:pt x="41546" y="3728"/>
                      <a:pt x="41546" y="2946"/>
                    </a:cubicBezTo>
                    <a:cubicBezTo>
                      <a:pt x="41546" y="2165"/>
                      <a:pt x="39356" y="1416"/>
                      <a:pt x="35461" y="863"/>
                    </a:cubicBezTo>
                    <a:cubicBezTo>
                      <a:pt x="31566" y="310"/>
                      <a:pt x="26282" y="0"/>
                      <a:pt x="20772" y="0"/>
                    </a:cubicBezTo>
                    <a:close/>
                  </a:path>
                </a:pathLst>
              </a:custGeom>
              <a:solidFill>
                <a:srgbClr val="564A4C">
                  <a:alpha val="21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" name="Google Shape;323;p36"/>
              <p:cNvSpPr/>
              <p:nvPr/>
            </p:nvSpPr>
            <p:spPr>
              <a:xfrm>
                <a:off x="5635875" y="3183875"/>
                <a:ext cx="86500" cy="22347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8939" fill="none" extrusionOk="0">
                    <a:moveTo>
                      <a:pt x="0" y="8939"/>
                    </a:moveTo>
                    <a:lnTo>
                      <a:pt x="3460" y="6632"/>
                    </a:lnTo>
                    <a:lnTo>
                      <a:pt x="3460" y="0"/>
                    </a:lnTo>
                  </a:path>
                </a:pathLst>
              </a:custGeom>
              <a:noFill/>
              <a:ln w="25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" name="Google Shape;324;p36"/>
              <p:cNvSpPr/>
              <p:nvPr/>
            </p:nvSpPr>
            <p:spPr>
              <a:xfrm>
                <a:off x="5722350" y="3349650"/>
                <a:ext cx="72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749" fill="none" extrusionOk="0">
                    <a:moveTo>
                      <a:pt x="289" y="3749"/>
                    </a:moveTo>
                    <a:lnTo>
                      <a:pt x="1" y="1"/>
                    </a:lnTo>
                  </a:path>
                </a:pathLst>
              </a:custGeom>
              <a:noFill/>
              <a:ln w="25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" name="Google Shape;325;p36"/>
              <p:cNvSpPr/>
              <p:nvPr/>
            </p:nvSpPr>
            <p:spPr>
              <a:xfrm>
                <a:off x="5772800" y="3183875"/>
                <a:ext cx="86500" cy="22347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8939" fill="none" extrusionOk="0">
                    <a:moveTo>
                      <a:pt x="0" y="8939"/>
                    </a:moveTo>
                    <a:lnTo>
                      <a:pt x="3460" y="6632"/>
                    </a:lnTo>
                    <a:lnTo>
                      <a:pt x="3460" y="0"/>
                    </a:lnTo>
                  </a:path>
                </a:pathLst>
              </a:custGeom>
              <a:noFill/>
              <a:ln w="25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" name="Google Shape;326;p36"/>
              <p:cNvSpPr/>
              <p:nvPr/>
            </p:nvSpPr>
            <p:spPr>
              <a:xfrm>
                <a:off x="5859275" y="3349650"/>
                <a:ext cx="7250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749" fill="none" extrusionOk="0">
                    <a:moveTo>
                      <a:pt x="289" y="3749"/>
                    </a:moveTo>
                    <a:lnTo>
                      <a:pt x="1" y="1"/>
                    </a:lnTo>
                  </a:path>
                </a:pathLst>
              </a:custGeom>
              <a:noFill/>
              <a:ln w="25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" name="Google Shape;327;p36"/>
              <p:cNvSpPr/>
              <p:nvPr/>
            </p:nvSpPr>
            <p:spPr>
              <a:xfrm>
                <a:off x="4972775" y="2441500"/>
                <a:ext cx="547775" cy="309950"/>
              </a:xfrm>
              <a:custGeom>
                <a:avLst/>
                <a:gdLst/>
                <a:ahLst/>
                <a:cxnLst/>
                <a:rect l="l" t="t" r="r" b="b"/>
                <a:pathLst>
                  <a:path w="21911" h="12398" extrusionOk="0">
                    <a:moveTo>
                      <a:pt x="21623" y="1"/>
                    </a:moveTo>
                    <a:cubicBezTo>
                      <a:pt x="21623" y="1"/>
                      <a:pt x="1731" y="578"/>
                      <a:pt x="865" y="5767"/>
                    </a:cubicBezTo>
                    <a:cubicBezTo>
                      <a:pt x="0" y="10956"/>
                      <a:pt x="0" y="12398"/>
                      <a:pt x="0" y="12398"/>
                    </a:cubicBezTo>
                    <a:lnTo>
                      <a:pt x="21911" y="12110"/>
                    </a:lnTo>
                    <a:lnTo>
                      <a:pt x="21623" y="1"/>
                    </a:lnTo>
                    <a:close/>
                  </a:path>
                </a:pathLst>
              </a:custGeom>
              <a:solidFill>
                <a:srgbClr val="E876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8" name="Google Shape;328;p36"/>
              <p:cNvSpPr/>
              <p:nvPr/>
            </p:nvSpPr>
            <p:spPr>
              <a:xfrm>
                <a:off x="5427175" y="2340625"/>
                <a:ext cx="893425" cy="969325"/>
              </a:xfrm>
              <a:custGeom>
                <a:avLst/>
                <a:gdLst/>
                <a:ahLst/>
                <a:cxnLst/>
                <a:rect l="l" t="t" r="r" b="b"/>
                <a:pathLst>
                  <a:path w="35737" h="38773" extrusionOk="0">
                    <a:moveTo>
                      <a:pt x="10079" y="0"/>
                    </a:moveTo>
                    <a:cubicBezTo>
                      <a:pt x="5242" y="0"/>
                      <a:pt x="1421" y="6128"/>
                      <a:pt x="1421" y="14755"/>
                    </a:cubicBezTo>
                    <a:cubicBezTo>
                      <a:pt x="1421" y="14755"/>
                      <a:pt x="1" y="32503"/>
                      <a:pt x="13727" y="35817"/>
                    </a:cubicBezTo>
                    <a:cubicBezTo>
                      <a:pt x="20590" y="37474"/>
                      <a:pt x="24081" y="37888"/>
                      <a:pt x="25856" y="37888"/>
                    </a:cubicBezTo>
                    <a:cubicBezTo>
                      <a:pt x="27631" y="37888"/>
                      <a:pt x="27690" y="37474"/>
                      <a:pt x="27690" y="37474"/>
                    </a:cubicBezTo>
                    <a:cubicBezTo>
                      <a:pt x="27690" y="37474"/>
                      <a:pt x="30806" y="38772"/>
                      <a:pt x="32614" y="38772"/>
                    </a:cubicBezTo>
                    <a:cubicBezTo>
                      <a:pt x="33247" y="38772"/>
                      <a:pt x="33720" y="38613"/>
                      <a:pt x="33843" y="38184"/>
                    </a:cubicBezTo>
                    <a:cubicBezTo>
                      <a:pt x="34250" y="36758"/>
                      <a:pt x="32028" y="36209"/>
                      <a:pt x="31401" y="36083"/>
                    </a:cubicBezTo>
                    <a:lnTo>
                      <a:pt x="31401" y="36083"/>
                    </a:lnTo>
                    <a:cubicBezTo>
                      <a:pt x="31605" y="36117"/>
                      <a:pt x="31982" y="36167"/>
                      <a:pt x="32405" y="36167"/>
                    </a:cubicBezTo>
                    <a:cubicBezTo>
                      <a:pt x="33360" y="36167"/>
                      <a:pt x="34553" y="35912"/>
                      <a:pt x="34553" y="34634"/>
                    </a:cubicBezTo>
                    <a:cubicBezTo>
                      <a:pt x="34553" y="33534"/>
                      <a:pt x="33859" y="33002"/>
                      <a:pt x="33188" y="32745"/>
                    </a:cubicBezTo>
                    <a:lnTo>
                      <a:pt x="33188" y="32745"/>
                    </a:lnTo>
                    <a:cubicBezTo>
                      <a:pt x="33355" y="32761"/>
                      <a:pt x="33531" y="32772"/>
                      <a:pt x="33707" y="32772"/>
                    </a:cubicBezTo>
                    <a:cubicBezTo>
                      <a:pt x="34697" y="32772"/>
                      <a:pt x="35736" y="32447"/>
                      <a:pt x="35736" y="31083"/>
                    </a:cubicBezTo>
                    <a:cubicBezTo>
                      <a:pt x="35736" y="28481"/>
                      <a:pt x="31712" y="28481"/>
                      <a:pt x="31712" y="28481"/>
                    </a:cubicBezTo>
                    <a:cubicBezTo>
                      <a:pt x="31712" y="28481"/>
                      <a:pt x="19406" y="16885"/>
                      <a:pt x="18934" y="14755"/>
                    </a:cubicBezTo>
                    <a:cubicBezTo>
                      <a:pt x="17062" y="6333"/>
                      <a:pt x="14915" y="0"/>
                      <a:pt x="100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9" name="Google Shape;329;p36"/>
              <p:cNvSpPr/>
              <p:nvPr/>
            </p:nvSpPr>
            <p:spPr>
              <a:xfrm>
                <a:off x="5739100" y="2641725"/>
                <a:ext cx="480900" cy="410900"/>
              </a:xfrm>
              <a:custGeom>
                <a:avLst/>
                <a:gdLst/>
                <a:ahLst/>
                <a:cxnLst/>
                <a:rect l="l" t="t" r="r" b="b"/>
                <a:pathLst>
                  <a:path w="19236" h="16436" extrusionOk="0">
                    <a:moveTo>
                      <a:pt x="8202" y="1"/>
                    </a:moveTo>
                    <a:cubicBezTo>
                      <a:pt x="3402" y="1"/>
                      <a:pt x="1" y="7676"/>
                      <a:pt x="2670" y="10757"/>
                    </a:cubicBezTo>
                    <a:cubicBezTo>
                      <a:pt x="5746" y="14307"/>
                      <a:pt x="19235" y="16436"/>
                      <a:pt x="19235" y="16436"/>
                    </a:cubicBezTo>
                    <a:cubicBezTo>
                      <a:pt x="19235" y="16436"/>
                      <a:pt x="19235" y="5077"/>
                      <a:pt x="10479" y="580"/>
                    </a:cubicBezTo>
                    <a:cubicBezTo>
                      <a:pt x="9699" y="180"/>
                      <a:pt x="8934" y="1"/>
                      <a:pt x="82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0" name="Google Shape;330;p36"/>
              <p:cNvSpPr/>
              <p:nvPr/>
            </p:nvSpPr>
            <p:spPr>
              <a:xfrm>
                <a:off x="5459425" y="2380125"/>
                <a:ext cx="313384" cy="612650"/>
              </a:xfrm>
              <a:custGeom>
                <a:avLst/>
                <a:gdLst/>
                <a:ahLst/>
                <a:cxnLst/>
                <a:rect l="l" t="t" r="r" b="b"/>
                <a:pathLst>
                  <a:path w="15568" h="24506" extrusionOk="0">
                    <a:moveTo>
                      <a:pt x="7784" y="0"/>
                    </a:moveTo>
                    <a:cubicBezTo>
                      <a:pt x="5720" y="0"/>
                      <a:pt x="3739" y="1292"/>
                      <a:pt x="2280" y="3590"/>
                    </a:cubicBezTo>
                    <a:cubicBezTo>
                      <a:pt x="820" y="5887"/>
                      <a:pt x="1" y="9003"/>
                      <a:pt x="1" y="12253"/>
                    </a:cubicBezTo>
                    <a:cubicBezTo>
                      <a:pt x="1" y="15503"/>
                      <a:pt x="820" y="18620"/>
                      <a:pt x="2280" y="20918"/>
                    </a:cubicBezTo>
                    <a:cubicBezTo>
                      <a:pt x="3739" y="23215"/>
                      <a:pt x="5720" y="24506"/>
                      <a:pt x="7784" y="24506"/>
                    </a:cubicBezTo>
                    <a:cubicBezTo>
                      <a:pt x="9848" y="24506"/>
                      <a:pt x="11829" y="23215"/>
                      <a:pt x="13288" y="20918"/>
                    </a:cubicBezTo>
                    <a:cubicBezTo>
                      <a:pt x="14748" y="18620"/>
                      <a:pt x="15568" y="15503"/>
                      <a:pt x="15568" y="12253"/>
                    </a:cubicBezTo>
                    <a:cubicBezTo>
                      <a:pt x="15568" y="9003"/>
                      <a:pt x="14748" y="5887"/>
                      <a:pt x="13288" y="3590"/>
                    </a:cubicBezTo>
                    <a:cubicBezTo>
                      <a:pt x="11829" y="1292"/>
                      <a:pt x="9848" y="0"/>
                      <a:pt x="77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1" name="Google Shape;331;p36"/>
              <p:cNvSpPr/>
              <p:nvPr/>
            </p:nvSpPr>
            <p:spPr>
              <a:xfrm>
                <a:off x="4972775" y="2657725"/>
                <a:ext cx="360400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14416" h="3749" fill="none" extrusionOk="0">
                    <a:moveTo>
                      <a:pt x="0" y="3749"/>
                    </a:moveTo>
                    <a:cubicBezTo>
                      <a:pt x="0" y="3749"/>
                      <a:pt x="2595" y="1154"/>
                      <a:pt x="7208" y="866"/>
                    </a:cubicBezTo>
                    <a:cubicBezTo>
                      <a:pt x="11821" y="578"/>
                      <a:pt x="14415" y="1442"/>
                      <a:pt x="14415" y="1"/>
                    </a:cubicBezTo>
                  </a:path>
                </a:pathLst>
              </a:custGeom>
              <a:noFill/>
              <a:ln w="156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2" name="Google Shape;332;p36"/>
              <p:cNvSpPr/>
              <p:nvPr/>
            </p:nvSpPr>
            <p:spPr>
              <a:xfrm>
                <a:off x="5549375" y="2484775"/>
                <a:ext cx="576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2307" extrusionOk="0">
                    <a:moveTo>
                      <a:pt x="1154" y="0"/>
                    </a:moveTo>
                    <a:cubicBezTo>
                      <a:pt x="516" y="0"/>
                      <a:pt x="0" y="516"/>
                      <a:pt x="0" y="1154"/>
                    </a:cubicBezTo>
                    <a:cubicBezTo>
                      <a:pt x="0" y="1790"/>
                      <a:pt x="516" y="2307"/>
                      <a:pt x="1154" y="2307"/>
                    </a:cubicBezTo>
                    <a:cubicBezTo>
                      <a:pt x="1791" y="2307"/>
                      <a:pt x="2307" y="1790"/>
                      <a:pt x="2307" y="1154"/>
                    </a:cubicBezTo>
                    <a:cubicBezTo>
                      <a:pt x="2307" y="516"/>
                      <a:pt x="1791" y="0"/>
                      <a:pt x="1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3" name="Google Shape;333;p36"/>
              <p:cNvSpPr/>
              <p:nvPr/>
            </p:nvSpPr>
            <p:spPr>
              <a:xfrm>
                <a:off x="5607025" y="2556825"/>
                <a:ext cx="100800" cy="100800"/>
              </a:xfrm>
              <a:custGeom>
                <a:avLst/>
                <a:gdLst/>
                <a:ahLst/>
                <a:cxnLst/>
                <a:rect l="l" t="t" r="r" b="b"/>
                <a:pathLst>
                  <a:path w="4032" h="4032" extrusionOk="0">
                    <a:moveTo>
                      <a:pt x="2016" y="1"/>
                    </a:moveTo>
                    <a:cubicBezTo>
                      <a:pt x="903" y="1"/>
                      <a:pt x="1" y="903"/>
                      <a:pt x="1" y="2016"/>
                    </a:cubicBezTo>
                    <a:cubicBezTo>
                      <a:pt x="1" y="3129"/>
                      <a:pt x="903" y="4031"/>
                      <a:pt x="2016" y="4031"/>
                    </a:cubicBezTo>
                    <a:cubicBezTo>
                      <a:pt x="3129" y="4031"/>
                      <a:pt x="4031" y="3129"/>
                      <a:pt x="4031" y="2016"/>
                    </a:cubicBezTo>
                    <a:cubicBezTo>
                      <a:pt x="4031" y="903"/>
                      <a:pt x="3129" y="1"/>
                      <a:pt x="20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34" name="Google Shape;334;p36"/>
            <p:cNvSpPr/>
            <p:nvPr/>
          </p:nvSpPr>
          <p:spPr>
            <a:xfrm>
              <a:off x="5009050" y="2534650"/>
              <a:ext cx="106525" cy="106900"/>
            </a:xfrm>
            <a:custGeom>
              <a:avLst/>
              <a:gdLst/>
              <a:ahLst/>
              <a:cxnLst/>
              <a:rect l="l" t="t" r="r" b="b"/>
              <a:pathLst>
                <a:path w="4261" h="4276" extrusionOk="0">
                  <a:moveTo>
                    <a:pt x="2855" y="0"/>
                  </a:moveTo>
                  <a:cubicBezTo>
                    <a:pt x="2203" y="0"/>
                    <a:pt x="1427" y="438"/>
                    <a:pt x="865" y="1193"/>
                  </a:cubicBezTo>
                  <a:cubicBezTo>
                    <a:pt x="74" y="2251"/>
                    <a:pt x="1" y="3532"/>
                    <a:pt x="701" y="4054"/>
                  </a:cubicBezTo>
                  <a:cubicBezTo>
                    <a:pt x="901" y="4204"/>
                    <a:pt x="1144" y="4275"/>
                    <a:pt x="1406" y="4275"/>
                  </a:cubicBezTo>
                  <a:cubicBezTo>
                    <a:pt x="2058" y="4275"/>
                    <a:pt x="2833" y="3837"/>
                    <a:pt x="3397" y="3083"/>
                  </a:cubicBezTo>
                  <a:cubicBezTo>
                    <a:pt x="4187" y="2024"/>
                    <a:pt x="4261" y="744"/>
                    <a:pt x="3561" y="221"/>
                  </a:cubicBezTo>
                  <a:cubicBezTo>
                    <a:pt x="3360" y="71"/>
                    <a:pt x="3117" y="0"/>
                    <a:pt x="2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5" name="Google Shape;335;p36"/>
          <p:cNvGrpSpPr/>
          <p:nvPr/>
        </p:nvGrpSpPr>
        <p:grpSpPr>
          <a:xfrm>
            <a:off x="4545700" y="4204078"/>
            <a:ext cx="3145067" cy="2162149"/>
            <a:chOff x="3074050" y="238125"/>
            <a:chExt cx="2891750" cy="1988000"/>
          </a:xfrm>
        </p:grpSpPr>
        <p:sp>
          <p:nvSpPr>
            <p:cNvPr id="336" name="Google Shape;336;p36"/>
            <p:cNvSpPr/>
            <p:nvPr/>
          </p:nvSpPr>
          <p:spPr>
            <a:xfrm>
              <a:off x="3392000" y="1893950"/>
              <a:ext cx="2573800" cy="332175"/>
            </a:xfrm>
            <a:custGeom>
              <a:avLst/>
              <a:gdLst/>
              <a:ahLst/>
              <a:cxnLst/>
              <a:rect l="l" t="t" r="r" b="b"/>
              <a:pathLst>
                <a:path w="102952" h="13287" extrusionOk="0">
                  <a:moveTo>
                    <a:pt x="51475" y="1"/>
                  </a:moveTo>
                  <a:cubicBezTo>
                    <a:pt x="37824" y="1"/>
                    <a:pt x="24730" y="701"/>
                    <a:pt x="15077" y="1946"/>
                  </a:cubicBezTo>
                  <a:cubicBezTo>
                    <a:pt x="5423" y="3192"/>
                    <a:pt x="1" y="4882"/>
                    <a:pt x="1" y="6644"/>
                  </a:cubicBezTo>
                  <a:cubicBezTo>
                    <a:pt x="1" y="8405"/>
                    <a:pt x="5423" y="10094"/>
                    <a:pt x="15077" y="11340"/>
                  </a:cubicBezTo>
                  <a:cubicBezTo>
                    <a:pt x="24730" y="12586"/>
                    <a:pt x="37824" y="13286"/>
                    <a:pt x="51475" y="13286"/>
                  </a:cubicBezTo>
                  <a:cubicBezTo>
                    <a:pt x="65128" y="13286"/>
                    <a:pt x="78220" y="12586"/>
                    <a:pt x="87874" y="11340"/>
                  </a:cubicBezTo>
                  <a:cubicBezTo>
                    <a:pt x="97528" y="10094"/>
                    <a:pt x="102951" y="8405"/>
                    <a:pt x="102951" y="6644"/>
                  </a:cubicBezTo>
                  <a:cubicBezTo>
                    <a:pt x="102951" y="4882"/>
                    <a:pt x="97528" y="3192"/>
                    <a:pt x="87874" y="1946"/>
                  </a:cubicBezTo>
                  <a:cubicBezTo>
                    <a:pt x="78220" y="701"/>
                    <a:pt x="65128" y="1"/>
                    <a:pt x="51475" y="1"/>
                  </a:cubicBezTo>
                  <a:close/>
                </a:path>
              </a:pathLst>
            </a:custGeom>
            <a:solidFill>
              <a:srgbClr val="564A4C">
                <a:alpha val="21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4176000" y="1398100"/>
              <a:ext cx="244975" cy="672575"/>
            </a:xfrm>
            <a:custGeom>
              <a:avLst/>
              <a:gdLst/>
              <a:ahLst/>
              <a:cxnLst/>
              <a:rect l="l" t="t" r="r" b="b"/>
              <a:pathLst>
                <a:path w="9799" h="26903" extrusionOk="0">
                  <a:moveTo>
                    <a:pt x="1583" y="1"/>
                  </a:moveTo>
                  <a:cubicBezTo>
                    <a:pt x="1583" y="1"/>
                    <a:pt x="1707" y="20718"/>
                    <a:pt x="854" y="23278"/>
                  </a:cubicBezTo>
                  <a:cubicBezTo>
                    <a:pt x="1" y="25837"/>
                    <a:pt x="1" y="26903"/>
                    <a:pt x="1" y="26903"/>
                  </a:cubicBezTo>
                  <a:lnTo>
                    <a:pt x="5546" y="26903"/>
                  </a:lnTo>
                  <a:lnTo>
                    <a:pt x="9798" y="9644"/>
                  </a:lnTo>
                  <a:lnTo>
                    <a:pt x="15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4195175" y="2023050"/>
              <a:ext cx="22275" cy="66775"/>
            </a:xfrm>
            <a:custGeom>
              <a:avLst/>
              <a:gdLst/>
              <a:ahLst/>
              <a:cxnLst/>
              <a:rect l="l" t="t" r="r" b="b"/>
              <a:pathLst>
                <a:path w="891" h="2671" fill="none" extrusionOk="0">
                  <a:moveTo>
                    <a:pt x="1" y="2671"/>
                  </a:moveTo>
                  <a:cubicBezTo>
                    <a:pt x="1" y="2671"/>
                    <a:pt x="148" y="1187"/>
                    <a:pt x="891" y="0"/>
                  </a:cubicBezTo>
                </a:path>
              </a:pathLst>
            </a:custGeom>
            <a:noFill/>
            <a:ln w="132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4254525" y="2023050"/>
              <a:ext cx="22250" cy="66775"/>
            </a:xfrm>
            <a:custGeom>
              <a:avLst/>
              <a:gdLst/>
              <a:ahLst/>
              <a:cxnLst/>
              <a:rect l="l" t="t" r="r" b="b"/>
              <a:pathLst>
                <a:path w="890" h="2671" fill="none" extrusionOk="0">
                  <a:moveTo>
                    <a:pt x="0" y="2671"/>
                  </a:moveTo>
                  <a:cubicBezTo>
                    <a:pt x="0" y="2671"/>
                    <a:pt x="148" y="1187"/>
                    <a:pt x="890" y="0"/>
                  </a:cubicBezTo>
                </a:path>
              </a:pathLst>
            </a:custGeom>
            <a:noFill/>
            <a:ln w="132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4868325" y="1412925"/>
              <a:ext cx="370925" cy="632475"/>
            </a:xfrm>
            <a:custGeom>
              <a:avLst/>
              <a:gdLst/>
              <a:ahLst/>
              <a:cxnLst/>
              <a:rect l="l" t="t" r="r" b="b"/>
              <a:pathLst>
                <a:path w="14837" h="25299" extrusionOk="0">
                  <a:moveTo>
                    <a:pt x="14837" y="0"/>
                  </a:moveTo>
                  <a:lnTo>
                    <a:pt x="1" y="594"/>
                  </a:lnTo>
                  <a:lnTo>
                    <a:pt x="2968" y="10682"/>
                  </a:lnTo>
                  <a:lnTo>
                    <a:pt x="2894" y="22032"/>
                  </a:lnTo>
                  <a:lnTo>
                    <a:pt x="1886" y="25299"/>
                  </a:lnTo>
                  <a:lnTo>
                    <a:pt x="10788" y="25299"/>
                  </a:lnTo>
                  <a:lnTo>
                    <a:pt x="148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4961075" y="2000800"/>
              <a:ext cx="22275" cy="66800"/>
            </a:xfrm>
            <a:custGeom>
              <a:avLst/>
              <a:gdLst/>
              <a:ahLst/>
              <a:cxnLst/>
              <a:rect l="l" t="t" r="r" b="b"/>
              <a:pathLst>
                <a:path w="891" h="2672" fill="none" extrusionOk="0">
                  <a:moveTo>
                    <a:pt x="0" y="2671"/>
                  </a:moveTo>
                  <a:cubicBezTo>
                    <a:pt x="0" y="2671"/>
                    <a:pt x="149" y="1187"/>
                    <a:pt x="890" y="1"/>
                  </a:cubicBezTo>
                </a:path>
              </a:pathLst>
            </a:custGeom>
            <a:noFill/>
            <a:ln w="132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5020400" y="2000800"/>
              <a:ext cx="22275" cy="66800"/>
            </a:xfrm>
            <a:custGeom>
              <a:avLst/>
              <a:gdLst/>
              <a:ahLst/>
              <a:cxnLst/>
              <a:rect l="l" t="t" r="r" b="b"/>
              <a:pathLst>
                <a:path w="891" h="2672" fill="none" extrusionOk="0">
                  <a:moveTo>
                    <a:pt x="1" y="2671"/>
                  </a:moveTo>
                  <a:cubicBezTo>
                    <a:pt x="1" y="2671"/>
                    <a:pt x="149" y="1187"/>
                    <a:pt x="891" y="1"/>
                  </a:cubicBezTo>
                </a:path>
              </a:pathLst>
            </a:custGeom>
            <a:noFill/>
            <a:ln w="132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343;p36"/>
            <p:cNvSpPr/>
            <p:nvPr/>
          </p:nvSpPr>
          <p:spPr>
            <a:xfrm>
              <a:off x="3196850" y="238125"/>
              <a:ext cx="326400" cy="741800"/>
            </a:xfrm>
            <a:custGeom>
              <a:avLst/>
              <a:gdLst/>
              <a:ahLst/>
              <a:cxnLst/>
              <a:rect l="l" t="t" r="r" b="b"/>
              <a:pathLst>
                <a:path w="13056" h="29672" extrusionOk="0">
                  <a:moveTo>
                    <a:pt x="10682" y="0"/>
                  </a:moveTo>
                  <a:lnTo>
                    <a:pt x="10682" y="0"/>
                  </a:lnTo>
                  <a:cubicBezTo>
                    <a:pt x="0" y="4154"/>
                    <a:pt x="593" y="26705"/>
                    <a:pt x="593" y="26705"/>
                  </a:cubicBezTo>
                  <a:lnTo>
                    <a:pt x="13056" y="29671"/>
                  </a:lnTo>
                  <a:cubicBezTo>
                    <a:pt x="7121" y="24924"/>
                    <a:pt x="10682" y="0"/>
                    <a:pt x="10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3573050" y="402050"/>
              <a:ext cx="221650" cy="503700"/>
            </a:xfrm>
            <a:custGeom>
              <a:avLst/>
              <a:gdLst/>
              <a:ahLst/>
              <a:cxnLst/>
              <a:rect l="l" t="t" r="r" b="b"/>
              <a:pathLst>
                <a:path w="8866" h="20148" extrusionOk="0">
                  <a:moveTo>
                    <a:pt x="7254" y="1"/>
                  </a:moveTo>
                  <a:lnTo>
                    <a:pt x="7254" y="1"/>
                  </a:lnTo>
                  <a:cubicBezTo>
                    <a:pt x="1" y="2821"/>
                    <a:pt x="404" y="18133"/>
                    <a:pt x="404" y="18133"/>
                  </a:cubicBezTo>
                  <a:lnTo>
                    <a:pt x="8865" y="20148"/>
                  </a:lnTo>
                  <a:cubicBezTo>
                    <a:pt x="4836" y="16924"/>
                    <a:pt x="7254" y="1"/>
                    <a:pt x="7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4082025" y="737600"/>
              <a:ext cx="1691325" cy="1129150"/>
            </a:xfrm>
            <a:custGeom>
              <a:avLst/>
              <a:gdLst/>
              <a:ahLst/>
              <a:cxnLst/>
              <a:rect l="l" t="t" r="r" b="b"/>
              <a:pathLst>
                <a:path w="67653" h="45166" extrusionOk="0">
                  <a:moveTo>
                    <a:pt x="4156" y="0"/>
                  </a:moveTo>
                  <a:lnTo>
                    <a:pt x="1" y="23144"/>
                  </a:lnTo>
                  <a:cubicBezTo>
                    <a:pt x="1" y="23144"/>
                    <a:pt x="6825" y="43914"/>
                    <a:pt x="34123" y="45101"/>
                  </a:cubicBezTo>
                  <a:cubicBezTo>
                    <a:pt x="35132" y="45144"/>
                    <a:pt x="36108" y="45166"/>
                    <a:pt x="37052" y="45166"/>
                  </a:cubicBezTo>
                  <a:cubicBezTo>
                    <a:pt x="61658" y="45166"/>
                    <a:pt x="64685" y="30793"/>
                    <a:pt x="64685" y="29078"/>
                  </a:cubicBezTo>
                  <a:cubicBezTo>
                    <a:pt x="67652" y="15429"/>
                    <a:pt x="64883" y="8704"/>
                    <a:pt x="58554" y="5143"/>
                  </a:cubicBezTo>
                  <a:cubicBezTo>
                    <a:pt x="52224" y="1582"/>
                    <a:pt x="4156" y="0"/>
                    <a:pt x="4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3074050" y="518550"/>
              <a:ext cx="1421825" cy="859900"/>
            </a:xfrm>
            <a:custGeom>
              <a:avLst/>
              <a:gdLst/>
              <a:ahLst/>
              <a:cxnLst/>
              <a:rect l="l" t="t" r="r" b="b"/>
              <a:pathLst>
                <a:path w="56873" h="34396" extrusionOk="0">
                  <a:moveTo>
                    <a:pt x="54374" y="1"/>
                  </a:moveTo>
                  <a:cubicBezTo>
                    <a:pt x="54374" y="1"/>
                    <a:pt x="48254" y="10"/>
                    <a:pt x="46020" y="3461"/>
                  </a:cubicBezTo>
                  <a:cubicBezTo>
                    <a:pt x="44886" y="5212"/>
                    <a:pt x="44361" y="7117"/>
                    <a:pt x="44427" y="8769"/>
                  </a:cubicBezTo>
                  <a:lnTo>
                    <a:pt x="5456" y="15142"/>
                  </a:lnTo>
                  <a:cubicBezTo>
                    <a:pt x="5456" y="15142"/>
                    <a:pt x="0" y="24704"/>
                    <a:pt x="8572" y="31906"/>
                  </a:cubicBezTo>
                  <a:cubicBezTo>
                    <a:pt x="10260" y="33325"/>
                    <a:pt x="14707" y="33586"/>
                    <a:pt x="19819" y="33586"/>
                  </a:cubicBezTo>
                  <a:cubicBezTo>
                    <a:pt x="22802" y="33586"/>
                    <a:pt x="26011" y="33497"/>
                    <a:pt x="29031" y="33497"/>
                  </a:cubicBezTo>
                  <a:cubicBezTo>
                    <a:pt x="32163" y="33497"/>
                    <a:pt x="35092" y="33593"/>
                    <a:pt x="37353" y="33982"/>
                  </a:cubicBezTo>
                  <a:cubicBezTo>
                    <a:pt x="38985" y="34264"/>
                    <a:pt x="40452" y="34396"/>
                    <a:pt x="41769" y="34396"/>
                  </a:cubicBezTo>
                  <a:cubicBezTo>
                    <a:pt x="54335" y="34396"/>
                    <a:pt x="53235" y="22372"/>
                    <a:pt x="51893" y="13509"/>
                  </a:cubicBezTo>
                  <a:cubicBezTo>
                    <a:pt x="54000" y="13456"/>
                    <a:pt x="53022" y="11538"/>
                    <a:pt x="54639" y="9039"/>
                  </a:cubicBezTo>
                  <a:cubicBezTo>
                    <a:pt x="56873" y="5588"/>
                    <a:pt x="54374" y="1"/>
                    <a:pt x="54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3889175" y="905725"/>
              <a:ext cx="89025" cy="89050"/>
            </a:xfrm>
            <a:custGeom>
              <a:avLst/>
              <a:gdLst/>
              <a:ahLst/>
              <a:cxnLst/>
              <a:rect l="l" t="t" r="r" b="b"/>
              <a:pathLst>
                <a:path w="3561" h="3562" extrusionOk="0">
                  <a:moveTo>
                    <a:pt x="1781" y="1"/>
                  </a:moveTo>
                  <a:cubicBezTo>
                    <a:pt x="797" y="1"/>
                    <a:pt x="0" y="798"/>
                    <a:pt x="0" y="1780"/>
                  </a:cubicBezTo>
                  <a:cubicBezTo>
                    <a:pt x="0" y="2764"/>
                    <a:pt x="797" y="3561"/>
                    <a:pt x="1781" y="3561"/>
                  </a:cubicBezTo>
                  <a:cubicBezTo>
                    <a:pt x="2765" y="3561"/>
                    <a:pt x="3561" y="2764"/>
                    <a:pt x="3561" y="1780"/>
                  </a:cubicBezTo>
                  <a:cubicBezTo>
                    <a:pt x="3561" y="798"/>
                    <a:pt x="2765" y="1"/>
                    <a:pt x="1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3335325" y="940500"/>
              <a:ext cx="47550" cy="78825"/>
            </a:xfrm>
            <a:custGeom>
              <a:avLst/>
              <a:gdLst/>
              <a:ahLst/>
              <a:cxnLst/>
              <a:rect l="l" t="t" r="r" b="b"/>
              <a:pathLst>
                <a:path w="1902" h="3153" extrusionOk="0">
                  <a:moveTo>
                    <a:pt x="951" y="1"/>
                  </a:moveTo>
                  <a:cubicBezTo>
                    <a:pt x="425" y="1"/>
                    <a:pt x="0" y="706"/>
                    <a:pt x="0" y="1576"/>
                  </a:cubicBezTo>
                  <a:cubicBezTo>
                    <a:pt x="0" y="2447"/>
                    <a:pt x="425" y="3153"/>
                    <a:pt x="951" y="3153"/>
                  </a:cubicBezTo>
                  <a:cubicBezTo>
                    <a:pt x="1476" y="3153"/>
                    <a:pt x="1901" y="2447"/>
                    <a:pt x="1901" y="1576"/>
                  </a:cubicBezTo>
                  <a:cubicBezTo>
                    <a:pt x="1901" y="706"/>
                    <a:pt x="1476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3246275" y="939550"/>
              <a:ext cx="47600" cy="78825"/>
            </a:xfrm>
            <a:custGeom>
              <a:avLst/>
              <a:gdLst/>
              <a:ahLst/>
              <a:cxnLst/>
              <a:rect l="l" t="t" r="r" b="b"/>
              <a:pathLst>
                <a:path w="1904" h="3153" extrusionOk="0">
                  <a:moveTo>
                    <a:pt x="952" y="1"/>
                  </a:moveTo>
                  <a:cubicBezTo>
                    <a:pt x="427" y="1"/>
                    <a:pt x="1" y="706"/>
                    <a:pt x="1" y="1576"/>
                  </a:cubicBezTo>
                  <a:cubicBezTo>
                    <a:pt x="1" y="2447"/>
                    <a:pt x="427" y="3153"/>
                    <a:pt x="952" y="3153"/>
                  </a:cubicBezTo>
                  <a:cubicBezTo>
                    <a:pt x="1478" y="3153"/>
                    <a:pt x="1903" y="2447"/>
                    <a:pt x="1903" y="1576"/>
                  </a:cubicBezTo>
                  <a:cubicBezTo>
                    <a:pt x="1903" y="706"/>
                    <a:pt x="1478" y="1"/>
                    <a:pt x="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5304950" y="1420700"/>
              <a:ext cx="474275" cy="701725"/>
            </a:xfrm>
            <a:custGeom>
              <a:avLst/>
              <a:gdLst/>
              <a:ahLst/>
              <a:cxnLst/>
              <a:rect l="l" t="t" r="r" b="b"/>
              <a:pathLst>
                <a:path w="18971" h="28069" extrusionOk="0">
                  <a:moveTo>
                    <a:pt x="14061" y="1"/>
                  </a:moveTo>
                  <a:lnTo>
                    <a:pt x="1" y="4771"/>
                  </a:lnTo>
                  <a:lnTo>
                    <a:pt x="5705" y="13607"/>
                  </a:lnTo>
                  <a:lnTo>
                    <a:pt x="10502" y="23797"/>
                  </a:lnTo>
                  <a:lnTo>
                    <a:pt x="10435" y="28069"/>
                  </a:lnTo>
                  <a:lnTo>
                    <a:pt x="18971" y="25548"/>
                  </a:lnTo>
                  <a:lnTo>
                    <a:pt x="140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4272700" y="593250"/>
              <a:ext cx="125850" cy="183925"/>
            </a:xfrm>
            <a:custGeom>
              <a:avLst/>
              <a:gdLst/>
              <a:ahLst/>
              <a:cxnLst/>
              <a:rect l="l" t="t" r="r" b="b"/>
              <a:pathLst>
                <a:path w="5034" h="7357" extrusionOk="0">
                  <a:moveTo>
                    <a:pt x="4590" y="1"/>
                  </a:moveTo>
                  <a:cubicBezTo>
                    <a:pt x="4531" y="1"/>
                    <a:pt x="4471" y="2"/>
                    <a:pt x="4412" y="6"/>
                  </a:cubicBezTo>
                  <a:cubicBezTo>
                    <a:pt x="4200" y="20"/>
                    <a:pt x="3991" y="55"/>
                    <a:pt x="3786" y="108"/>
                  </a:cubicBezTo>
                  <a:cubicBezTo>
                    <a:pt x="3368" y="220"/>
                    <a:pt x="2972" y="403"/>
                    <a:pt x="2616" y="648"/>
                  </a:cubicBezTo>
                  <a:cubicBezTo>
                    <a:pt x="2525" y="708"/>
                    <a:pt x="2439" y="774"/>
                    <a:pt x="2353" y="840"/>
                  </a:cubicBezTo>
                  <a:cubicBezTo>
                    <a:pt x="2312" y="873"/>
                    <a:pt x="2270" y="908"/>
                    <a:pt x="2228" y="944"/>
                  </a:cubicBezTo>
                  <a:cubicBezTo>
                    <a:pt x="2186" y="978"/>
                    <a:pt x="2147" y="1014"/>
                    <a:pt x="2107" y="1051"/>
                  </a:cubicBezTo>
                  <a:cubicBezTo>
                    <a:pt x="2065" y="1087"/>
                    <a:pt x="2027" y="1125"/>
                    <a:pt x="1988" y="1163"/>
                  </a:cubicBezTo>
                  <a:cubicBezTo>
                    <a:pt x="1949" y="1199"/>
                    <a:pt x="1911" y="1238"/>
                    <a:pt x="1874" y="1278"/>
                  </a:cubicBezTo>
                  <a:lnTo>
                    <a:pt x="1819" y="1336"/>
                  </a:lnTo>
                  <a:cubicBezTo>
                    <a:pt x="1801" y="1356"/>
                    <a:pt x="1782" y="1375"/>
                    <a:pt x="1764" y="1395"/>
                  </a:cubicBezTo>
                  <a:lnTo>
                    <a:pt x="1658" y="1515"/>
                  </a:lnTo>
                  <a:cubicBezTo>
                    <a:pt x="1521" y="1679"/>
                    <a:pt x="1391" y="1849"/>
                    <a:pt x="1272" y="2026"/>
                  </a:cubicBezTo>
                  <a:lnTo>
                    <a:pt x="1185" y="2158"/>
                  </a:lnTo>
                  <a:lnTo>
                    <a:pt x="1101" y="2293"/>
                  </a:lnTo>
                  <a:cubicBezTo>
                    <a:pt x="1072" y="2338"/>
                    <a:pt x="1047" y="2385"/>
                    <a:pt x="1020" y="2431"/>
                  </a:cubicBezTo>
                  <a:lnTo>
                    <a:pt x="980" y="2499"/>
                  </a:lnTo>
                  <a:cubicBezTo>
                    <a:pt x="968" y="2522"/>
                    <a:pt x="956" y="2546"/>
                    <a:pt x="943" y="2569"/>
                  </a:cubicBezTo>
                  <a:cubicBezTo>
                    <a:pt x="893" y="2662"/>
                    <a:pt x="845" y="2755"/>
                    <a:pt x="798" y="2848"/>
                  </a:cubicBezTo>
                  <a:cubicBezTo>
                    <a:pt x="754" y="2943"/>
                    <a:pt x="709" y="3038"/>
                    <a:pt x="668" y="3134"/>
                  </a:cubicBezTo>
                  <a:cubicBezTo>
                    <a:pt x="585" y="3326"/>
                    <a:pt x="509" y="3519"/>
                    <a:pt x="442" y="3716"/>
                  </a:cubicBezTo>
                  <a:cubicBezTo>
                    <a:pt x="309" y="4105"/>
                    <a:pt x="205" y="4505"/>
                    <a:pt x="133" y="4911"/>
                  </a:cubicBezTo>
                  <a:cubicBezTo>
                    <a:pt x="96" y="5114"/>
                    <a:pt x="67" y="5316"/>
                    <a:pt x="46" y="5519"/>
                  </a:cubicBezTo>
                  <a:cubicBezTo>
                    <a:pt x="25" y="5722"/>
                    <a:pt x="9" y="5926"/>
                    <a:pt x="4" y="6131"/>
                  </a:cubicBezTo>
                  <a:cubicBezTo>
                    <a:pt x="0" y="6335"/>
                    <a:pt x="1" y="6539"/>
                    <a:pt x="13" y="6744"/>
                  </a:cubicBezTo>
                  <a:cubicBezTo>
                    <a:pt x="20" y="6846"/>
                    <a:pt x="28" y="6948"/>
                    <a:pt x="40" y="7051"/>
                  </a:cubicBezTo>
                  <a:cubicBezTo>
                    <a:pt x="54" y="7152"/>
                    <a:pt x="66" y="7255"/>
                    <a:pt x="89" y="7356"/>
                  </a:cubicBezTo>
                  <a:cubicBezTo>
                    <a:pt x="170" y="7167"/>
                    <a:pt x="245" y="6979"/>
                    <a:pt x="319" y="6794"/>
                  </a:cubicBezTo>
                  <a:lnTo>
                    <a:pt x="538" y="6239"/>
                  </a:lnTo>
                  <a:cubicBezTo>
                    <a:pt x="682" y="5873"/>
                    <a:pt x="825" y="5511"/>
                    <a:pt x="971" y="5155"/>
                  </a:cubicBezTo>
                  <a:cubicBezTo>
                    <a:pt x="1118" y="4799"/>
                    <a:pt x="1267" y="4448"/>
                    <a:pt x="1423" y="4105"/>
                  </a:cubicBezTo>
                  <a:cubicBezTo>
                    <a:pt x="1502" y="3933"/>
                    <a:pt x="1582" y="3765"/>
                    <a:pt x="1665" y="3597"/>
                  </a:cubicBezTo>
                  <a:cubicBezTo>
                    <a:pt x="1747" y="3430"/>
                    <a:pt x="1832" y="3265"/>
                    <a:pt x="1921" y="3103"/>
                  </a:cubicBezTo>
                  <a:lnTo>
                    <a:pt x="1954" y="3041"/>
                  </a:lnTo>
                  <a:lnTo>
                    <a:pt x="1987" y="2981"/>
                  </a:lnTo>
                  <a:cubicBezTo>
                    <a:pt x="2011" y="2941"/>
                    <a:pt x="2032" y="2901"/>
                    <a:pt x="2055" y="2862"/>
                  </a:cubicBezTo>
                  <a:lnTo>
                    <a:pt x="2125" y="2742"/>
                  </a:lnTo>
                  <a:lnTo>
                    <a:pt x="2196" y="2625"/>
                  </a:lnTo>
                  <a:cubicBezTo>
                    <a:pt x="2291" y="2469"/>
                    <a:pt x="2390" y="2316"/>
                    <a:pt x="2493" y="2166"/>
                  </a:cubicBezTo>
                  <a:lnTo>
                    <a:pt x="2572" y="2056"/>
                  </a:lnTo>
                  <a:cubicBezTo>
                    <a:pt x="2598" y="2019"/>
                    <a:pt x="2626" y="1983"/>
                    <a:pt x="2653" y="1946"/>
                  </a:cubicBezTo>
                  <a:cubicBezTo>
                    <a:pt x="2666" y="1928"/>
                    <a:pt x="2679" y="1909"/>
                    <a:pt x="2693" y="1893"/>
                  </a:cubicBezTo>
                  <a:cubicBezTo>
                    <a:pt x="2707" y="1875"/>
                    <a:pt x="2721" y="1857"/>
                    <a:pt x="2735" y="1839"/>
                  </a:cubicBezTo>
                  <a:cubicBezTo>
                    <a:pt x="2763" y="1803"/>
                    <a:pt x="2789" y="1767"/>
                    <a:pt x="2819" y="1733"/>
                  </a:cubicBezTo>
                  <a:cubicBezTo>
                    <a:pt x="2931" y="1591"/>
                    <a:pt x="3050" y="1456"/>
                    <a:pt x="3175" y="1326"/>
                  </a:cubicBezTo>
                  <a:lnTo>
                    <a:pt x="3222" y="1276"/>
                  </a:lnTo>
                  <a:cubicBezTo>
                    <a:pt x="3238" y="1261"/>
                    <a:pt x="3254" y="1245"/>
                    <a:pt x="3270" y="1230"/>
                  </a:cubicBezTo>
                  <a:lnTo>
                    <a:pt x="3318" y="1182"/>
                  </a:lnTo>
                  <a:cubicBezTo>
                    <a:pt x="3335" y="1165"/>
                    <a:pt x="3350" y="1149"/>
                    <a:pt x="3367" y="1134"/>
                  </a:cubicBezTo>
                  <a:lnTo>
                    <a:pt x="3468" y="1041"/>
                  </a:lnTo>
                  <a:lnTo>
                    <a:pt x="3570" y="950"/>
                  </a:lnTo>
                  <a:cubicBezTo>
                    <a:pt x="3710" y="831"/>
                    <a:pt x="3854" y="715"/>
                    <a:pt x="4009" y="608"/>
                  </a:cubicBezTo>
                  <a:cubicBezTo>
                    <a:pt x="4163" y="500"/>
                    <a:pt x="4325" y="400"/>
                    <a:pt x="4497" y="305"/>
                  </a:cubicBezTo>
                  <a:cubicBezTo>
                    <a:pt x="4668" y="211"/>
                    <a:pt x="4848" y="125"/>
                    <a:pt x="5034" y="35"/>
                  </a:cubicBezTo>
                  <a:cubicBezTo>
                    <a:pt x="4887" y="12"/>
                    <a:pt x="4739" y="1"/>
                    <a:pt x="4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" name="Google Shape;352;p36"/>
            <p:cNvSpPr/>
            <p:nvPr/>
          </p:nvSpPr>
          <p:spPr>
            <a:xfrm>
              <a:off x="5610625" y="2057525"/>
              <a:ext cx="9325" cy="70350"/>
            </a:xfrm>
            <a:custGeom>
              <a:avLst/>
              <a:gdLst/>
              <a:ahLst/>
              <a:cxnLst/>
              <a:rect l="l" t="t" r="r" b="b"/>
              <a:pathLst>
                <a:path w="373" h="2814" fill="none" extrusionOk="0">
                  <a:moveTo>
                    <a:pt x="280" y="2814"/>
                  </a:moveTo>
                  <a:cubicBezTo>
                    <a:pt x="280" y="2814"/>
                    <a:pt x="1" y="1349"/>
                    <a:pt x="373" y="0"/>
                  </a:cubicBezTo>
                </a:path>
              </a:pathLst>
            </a:custGeom>
            <a:noFill/>
            <a:ln w="132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5667475" y="2040625"/>
              <a:ext cx="9375" cy="70375"/>
            </a:xfrm>
            <a:custGeom>
              <a:avLst/>
              <a:gdLst/>
              <a:ahLst/>
              <a:cxnLst/>
              <a:rect l="l" t="t" r="r" b="b"/>
              <a:pathLst>
                <a:path w="375" h="2815" fill="none" extrusionOk="0">
                  <a:moveTo>
                    <a:pt x="281" y="2814"/>
                  </a:moveTo>
                  <a:cubicBezTo>
                    <a:pt x="281" y="2814"/>
                    <a:pt x="1" y="1349"/>
                    <a:pt x="375" y="1"/>
                  </a:cubicBezTo>
                </a:path>
              </a:pathLst>
            </a:custGeom>
            <a:noFill/>
            <a:ln w="132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4487550" y="1698525"/>
              <a:ext cx="245000" cy="431475"/>
            </a:xfrm>
            <a:custGeom>
              <a:avLst/>
              <a:gdLst/>
              <a:ahLst/>
              <a:cxnLst/>
              <a:rect l="l" t="t" r="r" b="b"/>
              <a:pathLst>
                <a:path w="9800" h="17259" extrusionOk="0">
                  <a:moveTo>
                    <a:pt x="9799" y="1"/>
                  </a:moveTo>
                  <a:lnTo>
                    <a:pt x="414" y="2560"/>
                  </a:lnTo>
                  <a:cubicBezTo>
                    <a:pt x="414" y="2560"/>
                    <a:pt x="1707" y="11075"/>
                    <a:pt x="854" y="13633"/>
                  </a:cubicBezTo>
                  <a:cubicBezTo>
                    <a:pt x="1" y="16192"/>
                    <a:pt x="0" y="17258"/>
                    <a:pt x="0" y="17258"/>
                  </a:cubicBezTo>
                  <a:lnTo>
                    <a:pt x="5545" y="17258"/>
                  </a:lnTo>
                  <a:lnTo>
                    <a:pt x="9799" y="1"/>
                  </a:lnTo>
                  <a:close/>
                </a:path>
              </a:pathLst>
            </a:custGeom>
            <a:solidFill>
              <a:srgbClr val="9582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355;p36"/>
            <p:cNvSpPr/>
            <p:nvPr/>
          </p:nvSpPr>
          <p:spPr>
            <a:xfrm>
              <a:off x="4487550" y="1698525"/>
              <a:ext cx="245000" cy="431475"/>
            </a:xfrm>
            <a:custGeom>
              <a:avLst/>
              <a:gdLst/>
              <a:ahLst/>
              <a:cxnLst/>
              <a:rect l="l" t="t" r="r" b="b"/>
              <a:pathLst>
                <a:path w="9800" h="17259" extrusionOk="0">
                  <a:moveTo>
                    <a:pt x="9799" y="1"/>
                  </a:moveTo>
                  <a:lnTo>
                    <a:pt x="414" y="2560"/>
                  </a:lnTo>
                  <a:cubicBezTo>
                    <a:pt x="414" y="2560"/>
                    <a:pt x="1707" y="11075"/>
                    <a:pt x="854" y="13633"/>
                  </a:cubicBezTo>
                  <a:cubicBezTo>
                    <a:pt x="1" y="16192"/>
                    <a:pt x="0" y="17258"/>
                    <a:pt x="0" y="17258"/>
                  </a:cubicBezTo>
                  <a:lnTo>
                    <a:pt x="5545" y="17258"/>
                  </a:lnTo>
                  <a:lnTo>
                    <a:pt x="979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" name="Google Shape;356;p36"/>
            <p:cNvSpPr/>
            <p:nvPr/>
          </p:nvSpPr>
          <p:spPr>
            <a:xfrm>
              <a:off x="4508550" y="2078700"/>
              <a:ext cx="22300" cy="66775"/>
            </a:xfrm>
            <a:custGeom>
              <a:avLst/>
              <a:gdLst/>
              <a:ahLst/>
              <a:cxnLst/>
              <a:rect l="l" t="t" r="r" b="b"/>
              <a:pathLst>
                <a:path w="892" h="2671" fill="none" extrusionOk="0">
                  <a:moveTo>
                    <a:pt x="1" y="2671"/>
                  </a:moveTo>
                  <a:cubicBezTo>
                    <a:pt x="1" y="2671"/>
                    <a:pt x="149" y="1187"/>
                    <a:pt x="892" y="1"/>
                  </a:cubicBezTo>
                </a:path>
              </a:pathLst>
            </a:custGeom>
            <a:noFill/>
            <a:ln w="132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" name="Google Shape;357;p36"/>
            <p:cNvSpPr/>
            <p:nvPr/>
          </p:nvSpPr>
          <p:spPr>
            <a:xfrm>
              <a:off x="4567925" y="2078700"/>
              <a:ext cx="22275" cy="66775"/>
            </a:xfrm>
            <a:custGeom>
              <a:avLst/>
              <a:gdLst/>
              <a:ahLst/>
              <a:cxnLst/>
              <a:rect l="l" t="t" r="r" b="b"/>
              <a:pathLst>
                <a:path w="891" h="2671" fill="none" extrusionOk="0">
                  <a:moveTo>
                    <a:pt x="0" y="2671"/>
                  </a:moveTo>
                  <a:cubicBezTo>
                    <a:pt x="0" y="2671"/>
                    <a:pt x="148" y="1187"/>
                    <a:pt x="890" y="1"/>
                  </a:cubicBezTo>
                </a:path>
              </a:pathLst>
            </a:custGeom>
            <a:noFill/>
            <a:ln w="132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" name="Google Shape;358;p36"/>
            <p:cNvSpPr/>
            <p:nvPr/>
          </p:nvSpPr>
          <p:spPr>
            <a:xfrm>
              <a:off x="3540550" y="1242000"/>
              <a:ext cx="400575" cy="111300"/>
            </a:xfrm>
            <a:custGeom>
              <a:avLst/>
              <a:gdLst/>
              <a:ahLst/>
              <a:cxnLst/>
              <a:rect l="l" t="t" r="r" b="b"/>
              <a:pathLst>
                <a:path w="16023" h="4452" fill="none" extrusionOk="0">
                  <a:moveTo>
                    <a:pt x="0" y="4452"/>
                  </a:moveTo>
                  <a:cubicBezTo>
                    <a:pt x="0" y="4452"/>
                    <a:pt x="14539" y="3858"/>
                    <a:pt x="16023" y="0"/>
                  </a:cubicBezTo>
                </a:path>
              </a:pathLst>
            </a:custGeom>
            <a:solidFill>
              <a:schemeClr val="accent2"/>
            </a:solidFill>
            <a:ln w="2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359;p36"/>
            <p:cNvSpPr/>
            <p:nvPr/>
          </p:nvSpPr>
          <p:spPr>
            <a:xfrm>
              <a:off x="3994950" y="960400"/>
              <a:ext cx="187075" cy="187100"/>
            </a:xfrm>
            <a:custGeom>
              <a:avLst/>
              <a:gdLst/>
              <a:ahLst/>
              <a:cxnLst/>
              <a:rect l="l" t="t" r="r" b="b"/>
              <a:pathLst>
                <a:path w="7483" h="7484" extrusionOk="0">
                  <a:moveTo>
                    <a:pt x="3742" y="1"/>
                  </a:moveTo>
                  <a:cubicBezTo>
                    <a:pt x="1675" y="1"/>
                    <a:pt x="1" y="1675"/>
                    <a:pt x="1" y="3742"/>
                  </a:cubicBezTo>
                  <a:cubicBezTo>
                    <a:pt x="1" y="5808"/>
                    <a:pt x="1675" y="7483"/>
                    <a:pt x="3742" y="7483"/>
                  </a:cubicBezTo>
                  <a:cubicBezTo>
                    <a:pt x="5807" y="7483"/>
                    <a:pt x="7483" y="5808"/>
                    <a:pt x="7483" y="3742"/>
                  </a:cubicBezTo>
                  <a:cubicBezTo>
                    <a:pt x="7483" y="1675"/>
                    <a:pt x="5807" y="1"/>
                    <a:pt x="3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F8845-E62F-A320-0D89-28B3F05D7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DB2A72-5544-D667-5FEB-523783B12B9D}"/>
              </a:ext>
            </a:extLst>
          </p:cNvPr>
          <p:cNvSpPr/>
          <p:nvPr/>
        </p:nvSpPr>
        <p:spPr>
          <a:xfrm rot="16200000">
            <a:off x="8764941" y="-1013887"/>
            <a:ext cx="294289" cy="2490229"/>
          </a:xfrm>
          <a:prstGeom prst="rect">
            <a:avLst/>
          </a:prstGeom>
          <a:solidFill>
            <a:srgbClr val="C8A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F3490E-FB06-AA82-50E0-8ECC7756200C}"/>
              </a:ext>
            </a:extLst>
          </p:cNvPr>
          <p:cNvSpPr txBox="1"/>
          <p:nvPr/>
        </p:nvSpPr>
        <p:spPr>
          <a:xfrm>
            <a:off x="949134" y="1292448"/>
            <a:ext cx="6997405" cy="2698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900" b="1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Câu</a:t>
            </a:r>
            <a:r>
              <a:rPr lang="en-US" altLang="en-US" sz="2900" b="1" dirty="0">
                <a:solidFill>
                  <a:srgbClr val="000000"/>
                </a:solidFill>
                <a:latin typeface="#9Slide03 Ample" panose="02000000000000000000" pitchFamily="2" charset="0"/>
              </a:rPr>
              <a:t> 2: </a:t>
            </a:r>
            <a:r>
              <a:rPr lang="en-US" altLang="en-US" sz="2900" b="1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Truyện</a:t>
            </a:r>
            <a:r>
              <a:rPr lang="en-US" altLang="en-US" sz="2900" b="1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b="1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ngụ</a:t>
            </a:r>
            <a:r>
              <a:rPr lang="en-US" altLang="en-US" sz="2900" b="1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b="1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ngôn</a:t>
            </a:r>
            <a:r>
              <a:rPr lang="en-US" altLang="en-US" sz="2900" b="1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b="1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là</a:t>
            </a:r>
            <a:r>
              <a:rPr lang="en-US" altLang="en-US" sz="2900" b="1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hình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thức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tự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sự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cỡ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nhỏ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,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trình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bày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những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bài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học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đạo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lí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và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kinh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nghiệm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sống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,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thường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sử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dụng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lối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diễn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đạt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ám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chỉ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,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ngụ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ý,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bóng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gió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.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Đúng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 hay </a:t>
            </a:r>
            <a:r>
              <a:rPr lang="en-US" altLang="en-US" sz="2900" dirty="0" err="1">
                <a:solidFill>
                  <a:srgbClr val="000000"/>
                </a:solidFill>
                <a:latin typeface="#9Slide03 Ample" panose="02000000000000000000" pitchFamily="2" charset="0"/>
              </a:rPr>
              <a:t>sai</a:t>
            </a:r>
            <a:r>
              <a:rPr lang="en-US" altLang="en-US" sz="2900" dirty="0">
                <a:solidFill>
                  <a:srgbClr val="000000"/>
                </a:solidFill>
                <a:latin typeface="#9Slide03 Ample" panose="02000000000000000000" pitchFamily="2" charset="0"/>
              </a:rPr>
              <a:t>?</a:t>
            </a:r>
            <a:endParaRPr lang="en-US" altLang="en-US" sz="2900" b="1" dirty="0">
              <a:solidFill>
                <a:srgbClr val="000000"/>
              </a:solidFill>
              <a:latin typeface="#9Slide03 Ample" panose="02000000000000000000" pitchFamily="2" charset="0"/>
            </a:endParaRPr>
          </a:p>
          <a:p>
            <a:pPr algn="just"/>
            <a:endParaRPr lang="en-US" sz="2667" dirty="0">
              <a:solidFill>
                <a:srgbClr val="000000"/>
              </a:solidFill>
              <a:latin typeface="#9Slide03 AmpleSoft" panose="02000000000000000000" pitchFamily="2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#9Slide03 AmpleSoft" panose="02000000000000000000" pitchFamily="2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latin typeface="#9Slide03 AmpleSoft" panose="02000000000000000000" pitchFamily="2" charset="0"/>
              </a:rPr>
              <a:t>					</a:t>
            </a:r>
            <a:r>
              <a:rPr lang="en-US" altLang="en-US" sz="2800" dirty="0">
                <a:solidFill>
                  <a:srgbClr val="000000"/>
                </a:solidFill>
                <a:latin typeface="#9Slide03 AmpleSoft" panose="02000000000000000000" pitchFamily="2" charset="0"/>
              </a:rPr>
              <a:t>B. Sai</a:t>
            </a:r>
            <a:endParaRPr lang="en-US" sz="2800" dirty="0">
              <a:latin typeface="#9Slide03 AmpleSoft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EA9DB4-1908-7C23-8988-19EB78BDEA79}"/>
              </a:ext>
            </a:extLst>
          </p:cNvPr>
          <p:cNvSpPr txBox="1"/>
          <p:nvPr/>
        </p:nvSpPr>
        <p:spPr>
          <a:xfrm>
            <a:off x="1295400" y="4632989"/>
            <a:ext cx="2438400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2933" b="1" dirty="0" err="1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Đáp</a:t>
            </a:r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2933" b="1" dirty="0" err="1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án</a:t>
            </a:r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A</a:t>
            </a:r>
            <a:endParaRPr lang="en-US" sz="2933" dirty="0">
              <a:solidFill>
                <a:srgbClr val="FF0000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D96EC806-2A28-F745-ACF8-334F96588F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200" y="2144425"/>
            <a:ext cx="541283" cy="4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97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87E9D-6ACB-F7C7-5BEB-F9684C98F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136324-5F93-6611-B989-82F2D7340CC0}"/>
              </a:ext>
            </a:extLst>
          </p:cNvPr>
          <p:cNvSpPr/>
          <p:nvPr/>
        </p:nvSpPr>
        <p:spPr>
          <a:xfrm rot="16200000">
            <a:off x="3038902" y="-1097971"/>
            <a:ext cx="294289" cy="2490229"/>
          </a:xfrm>
          <a:prstGeom prst="rect">
            <a:avLst/>
          </a:prstGeom>
          <a:solidFill>
            <a:srgbClr val="C8A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C2FD8-9716-13E6-877B-D3621E379852}"/>
              </a:ext>
            </a:extLst>
          </p:cNvPr>
          <p:cNvSpPr txBox="1"/>
          <p:nvPr/>
        </p:nvSpPr>
        <p:spPr>
          <a:xfrm>
            <a:off x="4341709" y="1458612"/>
            <a:ext cx="6942667" cy="1897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Câu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3: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Hình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thức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của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truyện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ngụ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ngôn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có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gì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đặc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biệt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?</a:t>
            </a:r>
          </a:p>
          <a:p>
            <a:pPr marL="914377" indent="-914377" algn="just"/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A.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Truyện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kể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bằng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văn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vần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và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thơ</a:t>
            </a:r>
            <a:endParaRPr lang="en-US" sz="2933" dirty="0">
              <a:solidFill>
                <a:srgbClr val="000000"/>
              </a:solidFill>
              <a:latin typeface="#9Slide03 AmpleSoft" panose="02000000000000000000" pitchFamily="2" charset="0"/>
            </a:endParaRPr>
          </a:p>
          <a:p>
            <a:pPr marL="914377" indent="-914377" algn="just"/>
            <a:r>
              <a:rPr lang="en-US" sz="2933" dirty="0">
                <a:latin typeface="#9Slide03 AmpleSoft" panose="02000000000000000000" pitchFamily="2" charset="0"/>
              </a:rPr>
              <a:t>B.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Truyện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kể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bằng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thơ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hoặc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văn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xuôi</a:t>
            </a:r>
            <a:endParaRPr lang="en-US" sz="2933" dirty="0">
              <a:solidFill>
                <a:srgbClr val="00000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DE2B2-E152-9352-C6C0-E333D3EEFF6B}"/>
              </a:ext>
            </a:extLst>
          </p:cNvPr>
          <p:cNvSpPr txBox="1"/>
          <p:nvPr/>
        </p:nvSpPr>
        <p:spPr>
          <a:xfrm>
            <a:off x="8136467" y="4158800"/>
            <a:ext cx="2438400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2933" b="1" dirty="0" err="1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Đáp</a:t>
            </a:r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2933" b="1" dirty="0" err="1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án</a:t>
            </a:r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B</a:t>
            </a:r>
            <a:endParaRPr lang="en-US" sz="2933" dirty="0">
              <a:solidFill>
                <a:srgbClr val="FF0000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C7257CB2-83EF-0400-FB2F-783F737BD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67" y="2135958"/>
            <a:ext cx="541283" cy="4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39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6E9C4-C8A0-C269-7365-973EA8645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B4AAB0-460F-2A2B-F2C1-601B424127C8}"/>
              </a:ext>
            </a:extLst>
          </p:cNvPr>
          <p:cNvSpPr/>
          <p:nvPr/>
        </p:nvSpPr>
        <p:spPr>
          <a:xfrm rot="16200000">
            <a:off x="8748124" y="-980253"/>
            <a:ext cx="294289" cy="2490229"/>
          </a:xfrm>
          <a:prstGeom prst="rect">
            <a:avLst/>
          </a:prstGeom>
          <a:solidFill>
            <a:srgbClr val="C8A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12DAFE-BB8A-4D6F-9E41-7790E4817B91}"/>
              </a:ext>
            </a:extLst>
          </p:cNvPr>
          <p:cNvSpPr txBox="1"/>
          <p:nvPr/>
        </p:nvSpPr>
        <p:spPr>
          <a:xfrm>
            <a:off x="829733" y="1689454"/>
            <a:ext cx="7188200" cy="1897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Câu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4: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Đâu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không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là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đối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tượng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/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nhân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vật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trong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truyện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ngụ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ngôn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?</a:t>
            </a:r>
          </a:p>
          <a:p>
            <a:pPr marL="914377" indent="-914377" algn="just"/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A.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Đồ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vật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			</a:t>
            </a:r>
            <a:r>
              <a:rPr lang="en-US" sz="2933" dirty="0">
                <a:latin typeface="#9Slide03 AmpleSoft" panose="02000000000000000000" pitchFamily="2" charset="0"/>
              </a:rPr>
              <a:t>B. </a:t>
            </a:r>
            <a:r>
              <a:rPr lang="en-US" sz="2933" dirty="0" err="1">
                <a:latin typeface="#9Slide03 AmpleSoft" panose="02000000000000000000" pitchFamily="2" charset="0"/>
              </a:rPr>
              <a:t>Loài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vật</a:t>
            </a:r>
            <a:endParaRPr lang="en-US" sz="2933" dirty="0">
              <a:latin typeface="#9Slide03 AmpleSoft" panose="02000000000000000000" pitchFamily="2" charset="0"/>
            </a:endParaRPr>
          </a:p>
          <a:p>
            <a:pPr marL="914377" indent="-914377" algn="just"/>
            <a:r>
              <a:rPr lang="en-US" sz="2933" dirty="0">
                <a:latin typeface="#9Slide03 AmpleSoft" panose="02000000000000000000" pitchFamily="2" charset="0"/>
              </a:rPr>
              <a:t>C. Con </a:t>
            </a:r>
            <a:r>
              <a:rPr lang="en-US" sz="2933" dirty="0" err="1">
                <a:latin typeface="#9Slide03 AmpleSoft" panose="02000000000000000000" pitchFamily="2" charset="0"/>
              </a:rPr>
              <a:t>người</a:t>
            </a:r>
            <a:r>
              <a:rPr lang="en-US" sz="2933" dirty="0">
                <a:latin typeface="#9Slide03 AmpleSoft" panose="02000000000000000000" pitchFamily="2" charset="0"/>
              </a:rPr>
              <a:t>		D. </a:t>
            </a:r>
            <a:r>
              <a:rPr lang="en-US" sz="2933" dirty="0" err="1">
                <a:latin typeface="#9Slide03 AmpleSoft" panose="02000000000000000000" pitchFamily="2" charset="0"/>
              </a:rPr>
              <a:t>Thần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linh</a:t>
            </a:r>
            <a:endParaRPr lang="en-US" sz="2933" dirty="0">
              <a:latin typeface="#9Slide03 AmpleSoft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6C86CA-3E2F-53BC-5E34-B32124532F35}"/>
              </a:ext>
            </a:extLst>
          </p:cNvPr>
          <p:cNvSpPr txBox="1"/>
          <p:nvPr/>
        </p:nvSpPr>
        <p:spPr>
          <a:xfrm>
            <a:off x="1312333" y="4209600"/>
            <a:ext cx="2438400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2933" b="1" dirty="0" err="1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Đáp</a:t>
            </a:r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2933" b="1" dirty="0" err="1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án</a:t>
            </a:r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D</a:t>
            </a:r>
            <a:endParaRPr lang="en-US" sz="2933" dirty="0">
              <a:solidFill>
                <a:srgbClr val="FF0000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210E41EB-C1FD-EE42-C700-5B8DC4BEAF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200" y="2144425"/>
            <a:ext cx="541283" cy="4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1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87E9D-6ACB-F7C7-5BEB-F9684C98F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C50B5C-5B96-FBC4-4206-221D823B4425}"/>
              </a:ext>
            </a:extLst>
          </p:cNvPr>
          <p:cNvSpPr/>
          <p:nvPr/>
        </p:nvSpPr>
        <p:spPr>
          <a:xfrm rot="16200000">
            <a:off x="3038902" y="-1097971"/>
            <a:ext cx="294289" cy="2490229"/>
          </a:xfrm>
          <a:prstGeom prst="rect">
            <a:avLst/>
          </a:prstGeom>
          <a:solidFill>
            <a:srgbClr val="C8A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DD314-D2D0-2B1F-E8AD-C1B0E323F1FF}"/>
              </a:ext>
            </a:extLst>
          </p:cNvPr>
          <p:cNvSpPr txBox="1"/>
          <p:nvPr/>
        </p:nvSpPr>
        <p:spPr>
          <a:xfrm>
            <a:off x="4207933" y="1500267"/>
            <a:ext cx="7188200" cy="2349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Câu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5: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Cốt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truyện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của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truyện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ngụ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ngôn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có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gì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đặc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biệt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?</a:t>
            </a:r>
          </a:p>
          <a:p>
            <a:pPr marL="914377" indent="-914377" algn="just"/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A.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Ngắn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gọn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, gay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cấn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và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hấp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dẫn</a:t>
            </a:r>
            <a:endParaRPr lang="en-US" sz="2933" dirty="0">
              <a:solidFill>
                <a:srgbClr val="000000"/>
              </a:solidFill>
              <a:latin typeface="#9Slide03 AmpleSoft" panose="02000000000000000000" pitchFamily="2" charset="0"/>
            </a:endParaRPr>
          </a:p>
          <a:p>
            <a:pPr marL="914377" indent="-914377" algn="just"/>
            <a:r>
              <a:rPr lang="en-US" sz="2933" dirty="0">
                <a:latin typeface="#9Slide03 AmpleSoft" panose="02000000000000000000" pitchFamily="2" charset="0"/>
              </a:rPr>
              <a:t>B. </a:t>
            </a:r>
            <a:r>
              <a:rPr lang="en-US" sz="2933" dirty="0" err="1">
                <a:latin typeface="#9Slide03 AmpleSoft" panose="02000000000000000000" pitchFamily="2" charset="0"/>
              </a:rPr>
              <a:t>Có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nhiều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tình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huống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cao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trào</a:t>
            </a:r>
            <a:r>
              <a:rPr lang="en-US" sz="2933" dirty="0">
                <a:latin typeface="#9Slide03 AmpleSoft" panose="02000000000000000000" pitchFamily="2" charset="0"/>
              </a:rPr>
              <a:t>, </a:t>
            </a:r>
            <a:r>
              <a:rPr lang="en-US" sz="2933" dirty="0" err="1">
                <a:latin typeface="#9Slide03 AmpleSoft" panose="02000000000000000000" pitchFamily="2" charset="0"/>
              </a:rPr>
              <a:t>lắt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léo</a:t>
            </a:r>
            <a:endParaRPr lang="en-US" sz="2933" dirty="0">
              <a:latin typeface="#9Slide03 AmpleSoft" panose="02000000000000000000" pitchFamily="2" charset="0"/>
            </a:endParaRPr>
          </a:p>
          <a:p>
            <a:pPr marL="914377" indent="-914377" algn="just"/>
            <a:r>
              <a:rPr lang="en-US" sz="2933" dirty="0">
                <a:latin typeface="#9Slide03 AmpleSoft" panose="02000000000000000000" pitchFamily="2" charset="0"/>
              </a:rPr>
              <a:t>C. </a:t>
            </a:r>
            <a:r>
              <a:rPr lang="en-US" sz="2933" dirty="0" err="1">
                <a:latin typeface="#9Slide03 AmpleSoft" panose="02000000000000000000" pitchFamily="2" charset="0"/>
              </a:rPr>
              <a:t>Ngắn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gọn</a:t>
            </a:r>
            <a:r>
              <a:rPr lang="en-US" sz="2933" dirty="0">
                <a:latin typeface="#9Slide03 AmpleSoft" panose="02000000000000000000" pitchFamily="2" charset="0"/>
              </a:rPr>
              <a:t>, </a:t>
            </a:r>
            <a:r>
              <a:rPr lang="en-US" sz="2933" dirty="0" err="1">
                <a:latin typeface="#9Slide03 AmpleSoft" panose="02000000000000000000" pitchFamily="2" charset="0"/>
              </a:rPr>
              <a:t>đơn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giản</a:t>
            </a:r>
            <a:r>
              <a:rPr lang="en-US" sz="2933" dirty="0">
                <a:latin typeface="#9Slide03 AmpleSoft" panose="02000000000000000000" pitchFamily="2" charset="0"/>
              </a:rPr>
              <a:t>, </a:t>
            </a:r>
            <a:r>
              <a:rPr lang="en-US" sz="2933" dirty="0" err="1">
                <a:latin typeface="#9Slide03 AmpleSoft" panose="02000000000000000000" pitchFamily="2" charset="0"/>
              </a:rPr>
              <a:t>triết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lí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sâu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xa</a:t>
            </a:r>
            <a:endParaRPr lang="en-US" sz="2933" dirty="0">
              <a:latin typeface="#9Slide03 AmpleSof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C8117-D1FF-3232-0217-85BBB6F955A9}"/>
              </a:ext>
            </a:extLst>
          </p:cNvPr>
          <p:cNvSpPr txBox="1"/>
          <p:nvPr/>
        </p:nvSpPr>
        <p:spPr>
          <a:xfrm>
            <a:off x="8136467" y="4158800"/>
            <a:ext cx="2438400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2933" b="1" dirty="0" err="1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Đáp</a:t>
            </a:r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2933" b="1" dirty="0" err="1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án</a:t>
            </a:r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C</a:t>
            </a:r>
            <a:endParaRPr lang="en-US" sz="2933" dirty="0">
              <a:solidFill>
                <a:srgbClr val="FF0000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3EADA0D9-183F-ED15-5F19-65190AD8AB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67" y="2135958"/>
            <a:ext cx="541283" cy="4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197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7978E-6106-590F-60A0-AF56CF942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D7633E-C08C-449F-6B3F-1742136F37A1}"/>
              </a:ext>
            </a:extLst>
          </p:cNvPr>
          <p:cNvSpPr/>
          <p:nvPr/>
        </p:nvSpPr>
        <p:spPr>
          <a:xfrm rot="16200000">
            <a:off x="8773349" y="-955029"/>
            <a:ext cx="294289" cy="2490229"/>
          </a:xfrm>
          <a:prstGeom prst="rect">
            <a:avLst/>
          </a:prstGeom>
          <a:solidFill>
            <a:srgbClr val="C8A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638DEF-9D43-3754-ED93-E9FDFBD4B2A7}"/>
              </a:ext>
            </a:extLst>
          </p:cNvPr>
          <p:cNvSpPr txBox="1"/>
          <p:nvPr/>
        </p:nvSpPr>
        <p:spPr>
          <a:xfrm>
            <a:off x="804333" y="1236209"/>
            <a:ext cx="7188200" cy="341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Câu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6: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Mục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đích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của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truyện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ngụ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ngôn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là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gì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?</a:t>
            </a:r>
          </a:p>
          <a:p>
            <a:pPr algn="just"/>
            <a:r>
              <a:rPr lang="en-US" sz="2667" dirty="0">
                <a:solidFill>
                  <a:srgbClr val="000000"/>
                </a:solidFill>
                <a:latin typeface="#9Slide03 AmpleSoft" panose="02000000000000000000" pitchFamily="2" charset="0"/>
              </a:rPr>
              <a:t>A. </a:t>
            </a:r>
            <a:r>
              <a:rPr lang="vi-VN" altLang="en-US" sz="2667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Khuyên nhủ, răn dạy con người bài học nào đó trong cuộc sống</a:t>
            </a:r>
            <a:r>
              <a:rPr lang="en-US" altLang="en-US" sz="2667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altLang="en-US" sz="2667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ngôn</a:t>
            </a:r>
            <a:r>
              <a:rPr lang="en-US" altLang="en-US" sz="2667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ngữ</a:t>
            </a:r>
            <a:r>
              <a:rPr lang="en-US" altLang="en-US" sz="2667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giàu</a:t>
            </a:r>
            <a:r>
              <a:rPr lang="en-US" altLang="en-US" sz="2667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altLang="en-US" sz="2667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altLang="en-US" sz="2667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667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pha</a:t>
            </a:r>
            <a:r>
              <a:rPr lang="en-US" altLang="en-US" sz="2667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yếu</a:t>
            </a:r>
            <a:r>
              <a:rPr lang="en-US" altLang="en-US" sz="2667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altLang="en-US" sz="2667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hài</a:t>
            </a:r>
            <a:r>
              <a:rPr lang="en-US" altLang="en-US" sz="2667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hước</a:t>
            </a:r>
            <a:endParaRPr lang="en-US" altLang="en-US" sz="2667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B.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Giúp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con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người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có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những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câu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chuyện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vui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để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giải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trí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sau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những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giờ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phút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lao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động</a:t>
            </a:r>
            <a:endParaRPr lang="en-US" sz="2667" dirty="0">
              <a:latin typeface="#9Slide03 AmpleSoft" panose="02000000000000000000" pitchFamily="2" charset="0"/>
              <a:ea typeface="Roboto"/>
              <a:cs typeface="Roboto"/>
              <a:sym typeface="Roboto"/>
            </a:endParaRPr>
          </a:p>
          <a:p>
            <a:pPr algn="just"/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C.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Là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những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câu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chuyện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viết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cho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lứa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tuổi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thiếu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nhi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vì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nó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rất</a:t>
            </a:r>
            <a:r>
              <a:rPr lang="en-US" sz="2667" dirty="0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 </a:t>
            </a:r>
            <a:r>
              <a:rPr lang="en-US" sz="2667" dirty="0" err="1"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ngắn</a:t>
            </a:r>
            <a:endParaRPr lang="vi-VN" sz="2667" dirty="0">
              <a:latin typeface="#9Slide03 AmpleSoft" panose="020000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499F95-3373-3F56-8FC9-BBA231607150}"/>
              </a:ext>
            </a:extLst>
          </p:cNvPr>
          <p:cNvSpPr txBox="1"/>
          <p:nvPr/>
        </p:nvSpPr>
        <p:spPr>
          <a:xfrm>
            <a:off x="1251295" y="5078116"/>
            <a:ext cx="2438400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2933" b="1" dirty="0" err="1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Đáp</a:t>
            </a:r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2933" b="1" dirty="0" err="1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án</a:t>
            </a:r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A</a:t>
            </a:r>
            <a:endParaRPr lang="en-US" sz="2933" dirty="0">
              <a:solidFill>
                <a:srgbClr val="FF0000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53802A7C-9DDC-430C-8BCF-AB0BD452C5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200" y="2144425"/>
            <a:ext cx="541283" cy="4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518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AF9FE6-80A0-846D-A86D-47885A367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935" y="-1"/>
            <a:ext cx="6858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524421-0F48-E6E4-2E95-C87A70484C13}"/>
              </a:ext>
            </a:extLst>
          </p:cNvPr>
          <p:cNvSpPr/>
          <p:nvPr/>
        </p:nvSpPr>
        <p:spPr>
          <a:xfrm>
            <a:off x="5056473" y="795687"/>
            <a:ext cx="6378340" cy="975360"/>
          </a:xfrm>
          <a:prstGeom prst="roundRect">
            <a:avLst>
              <a:gd name="adj" fmla="val 27632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#9Slide03 Ample" panose="02000000000000000000" pitchFamily="2" charset="0"/>
              </a:rPr>
              <a:t>NGỤ NGÔN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EE56499-31F2-C5E3-C9CF-1C3FD8646E83}"/>
              </a:ext>
            </a:extLst>
          </p:cNvPr>
          <p:cNvSpPr/>
          <p:nvPr/>
        </p:nvSpPr>
        <p:spPr>
          <a:xfrm>
            <a:off x="4993020" y="2295085"/>
            <a:ext cx="3914273" cy="1567852"/>
          </a:xfrm>
          <a:prstGeom prst="roundRect">
            <a:avLst>
              <a:gd name="adj" fmla="val 29592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3 AmpleSoft" panose="02000000000000000000" pitchFamily="2" charset="0"/>
              </a:rPr>
              <a:t>NGỤ: 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Hàm</a:t>
            </a:r>
            <a:r>
              <a:rPr lang="en-US" sz="32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chứa</a:t>
            </a:r>
            <a:r>
              <a:rPr lang="en-US" sz="3200" dirty="0">
                <a:solidFill>
                  <a:schemeClr val="tx1"/>
                </a:solidFill>
                <a:latin typeface="#9Slide03 AmpleSoft" panose="02000000000000000000" pitchFamily="2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kín</a:t>
            </a:r>
            <a:r>
              <a:rPr lang="en-US" sz="32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đáo</a:t>
            </a:r>
            <a:endParaRPr lang="en-US" sz="32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58157E-4BA9-4E1D-F27A-EEF74EE6DA46}"/>
              </a:ext>
            </a:extLst>
          </p:cNvPr>
          <p:cNvSpPr/>
          <p:nvPr/>
        </p:nvSpPr>
        <p:spPr>
          <a:xfrm>
            <a:off x="9381423" y="2295085"/>
            <a:ext cx="2053388" cy="1567852"/>
          </a:xfrm>
          <a:prstGeom prst="roundRect">
            <a:avLst>
              <a:gd name="adj" fmla="val 29592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3 AmpleSoft" panose="02000000000000000000" pitchFamily="2" charset="0"/>
              </a:rPr>
              <a:t>NGÔN: 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nói</a:t>
            </a:r>
            <a:endParaRPr lang="en-US" sz="32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6C00CF-E5C7-3646-BBC2-EB3ACCBB0DC7}"/>
              </a:ext>
            </a:extLst>
          </p:cNvPr>
          <p:cNvSpPr/>
          <p:nvPr/>
        </p:nvSpPr>
        <p:spPr>
          <a:xfrm>
            <a:off x="5056473" y="458676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#9Slide03 AmpleSoft" panose="02000000000000000000" pitchFamily="2" charset="0"/>
              </a:rPr>
              <a:t>Ngụ</a:t>
            </a:r>
            <a:r>
              <a:rPr lang="en-US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#9Slide03 AmpleSoft" panose="02000000000000000000" pitchFamily="2" charset="0"/>
              </a:rPr>
              <a:t>ngôn</a:t>
            </a:r>
            <a:r>
              <a:rPr lang="en-US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#9Slide03 AmpleSoft" panose="02000000000000000000" pitchFamily="2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Lời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nói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ngụ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ý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, 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lời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nói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ý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kín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đáo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để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đọc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nghe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tự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suy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ra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mà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hiểu</a:t>
            </a:r>
            <a:r>
              <a:rPr lang="en-US" altLang="en-US" sz="3200" dirty="0">
                <a:solidFill>
                  <a:srgbClr val="000000"/>
                </a:solidFill>
                <a:latin typeface="#9Slide03 AmpleSoft" panose="02000000000000000000" pitchFamily="2" charset="0"/>
              </a:rPr>
              <a:t>.</a:t>
            </a:r>
            <a:endParaRPr lang="en-US" sz="3200" dirty="0">
              <a:solidFill>
                <a:srgbClr val="FF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24"/>
          <p:cNvGrpSpPr/>
          <p:nvPr/>
        </p:nvGrpSpPr>
        <p:grpSpPr>
          <a:xfrm>
            <a:off x="6204395" y="1796628"/>
            <a:ext cx="2759943" cy="4633045"/>
            <a:chOff x="4653297" y="1453350"/>
            <a:chExt cx="1793874" cy="3197582"/>
          </a:xfrm>
        </p:grpSpPr>
        <p:sp>
          <p:nvSpPr>
            <p:cNvPr id="335" name="Google Shape;335;p24"/>
            <p:cNvSpPr/>
            <p:nvPr/>
          </p:nvSpPr>
          <p:spPr>
            <a:xfrm>
              <a:off x="4653297" y="1908823"/>
              <a:ext cx="1608849" cy="443537"/>
            </a:xfrm>
            <a:custGeom>
              <a:avLst/>
              <a:gdLst/>
              <a:ahLst/>
              <a:cxnLst/>
              <a:rect l="l" t="t" r="r" b="b"/>
              <a:pathLst>
                <a:path w="55107" h="17346" extrusionOk="0">
                  <a:moveTo>
                    <a:pt x="55106" y="0"/>
                  </a:moveTo>
                  <a:lnTo>
                    <a:pt x="0" y="0"/>
                  </a:lnTo>
                  <a:lnTo>
                    <a:pt x="0" y="11675"/>
                  </a:lnTo>
                  <a:cubicBezTo>
                    <a:pt x="0" y="14811"/>
                    <a:pt x="2535" y="17346"/>
                    <a:pt x="5671" y="17346"/>
                  </a:cubicBezTo>
                  <a:lnTo>
                    <a:pt x="55106" y="17346"/>
                  </a:lnTo>
                  <a:lnTo>
                    <a:pt x="551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" name="Google Shape;336;p24"/>
            <p:cNvSpPr/>
            <p:nvPr/>
          </p:nvSpPr>
          <p:spPr>
            <a:xfrm>
              <a:off x="4836366" y="1461890"/>
              <a:ext cx="1601054" cy="2976783"/>
            </a:xfrm>
            <a:custGeom>
              <a:avLst/>
              <a:gdLst/>
              <a:ahLst/>
              <a:cxnLst/>
              <a:rect l="l" t="t" r="r" b="b"/>
              <a:pathLst>
                <a:path w="54840" h="116417" extrusionOk="0">
                  <a:moveTo>
                    <a:pt x="0" y="0"/>
                  </a:moveTo>
                  <a:lnTo>
                    <a:pt x="0" y="116417"/>
                  </a:lnTo>
                  <a:lnTo>
                    <a:pt x="54839" y="116417"/>
                  </a:lnTo>
                  <a:lnTo>
                    <a:pt x="548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" name="Google Shape;337;p24"/>
            <p:cNvSpPr/>
            <p:nvPr/>
          </p:nvSpPr>
          <p:spPr>
            <a:xfrm>
              <a:off x="4836366" y="1461890"/>
              <a:ext cx="1601054" cy="2976783"/>
            </a:xfrm>
            <a:custGeom>
              <a:avLst/>
              <a:gdLst/>
              <a:ahLst/>
              <a:cxnLst/>
              <a:rect l="l" t="t" r="r" b="b"/>
              <a:pathLst>
                <a:path w="54840" h="116417" extrusionOk="0">
                  <a:moveTo>
                    <a:pt x="0" y="0"/>
                  </a:moveTo>
                  <a:lnTo>
                    <a:pt x="54839" y="0"/>
                  </a:lnTo>
                  <a:lnTo>
                    <a:pt x="54839" y="116417"/>
                  </a:lnTo>
                  <a:lnTo>
                    <a:pt x="0" y="1164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4826615" y="1453350"/>
              <a:ext cx="1620556" cy="3197582"/>
            </a:xfrm>
            <a:custGeom>
              <a:avLst/>
              <a:gdLst/>
              <a:ahLst/>
              <a:cxnLst/>
              <a:rect l="l" t="t" r="r" b="b"/>
              <a:pathLst>
                <a:path w="55508" h="117085" extrusionOk="0">
                  <a:moveTo>
                    <a:pt x="54840" y="668"/>
                  </a:moveTo>
                  <a:lnTo>
                    <a:pt x="54840" y="116417"/>
                  </a:lnTo>
                  <a:lnTo>
                    <a:pt x="635" y="116417"/>
                  </a:lnTo>
                  <a:lnTo>
                    <a:pt x="635" y="668"/>
                  </a:lnTo>
                  <a:close/>
                  <a:moveTo>
                    <a:pt x="1" y="1"/>
                  </a:moveTo>
                  <a:lnTo>
                    <a:pt x="1" y="117084"/>
                  </a:lnTo>
                  <a:lnTo>
                    <a:pt x="55507" y="117084"/>
                  </a:lnTo>
                  <a:lnTo>
                    <a:pt x="55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4653297" y="1651234"/>
              <a:ext cx="1609812" cy="568089"/>
            </a:xfrm>
            <a:custGeom>
              <a:avLst/>
              <a:gdLst/>
              <a:ahLst/>
              <a:cxnLst/>
              <a:rect l="l" t="t" r="r" b="b"/>
              <a:pathLst>
                <a:path w="55140" h="22217" extrusionOk="0">
                  <a:moveTo>
                    <a:pt x="5671" y="0"/>
                  </a:moveTo>
                  <a:cubicBezTo>
                    <a:pt x="2535" y="0"/>
                    <a:pt x="0" y="2536"/>
                    <a:pt x="0" y="5671"/>
                  </a:cubicBezTo>
                  <a:lnTo>
                    <a:pt x="0" y="22216"/>
                  </a:lnTo>
                  <a:cubicBezTo>
                    <a:pt x="0" y="19514"/>
                    <a:pt x="2202" y="17313"/>
                    <a:pt x="4904" y="17313"/>
                  </a:cubicBezTo>
                  <a:lnTo>
                    <a:pt x="5971" y="17313"/>
                  </a:lnTo>
                  <a:lnTo>
                    <a:pt x="9040" y="17313"/>
                  </a:lnTo>
                  <a:lnTo>
                    <a:pt x="46467" y="17313"/>
                  </a:lnTo>
                  <a:cubicBezTo>
                    <a:pt x="51237" y="17313"/>
                    <a:pt x="55140" y="13443"/>
                    <a:pt x="55140" y="8640"/>
                  </a:cubicBezTo>
                  <a:lnTo>
                    <a:pt x="55140" y="8640"/>
                  </a:lnTo>
                  <a:cubicBezTo>
                    <a:pt x="55140" y="3870"/>
                    <a:pt x="51237" y="0"/>
                    <a:pt x="46467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341" name="Google Shape;341;p24"/>
          <p:cNvSpPr txBox="1">
            <a:spLocks noGrp="1"/>
          </p:cNvSpPr>
          <p:nvPr>
            <p:ph type="title"/>
          </p:nvPr>
        </p:nvSpPr>
        <p:spPr>
          <a:xfrm>
            <a:off x="2660600" y="512150"/>
            <a:ext cx="6870801" cy="6972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Đặc điểm truyện ngụ ngôn</a:t>
            </a:r>
            <a:endParaRPr dirty="0">
              <a:solidFill>
                <a:srgbClr val="FF0000"/>
              </a:solidFill>
              <a:latin typeface="#9Slide04 SFU CenturySchoolbook" panose="00000400000000000000" pitchFamily="2" charset="0"/>
            </a:endParaRPr>
          </a:p>
        </p:txBody>
      </p:sp>
      <p:grpSp>
        <p:nvGrpSpPr>
          <p:cNvPr id="342" name="Google Shape;342;p24"/>
          <p:cNvGrpSpPr/>
          <p:nvPr/>
        </p:nvGrpSpPr>
        <p:grpSpPr>
          <a:xfrm>
            <a:off x="249876" y="1784254"/>
            <a:ext cx="2759944" cy="4760925"/>
            <a:chOff x="658800" y="1453350"/>
            <a:chExt cx="1793875" cy="3285841"/>
          </a:xfrm>
        </p:grpSpPr>
        <p:sp>
          <p:nvSpPr>
            <p:cNvPr id="344" name="Google Shape;344;p24"/>
            <p:cNvSpPr/>
            <p:nvPr/>
          </p:nvSpPr>
          <p:spPr>
            <a:xfrm>
              <a:off x="658800" y="1908823"/>
              <a:ext cx="1609812" cy="443537"/>
            </a:xfrm>
            <a:custGeom>
              <a:avLst/>
              <a:gdLst/>
              <a:ahLst/>
              <a:cxnLst/>
              <a:rect l="l" t="t" r="r" b="b"/>
              <a:pathLst>
                <a:path w="55140" h="17346" extrusionOk="0">
                  <a:moveTo>
                    <a:pt x="55140" y="0"/>
                  </a:moveTo>
                  <a:lnTo>
                    <a:pt x="0" y="0"/>
                  </a:lnTo>
                  <a:lnTo>
                    <a:pt x="0" y="11675"/>
                  </a:lnTo>
                  <a:cubicBezTo>
                    <a:pt x="0" y="14811"/>
                    <a:pt x="2569" y="17346"/>
                    <a:pt x="5704" y="17346"/>
                  </a:cubicBezTo>
                  <a:lnTo>
                    <a:pt x="55140" y="173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41869" y="1461890"/>
              <a:ext cx="1601054" cy="2976783"/>
            </a:xfrm>
            <a:custGeom>
              <a:avLst/>
              <a:gdLst/>
              <a:ahLst/>
              <a:cxnLst/>
              <a:rect l="l" t="t" r="r" b="b"/>
              <a:pathLst>
                <a:path w="54840" h="116417" extrusionOk="0">
                  <a:moveTo>
                    <a:pt x="0" y="0"/>
                  </a:moveTo>
                  <a:lnTo>
                    <a:pt x="0" y="116417"/>
                  </a:lnTo>
                  <a:lnTo>
                    <a:pt x="54839" y="116417"/>
                  </a:lnTo>
                  <a:lnTo>
                    <a:pt x="548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41869" y="1461890"/>
              <a:ext cx="1601054" cy="3277301"/>
            </a:xfrm>
            <a:custGeom>
              <a:avLst/>
              <a:gdLst/>
              <a:ahLst/>
              <a:cxnLst/>
              <a:rect l="l" t="t" r="r" b="b"/>
              <a:pathLst>
                <a:path w="54840" h="116417" extrusionOk="0">
                  <a:moveTo>
                    <a:pt x="0" y="0"/>
                  </a:moveTo>
                  <a:lnTo>
                    <a:pt x="54839" y="0"/>
                  </a:lnTo>
                  <a:lnTo>
                    <a:pt x="54839" y="116417"/>
                  </a:lnTo>
                  <a:lnTo>
                    <a:pt x="0" y="1164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832119" y="1453350"/>
              <a:ext cx="1620556" cy="3206124"/>
            </a:xfrm>
            <a:custGeom>
              <a:avLst/>
              <a:gdLst/>
              <a:ahLst/>
              <a:cxnLst/>
              <a:rect l="l" t="t" r="r" b="b"/>
              <a:pathLst>
                <a:path w="55508" h="117085" extrusionOk="0">
                  <a:moveTo>
                    <a:pt x="54840" y="668"/>
                  </a:moveTo>
                  <a:lnTo>
                    <a:pt x="54840" y="116417"/>
                  </a:lnTo>
                  <a:lnTo>
                    <a:pt x="668" y="116417"/>
                  </a:lnTo>
                  <a:lnTo>
                    <a:pt x="668" y="668"/>
                  </a:lnTo>
                  <a:close/>
                  <a:moveTo>
                    <a:pt x="1" y="1"/>
                  </a:moveTo>
                  <a:lnTo>
                    <a:pt x="1" y="117084"/>
                  </a:lnTo>
                  <a:lnTo>
                    <a:pt x="55507" y="117084"/>
                  </a:lnTo>
                  <a:lnTo>
                    <a:pt x="555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658800" y="1651234"/>
              <a:ext cx="1609812" cy="568089"/>
            </a:xfrm>
            <a:custGeom>
              <a:avLst/>
              <a:gdLst/>
              <a:ahLst/>
              <a:cxnLst/>
              <a:rect l="l" t="t" r="r" b="b"/>
              <a:pathLst>
                <a:path w="55140" h="22217" extrusionOk="0">
                  <a:moveTo>
                    <a:pt x="5704" y="0"/>
                  </a:moveTo>
                  <a:cubicBezTo>
                    <a:pt x="2569" y="0"/>
                    <a:pt x="0" y="2536"/>
                    <a:pt x="0" y="5671"/>
                  </a:cubicBezTo>
                  <a:lnTo>
                    <a:pt x="0" y="22216"/>
                  </a:lnTo>
                  <a:cubicBezTo>
                    <a:pt x="0" y="19514"/>
                    <a:pt x="2202" y="17313"/>
                    <a:pt x="4904" y="17313"/>
                  </a:cubicBezTo>
                  <a:lnTo>
                    <a:pt x="5971" y="17313"/>
                  </a:lnTo>
                  <a:lnTo>
                    <a:pt x="9073" y="17313"/>
                  </a:lnTo>
                  <a:lnTo>
                    <a:pt x="46467" y="17313"/>
                  </a:lnTo>
                  <a:cubicBezTo>
                    <a:pt x="51237" y="17313"/>
                    <a:pt x="55140" y="13443"/>
                    <a:pt x="55140" y="8640"/>
                  </a:cubicBezTo>
                  <a:lnTo>
                    <a:pt x="55140" y="8640"/>
                  </a:lnTo>
                  <a:cubicBezTo>
                    <a:pt x="55140" y="3870"/>
                    <a:pt x="51237" y="0"/>
                    <a:pt x="46467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350" name="Google Shape;350;p24"/>
          <p:cNvGrpSpPr/>
          <p:nvPr/>
        </p:nvGrpSpPr>
        <p:grpSpPr>
          <a:xfrm>
            <a:off x="9155145" y="1809001"/>
            <a:ext cx="2759943" cy="4620672"/>
            <a:chOff x="6650531" y="1453350"/>
            <a:chExt cx="1793874" cy="3189043"/>
          </a:xfrm>
        </p:grpSpPr>
        <p:sp>
          <p:nvSpPr>
            <p:cNvPr id="352" name="Google Shape;352;p24"/>
            <p:cNvSpPr/>
            <p:nvPr/>
          </p:nvSpPr>
          <p:spPr>
            <a:xfrm>
              <a:off x="6650531" y="1908823"/>
              <a:ext cx="1608849" cy="443537"/>
            </a:xfrm>
            <a:custGeom>
              <a:avLst/>
              <a:gdLst/>
              <a:ahLst/>
              <a:cxnLst/>
              <a:rect l="l" t="t" r="r" b="b"/>
              <a:pathLst>
                <a:path w="55107" h="17346" extrusionOk="0">
                  <a:moveTo>
                    <a:pt x="55107" y="0"/>
                  </a:moveTo>
                  <a:lnTo>
                    <a:pt x="1" y="0"/>
                  </a:lnTo>
                  <a:lnTo>
                    <a:pt x="1" y="11675"/>
                  </a:lnTo>
                  <a:cubicBezTo>
                    <a:pt x="1" y="14811"/>
                    <a:pt x="2536" y="17346"/>
                    <a:pt x="5671" y="17346"/>
                  </a:cubicBezTo>
                  <a:lnTo>
                    <a:pt x="55107" y="1734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6832636" y="1461890"/>
              <a:ext cx="1602046" cy="2976783"/>
            </a:xfrm>
            <a:custGeom>
              <a:avLst/>
              <a:gdLst/>
              <a:ahLst/>
              <a:cxnLst/>
              <a:rect l="l" t="t" r="r" b="b"/>
              <a:pathLst>
                <a:path w="54874" h="116417" extrusionOk="0">
                  <a:moveTo>
                    <a:pt x="0" y="0"/>
                  </a:moveTo>
                  <a:lnTo>
                    <a:pt x="0" y="116417"/>
                  </a:lnTo>
                  <a:lnTo>
                    <a:pt x="54873" y="116417"/>
                  </a:lnTo>
                  <a:lnTo>
                    <a:pt x="548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6832636" y="1461890"/>
              <a:ext cx="1602046" cy="2976783"/>
            </a:xfrm>
            <a:custGeom>
              <a:avLst/>
              <a:gdLst/>
              <a:ahLst/>
              <a:cxnLst/>
              <a:rect l="l" t="t" r="r" b="b"/>
              <a:pathLst>
                <a:path w="54874" h="116417" extrusionOk="0">
                  <a:moveTo>
                    <a:pt x="0" y="0"/>
                  </a:moveTo>
                  <a:lnTo>
                    <a:pt x="54873" y="0"/>
                  </a:lnTo>
                  <a:lnTo>
                    <a:pt x="54873" y="116417"/>
                  </a:lnTo>
                  <a:lnTo>
                    <a:pt x="0" y="1164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6823878" y="1453350"/>
              <a:ext cx="1620527" cy="3189043"/>
            </a:xfrm>
            <a:custGeom>
              <a:avLst/>
              <a:gdLst/>
              <a:ahLst/>
              <a:cxnLst/>
              <a:rect l="l" t="t" r="r" b="b"/>
              <a:pathLst>
                <a:path w="55507" h="117085" extrusionOk="0">
                  <a:moveTo>
                    <a:pt x="54839" y="668"/>
                  </a:moveTo>
                  <a:lnTo>
                    <a:pt x="54839" y="116417"/>
                  </a:lnTo>
                  <a:lnTo>
                    <a:pt x="634" y="116417"/>
                  </a:lnTo>
                  <a:lnTo>
                    <a:pt x="634" y="668"/>
                  </a:lnTo>
                  <a:close/>
                  <a:moveTo>
                    <a:pt x="0" y="1"/>
                  </a:moveTo>
                  <a:lnTo>
                    <a:pt x="0" y="117084"/>
                  </a:lnTo>
                  <a:lnTo>
                    <a:pt x="55507" y="117084"/>
                  </a:lnTo>
                  <a:lnTo>
                    <a:pt x="555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6650531" y="1651234"/>
              <a:ext cx="1608849" cy="568089"/>
            </a:xfrm>
            <a:custGeom>
              <a:avLst/>
              <a:gdLst/>
              <a:ahLst/>
              <a:cxnLst/>
              <a:rect l="l" t="t" r="r" b="b"/>
              <a:pathLst>
                <a:path w="55107" h="22217" extrusionOk="0">
                  <a:moveTo>
                    <a:pt x="5671" y="0"/>
                  </a:moveTo>
                  <a:cubicBezTo>
                    <a:pt x="2536" y="0"/>
                    <a:pt x="1" y="2536"/>
                    <a:pt x="1" y="5671"/>
                  </a:cubicBezTo>
                  <a:lnTo>
                    <a:pt x="1" y="22216"/>
                  </a:lnTo>
                  <a:cubicBezTo>
                    <a:pt x="1" y="19514"/>
                    <a:pt x="2202" y="17313"/>
                    <a:pt x="4904" y="17313"/>
                  </a:cubicBezTo>
                  <a:lnTo>
                    <a:pt x="5938" y="17313"/>
                  </a:lnTo>
                  <a:lnTo>
                    <a:pt x="9040" y="17313"/>
                  </a:lnTo>
                  <a:lnTo>
                    <a:pt x="46467" y="17313"/>
                  </a:lnTo>
                  <a:cubicBezTo>
                    <a:pt x="51237" y="17313"/>
                    <a:pt x="55107" y="13443"/>
                    <a:pt x="55107" y="8640"/>
                  </a:cubicBezTo>
                  <a:lnTo>
                    <a:pt x="55107" y="8640"/>
                  </a:lnTo>
                  <a:cubicBezTo>
                    <a:pt x="55107" y="3870"/>
                    <a:pt x="51237" y="0"/>
                    <a:pt x="46467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358" name="Google Shape;358;p24"/>
          <p:cNvGrpSpPr/>
          <p:nvPr/>
        </p:nvGrpSpPr>
        <p:grpSpPr>
          <a:xfrm>
            <a:off x="3258629" y="1821374"/>
            <a:ext cx="2759944" cy="4608300"/>
            <a:chOff x="2656034" y="1453349"/>
            <a:chExt cx="1793875" cy="3180504"/>
          </a:xfrm>
        </p:grpSpPr>
        <p:sp>
          <p:nvSpPr>
            <p:cNvPr id="360" name="Google Shape;360;p24"/>
            <p:cNvSpPr/>
            <p:nvPr/>
          </p:nvSpPr>
          <p:spPr>
            <a:xfrm>
              <a:off x="2656034" y="1908823"/>
              <a:ext cx="1608849" cy="443537"/>
            </a:xfrm>
            <a:custGeom>
              <a:avLst/>
              <a:gdLst/>
              <a:ahLst/>
              <a:cxnLst/>
              <a:rect l="l" t="t" r="r" b="b"/>
              <a:pathLst>
                <a:path w="55107" h="17346" extrusionOk="0">
                  <a:moveTo>
                    <a:pt x="55107" y="0"/>
                  </a:moveTo>
                  <a:lnTo>
                    <a:pt x="1" y="0"/>
                  </a:lnTo>
                  <a:lnTo>
                    <a:pt x="1" y="11675"/>
                  </a:lnTo>
                  <a:cubicBezTo>
                    <a:pt x="1" y="14811"/>
                    <a:pt x="2536" y="17346"/>
                    <a:pt x="5705" y="17346"/>
                  </a:cubicBezTo>
                  <a:lnTo>
                    <a:pt x="55107" y="17346"/>
                  </a:lnTo>
                  <a:close/>
                </a:path>
              </a:pathLst>
            </a:custGeom>
            <a:solidFill>
              <a:srgbClr val="D395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2839103" y="1461890"/>
              <a:ext cx="1601054" cy="2976783"/>
            </a:xfrm>
            <a:custGeom>
              <a:avLst/>
              <a:gdLst/>
              <a:ahLst/>
              <a:cxnLst/>
              <a:rect l="l" t="t" r="r" b="b"/>
              <a:pathLst>
                <a:path w="54840" h="116417" extrusionOk="0">
                  <a:moveTo>
                    <a:pt x="1" y="0"/>
                  </a:moveTo>
                  <a:lnTo>
                    <a:pt x="1" y="116417"/>
                  </a:lnTo>
                  <a:lnTo>
                    <a:pt x="54840" y="116417"/>
                  </a:lnTo>
                  <a:lnTo>
                    <a:pt x="54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2839103" y="1461890"/>
              <a:ext cx="1601054" cy="2976783"/>
            </a:xfrm>
            <a:custGeom>
              <a:avLst/>
              <a:gdLst/>
              <a:ahLst/>
              <a:cxnLst/>
              <a:rect l="l" t="t" r="r" b="b"/>
              <a:pathLst>
                <a:path w="54840" h="116417" extrusionOk="0">
                  <a:moveTo>
                    <a:pt x="1" y="0"/>
                  </a:moveTo>
                  <a:lnTo>
                    <a:pt x="54840" y="0"/>
                  </a:lnTo>
                  <a:lnTo>
                    <a:pt x="54840" y="116417"/>
                  </a:lnTo>
                  <a:lnTo>
                    <a:pt x="1" y="1164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2829382" y="1453349"/>
              <a:ext cx="1620527" cy="3180504"/>
            </a:xfrm>
            <a:custGeom>
              <a:avLst/>
              <a:gdLst/>
              <a:ahLst/>
              <a:cxnLst/>
              <a:rect l="l" t="t" r="r" b="b"/>
              <a:pathLst>
                <a:path w="55507" h="117085" extrusionOk="0">
                  <a:moveTo>
                    <a:pt x="54839" y="668"/>
                  </a:moveTo>
                  <a:lnTo>
                    <a:pt x="54839" y="116417"/>
                  </a:lnTo>
                  <a:lnTo>
                    <a:pt x="634" y="116417"/>
                  </a:lnTo>
                  <a:lnTo>
                    <a:pt x="634" y="668"/>
                  </a:lnTo>
                  <a:close/>
                  <a:moveTo>
                    <a:pt x="0" y="1"/>
                  </a:moveTo>
                  <a:lnTo>
                    <a:pt x="0" y="117084"/>
                  </a:lnTo>
                  <a:lnTo>
                    <a:pt x="55507" y="117084"/>
                  </a:lnTo>
                  <a:lnTo>
                    <a:pt x="55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2656034" y="1651234"/>
              <a:ext cx="1609841" cy="568089"/>
            </a:xfrm>
            <a:custGeom>
              <a:avLst/>
              <a:gdLst/>
              <a:ahLst/>
              <a:cxnLst/>
              <a:rect l="l" t="t" r="r" b="b"/>
              <a:pathLst>
                <a:path w="55141" h="22217" extrusionOk="0">
                  <a:moveTo>
                    <a:pt x="5705" y="0"/>
                  </a:moveTo>
                  <a:cubicBezTo>
                    <a:pt x="2536" y="0"/>
                    <a:pt x="1" y="2536"/>
                    <a:pt x="1" y="5671"/>
                  </a:cubicBezTo>
                  <a:lnTo>
                    <a:pt x="1" y="22216"/>
                  </a:lnTo>
                  <a:cubicBezTo>
                    <a:pt x="1" y="19514"/>
                    <a:pt x="2202" y="17313"/>
                    <a:pt x="4904" y="17313"/>
                  </a:cubicBezTo>
                  <a:lnTo>
                    <a:pt x="5972" y="17313"/>
                  </a:lnTo>
                  <a:lnTo>
                    <a:pt x="9040" y="17313"/>
                  </a:lnTo>
                  <a:lnTo>
                    <a:pt x="46467" y="17313"/>
                  </a:lnTo>
                  <a:cubicBezTo>
                    <a:pt x="51237" y="17313"/>
                    <a:pt x="55140" y="13443"/>
                    <a:pt x="55140" y="8640"/>
                  </a:cubicBezTo>
                  <a:lnTo>
                    <a:pt x="55140" y="8640"/>
                  </a:lnTo>
                  <a:cubicBezTo>
                    <a:pt x="55140" y="3870"/>
                    <a:pt x="51237" y="0"/>
                    <a:pt x="46467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366" name="Google Shape;366;p24"/>
          <p:cNvSpPr txBox="1">
            <a:spLocks noGrp="1"/>
          </p:cNvSpPr>
          <p:nvPr>
            <p:ph type="title"/>
          </p:nvPr>
        </p:nvSpPr>
        <p:spPr>
          <a:xfrm>
            <a:off x="6295248" y="2015136"/>
            <a:ext cx="2333531" cy="74242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933" b="1" dirty="0">
                <a:solidFill>
                  <a:schemeClr val="tx1"/>
                </a:solidFill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C</a:t>
            </a:r>
            <a:r>
              <a:rPr lang="en" sz="2933" b="1" dirty="0">
                <a:solidFill>
                  <a:schemeClr val="tx1"/>
                </a:solidFill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ốt truyện</a:t>
            </a:r>
            <a:endParaRPr sz="2933" b="1" dirty="0">
              <a:solidFill>
                <a:schemeClr val="tx1"/>
              </a:solidFill>
              <a:latin typeface="#9Slide03 AmpleSoft" panose="020000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24"/>
          <p:cNvSpPr txBox="1">
            <a:spLocks noGrp="1"/>
          </p:cNvSpPr>
          <p:nvPr>
            <p:ph type="title"/>
          </p:nvPr>
        </p:nvSpPr>
        <p:spPr>
          <a:xfrm>
            <a:off x="3304515" y="2015128"/>
            <a:ext cx="2398075" cy="74242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933" b="1" dirty="0">
                <a:solidFill>
                  <a:schemeClr val="tx1"/>
                </a:solidFill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Đ</a:t>
            </a:r>
            <a:r>
              <a:rPr lang="en" sz="2933" b="1" dirty="0">
                <a:solidFill>
                  <a:schemeClr val="tx1"/>
                </a:solidFill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ối tượng</a:t>
            </a:r>
            <a:endParaRPr sz="2933" b="1" dirty="0">
              <a:solidFill>
                <a:schemeClr val="tx1"/>
              </a:solidFill>
              <a:latin typeface="#9Slide03 AmpleSoft" panose="020000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24"/>
          <p:cNvSpPr txBox="1">
            <a:spLocks noGrp="1"/>
          </p:cNvSpPr>
          <p:nvPr>
            <p:ph type="title"/>
          </p:nvPr>
        </p:nvSpPr>
        <p:spPr>
          <a:xfrm>
            <a:off x="276915" y="2015136"/>
            <a:ext cx="2383684" cy="74242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933" b="1" dirty="0">
                <a:solidFill>
                  <a:schemeClr val="tx1"/>
                </a:solidFill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H</a:t>
            </a:r>
            <a:r>
              <a:rPr lang="en" sz="2933" b="1" dirty="0">
                <a:solidFill>
                  <a:schemeClr val="tx1"/>
                </a:solidFill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ình thức</a:t>
            </a:r>
            <a:endParaRPr sz="2933" b="1" dirty="0">
              <a:solidFill>
                <a:schemeClr val="tx1"/>
              </a:solidFill>
              <a:latin typeface="#9Slide03 AmpleSoft" panose="020000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24"/>
          <p:cNvSpPr txBox="1">
            <a:spLocks noGrp="1"/>
          </p:cNvSpPr>
          <p:nvPr>
            <p:ph type="title"/>
          </p:nvPr>
        </p:nvSpPr>
        <p:spPr>
          <a:xfrm>
            <a:off x="9195135" y="2053628"/>
            <a:ext cx="2435284" cy="74242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2933" b="1" dirty="0">
                <a:solidFill>
                  <a:schemeClr val="tx1"/>
                </a:solidFill>
                <a:latin typeface="#9Slide03 AmpleSoft" panose="02000000000000000000" pitchFamily="2" charset="0"/>
                <a:ea typeface="Roboto"/>
                <a:cs typeface="Roboto"/>
                <a:sym typeface="Roboto"/>
              </a:rPr>
              <a:t>Mục đích</a:t>
            </a:r>
            <a:endParaRPr sz="2933" b="1" dirty="0">
              <a:solidFill>
                <a:schemeClr val="tx1"/>
              </a:solidFill>
              <a:latin typeface="#9Slide03 AmpleSoft" panose="020000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24"/>
          <p:cNvSpPr txBox="1"/>
          <p:nvPr/>
        </p:nvSpPr>
        <p:spPr>
          <a:xfrm>
            <a:off x="590351" y="3066857"/>
            <a:ext cx="2345648" cy="11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1" algn="just">
              <a:spcBef>
                <a:spcPct val="0"/>
              </a:spcBef>
            </a:pPr>
            <a:r>
              <a:rPr lang="en-US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T</a:t>
            </a:r>
            <a:r>
              <a:rPr lang="vi-VN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ruyện kể bằng văn xuôi hoặc văn vần</a:t>
            </a:r>
            <a:endParaRPr lang="en-US" altLang="en-US" sz="2933" dirty="0">
              <a:latin typeface="#9Slide03 AmpleSoft" panose="02000000000000000000" pitchFamily="2" charset="0"/>
            </a:endParaRPr>
          </a:p>
        </p:txBody>
      </p:sp>
      <p:sp>
        <p:nvSpPr>
          <p:cNvPr id="371" name="Google Shape;371;p24"/>
          <p:cNvSpPr txBox="1"/>
          <p:nvPr/>
        </p:nvSpPr>
        <p:spPr>
          <a:xfrm>
            <a:off x="6596411" y="3109153"/>
            <a:ext cx="2301591" cy="11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1" algn="just">
              <a:spcBef>
                <a:spcPct val="0"/>
              </a:spcBef>
            </a:pPr>
            <a:r>
              <a:rPr lang="en-US" altLang="en-US" sz="2933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Ngắn</a:t>
            </a:r>
            <a:r>
              <a:rPr lang="en-US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gọn</a:t>
            </a:r>
            <a:r>
              <a:rPr lang="en-US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933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đơn</a:t>
            </a:r>
            <a:r>
              <a:rPr lang="en-US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giản</a:t>
            </a:r>
            <a:r>
              <a:rPr lang="en-US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altLang="en-US" sz="2933" dirty="0">
              <a:latin typeface="#9Slide03 AmpleSoft" panose="02000000000000000000" pitchFamily="2" charset="0"/>
            </a:endParaRPr>
          </a:p>
        </p:txBody>
      </p:sp>
      <p:sp>
        <p:nvSpPr>
          <p:cNvPr id="372" name="Google Shape;372;p24"/>
          <p:cNvSpPr txBox="1"/>
          <p:nvPr/>
        </p:nvSpPr>
        <p:spPr>
          <a:xfrm>
            <a:off x="3553623" y="2969942"/>
            <a:ext cx="2413932" cy="11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1" algn="just">
              <a:spcBef>
                <a:spcPct val="0"/>
              </a:spcBef>
            </a:pPr>
            <a:r>
              <a:rPr lang="vi-VN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Mượn </a:t>
            </a:r>
            <a:r>
              <a:rPr lang="en-US" altLang="en-US" sz="2933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</a:t>
            </a:r>
            <a:r>
              <a:rPr lang="vi-VN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uyện đồ vật, loài vật</a:t>
            </a:r>
            <a:r>
              <a:rPr lang="en-US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hay </a:t>
            </a:r>
            <a:r>
              <a:rPr lang="en-US" altLang="en-US" sz="2933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con người</a:t>
            </a:r>
            <a:r>
              <a:rPr lang="en-US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nói</a:t>
            </a:r>
            <a:r>
              <a:rPr lang="en-US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bóng</a:t>
            </a:r>
            <a:r>
              <a:rPr lang="en-US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gió</a:t>
            </a:r>
            <a:r>
              <a:rPr lang="en-US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chuyện</a:t>
            </a:r>
            <a:r>
              <a:rPr lang="en-US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altLang="en-US" sz="2933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người</a:t>
            </a:r>
            <a:endParaRPr lang="en-US" altLang="en-US" sz="2933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73" name="Google Shape;373;p24"/>
          <p:cNvSpPr txBox="1"/>
          <p:nvPr/>
        </p:nvSpPr>
        <p:spPr>
          <a:xfrm>
            <a:off x="9480068" y="3048665"/>
            <a:ext cx="2325729" cy="11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just">
              <a:lnSpc>
                <a:spcPct val="115000"/>
              </a:lnSpc>
            </a:pPr>
            <a:r>
              <a:rPr lang="vi-VN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Khuyên nhủ, răn dạy</a:t>
            </a:r>
            <a:r>
              <a:rPr lang="en-US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con</a:t>
            </a:r>
            <a:r>
              <a:rPr lang="vi-VN" altLang="en-US" sz="2933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người bài học nào đó trong cuộc sống</a:t>
            </a:r>
            <a:endParaRPr sz="2933" dirty="0">
              <a:latin typeface="#9Slide03 AmpleSoft" panose="02000000000000000000" pitchFamily="2" charset="0"/>
              <a:ea typeface="Roboto"/>
              <a:cs typeface="Roboto"/>
              <a:sym typeface="Robo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CD264-53A0-8459-8618-A3B031471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5" y="5134539"/>
            <a:ext cx="1147980" cy="1147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D5AF89-74AA-DCFA-30D8-C1007B5AE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89" y="4675684"/>
            <a:ext cx="1434067" cy="1434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/>
      <p:bldP spid="366" grpId="0"/>
      <p:bldP spid="367" grpId="0"/>
      <p:bldP spid="368" grpId="0"/>
      <p:bldP spid="369" grpId="0"/>
      <p:bldP spid="370" grpId="0"/>
      <p:bldP spid="371" grpId="0"/>
      <p:bldP spid="372" grpId="0"/>
      <p:bldP spid="3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Đẽo cày giữa đường [Truyện ngụ ngôn Việt Nam] - Truyện dân gian">
            <a:extLst>
              <a:ext uri="{FF2B5EF4-FFF2-40B4-BE49-F238E27FC236}">
                <a16:creationId xmlns:a16="http://schemas.microsoft.com/office/drawing/2014/main" id="{65C81ADB-ADA5-A08C-3D36-D3C09A4AB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7" b="89876" l="21700" r="91700">
                        <a14:foregroundMark x1="24700" y1="66430" x2="24100" y2="53819"/>
                        <a14:foregroundMark x1="24100" y1="53819" x2="31000" y2="39432"/>
                        <a14:foregroundMark x1="31000" y1="39432" x2="26000" y2="66607"/>
                        <a14:foregroundMark x1="26000" y1="66607" x2="24900" y2="66963"/>
                        <a14:foregroundMark x1="21700" y1="57194" x2="21700" y2="57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26" t="-228" r="23182"/>
          <a:stretch/>
        </p:blipFill>
        <p:spPr bwMode="auto">
          <a:xfrm>
            <a:off x="614934" y="1171760"/>
            <a:ext cx="4719587" cy="451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F3C680-6541-8A55-6E1B-70C3F0C3782D}"/>
              </a:ext>
            </a:extLst>
          </p:cNvPr>
          <p:cNvSpPr txBox="1"/>
          <p:nvPr/>
        </p:nvSpPr>
        <p:spPr>
          <a:xfrm>
            <a:off x="5472443" y="1809551"/>
            <a:ext cx="5765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Đẽo</a:t>
            </a:r>
            <a:r>
              <a:rPr lang="en-US" sz="9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cày</a:t>
            </a:r>
            <a:r>
              <a:rPr lang="en-US" sz="9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giữa</a:t>
            </a:r>
            <a:r>
              <a:rPr lang="en-US" sz="9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đường</a:t>
            </a:r>
            <a:endParaRPr lang="en-US" sz="9600" dirty="0">
              <a:solidFill>
                <a:srgbClr val="0070C0"/>
              </a:solidFill>
              <a:latin typeface="#9Slide03 SVN-Hand Gothic Bold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50B68-B120-0C0C-387E-2186D662AB25}"/>
              </a:ext>
            </a:extLst>
          </p:cNvPr>
          <p:cNvSpPr txBox="1"/>
          <p:nvPr/>
        </p:nvSpPr>
        <p:spPr>
          <a:xfrm>
            <a:off x="5334521" y="3604878"/>
            <a:ext cx="5765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(</a:t>
            </a:r>
            <a:r>
              <a:rPr lang="en-US" sz="6000" dirty="0" err="1"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Truyện</a:t>
            </a:r>
            <a:r>
              <a:rPr lang="en-US" sz="6000" dirty="0"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6000" dirty="0" err="1"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ngụ</a:t>
            </a:r>
            <a:r>
              <a:rPr lang="en-US" sz="6000" dirty="0"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6000" dirty="0" err="1"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ngôn</a:t>
            </a:r>
            <a:r>
              <a:rPr lang="en-US" sz="6000" dirty="0"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83720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r="1215"/>
          <a:stretch/>
        </p:blipFill>
        <p:spPr>
          <a:xfrm>
            <a:off x="5312818" y="5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09A1F0-A6BF-8C0E-801C-AD86B798A2EE}"/>
              </a:ext>
            </a:extLst>
          </p:cNvPr>
          <p:cNvSpPr txBox="1"/>
          <p:nvPr/>
        </p:nvSpPr>
        <p:spPr>
          <a:xfrm>
            <a:off x="573186" y="1905506"/>
            <a:ext cx="41720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I. </a:t>
            </a:r>
            <a:r>
              <a:rPr lang="en-US" sz="9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Đọc</a:t>
            </a:r>
            <a:r>
              <a:rPr lang="en-US" sz="9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9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tìm</a:t>
            </a:r>
            <a:r>
              <a:rPr lang="en-US" sz="9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hiểu</a:t>
            </a:r>
            <a:r>
              <a:rPr lang="en-US" sz="9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chung</a:t>
            </a:r>
            <a:endParaRPr lang="en-US" sz="9600" dirty="0">
              <a:solidFill>
                <a:srgbClr val="0070C0"/>
              </a:solidFill>
              <a:latin typeface="#9Slide03 SVN-Hand Gothic Bold" panose="02000000000000000000" pitchFamily="2" charset="0"/>
              <a:ea typeface="迷你简卡通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633EC5-57E1-1E64-B745-1A3661647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1" y="2028073"/>
            <a:ext cx="4074167" cy="40741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E92F82-F5AF-524C-1F85-45AAB1E75AB3}"/>
              </a:ext>
            </a:extLst>
          </p:cNvPr>
          <p:cNvSpPr txBox="1"/>
          <p:nvPr/>
        </p:nvSpPr>
        <p:spPr>
          <a:xfrm>
            <a:off x="4009965" y="400159"/>
            <a:ext cx="41720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1. </a:t>
            </a:r>
            <a:r>
              <a:rPr lang="en-US" sz="6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Đọc</a:t>
            </a:r>
            <a:r>
              <a:rPr lang="en-US" sz="6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văn</a:t>
            </a:r>
            <a:r>
              <a:rPr lang="en-US" sz="6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bản</a:t>
            </a:r>
            <a:endParaRPr lang="en-US" sz="6600" dirty="0">
              <a:solidFill>
                <a:srgbClr val="0070C0"/>
              </a:solidFill>
              <a:latin typeface="#9Slide03 SVN-Hand Gothic Bold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72D06-CA30-6E6E-37F0-24B22B3B0343}"/>
              </a:ext>
            </a:extLst>
          </p:cNvPr>
          <p:cNvSpPr txBox="1"/>
          <p:nvPr/>
        </p:nvSpPr>
        <p:spPr>
          <a:xfrm>
            <a:off x="4368800" y="1922022"/>
            <a:ext cx="727710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#9Slide03 AmpleSoft" panose="02000000000000000000" pitchFamily="2" charset="0"/>
              </a:rPr>
              <a:t>Đọc</a:t>
            </a:r>
            <a:r>
              <a:rPr lang="en-US" sz="3600" dirty="0">
                <a:latin typeface="#9Slide03 AmpleSoft" panose="02000000000000000000" pitchFamily="2" charset="0"/>
              </a:rPr>
              <a:t> to, </a:t>
            </a:r>
            <a:r>
              <a:rPr lang="en-US" sz="3600" dirty="0" err="1">
                <a:latin typeface="#9Slide03 AmpleSoft" panose="02000000000000000000" pitchFamily="2" charset="0"/>
              </a:rPr>
              <a:t>rõ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ràng</a:t>
            </a:r>
            <a:r>
              <a:rPr lang="en-US" sz="3600" dirty="0">
                <a:latin typeface="#9Slide03 AmpleSoft" panose="02000000000000000000" pitchFamily="2" charset="0"/>
              </a:rPr>
              <a:t>, </a:t>
            </a:r>
            <a:r>
              <a:rPr lang="en-US" sz="3600" dirty="0" err="1">
                <a:latin typeface="#9Slide03 AmpleSoft" panose="02000000000000000000" pitchFamily="2" charset="0"/>
              </a:rPr>
              <a:t>lưu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loát</a:t>
            </a:r>
            <a:endParaRPr lang="en-US" sz="3600" dirty="0">
              <a:latin typeface="#9Slide03 AmpleSoft" panose="02000000000000000000" pitchFamily="2" charset="0"/>
            </a:endParaRPr>
          </a:p>
          <a:p>
            <a:pPr algn="just"/>
            <a:endParaRPr lang="en-US" sz="2000" b="1" dirty="0">
              <a:latin typeface="#9Slide03 AmpleSoft" panose="0200000000000000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#9Slide03 AmpleSoft" panose="02000000000000000000" pitchFamily="2" charset="0"/>
              </a:rPr>
              <a:t>Thể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hiện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rõ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lời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thoại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của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nhân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vật</a:t>
            </a:r>
            <a:endParaRPr lang="en-US" sz="3600" dirty="0">
              <a:latin typeface="#9Slide03 AmpleSoft" panose="02000000000000000000" pitchFamily="2" charset="0"/>
            </a:endParaRPr>
          </a:p>
          <a:p>
            <a:pPr algn="just"/>
            <a:endParaRPr lang="en-US" sz="2000" dirty="0">
              <a:latin typeface="#9Slide03 AmpleSoft" panose="0200000000000000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#9Slide03 AmpleSoft" panose="02000000000000000000" pitchFamily="2" charset="0"/>
              </a:rPr>
              <a:t>Nhấn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mạnh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vào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các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từ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ngữ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thể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hiện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thái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độ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và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hành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động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của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nhân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vật</a:t>
            </a:r>
            <a:endParaRPr lang="en-US" sz="3600" dirty="0">
              <a:latin typeface="#9Slide03 AmpleSoft" panose="02000000000000000000" pitchFamily="2" charset="0"/>
            </a:endParaRPr>
          </a:p>
          <a:p>
            <a:pPr algn="just"/>
            <a:endParaRPr lang="en-US" sz="2000" b="1" dirty="0">
              <a:latin typeface="#9Slide03 AmpleSoft" panose="0200000000000000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#9Slide03 AmpleSoft" panose="02000000000000000000" pitchFamily="2" charset="0"/>
              </a:rPr>
              <a:t>Chú</a:t>
            </a:r>
            <a:r>
              <a:rPr lang="en-US" sz="3600" dirty="0">
                <a:latin typeface="#9Slide03 AmpleSoft" panose="02000000000000000000" pitchFamily="2" charset="0"/>
              </a:rPr>
              <a:t> ý </a:t>
            </a:r>
            <a:r>
              <a:rPr lang="en-US" sz="3600" dirty="0" err="1">
                <a:latin typeface="#9Slide03 AmpleSoft" panose="02000000000000000000" pitchFamily="2" charset="0"/>
              </a:rPr>
              <a:t>các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hộp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chỉ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dẫn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màu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xanh</a:t>
            </a:r>
            <a:endParaRPr lang="en-US" sz="36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888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FED750-1FDA-40DE-8631-A83A3F95D4E4}"/>
              </a:ext>
            </a:extLst>
          </p:cNvPr>
          <p:cNvSpPr txBox="1"/>
          <p:nvPr/>
        </p:nvSpPr>
        <p:spPr>
          <a:xfrm flipH="1">
            <a:off x="1765819" y="1105385"/>
            <a:ext cx="2737205" cy="4913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Há</a:t>
            </a:r>
            <a:r>
              <a:rPr lang="en-US" sz="53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3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miệng</a:t>
            </a:r>
            <a:r>
              <a:rPr lang="en-US" sz="53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3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chờ</a:t>
            </a:r>
            <a:r>
              <a:rPr lang="en-US" sz="53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sung</a:t>
            </a:r>
          </a:p>
        </p:txBody>
      </p:sp>
      <p:pic>
        <p:nvPicPr>
          <p:cNvPr id="1026" name="Picture 2" descr="Lê Hồ Đức Hậu : Há miệng chờ sung ( truyện vui ) -- tiếng việt lơp 2.">
            <a:extLst>
              <a:ext uri="{FF2B5EF4-FFF2-40B4-BE49-F238E27FC236}">
                <a16:creationId xmlns:a16="http://schemas.microsoft.com/office/drawing/2014/main" id="{D13661E3-348A-01F1-BF26-241DD8DFB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065" y="19663"/>
            <a:ext cx="5250379" cy="68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9572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9D47E8-BABE-9FC4-465D-7716A413AF7D}"/>
              </a:ext>
            </a:extLst>
          </p:cNvPr>
          <p:cNvSpPr txBox="1"/>
          <p:nvPr/>
        </p:nvSpPr>
        <p:spPr>
          <a:xfrm>
            <a:off x="1053833" y="174449"/>
            <a:ext cx="10084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PHT </a:t>
            </a:r>
            <a:r>
              <a:rPr lang="en-US" sz="4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1: </a:t>
            </a:r>
            <a:r>
              <a:rPr lang="en-US" sz="4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hiểu</a:t>
            </a:r>
            <a:r>
              <a:rPr lang="en-US" sz="4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chung</a:t>
            </a:r>
            <a:r>
              <a:rPr lang="en-US" sz="4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tác</a:t>
            </a:r>
            <a:r>
              <a:rPr lang="en-US" sz="4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phẩm</a:t>
            </a:r>
            <a:endParaRPr lang="en-US" sz="4000" dirty="0">
              <a:solidFill>
                <a:srgbClr val="0070C0"/>
              </a:solidFill>
              <a:latin typeface="#9Slide03 SVN-Hand Gothic Bold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4" name="Picture 4" descr="Khám phá nghề làm mộc và những điều cần biết khi mới bắt đầu">
            <a:extLst>
              <a:ext uri="{FF2B5EF4-FFF2-40B4-BE49-F238E27FC236}">
                <a16:creationId xmlns:a16="http://schemas.microsoft.com/office/drawing/2014/main" id="{747554AB-2856-6E42-06E8-04B47A12F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32" y="3349847"/>
            <a:ext cx="1030567" cy="6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ày ruộng (BTSL: 217)">
            <a:extLst>
              <a:ext uri="{FF2B5EF4-FFF2-40B4-BE49-F238E27FC236}">
                <a16:creationId xmlns:a16="http://schemas.microsoft.com/office/drawing/2014/main" id="{00A94AFD-23F9-68DA-685A-53C929D3C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32" y="4185094"/>
            <a:ext cx="1030567" cy="6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ừng dự án bị phá tan hoang">
            <a:extLst>
              <a:ext uri="{FF2B5EF4-FFF2-40B4-BE49-F238E27FC236}">
                <a16:creationId xmlns:a16="http://schemas.microsoft.com/office/drawing/2014/main" id="{3AB786D5-9FC1-0DE3-76C5-9704CA0ED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6" y="1679353"/>
            <a:ext cx="1030568" cy="6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Trường hợp Tòa án quyết định tuyên bố doanh nghiệp phá sản">
            <a:extLst>
              <a:ext uri="{FF2B5EF4-FFF2-40B4-BE49-F238E27FC236}">
                <a16:creationId xmlns:a16="http://schemas.microsoft.com/office/drawing/2014/main" id="{34EFD1EE-A17E-9AE7-A40B-18738D531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32" y="2514342"/>
            <a:ext cx="1030567" cy="68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387C53-ACC2-F1E1-ADA1-AB6C2BAEA85D}"/>
              </a:ext>
            </a:extLst>
          </p:cNvPr>
          <p:cNvSpPr/>
          <p:nvPr/>
        </p:nvSpPr>
        <p:spPr>
          <a:xfrm>
            <a:off x="2286000" y="1679353"/>
            <a:ext cx="1943100" cy="687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Thợ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mộc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C56FD8-B035-0E8B-F962-088C9D3EFC50}"/>
              </a:ext>
            </a:extLst>
          </p:cNvPr>
          <p:cNvSpPr/>
          <p:nvPr/>
        </p:nvSpPr>
        <p:spPr>
          <a:xfrm>
            <a:off x="2286000" y="2514600"/>
            <a:ext cx="1943100" cy="687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Cái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cày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538830-BDC6-99C3-14A0-70CB4D61377B}"/>
              </a:ext>
            </a:extLst>
          </p:cNvPr>
          <p:cNvSpPr/>
          <p:nvPr/>
        </p:nvSpPr>
        <p:spPr>
          <a:xfrm>
            <a:off x="2286000" y="3349847"/>
            <a:ext cx="1943100" cy="687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Phá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hoang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CC76FA9-43E7-1C1A-E356-C1C64815A96D}"/>
              </a:ext>
            </a:extLst>
          </p:cNvPr>
          <p:cNvSpPr/>
          <p:nvPr/>
        </p:nvSpPr>
        <p:spPr>
          <a:xfrm>
            <a:off x="2286000" y="4185094"/>
            <a:ext cx="1943100" cy="687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Đi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đời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nhà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ma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BFD3FF5-5F98-9A4F-41B7-918D6FE69EF9}"/>
              </a:ext>
            </a:extLst>
          </p:cNvPr>
          <p:cNvSpPr/>
          <p:nvPr/>
        </p:nvSpPr>
        <p:spPr>
          <a:xfrm>
            <a:off x="5321300" y="1679353"/>
            <a:ext cx="6642100" cy="687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Khai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khẩn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đất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tự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nhiên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làm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đất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cày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cây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trồng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trọt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79BC5E5-EE07-82E3-830B-599C9903437A}"/>
              </a:ext>
            </a:extLst>
          </p:cNvPr>
          <p:cNvSpPr/>
          <p:nvPr/>
        </p:nvSpPr>
        <p:spPr>
          <a:xfrm>
            <a:off x="5321300" y="2514600"/>
            <a:ext cx="6642100" cy="687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Thợ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chuyên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đóng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đồ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gỗ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hoặc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làm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các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bộ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phận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bằng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gỗ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trong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các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công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trình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xây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dựng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chế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tạo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D7D96B-F1EE-1C29-37F7-C32B9517C36B}"/>
              </a:ext>
            </a:extLst>
          </p:cNvPr>
          <p:cNvSpPr/>
          <p:nvPr/>
        </p:nvSpPr>
        <p:spPr>
          <a:xfrm>
            <a:off x="5321300" y="3349847"/>
            <a:ext cx="6642100" cy="687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Nông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cụ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có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lưỡi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bằng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sắt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, gang,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dùng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sức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kéo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để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lật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xới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hoặc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làm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vỡ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lớp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đất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trồng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trọt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8E6257-1BE3-9D82-3909-0A35DC8DCB55}"/>
              </a:ext>
            </a:extLst>
          </p:cNvPr>
          <p:cNvSpPr/>
          <p:nvPr/>
        </p:nvSpPr>
        <p:spPr>
          <a:xfrm>
            <a:off x="5321300" y="4185094"/>
            <a:ext cx="6642100" cy="687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Chết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mất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mất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hết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phá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sản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(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hàm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ý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chế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giễu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C3972C-988A-5BA6-E785-51942CEC76FD}"/>
              </a:ext>
            </a:extLst>
          </p:cNvPr>
          <p:cNvSpPr txBox="1"/>
          <p:nvPr/>
        </p:nvSpPr>
        <p:spPr>
          <a:xfrm>
            <a:off x="163232" y="953425"/>
            <a:ext cx="1008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1.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Nối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ảnh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với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từ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ngữ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chú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thích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tương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ứng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nó</a:t>
            </a:r>
            <a:endParaRPr lang="en-US" sz="2400" dirty="0">
              <a:solidFill>
                <a:srgbClr val="7030A0"/>
              </a:solidFill>
              <a:latin typeface="#9Slide03 Ample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5F778C-BA6E-E827-9684-42DA1EADADE4}"/>
              </a:ext>
            </a:extLst>
          </p:cNvPr>
          <p:cNvSpPr txBox="1"/>
          <p:nvPr/>
        </p:nvSpPr>
        <p:spPr>
          <a:xfrm>
            <a:off x="163231" y="5178647"/>
            <a:ext cx="1008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2.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Hoàn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thiện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chỗ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chấm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thông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tin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cơ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bản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về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tác</a:t>
            </a:r>
            <a:r>
              <a:rPr lang="en-US" sz="24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phẩm</a:t>
            </a:r>
            <a:endParaRPr lang="en-US" sz="2400" dirty="0">
              <a:solidFill>
                <a:srgbClr val="7030A0"/>
              </a:solidFill>
              <a:latin typeface="#9Slide03 Ample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2DE8C7-70B9-6560-04DD-E775FEF04F07}"/>
              </a:ext>
            </a:extLst>
          </p:cNvPr>
          <p:cNvSpPr txBox="1"/>
          <p:nvPr/>
        </p:nvSpPr>
        <p:spPr>
          <a:xfrm>
            <a:off x="226732" y="5747581"/>
            <a:ext cx="5424768" cy="910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Thể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loại</a:t>
            </a:r>
            <a:r>
              <a:rPr lang="en-US" sz="23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: …………………………………………	........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3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Xuất</a:t>
            </a:r>
            <a:r>
              <a:rPr lang="en-US" sz="23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xứ</a:t>
            </a:r>
            <a:r>
              <a:rPr lang="en-US" sz="23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: ………………………………………………..</a:t>
            </a:r>
            <a:endParaRPr lang="en-US" sz="2300" dirty="0">
              <a:solidFill>
                <a:schemeClr val="tx1"/>
              </a:solidFill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6B37F6-6943-F051-92FE-1114D5876999}"/>
              </a:ext>
            </a:extLst>
          </p:cNvPr>
          <p:cNvSpPr txBox="1"/>
          <p:nvPr/>
        </p:nvSpPr>
        <p:spPr>
          <a:xfrm>
            <a:off x="5929966" y="5747581"/>
            <a:ext cx="6033434" cy="910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3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Ngôi</a:t>
            </a:r>
            <a:r>
              <a:rPr lang="en-US" sz="23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kể</a:t>
            </a:r>
            <a:r>
              <a:rPr lang="en-US" sz="23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và</a:t>
            </a:r>
            <a:r>
              <a:rPr lang="en-US" sz="23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tác</a:t>
            </a:r>
            <a:r>
              <a:rPr lang="en-US" sz="23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dụng</a:t>
            </a:r>
            <a:r>
              <a:rPr lang="en-US" sz="23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: ………………………………………</a:t>
            </a:r>
          </a:p>
          <a:p>
            <a:pPr algn="just">
              <a:lnSpc>
                <a:spcPct val="120000"/>
              </a:lnSpc>
            </a:pPr>
            <a:r>
              <a:rPr lang="en-US" sz="23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   …………………………………………........................................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429964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B95955-439E-B2EB-464B-0AC209EB4D4B}"/>
              </a:ext>
            </a:extLst>
          </p:cNvPr>
          <p:cNvSpPr txBox="1"/>
          <p:nvPr/>
        </p:nvSpPr>
        <p:spPr>
          <a:xfrm>
            <a:off x="4009965" y="400159"/>
            <a:ext cx="41720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2. </a:t>
            </a:r>
            <a:r>
              <a:rPr lang="en-US" sz="6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Tác</a:t>
            </a:r>
            <a:r>
              <a:rPr lang="en-US" sz="6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phẩm</a:t>
            </a:r>
            <a:endParaRPr lang="en-US" sz="6600" dirty="0">
              <a:solidFill>
                <a:srgbClr val="0070C0"/>
              </a:solidFill>
              <a:latin typeface="#9Slide03 SVN-Hand Gothic Bold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8CCAAF-D4BE-BE1F-90EF-6F57BE67933F}"/>
              </a:ext>
            </a:extLst>
          </p:cNvPr>
          <p:cNvSpPr txBox="1"/>
          <p:nvPr/>
        </p:nvSpPr>
        <p:spPr>
          <a:xfrm>
            <a:off x="5829300" y="2084115"/>
            <a:ext cx="581660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b="1" dirty="0" err="1">
                <a:latin typeface="#9Slide03 AmpleSoft" panose="02000000000000000000" pitchFamily="2" charset="0"/>
              </a:rPr>
              <a:t>Thể</a:t>
            </a:r>
            <a:r>
              <a:rPr lang="en-US" sz="3300" b="1" dirty="0">
                <a:latin typeface="#9Slide03 AmpleSoft" panose="02000000000000000000" pitchFamily="2" charset="0"/>
              </a:rPr>
              <a:t> </a:t>
            </a:r>
            <a:r>
              <a:rPr lang="en-US" sz="3300" b="1" dirty="0" err="1">
                <a:latin typeface="#9Slide03 AmpleSoft" panose="02000000000000000000" pitchFamily="2" charset="0"/>
              </a:rPr>
              <a:t>loại</a:t>
            </a:r>
            <a:r>
              <a:rPr lang="en-US" sz="3300" b="1" dirty="0">
                <a:latin typeface="#9Slide03 AmpleSoft" panose="02000000000000000000" pitchFamily="2" charset="0"/>
              </a:rPr>
              <a:t>: </a:t>
            </a:r>
            <a:r>
              <a:rPr lang="en-US" sz="3300" dirty="0" err="1">
                <a:latin typeface="#9Slide03 AmpleSoft" panose="02000000000000000000" pitchFamily="2" charset="0"/>
              </a:rPr>
              <a:t>Truyện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ngụ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ngôn</a:t>
            </a:r>
            <a:endParaRPr lang="en-US" sz="3300" dirty="0">
              <a:latin typeface="#9Slide03 AmpleSoft" panose="02000000000000000000" pitchFamily="2" charset="0"/>
            </a:endParaRPr>
          </a:p>
          <a:p>
            <a:pPr algn="just"/>
            <a:endParaRPr lang="en-US" sz="1500" b="1" dirty="0">
              <a:latin typeface="#9Slide03 AmpleSoft" panose="0200000000000000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b="1" dirty="0" err="1">
                <a:latin typeface="#9Slide03 AmpleSoft" panose="02000000000000000000" pitchFamily="2" charset="0"/>
              </a:rPr>
              <a:t>Xuất</a:t>
            </a:r>
            <a:r>
              <a:rPr lang="en-US" sz="3300" b="1" dirty="0">
                <a:latin typeface="#9Slide03 AmpleSoft" panose="02000000000000000000" pitchFamily="2" charset="0"/>
              </a:rPr>
              <a:t> </a:t>
            </a:r>
            <a:r>
              <a:rPr lang="en-US" sz="3300" b="1" dirty="0" err="1">
                <a:latin typeface="#9Slide03 AmpleSoft" panose="02000000000000000000" pitchFamily="2" charset="0"/>
              </a:rPr>
              <a:t>xứ</a:t>
            </a:r>
            <a:r>
              <a:rPr lang="en-US" sz="3300" b="1" dirty="0">
                <a:latin typeface="#9Slide03 AmpleSoft" panose="02000000000000000000" pitchFamily="2" charset="0"/>
              </a:rPr>
              <a:t>: </a:t>
            </a:r>
            <a:r>
              <a:rPr lang="en-US" sz="3300" dirty="0">
                <a:latin typeface="#9Slide03 AmpleSoft" panose="02000000000000000000" pitchFamily="2" charset="0"/>
              </a:rPr>
              <a:t>Theo </a:t>
            </a:r>
            <a:r>
              <a:rPr lang="en-US" sz="3300" dirty="0" err="1">
                <a:latin typeface="#9Slide03 AmpleSoft" panose="02000000000000000000" pitchFamily="2" charset="0"/>
              </a:rPr>
              <a:t>Ôn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Như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Nguyễn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Văn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Ngọc</a:t>
            </a:r>
            <a:r>
              <a:rPr lang="en-US" sz="3300" dirty="0">
                <a:latin typeface="#9Slide03 AmpleSoft" panose="02000000000000000000" pitchFamily="2" charset="0"/>
              </a:rPr>
              <a:t>, ”</a:t>
            </a:r>
            <a:r>
              <a:rPr lang="en-US" sz="3300" dirty="0" err="1">
                <a:latin typeface="#9Slide03 AmpleSoft" panose="02000000000000000000" pitchFamily="2" charset="0"/>
              </a:rPr>
              <a:t>Truyện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cổ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nước</a:t>
            </a:r>
            <a:r>
              <a:rPr lang="en-US" sz="3300" dirty="0">
                <a:latin typeface="#9Slide03 AmpleSoft" panose="02000000000000000000" pitchFamily="2" charset="0"/>
              </a:rPr>
              <a:t> Nam”, </a:t>
            </a:r>
            <a:r>
              <a:rPr lang="en-US" sz="3300" dirty="0" err="1">
                <a:latin typeface="#9Slide03 AmpleSoft" panose="02000000000000000000" pitchFamily="2" charset="0"/>
              </a:rPr>
              <a:t>tập</a:t>
            </a:r>
            <a:r>
              <a:rPr lang="en-US" sz="3300" dirty="0">
                <a:latin typeface="#9Slide03 AmpleSoft" panose="02000000000000000000" pitchFamily="2" charset="0"/>
              </a:rPr>
              <a:t> I, </a:t>
            </a:r>
            <a:r>
              <a:rPr lang="en-US" sz="3300" dirty="0" err="1">
                <a:latin typeface="#9Slide03 AmpleSoft" panose="02000000000000000000" pitchFamily="2" charset="0"/>
              </a:rPr>
              <a:t>Thăng</a:t>
            </a:r>
            <a:r>
              <a:rPr lang="en-US" sz="3300" dirty="0">
                <a:latin typeface="#9Slide03 AmpleSoft" panose="02000000000000000000" pitchFamily="2" charset="0"/>
              </a:rPr>
              <a:t> Long, 1958</a:t>
            </a:r>
            <a:endParaRPr lang="en-US" sz="1500" b="1" dirty="0">
              <a:latin typeface="#9Slide03 AmpleSoft" panose="0200000000000000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b="1" dirty="0" err="1">
                <a:latin typeface="#9Slide03 AmpleSoft" panose="02000000000000000000" pitchFamily="2" charset="0"/>
              </a:rPr>
              <a:t>Ngôi</a:t>
            </a:r>
            <a:r>
              <a:rPr lang="en-US" sz="3300" b="1" dirty="0">
                <a:latin typeface="#9Slide03 AmpleSoft" panose="02000000000000000000" pitchFamily="2" charset="0"/>
              </a:rPr>
              <a:t> </a:t>
            </a:r>
            <a:r>
              <a:rPr lang="en-US" sz="3300" b="1" dirty="0" err="1">
                <a:latin typeface="#9Slide03 AmpleSoft" panose="02000000000000000000" pitchFamily="2" charset="0"/>
              </a:rPr>
              <a:t>kể</a:t>
            </a:r>
            <a:r>
              <a:rPr lang="en-US" sz="3300" b="1" dirty="0">
                <a:latin typeface="#9Slide03 AmpleSoft" panose="02000000000000000000" pitchFamily="2" charset="0"/>
              </a:rPr>
              <a:t>: </a:t>
            </a:r>
            <a:r>
              <a:rPr lang="en-US" sz="3300" dirty="0" err="1">
                <a:latin typeface="#9Slide03 AmpleSoft" panose="02000000000000000000" pitchFamily="2" charset="0"/>
              </a:rPr>
              <a:t>Ngôi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thứ</a:t>
            </a:r>
            <a:r>
              <a:rPr lang="en-US" sz="3300" dirty="0">
                <a:latin typeface="#9Slide03 AmpleSoft" panose="02000000000000000000" pitchFamily="2" charset="0"/>
              </a:rPr>
              <a:t> 3, </a:t>
            </a:r>
            <a:r>
              <a:rPr lang="en-US" sz="3300" dirty="0" err="1">
                <a:latin typeface="#9Slide03 AmpleSoft" panose="02000000000000000000" pitchFamily="2" charset="0"/>
              </a:rPr>
              <a:t>giúp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câu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chuyện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trở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nên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khách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quan</a:t>
            </a:r>
            <a:endParaRPr lang="en-US" sz="3300" dirty="0">
              <a:latin typeface="#9Slide03 AmpleSoft" panose="02000000000000000000" pitchFamily="2" charset="0"/>
            </a:endParaRPr>
          </a:p>
        </p:txBody>
      </p:sp>
      <p:pic>
        <p:nvPicPr>
          <p:cNvPr id="8" name="Picture 6" descr="Đẽo cày giữa đường là gì?">
            <a:extLst>
              <a:ext uri="{FF2B5EF4-FFF2-40B4-BE49-F238E27FC236}">
                <a16:creationId xmlns:a16="http://schemas.microsoft.com/office/drawing/2014/main" id="{BDF6DE9A-D9B8-F801-F3E6-B64F9E135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/>
          <a:stretch/>
        </p:blipFill>
        <p:spPr bwMode="auto">
          <a:xfrm>
            <a:off x="546100" y="2193538"/>
            <a:ext cx="4737100" cy="3178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91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r="1215"/>
          <a:stretch/>
        </p:blipFill>
        <p:spPr>
          <a:xfrm>
            <a:off x="5312818" y="5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09A1F0-A6BF-8C0E-801C-AD86B798A2EE}"/>
              </a:ext>
            </a:extLst>
          </p:cNvPr>
          <p:cNvSpPr txBox="1"/>
          <p:nvPr/>
        </p:nvSpPr>
        <p:spPr>
          <a:xfrm>
            <a:off x="573186" y="1905506"/>
            <a:ext cx="41720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II. </a:t>
            </a:r>
            <a:r>
              <a:rPr lang="en-US" sz="9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Đọc</a:t>
            </a:r>
            <a:r>
              <a:rPr lang="en-US" sz="9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hiểu</a:t>
            </a:r>
            <a:r>
              <a:rPr lang="en-US" sz="9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văn</a:t>
            </a:r>
            <a:r>
              <a:rPr lang="en-US" sz="96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bản</a:t>
            </a:r>
            <a:endParaRPr lang="en-US" sz="9600" dirty="0">
              <a:solidFill>
                <a:srgbClr val="0070C0"/>
              </a:solidFill>
              <a:latin typeface="#9Slide03 SVN-Hand Gothic Bold" panose="02000000000000000000" pitchFamily="2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95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/>
          <p:nvPr/>
        </p:nvSpPr>
        <p:spPr>
          <a:xfrm>
            <a:off x="911469" y="5703586"/>
            <a:ext cx="10369061" cy="29745"/>
          </a:xfrm>
          <a:custGeom>
            <a:avLst/>
            <a:gdLst/>
            <a:ahLst/>
            <a:cxnLst/>
            <a:rect l="l" t="t" r="r" b="b"/>
            <a:pathLst>
              <a:path w="291075" h="835" extrusionOk="0">
                <a:moveTo>
                  <a:pt x="0" y="0"/>
                </a:moveTo>
                <a:lnTo>
                  <a:pt x="0" y="834"/>
                </a:lnTo>
                <a:lnTo>
                  <a:pt x="291075" y="834"/>
                </a:lnTo>
                <a:lnTo>
                  <a:pt x="29107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3" name="Google Shape;183;p21"/>
          <p:cNvGrpSpPr/>
          <p:nvPr/>
        </p:nvGrpSpPr>
        <p:grpSpPr>
          <a:xfrm>
            <a:off x="324820" y="2349798"/>
            <a:ext cx="1925085" cy="3530732"/>
            <a:chOff x="659675" y="1836661"/>
            <a:chExt cx="1443814" cy="2648049"/>
          </a:xfrm>
        </p:grpSpPr>
        <p:sp>
          <p:nvSpPr>
            <p:cNvPr id="184" name="Google Shape;184;p21"/>
            <p:cNvSpPr/>
            <p:nvPr/>
          </p:nvSpPr>
          <p:spPr>
            <a:xfrm>
              <a:off x="659675" y="1836661"/>
              <a:ext cx="1443814" cy="2002022"/>
            </a:xfrm>
            <a:custGeom>
              <a:avLst/>
              <a:gdLst/>
              <a:ahLst/>
              <a:cxnLst/>
              <a:rect l="l" t="t" r="r" b="b"/>
              <a:pathLst>
                <a:path w="54040" h="69084" extrusionOk="0">
                  <a:moveTo>
                    <a:pt x="3003" y="0"/>
                  </a:moveTo>
                  <a:cubicBezTo>
                    <a:pt x="1335" y="0"/>
                    <a:pt x="1" y="1335"/>
                    <a:pt x="1" y="3003"/>
                  </a:cubicBezTo>
                  <a:lnTo>
                    <a:pt x="1" y="66048"/>
                  </a:lnTo>
                  <a:cubicBezTo>
                    <a:pt x="1" y="66148"/>
                    <a:pt x="1" y="66281"/>
                    <a:pt x="1" y="66381"/>
                  </a:cubicBezTo>
                  <a:cubicBezTo>
                    <a:pt x="34" y="66681"/>
                    <a:pt x="101" y="66948"/>
                    <a:pt x="201" y="67182"/>
                  </a:cubicBezTo>
                  <a:cubicBezTo>
                    <a:pt x="668" y="68283"/>
                    <a:pt x="1735" y="69083"/>
                    <a:pt x="3003" y="69083"/>
                  </a:cubicBezTo>
                  <a:lnTo>
                    <a:pt x="51004" y="69083"/>
                  </a:lnTo>
                  <a:cubicBezTo>
                    <a:pt x="52672" y="69083"/>
                    <a:pt x="54039" y="67716"/>
                    <a:pt x="54039" y="66048"/>
                  </a:cubicBezTo>
                  <a:lnTo>
                    <a:pt x="54039" y="3003"/>
                  </a:lnTo>
                  <a:cubicBezTo>
                    <a:pt x="54039" y="1335"/>
                    <a:pt x="52672" y="0"/>
                    <a:pt x="51004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85" name="Google Shape;185;p21"/>
            <p:cNvSpPr/>
            <p:nvPr/>
          </p:nvSpPr>
          <p:spPr>
            <a:xfrm>
              <a:off x="659675" y="3703278"/>
              <a:ext cx="1443814" cy="135259"/>
            </a:xfrm>
            <a:custGeom>
              <a:avLst/>
              <a:gdLst/>
              <a:ahLst/>
              <a:cxnLst/>
              <a:rect l="l" t="t" r="r" b="b"/>
              <a:pathLst>
                <a:path w="54040" h="4438" extrusionOk="0">
                  <a:moveTo>
                    <a:pt x="54039" y="1"/>
                  </a:moveTo>
                  <a:cubicBezTo>
                    <a:pt x="54039" y="1669"/>
                    <a:pt x="52672" y="3036"/>
                    <a:pt x="51004" y="3036"/>
                  </a:cubicBezTo>
                  <a:lnTo>
                    <a:pt x="3003" y="3036"/>
                  </a:lnTo>
                  <a:cubicBezTo>
                    <a:pt x="1735" y="3036"/>
                    <a:pt x="668" y="2269"/>
                    <a:pt x="201" y="1168"/>
                  </a:cubicBezTo>
                  <a:cubicBezTo>
                    <a:pt x="101" y="901"/>
                    <a:pt x="34" y="634"/>
                    <a:pt x="1" y="368"/>
                  </a:cubicBezTo>
                  <a:lnTo>
                    <a:pt x="1" y="1402"/>
                  </a:lnTo>
                  <a:cubicBezTo>
                    <a:pt x="1" y="1502"/>
                    <a:pt x="1" y="1635"/>
                    <a:pt x="1" y="1735"/>
                  </a:cubicBezTo>
                  <a:cubicBezTo>
                    <a:pt x="34" y="2035"/>
                    <a:pt x="101" y="2302"/>
                    <a:pt x="201" y="2569"/>
                  </a:cubicBezTo>
                  <a:cubicBezTo>
                    <a:pt x="668" y="3637"/>
                    <a:pt x="1735" y="4437"/>
                    <a:pt x="3003" y="4437"/>
                  </a:cubicBezTo>
                  <a:lnTo>
                    <a:pt x="51004" y="4437"/>
                  </a:lnTo>
                  <a:cubicBezTo>
                    <a:pt x="52672" y="4437"/>
                    <a:pt x="54039" y="3070"/>
                    <a:pt x="54039" y="1402"/>
                  </a:cubicBezTo>
                  <a:lnTo>
                    <a:pt x="54039" y="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738115" y="3838497"/>
              <a:ext cx="1286047" cy="117948"/>
            </a:xfrm>
            <a:custGeom>
              <a:avLst/>
              <a:gdLst/>
              <a:ahLst/>
              <a:cxnLst/>
              <a:rect l="l" t="t" r="r" b="b"/>
              <a:pathLst>
                <a:path w="48135" h="3870" extrusionOk="0">
                  <a:moveTo>
                    <a:pt x="44265" y="3870"/>
                  </a:moveTo>
                  <a:lnTo>
                    <a:pt x="3870" y="3870"/>
                  </a:lnTo>
                  <a:cubicBezTo>
                    <a:pt x="1735" y="3870"/>
                    <a:pt x="0" y="2135"/>
                    <a:pt x="0" y="0"/>
                  </a:cubicBezTo>
                  <a:lnTo>
                    <a:pt x="0" y="0"/>
                  </a:lnTo>
                  <a:lnTo>
                    <a:pt x="48134" y="0"/>
                  </a:lnTo>
                  <a:lnTo>
                    <a:pt x="48134" y="0"/>
                  </a:lnTo>
                  <a:cubicBezTo>
                    <a:pt x="48134" y="2135"/>
                    <a:pt x="46400" y="3870"/>
                    <a:pt x="44265" y="38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242528" y="4224562"/>
              <a:ext cx="279866" cy="260148"/>
            </a:xfrm>
            <a:custGeom>
              <a:avLst/>
              <a:gdLst/>
              <a:ahLst/>
              <a:cxnLst/>
              <a:rect l="l" t="t" r="r" b="b"/>
              <a:pathLst>
                <a:path w="10475" h="9737" extrusionOk="0">
                  <a:moveTo>
                    <a:pt x="5219" y="1"/>
                  </a:moveTo>
                  <a:cubicBezTo>
                    <a:pt x="2889" y="1"/>
                    <a:pt x="824" y="1697"/>
                    <a:pt x="434" y="4068"/>
                  </a:cubicBezTo>
                  <a:cubicBezTo>
                    <a:pt x="0" y="6736"/>
                    <a:pt x="1802" y="9238"/>
                    <a:pt x="4437" y="9672"/>
                  </a:cubicBezTo>
                  <a:cubicBezTo>
                    <a:pt x="4704" y="9715"/>
                    <a:pt x="4969" y="9736"/>
                    <a:pt x="5231" y="9736"/>
                  </a:cubicBezTo>
                  <a:cubicBezTo>
                    <a:pt x="7585" y="9736"/>
                    <a:pt x="9650" y="8037"/>
                    <a:pt x="10041" y="5636"/>
                  </a:cubicBezTo>
                  <a:cubicBezTo>
                    <a:pt x="10474" y="3000"/>
                    <a:pt x="8673" y="499"/>
                    <a:pt x="6005" y="65"/>
                  </a:cubicBezTo>
                  <a:cubicBezTo>
                    <a:pt x="5741" y="22"/>
                    <a:pt x="5478" y="1"/>
                    <a:pt x="5219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1295988" y="4269953"/>
              <a:ext cx="170244" cy="170244"/>
            </a:xfrm>
            <a:custGeom>
              <a:avLst/>
              <a:gdLst/>
              <a:ahLst/>
              <a:cxnLst/>
              <a:rect l="l" t="t" r="r" b="b"/>
              <a:pathLst>
                <a:path w="6372" h="6372" extrusionOk="0">
                  <a:moveTo>
                    <a:pt x="6372" y="3169"/>
                  </a:moveTo>
                  <a:cubicBezTo>
                    <a:pt x="6372" y="4937"/>
                    <a:pt x="4938" y="6372"/>
                    <a:pt x="3170" y="6372"/>
                  </a:cubicBezTo>
                  <a:cubicBezTo>
                    <a:pt x="1435" y="6372"/>
                    <a:pt x="1" y="4937"/>
                    <a:pt x="1" y="3169"/>
                  </a:cubicBezTo>
                  <a:cubicBezTo>
                    <a:pt x="1" y="1435"/>
                    <a:pt x="1435" y="0"/>
                    <a:pt x="3170" y="0"/>
                  </a:cubicBezTo>
                  <a:cubicBezTo>
                    <a:pt x="4938" y="0"/>
                    <a:pt x="6372" y="1435"/>
                    <a:pt x="6372" y="3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1259460" y="3951797"/>
              <a:ext cx="243316" cy="266404"/>
            </a:xfrm>
            <a:custGeom>
              <a:avLst/>
              <a:gdLst/>
              <a:ahLst/>
              <a:cxnLst/>
              <a:rect l="l" t="t" r="r" b="b"/>
              <a:pathLst>
                <a:path w="9107" h="8741" extrusionOk="0">
                  <a:moveTo>
                    <a:pt x="4537" y="8740"/>
                  </a:moveTo>
                  <a:lnTo>
                    <a:pt x="0" y="1"/>
                  </a:lnTo>
                  <a:lnTo>
                    <a:pt x="9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94" name="Google Shape;194;p21"/>
          <p:cNvGrpSpPr/>
          <p:nvPr/>
        </p:nvGrpSpPr>
        <p:grpSpPr>
          <a:xfrm>
            <a:off x="2743216" y="2349440"/>
            <a:ext cx="1925085" cy="3529736"/>
            <a:chOff x="2254888" y="1836660"/>
            <a:chExt cx="1443814" cy="2647302"/>
          </a:xfrm>
        </p:grpSpPr>
        <p:sp>
          <p:nvSpPr>
            <p:cNvPr id="195" name="Google Shape;195;p21"/>
            <p:cNvSpPr/>
            <p:nvPr/>
          </p:nvSpPr>
          <p:spPr>
            <a:xfrm>
              <a:off x="2833279" y="4223814"/>
              <a:ext cx="286118" cy="260148"/>
            </a:xfrm>
            <a:custGeom>
              <a:avLst/>
              <a:gdLst/>
              <a:ahLst/>
              <a:cxnLst/>
              <a:rect l="l" t="t" r="r" b="b"/>
              <a:pathLst>
                <a:path w="10709" h="9737" extrusionOk="0">
                  <a:moveTo>
                    <a:pt x="5370" y="0"/>
                  </a:moveTo>
                  <a:cubicBezTo>
                    <a:pt x="3164" y="0"/>
                    <a:pt x="1145" y="1500"/>
                    <a:pt x="601" y="3762"/>
                  </a:cubicBezTo>
                  <a:cubicBezTo>
                    <a:pt x="1" y="6364"/>
                    <a:pt x="1602" y="8999"/>
                    <a:pt x="4237" y="9600"/>
                  </a:cubicBezTo>
                  <a:cubicBezTo>
                    <a:pt x="4616" y="9692"/>
                    <a:pt x="4997" y="9736"/>
                    <a:pt x="5371" y="9736"/>
                  </a:cubicBezTo>
                  <a:cubicBezTo>
                    <a:pt x="7564" y="9736"/>
                    <a:pt x="9562" y="8220"/>
                    <a:pt x="10075" y="5997"/>
                  </a:cubicBezTo>
                  <a:cubicBezTo>
                    <a:pt x="10708" y="3395"/>
                    <a:pt x="9074" y="760"/>
                    <a:pt x="6472" y="126"/>
                  </a:cubicBezTo>
                  <a:cubicBezTo>
                    <a:pt x="6103" y="41"/>
                    <a:pt x="5734" y="0"/>
                    <a:pt x="5370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2891201" y="4269953"/>
              <a:ext cx="170271" cy="170244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6372" y="3169"/>
                  </a:moveTo>
                  <a:cubicBezTo>
                    <a:pt x="6372" y="4937"/>
                    <a:pt x="4938" y="6372"/>
                    <a:pt x="3203" y="6372"/>
                  </a:cubicBezTo>
                  <a:cubicBezTo>
                    <a:pt x="1435" y="6372"/>
                    <a:pt x="1" y="4937"/>
                    <a:pt x="1" y="3169"/>
                  </a:cubicBezTo>
                  <a:cubicBezTo>
                    <a:pt x="1" y="1435"/>
                    <a:pt x="1435" y="0"/>
                    <a:pt x="3203" y="0"/>
                  </a:cubicBezTo>
                  <a:cubicBezTo>
                    <a:pt x="4938" y="0"/>
                    <a:pt x="6372" y="1435"/>
                    <a:pt x="6372" y="3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2254888" y="1836660"/>
              <a:ext cx="1443814" cy="2002022"/>
            </a:xfrm>
            <a:custGeom>
              <a:avLst/>
              <a:gdLst/>
              <a:ahLst/>
              <a:cxnLst/>
              <a:rect l="l" t="t" r="r" b="b"/>
              <a:pathLst>
                <a:path w="54040" h="69084" extrusionOk="0">
                  <a:moveTo>
                    <a:pt x="3003" y="0"/>
                  </a:moveTo>
                  <a:cubicBezTo>
                    <a:pt x="1335" y="0"/>
                    <a:pt x="1" y="1335"/>
                    <a:pt x="1" y="3003"/>
                  </a:cubicBezTo>
                  <a:lnTo>
                    <a:pt x="1" y="66048"/>
                  </a:lnTo>
                  <a:cubicBezTo>
                    <a:pt x="1" y="66148"/>
                    <a:pt x="1" y="66281"/>
                    <a:pt x="1" y="66381"/>
                  </a:cubicBezTo>
                  <a:cubicBezTo>
                    <a:pt x="34" y="66681"/>
                    <a:pt x="101" y="66948"/>
                    <a:pt x="234" y="67182"/>
                  </a:cubicBezTo>
                  <a:cubicBezTo>
                    <a:pt x="668" y="68283"/>
                    <a:pt x="1736" y="69083"/>
                    <a:pt x="3003" y="69083"/>
                  </a:cubicBezTo>
                  <a:lnTo>
                    <a:pt x="51004" y="69083"/>
                  </a:lnTo>
                  <a:cubicBezTo>
                    <a:pt x="52672" y="69083"/>
                    <a:pt x="54040" y="67716"/>
                    <a:pt x="54040" y="66048"/>
                  </a:cubicBezTo>
                  <a:lnTo>
                    <a:pt x="54040" y="3003"/>
                  </a:lnTo>
                  <a:cubicBezTo>
                    <a:pt x="54040" y="1335"/>
                    <a:pt x="52672" y="0"/>
                    <a:pt x="51004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2254888" y="3703278"/>
              <a:ext cx="1443814" cy="135259"/>
            </a:xfrm>
            <a:custGeom>
              <a:avLst/>
              <a:gdLst/>
              <a:ahLst/>
              <a:cxnLst/>
              <a:rect l="l" t="t" r="r" b="b"/>
              <a:pathLst>
                <a:path w="54040" h="4438" extrusionOk="0">
                  <a:moveTo>
                    <a:pt x="54040" y="1"/>
                  </a:moveTo>
                  <a:cubicBezTo>
                    <a:pt x="54040" y="1669"/>
                    <a:pt x="52672" y="3036"/>
                    <a:pt x="51004" y="3036"/>
                  </a:cubicBezTo>
                  <a:lnTo>
                    <a:pt x="3003" y="3036"/>
                  </a:lnTo>
                  <a:cubicBezTo>
                    <a:pt x="1769" y="3036"/>
                    <a:pt x="668" y="2269"/>
                    <a:pt x="234" y="1168"/>
                  </a:cubicBezTo>
                  <a:cubicBezTo>
                    <a:pt x="101" y="901"/>
                    <a:pt x="34" y="634"/>
                    <a:pt x="1" y="368"/>
                  </a:cubicBezTo>
                  <a:lnTo>
                    <a:pt x="1" y="1402"/>
                  </a:lnTo>
                  <a:cubicBezTo>
                    <a:pt x="1" y="1502"/>
                    <a:pt x="1" y="1635"/>
                    <a:pt x="1" y="1735"/>
                  </a:cubicBezTo>
                  <a:cubicBezTo>
                    <a:pt x="34" y="2035"/>
                    <a:pt x="101" y="2302"/>
                    <a:pt x="234" y="2569"/>
                  </a:cubicBezTo>
                  <a:cubicBezTo>
                    <a:pt x="668" y="3637"/>
                    <a:pt x="1736" y="4437"/>
                    <a:pt x="3003" y="4437"/>
                  </a:cubicBezTo>
                  <a:lnTo>
                    <a:pt x="51004" y="4437"/>
                  </a:lnTo>
                  <a:cubicBezTo>
                    <a:pt x="52672" y="4437"/>
                    <a:pt x="54040" y="3070"/>
                    <a:pt x="54040" y="1402"/>
                  </a:cubicBezTo>
                  <a:lnTo>
                    <a:pt x="54040" y="1"/>
                  </a:lnTo>
                  <a:close/>
                </a:path>
              </a:pathLst>
            </a:custGeom>
            <a:solidFill>
              <a:srgbClr val="B182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2333328" y="3838497"/>
              <a:ext cx="1286929" cy="117948"/>
            </a:xfrm>
            <a:custGeom>
              <a:avLst/>
              <a:gdLst/>
              <a:ahLst/>
              <a:cxnLst/>
              <a:rect l="l" t="t" r="r" b="b"/>
              <a:pathLst>
                <a:path w="48168" h="3870" extrusionOk="0">
                  <a:moveTo>
                    <a:pt x="44265" y="3870"/>
                  </a:moveTo>
                  <a:lnTo>
                    <a:pt x="3903" y="3870"/>
                  </a:lnTo>
                  <a:cubicBezTo>
                    <a:pt x="1735" y="3870"/>
                    <a:pt x="0" y="2135"/>
                    <a:pt x="0" y="0"/>
                  </a:cubicBezTo>
                  <a:lnTo>
                    <a:pt x="0" y="0"/>
                  </a:lnTo>
                  <a:lnTo>
                    <a:pt x="48168" y="0"/>
                  </a:lnTo>
                  <a:lnTo>
                    <a:pt x="48168" y="0"/>
                  </a:lnTo>
                  <a:cubicBezTo>
                    <a:pt x="48168" y="2135"/>
                    <a:pt x="46400" y="3870"/>
                    <a:pt x="44265" y="38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2855554" y="3951797"/>
              <a:ext cx="242435" cy="266404"/>
            </a:xfrm>
            <a:custGeom>
              <a:avLst/>
              <a:gdLst/>
              <a:ahLst/>
              <a:cxnLst/>
              <a:rect l="l" t="t" r="r" b="b"/>
              <a:pathLst>
                <a:path w="9074" h="8741" extrusionOk="0">
                  <a:moveTo>
                    <a:pt x="4537" y="8740"/>
                  </a:moveTo>
                  <a:lnTo>
                    <a:pt x="1" y="1"/>
                  </a:lnTo>
                  <a:lnTo>
                    <a:pt x="90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05" name="Google Shape;205;p21"/>
          <p:cNvGrpSpPr/>
          <p:nvPr/>
        </p:nvGrpSpPr>
        <p:grpSpPr>
          <a:xfrm>
            <a:off x="5133302" y="2349794"/>
            <a:ext cx="1925049" cy="3531848"/>
            <a:chOff x="3850128" y="1834114"/>
            <a:chExt cx="1443787" cy="2648887"/>
          </a:xfrm>
        </p:grpSpPr>
        <p:sp>
          <p:nvSpPr>
            <p:cNvPr id="206" name="Google Shape;206;p21"/>
            <p:cNvSpPr/>
            <p:nvPr/>
          </p:nvSpPr>
          <p:spPr>
            <a:xfrm>
              <a:off x="3850128" y="1834114"/>
              <a:ext cx="1443787" cy="2004568"/>
            </a:xfrm>
            <a:custGeom>
              <a:avLst/>
              <a:gdLst/>
              <a:ahLst/>
              <a:cxnLst/>
              <a:rect l="l" t="t" r="r" b="b"/>
              <a:pathLst>
                <a:path w="54039" h="69084" extrusionOk="0">
                  <a:moveTo>
                    <a:pt x="3036" y="0"/>
                  </a:moveTo>
                  <a:cubicBezTo>
                    <a:pt x="1368" y="0"/>
                    <a:pt x="0" y="1335"/>
                    <a:pt x="0" y="3003"/>
                  </a:cubicBezTo>
                  <a:lnTo>
                    <a:pt x="0" y="66048"/>
                  </a:lnTo>
                  <a:cubicBezTo>
                    <a:pt x="0" y="66148"/>
                    <a:pt x="0" y="66281"/>
                    <a:pt x="0" y="66381"/>
                  </a:cubicBezTo>
                  <a:cubicBezTo>
                    <a:pt x="34" y="66681"/>
                    <a:pt x="100" y="66948"/>
                    <a:pt x="234" y="67182"/>
                  </a:cubicBezTo>
                  <a:cubicBezTo>
                    <a:pt x="667" y="68283"/>
                    <a:pt x="1768" y="69083"/>
                    <a:pt x="3002" y="69083"/>
                  </a:cubicBezTo>
                  <a:lnTo>
                    <a:pt x="51003" y="69083"/>
                  </a:lnTo>
                  <a:cubicBezTo>
                    <a:pt x="52705" y="69083"/>
                    <a:pt x="54039" y="67716"/>
                    <a:pt x="54039" y="66048"/>
                  </a:cubicBezTo>
                  <a:lnTo>
                    <a:pt x="54039" y="3003"/>
                  </a:lnTo>
                  <a:cubicBezTo>
                    <a:pt x="54039" y="1335"/>
                    <a:pt x="52705" y="0"/>
                    <a:pt x="51037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3850128" y="3703278"/>
              <a:ext cx="1443787" cy="135259"/>
            </a:xfrm>
            <a:custGeom>
              <a:avLst/>
              <a:gdLst/>
              <a:ahLst/>
              <a:cxnLst/>
              <a:rect l="l" t="t" r="r" b="b"/>
              <a:pathLst>
                <a:path w="54039" h="4438" extrusionOk="0">
                  <a:moveTo>
                    <a:pt x="54039" y="1"/>
                  </a:moveTo>
                  <a:cubicBezTo>
                    <a:pt x="54039" y="1669"/>
                    <a:pt x="52705" y="3036"/>
                    <a:pt x="51003" y="3036"/>
                  </a:cubicBezTo>
                  <a:lnTo>
                    <a:pt x="3002" y="3036"/>
                  </a:lnTo>
                  <a:cubicBezTo>
                    <a:pt x="1768" y="3036"/>
                    <a:pt x="667" y="2269"/>
                    <a:pt x="234" y="1168"/>
                  </a:cubicBezTo>
                  <a:cubicBezTo>
                    <a:pt x="134" y="901"/>
                    <a:pt x="34" y="634"/>
                    <a:pt x="0" y="368"/>
                  </a:cubicBezTo>
                  <a:lnTo>
                    <a:pt x="0" y="1402"/>
                  </a:lnTo>
                  <a:cubicBezTo>
                    <a:pt x="0" y="1502"/>
                    <a:pt x="0" y="1635"/>
                    <a:pt x="0" y="1735"/>
                  </a:cubicBezTo>
                  <a:cubicBezTo>
                    <a:pt x="34" y="2035"/>
                    <a:pt x="100" y="2302"/>
                    <a:pt x="234" y="2569"/>
                  </a:cubicBezTo>
                  <a:cubicBezTo>
                    <a:pt x="667" y="3637"/>
                    <a:pt x="1768" y="4437"/>
                    <a:pt x="3002" y="4437"/>
                  </a:cubicBezTo>
                  <a:lnTo>
                    <a:pt x="51003" y="4437"/>
                  </a:lnTo>
                  <a:cubicBezTo>
                    <a:pt x="52705" y="4437"/>
                    <a:pt x="54039" y="3070"/>
                    <a:pt x="54039" y="1402"/>
                  </a:cubicBezTo>
                  <a:lnTo>
                    <a:pt x="54039" y="1"/>
                  </a:lnTo>
                  <a:close/>
                </a:path>
              </a:pathLst>
            </a:custGeom>
            <a:solidFill>
              <a:srgbClr val="5F54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3928541" y="3838497"/>
              <a:ext cx="1286955" cy="117948"/>
            </a:xfrm>
            <a:custGeom>
              <a:avLst/>
              <a:gdLst/>
              <a:ahLst/>
              <a:cxnLst/>
              <a:rect l="l" t="t" r="r" b="b"/>
              <a:pathLst>
                <a:path w="48169" h="3870" extrusionOk="0">
                  <a:moveTo>
                    <a:pt x="44266" y="3870"/>
                  </a:moveTo>
                  <a:lnTo>
                    <a:pt x="3903" y="3870"/>
                  </a:lnTo>
                  <a:cubicBezTo>
                    <a:pt x="1735" y="3870"/>
                    <a:pt x="1" y="2135"/>
                    <a:pt x="1" y="0"/>
                  </a:cubicBezTo>
                  <a:lnTo>
                    <a:pt x="1" y="0"/>
                  </a:lnTo>
                  <a:lnTo>
                    <a:pt x="48168" y="0"/>
                  </a:lnTo>
                  <a:lnTo>
                    <a:pt x="48168" y="0"/>
                  </a:lnTo>
                  <a:cubicBezTo>
                    <a:pt x="48168" y="2135"/>
                    <a:pt x="46434" y="3870"/>
                    <a:pt x="44266" y="38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4428519" y="4222799"/>
              <a:ext cx="289671" cy="260202"/>
            </a:xfrm>
            <a:custGeom>
              <a:avLst/>
              <a:gdLst/>
              <a:ahLst/>
              <a:cxnLst/>
              <a:rect l="l" t="t" r="r" b="b"/>
              <a:pathLst>
                <a:path w="10842" h="9739" extrusionOk="0">
                  <a:moveTo>
                    <a:pt x="5424" y="1"/>
                  </a:moveTo>
                  <a:cubicBezTo>
                    <a:pt x="4104" y="1"/>
                    <a:pt x="2791" y="537"/>
                    <a:pt x="1835" y="1599"/>
                  </a:cubicBezTo>
                  <a:cubicBezTo>
                    <a:pt x="0" y="3567"/>
                    <a:pt x="167" y="6669"/>
                    <a:pt x="2135" y="8470"/>
                  </a:cubicBezTo>
                  <a:cubicBezTo>
                    <a:pt x="3078" y="9319"/>
                    <a:pt x="4258" y="9738"/>
                    <a:pt x="5431" y="9738"/>
                  </a:cubicBezTo>
                  <a:cubicBezTo>
                    <a:pt x="6747" y="9738"/>
                    <a:pt x="8054" y="9211"/>
                    <a:pt x="9006" y="8170"/>
                  </a:cubicBezTo>
                  <a:cubicBezTo>
                    <a:pt x="10841" y="6169"/>
                    <a:pt x="10674" y="3100"/>
                    <a:pt x="8706" y="1265"/>
                  </a:cubicBezTo>
                  <a:cubicBezTo>
                    <a:pt x="7767" y="420"/>
                    <a:pt x="6593" y="1"/>
                    <a:pt x="542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4487322" y="4269953"/>
              <a:ext cx="169362" cy="170244"/>
            </a:xfrm>
            <a:custGeom>
              <a:avLst/>
              <a:gdLst/>
              <a:ahLst/>
              <a:cxnLst/>
              <a:rect l="l" t="t" r="r" b="b"/>
              <a:pathLst>
                <a:path w="6339" h="6372" extrusionOk="0">
                  <a:moveTo>
                    <a:pt x="6338" y="3169"/>
                  </a:moveTo>
                  <a:cubicBezTo>
                    <a:pt x="6338" y="4937"/>
                    <a:pt x="4937" y="6372"/>
                    <a:pt x="3170" y="6372"/>
                  </a:cubicBezTo>
                  <a:cubicBezTo>
                    <a:pt x="1402" y="6372"/>
                    <a:pt x="1" y="4937"/>
                    <a:pt x="1" y="3169"/>
                  </a:cubicBezTo>
                  <a:cubicBezTo>
                    <a:pt x="1" y="1435"/>
                    <a:pt x="1402" y="0"/>
                    <a:pt x="3170" y="0"/>
                  </a:cubicBezTo>
                  <a:cubicBezTo>
                    <a:pt x="4937" y="0"/>
                    <a:pt x="6338" y="1435"/>
                    <a:pt x="6338" y="31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4450768" y="3951797"/>
              <a:ext cx="242461" cy="266404"/>
            </a:xfrm>
            <a:custGeom>
              <a:avLst/>
              <a:gdLst/>
              <a:ahLst/>
              <a:cxnLst/>
              <a:rect l="l" t="t" r="r" b="b"/>
              <a:pathLst>
                <a:path w="9075" h="8741" extrusionOk="0">
                  <a:moveTo>
                    <a:pt x="4538" y="8740"/>
                  </a:moveTo>
                  <a:lnTo>
                    <a:pt x="1" y="1"/>
                  </a:lnTo>
                  <a:lnTo>
                    <a:pt x="90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6" name="Google Shape;216;p21"/>
          <p:cNvGrpSpPr/>
          <p:nvPr/>
        </p:nvGrpSpPr>
        <p:grpSpPr>
          <a:xfrm>
            <a:off x="7544159" y="2346406"/>
            <a:ext cx="1925085" cy="3534124"/>
            <a:chOff x="5445341" y="1834117"/>
            <a:chExt cx="1443814" cy="2650593"/>
          </a:xfrm>
        </p:grpSpPr>
        <p:sp>
          <p:nvSpPr>
            <p:cNvPr id="217" name="Google Shape;217;p21"/>
            <p:cNvSpPr/>
            <p:nvPr/>
          </p:nvSpPr>
          <p:spPr>
            <a:xfrm>
              <a:off x="6029076" y="4224562"/>
              <a:ext cx="279866" cy="260148"/>
            </a:xfrm>
            <a:custGeom>
              <a:avLst/>
              <a:gdLst/>
              <a:ahLst/>
              <a:cxnLst/>
              <a:rect l="l" t="t" r="r" b="b"/>
              <a:pathLst>
                <a:path w="10475" h="9737" extrusionOk="0">
                  <a:moveTo>
                    <a:pt x="5219" y="1"/>
                  </a:moveTo>
                  <a:cubicBezTo>
                    <a:pt x="2889" y="1"/>
                    <a:pt x="824" y="1697"/>
                    <a:pt x="434" y="4068"/>
                  </a:cubicBezTo>
                  <a:cubicBezTo>
                    <a:pt x="0" y="6736"/>
                    <a:pt x="1802" y="9238"/>
                    <a:pt x="4437" y="9672"/>
                  </a:cubicBezTo>
                  <a:cubicBezTo>
                    <a:pt x="4704" y="9715"/>
                    <a:pt x="4969" y="9736"/>
                    <a:pt x="5231" y="9736"/>
                  </a:cubicBezTo>
                  <a:cubicBezTo>
                    <a:pt x="7586" y="9736"/>
                    <a:pt x="9651" y="8037"/>
                    <a:pt x="10041" y="5636"/>
                  </a:cubicBezTo>
                  <a:cubicBezTo>
                    <a:pt x="10475" y="3000"/>
                    <a:pt x="8673" y="499"/>
                    <a:pt x="6005" y="65"/>
                  </a:cubicBezTo>
                  <a:cubicBezTo>
                    <a:pt x="5741" y="22"/>
                    <a:pt x="5478" y="1"/>
                    <a:pt x="5219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6082535" y="4269953"/>
              <a:ext cx="170271" cy="170244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6372" y="3169"/>
                  </a:moveTo>
                  <a:cubicBezTo>
                    <a:pt x="6372" y="4937"/>
                    <a:pt x="4938" y="6372"/>
                    <a:pt x="3170" y="6372"/>
                  </a:cubicBezTo>
                  <a:cubicBezTo>
                    <a:pt x="1435" y="6372"/>
                    <a:pt x="1" y="4937"/>
                    <a:pt x="1" y="3169"/>
                  </a:cubicBezTo>
                  <a:cubicBezTo>
                    <a:pt x="1" y="1435"/>
                    <a:pt x="1435" y="0"/>
                    <a:pt x="3170" y="0"/>
                  </a:cubicBezTo>
                  <a:cubicBezTo>
                    <a:pt x="4938" y="0"/>
                    <a:pt x="6372" y="1435"/>
                    <a:pt x="6372" y="31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5445341" y="1834117"/>
              <a:ext cx="1443814" cy="2004567"/>
            </a:xfrm>
            <a:custGeom>
              <a:avLst/>
              <a:gdLst/>
              <a:ahLst/>
              <a:cxnLst/>
              <a:rect l="l" t="t" r="r" b="b"/>
              <a:pathLst>
                <a:path w="54040" h="69084" extrusionOk="0">
                  <a:moveTo>
                    <a:pt x="3036" y="0"/>
                  </a:moveTo>
                  <a:cubicBezTo>
                    <a:pt x="1368" y="0"/>
                    <a:pt x="1" y="1335"/>
                    <a:pt x="1" y="3003"/>
                  </a:cubicBezTo>
                  <a:lnTo>
                    <a:pt x="1" y="66048"/>
                  </a:lnTo>
                  <a:cubicBezTo>
                    <a:pt x="1" y="66148"/>
                    <a:pt x="1" y="66281"/>
                    <a:pt x="34" y="66381"/>
                  </a:cubicBezTo>
                  <a:cubicBezTo>
                    <a:pt x="67" y="66681"/>
                    <a:pt x="134" y="66948"/>
                    <a:pt x="234" y="67182"/>
                  </a:cubicBezTo>
                  <a:cubicBezTo>
                    <a:pt x="701" y="68283"/>
                    <a:pt x="1768" y="69083"/>
                    <a:pt x="3036" y="69083"/>
                  </a:cubicBezTo>
                  <a:lnTo>
                    <a:pt x="51037" y="69083"/>
                  </a:lnTo>
                  <a:cubicBezTo>
                    <a:pt x="52705" y="69083"/>
                    <a:pt x="54039" y="67716"/>
                    <a:pt x="54039" y="66048"/>
                  </a:cubicBezTo>
                  <a:lnTo>
                    <a:pt x="54039" y="3003"/>
                  </a:lnTo>
                  <a:cubicBezTo>
                    <a:pt x="54039" y="1335"/>
                    <a:pt x="52705" y="0"/>
                    <a:pt x="51037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20" name="Google Shape;220;p21"/>
            <p:cNvSpPr/>
            <p:nvPr/>
          </p:nvSpPr>
          <p:spPr>
            <a:xfrm>
              <a:off x="5445341" y="3703278"/>
              <a:ext cx="1443814" cy="135259"/>
            </a:xfrm>
            <a:custGeom>
              <a:avLst/>
              <a:gdLst/>
              <a:ahLst/>
              <a:cxnLst/>
              <a:rect l="l" t="t" r="r" b="b"/>
              <a:pathLst>
                <a:path w="54040" h="4438" extrusionOk="0">
                  <a:moveTo>
                    <a:pt x="1" y="1"/>
                  </a:moveTo>
                  <a:lnTo>
                    <a:pt x="1" y="1402"/>
                  </a:lnTo>
                  <a:cubicBezTo>
                    <a:pt x="1" y="1502"/>
                    <a:pt x="1" y="1635"/>
                    <a:pt x="34" y="1735"/>
                  </a:cubicBezTo>
                  <a:cubicBezTo>
                    <a:pt x="67" y="2035"/>
                    <a:pt x="134" y="2302"/>
                    <a:pt x="234" y="2569"/>
                  </a:cubicBezTo>
                  <a:cubicBezTo>
                    <a:pt x="701" y="3637"/>
                    <a:pt x="1768" y="4437"/>
                    <a:pt x="3036" y="4437"/>
                  </a:cubicBezTo>
                  <a:lnTo>
                    <a:pt x="51037" y="4437"/>
                  </a:lnTo>
                  <a:cubicBezTo>
                    <a:pt x="52705" y="4437"/>
                    <a:pt x="54039" y="3070"/>
                    <a:pt x="54039" y="1402"/>
                  </a:cubicBezTo>
                  <a:lnTo>
                    <a:pt x="54039" y="1"/>
                  </a:lnTo>
                  <a:cubicBezTo>
                    <a:pt x="54039" y="1669"/>
                    <a:pt x="52705" y="3036"/>
                    <a:pt x="51037" y="3036"/>
                  </a:cubicBezTo>
                  <a:lnTo>
                    <a:pt x="3036" y="3036"/>
                  </a:lnTo>
                  <a:cubicBezTo>
                    <a:pt x="1768" y="3036"/>
                    <a:pt x="701" y="2269"/>
                    <a:pt x="234" y="1168"/>
                  </a:cubicBezTo>
                  <a:cubicBezTo>
                    <a:pt x="134" y="901"/>
                    <a:pt x="67" y="634"/>
                    <a:pt x="34" y="368"/>
                  </a:cubicBezTo>
                  <a:cubicBezTo>
                    <a:pt x="34" y="234"/>
                    <a:pt x="1" y="134"/>
                    <a:pt x="1" y="1"/>
                  </a:cubicBezTo>
                  <a:close/>
                </a:path>
              </a:pathLst>
            </a:custGeom>
            <a:solidFill>
              <a:srgbClr val="E096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5523754" y="3838497"/>
              <a:ext cx="1286955" cy="117948"/>
            </a:xfrm>
            <a:custGeom>
              <a:avLst/>
              <a:gdLst/>
              <a:ahLst/>
              <a:cxnLst/>
              <a:rect l="l" t="t" r="r" b="b"/>
              <a:pathLst>
                <a:path w="48169" h="3870" extrusionOk="0">
                  <a:moveTo>
                    <a:pt x="44266" y="3870"/>
                  </a:moveTo>
                  <a:lnTo>
                    <a:pt x="3904" y="3870"/>
                  </a:lnTo>
                  <a:cubicBezTo>
                    <a:pt x="1769" y="3870"/>
                    <a:pt x="1" y="2135"/>
                    <a:pt x="1" y="0"/>
                  </a:cubicBezTo>
                  <a:lnTo>
                    <a:pt x="1" y="0"/>
                  </a:lnTo>
                  <a:lnTo>
                    <a:pt x="48169" y="0"/>
                  </a:lnTo>
                  <a:lnTo>
                    <a:pt x="48169" y="0"/>
                  </a:lnTo>
                  <a:cubicBezTo>
                    <a:pt x="48169" y="2135"/>
                    <a:pt x="46434" y="3870"/>
                    <a:pt x="44266" y="38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" name="Google Shape;225;p21"/>
            <p:cNvSpPr/>
            <p:nvPr/>
          </p:nvSpPr>
          <p:spPr>
            <a:xfrm>
              <a:off x="6046008" y="3951797"/>
              <a:ext cx="242435" cy="266404"/>
            </a:xfrm>
            <a:custGeom>
              <a:avLst/>
              <a:gdLst/>
              <a:ahLst/>
              <a:cxnLst/>
              <a:rect l="l" t="t" r="r" b="b"/>
              <a:pathLst>
                <a:path w="9074" h="8741" extrusionOk="0">
                  <a:moveTo>
                    <a:pt x="4537" y="8740"/>
                  </a:moveTo>
                  <a:lnTo>
                    <a:pt x="0" y="1"/>
                  </a:lnTo>
                  <a:lnTo>
                    <a:pt x="90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7" name="Google Shape;227;p21"/>
          <p:cNvGrpSpPr/>
          <p:nvPr/>
        </p:nvGrpSpPr>
        <p:grpSpPr>
          <a:xfrm>
            <a:off x="9941727" y="2345631"/>
            <a:ext cx="1925049" cy="3473637"/>
            <a:chOff x="7041463" y="1878734"/>
            <a:chExt cx="1443787" cy="2605228"/>
          </a:xfrm>
        </p:grpSpPr>
        <p:sp>
          <p:nvSpPr>
            <p:cNvPr id="228" name="Google Shape;228;p21"/>
            <p:cNvSpPr/>
            <p:nvPr/>
          </p:nvSpPr>
          <p:spPr>
            <a:xfrm>
              <a:off x="7041463" y="1878734"/>
              <a:ext cx="1443787" cy="1959950"/>
            </a:xfrm>
            <a:custGeom>
              <a:avLst/>
              <a:gdLst/>
              <a:ahLst/>
              <a:cxnLst/>
              <a:rect l="l" t="t" r="r" b="b"/>
              <a:pathLst>
                <a:path w="54039" h="69084" extrusionOk="0">
                  <a:moveTo>
                    <a:pt x="3002" y="0"/>
                  </a:moveTo>
                  <a:cubicBezTo>
                    <a:pt x="1335" y="0"/>
                    <a:pt x="0" y="1335"/>
                    <a:pt x="0" y="3003"/>
                  </a:cubicBezTo>
                  <a:lnTo>
                    <a:pt x="0" y="66048"/>
                  </a:lnTo>
                  <a:cubicBezTo>
                    <a:pt x="0" y="66148"/>
                    <a:pt x="0" y="66281"/>
                    <a:pt x="0" y="66381"/>
                  </a:cubicBezTo>
                  <a:cubicBezTo>
                    <a:pt x="34" y="66681"/>
                    <a:pt x="100" y="66948"/>
                    <a:pt x="200" y="67182"/>
                  </a:cubicBezTo>
                  <a:cubicBezTo>
                    <a:pt x="667" y="68283"/>
                    <a:pt x="1735" y="69083"/>
                    <a:pt x="3002" y="69083"/>
                  </a:cubicBezTo>
                  <a:lnTo>
                    <a:pt x="51003" y="69083"/>
                  </a:lnTo>
                  <a:cubicBezTo>
                    <a:pt x="52671" y="69083"/>
                    <a:pt x="54039" y="67716"/>
                    <a:pt x="54039" y="66048"/>
                  </a:cubicBezTo>
                  <a:lnTo>
                    <a:pt x="54039" y="3003"/>
                  </a:lnTo>
                  <a:cubicBezTo>
                    <a:pt x="54039" y="1335"/>
                    <a:pt x="52671" y="0"/>
                    <a:pt x="51003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29" name="Google Shape;229;p21"/>
            <p:cNvSpPr/>
            <p:nvPr/>
          </p:nvSpPr>
          <p:spPr>
            <a:xfrm>
              <a:off x="7041463" y="3703278"/>
              <a:ext cx="1443787" cy="135259"/>
            </a:xfrm>
            <a:custGeom>
              <a:avLst/>
              <a:gdLst/>
              <a:ahLst/>
              <a:cxnLst/>
              <a:rect l="l" t="t" r="r" b="b"/>
              <a:pathLst>
                <a:path w="54039" h="4438" extrusionOk="0">
                  <a:moveTo>
                    <a:pt x="54039" y="1"/>
                  </a:moveTo>
                  <a:cubicBezTo>
                    <a:pt x="54039" y="1669"/>
                    <a:pt x="52671" y="3036"/>
                    <a:pt x="51003" y="3036"/>
                  </a:cubicBezTo>
                  <a:lnTo>
                    <a:pt x="3002" y="3036"/>
                  </a:lnTo>
                  <a:cubicBezTo>
                    <a:pt x="1735" y="3036"/>
                    <a:pt x="667" y="2269"/>
                    <a:pt x="200" y="1168"/>
                  </a:cubicBezTo>
                  <a:cubicBezTo>
                    <a:pt x="100" y="901"/>
                    <a:pt x="34" y="634"/>
                    <a:pt x="0" y="368"/>
                  </a:cubicBezTo>
                  <a:lnTo>
                    <a:pt x="0" y="1402"/>
                  </a:lnTo>
                  <a:cubicBezTo>
                    <a:pt x="0" y="1502"/>
                    <a:pt x="0" y="1635"/>
                    <a:pt x="0" y="1735"/>
                  </a:cubicBezTo>
                  <a:cubicBezTo>
                    <a:pt x="34" y="2035"/>
                    <a:pt x="100" y="2302"/>
                    <a:pt x="200" y="2569"/>
                  </a:cubicBezTo>
                  <a:cubicBezTo>
                    <a:pt x="667" y="3637"/>
                    <a:pt x="1735" y="4437"/>
                    <a:pt x="3002" y="4437"/>
                  </a:cubicBezTo>
                  <a:lnTo>
                    <a:pt x="51003" y="4437"/>
                  </a:lnTo>
                  <a:cubicBezTo>
                    <a:pt x="52671" y="4437"/>
                    <a:pt x="54039" y="3070"/>
                    <a:pt x="54039" y="1402"/>
                  </a:cubicBezTo>
                  <a:lnTo>
                    <a:pt x="54039" y="1"/>
                  </a:lnTo>
                  <a:close/>
                </a:path>
              </a:pathLst>
            </a:custGeom>
            <a:solidFill>
              <a:srgbClr val="DAB2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7119876" y="3838497"/>
              <a:ext cx="1286047" cy="117948"/>
            </a:xfrm>
            <a:custGeom>
              <a:avLst/>
              <a:gdLst/>
              <a:ahLst/>
              <a:cxnLst/>
              <a:rect l="l" t="t" r="r" b="b"/>
              <a:pathLst>
                <a:path w="48135" h="3870" extrusionOk="0">
                  <a:moveTo>
                    <a:pt x="44266" y="3870"/>
                  </a:moveTo>
                  <a:lnTo>
                    <a:pt x="3903" y="3870"/>
                  </a:lnTo>
                  <a:cubicBezTo>
                    <a:pt x="1735" y="3870"/>
                    <a:pt x="1" y="2135"/>
                    <a:pt x="1" y="0"/>
                  </a:cubicBezTo>
                  <a:lnTo>
                    <a:pt x="1" y="0"/>
                  </a:lnTo>
                  <a:lnTo>
                    <a:pt x="48135" y="0"/>
                  </a:lnTo>
                  <a:lnTo>
                    <a:pt x="48135" y="0"/>
                  </a:lnTo>
                  <a:cubicBezTo>
                    <a:pt x="48135" y="2135"/>
                    <a:pt x="46400" y="3870"/>
                    <a:pt x="44266" y="3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" name="Google Shape;234;p21"/>
            <p:cNvSpPr/>
            <p:nvPr/>
          </p:nvSpPr>
          <p:spPr>
            <a:xfrm>
              <a:off x="7619854" y="4223814"/>
              <a:ext cx="286091" cy="260148"/>
            </a:xfrm>
            <a:custGeom>
              <a:avLst/>
              <a:gdLst/>
              <a:ahLst/>
              <a:cxnLst/>
              <a:rect l="l" t="t" r="r" b="b"/>
              <a:pathLst>
                <a:path w="10708" h="9737" extrusionOk="0">
                  <a:moveTo>
                    <a:pt x="5357" y="0"/>
                  </a:moveTo>
                  <a:cubicBezTo>
                    <a:pt x="3138" y="0"/>
                    <a:pt x="1144" y="1496"/>
                    <a:pt x="600" y="3729"/>
                  </a:cubicBezTo>
                  <a:cubicBezTo>
                    <a:pt x="0" y="6364"/>
                    <a:pt x="1601" y="8966"/>
                    <a:pt x="4203" y="9600"/>
                  </a:cubicBezTo>
                  <a:cubicBezTo>
                    <a:pt x="4587" y="9692"/>
                    <a:pt x="4971" y="9736"/>
                    <a:pt x="5348" y="9736"/>
                  </a:cubicBezTo>
                  <a:cubicBezTo>
                    <a:pt x="7555" y="9736"/>
                    <a:pt x="9533" y="8220"/>
                    <a:pt x="10074" y="5997"/>
                  </a:cubicBezTo>
                  <a:cubicBezTo>
                    <a:pt x="10708" y="3362"/>
                    <a:pt x="9073" y="760"/>
                    <a:pt x="6471" y="126"/>
                  </a:cubicBezTo>
                  <a:cubicBezTo>
                    <a:pt x="6097" y="41"/>
                    <a:pt x="5724" y="0"/>
                    <a:pt x="5357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7677775" y="4269953"/>
              <a:ext cx="170244" cy="170244"/>
            </a:xfrm>
            <a:custGeom>
              <a:avLst/>
              <a:gdLst/>
              <a:ahLst/>
              <a:cxnLst/>
              <a:rect l="l" t="t" r="r" b="b"/>
              <a:pathLst>
                <a:path w="6372" h="6372" extrusionOk="0">
                  <a:moveTo>
                    <a:pt x="6371" y="3169"/>
                  </a:moveTo>
                  <a:cubicBezTo>
                    <a:pt x="6371" y="4937"/>
                    <a:pt x="4937" y="6372"/>
                    <a:pt x="3203" y="6372"/>
                  </a:cubicBezTo>
                  <a:cubicBezTo>
                    <a:pt x="1435" y="6372"/>
                    <a:pt x="0" y="4937"/>
                    <a:pt x="0" y="3169"/>
                  </a:cubicBezTo>
                  <a:cubicBezTo>
                    <a:pt x="0" y="1435"/>
                    <a:pt x="1435" y="0"/>
                    <a:pt x="3203" y="0"/>
                  </a:cubicBezTo>
                  <a:cubicBezTo>
                    <a:pt x="4937" y="0"/>
                    <a:pt x="6371" y="1435"/>
                    <a:pt x="6371" y="31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7641221" y="3951797"/>
              <a:ext cx="243316" cy="266404"/>
            </a:xfrm>
            <a:custGeom>
              <a:avLst/>
              <a:gdLst/>
              <a:ahLst/>
              <a:cxnLst/>
              <a:rect l="l" t="t" r="r" b="b"/>
              <a:pathLst>
                <a:path w="9107" h="8741" extrusionOk="0">
                  <a:moveTo>
                    <a:pt x="4571" y="8740"/>
                  </a:moveTo>
                  <a:lnTo>
                    <a:pt x="1" y="1"/>
                  </a:lnTo>
                  <a:lnTo>
                    <a:pt x="91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43" name="Google Shape;243;p21"/>
          <p:cNvSpPr txBox="1"/>
          <p:nvPr/>
        </p:nvSpPr>
        <p:spPr>
          <a:xfrm>
            <a:off x="324820" y="3266479"/>
            <a:ext cx="1925084" cy="1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33"/>
              </a:spcAft>
            </a:pPr>
            <a:r>
              <a:rPr lang="en-US" sz="2800" dirty="0">
                <a:solidFill>
                  <a:srgbClr val="000000"/>
                </a:solidFill>
                <a:latin typeface="#9Slide03 Ample" panose="02000000000000000000" pitchFamily="2" charset="0"/>
                <a:ea typeface="Roboto"/>
                <a:cs typeface="Roboto"/>
                <a:sym typeface="Roboto"/>
              </a:rPr>
              <a:t>B</a:t>
            </a:r>
            <a:r>
              <a:rPr lang="en" sz="2800" dirty="0">
                <a:solidFill>
                  <a:srgbClr val="000000"/>
                </a:solidFill>
                <a:latin typeface="#9Slide03 Ample" panose="02000000000000000000" pitchFamily="2" charset="0"/>
                <a:ea typeface="Roboto"/>
                <a:cs typeface="Roboto"/>
                <a:sym typeface="Roboto"/>
              </a:rPr>
              <a:t>ối cảnh</a:t>
            </a:r>
            <a:endParaRPr sz="2800" dirty="0">
              <a:solidFill>
                <a:srgbClr val="000000"/>
              </a:solidFill>
              <a:latin typeface="#9Slide03 Ample" panose="020000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44" name="Google Shape;244;p21"/>
          <p:cNvSpPr txBox="1"/>
          <p:nvPr/>
        </p:nvSpPr>
        <p:spPr>
          <a:xfrm>
            <a:off x="5249656" y="3290898"/>
            <a:ext cx="1706000" cy="1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33"/>
              </a:spcAft>
            </a:pPr>
            <a:r>
              <a:rPr lang="en-US" sz="2800" dirty="0">
                <a:solidFill>
                  <a:srgbClr val="000000"/>
                </a:solidFill>
                <a:latin typeface="#9Slide03 Ample" panose="02000000000000000000" pitchFamily="2" charset="0"/>
                <a:ea typeface="Roboto"/>
                <a:cs typeface="Roboto"/>
                <a:sym typeface="Roboto"/>
              </a:rPr>
              <a:t>N</a:t>
            </a:r>
            <a:r>
              <a:rPr lang="en" sz="2800" dirty="0">
                <a:solidFill>
                  <a:srgbClr val="000000"/>
                </a:solidFill>
                <a:latin typeface="#9Slide03 Ample" panose="02000000000000000000" pitchFamily="2" charset="0"/>
                <a:ea typeface="Roboto"/>
                <a:cs typeface="Roboto"/>
                <a:sym typeface="Roboto"/>
              </a:rPr>
              <a:t>hân vật</a:t>
            </a:r>
            <a:endParaRPr sz="2800" dirty="0">
              <a:solidFill>
                <a:srgbClr val="000000"/>
              </a:solidFill>
              <a:latin typeface="#9Slide03 Ample" panose="020000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21"/>
          <p:cNvSpPr txBox="1"/>
          <p:nvPr/>
        </p:nvSpPr>
        <p:spPr>
          <a:xfrm>
            <a:off x="2661329" y="3277373"/>
            <a:ext cx="2006972" cy="1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33"/>
              </a:spcAft>
            </a:pPr>
            <a:r>
              <a:rPr lang="en-US" sz="2800" dirty="0">
                <a:solidFill>
                  <a:srgbClr val="000000"/>
                </a:solidFill>
                <a:latin typeface="#9Slide03 Ample" panose="02000000000000000000" pitchFamily="2" charset="0"/>
                <a:ea typeface="Roboto"/>
                <a:cs typeface="Roboto"/>
                <a:sym typeface="Roboto"/>
              </a:rPr>
              <a:t>C</a:t>
            </a:r>
            <a:r>
              <a:rPr lang="en" sz="2800" dirty="0">
                <a:solidFill>
                  <a:srgbClr val="000000"/>
                </a:solidFill>
                <a:latin typeface="#9Slide03 Ample" panose="02000000000000000000" pitchFamily="2" charset="0"/>
                <a:ea typeface="Roboto"/>
                <a:cs typeface="Roboto"/>
                <a:sym typeface="Roboto"/>
              </a:rPr>
              <a:t>ốt truyện</a:t>
            </a:r>
            <a:endParaRPr sz="2800" dirty="0">
              <a:solidFill>
                <a:srgbClr val="000000"/>
              </a:solidFill>
              <a:latin typeface="#9Slide03 Ample" panose="020000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46" name="Google Shape;246;p21"/>
          <p:cNvSpPr txBox="1"/>
          <p:nvPr/>
        </p:nvSpPr>
        <p:spPr>
          <a:xfrm>
            <a:off x="7648919" y="3290898"/>
            <a:ext cx="1706000" cy="1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33"/>
              </a:spcAft>
            </a:pPr>
            <a:r>
              <a:rPr lang="en-US" sz="2800" dirty="0">
                <a:solidFill>
                  <a:srgbClr val="000000"/>
                </a:solidFill>
                <a:latin typeface="#9Slide03 Ample" panose="02000000000000000000" pitchFamily="2" charset="0"/>
                <a:ea typeface="Roboto"/>
                <a:cs typeface="Roboto"/>
                <a:sym typeface="Roboto"/>
              </a:rPr>
              <a:t>B</a:t>
            </a:r>
            <a:r>
              <a:rPr lang="en" sz="2800" dirty="0">
                <a:solidFill>
                  <a:srgbClr val="000000"/>
                </a:solidFill>
                <a:latin typeface="#9Slide03 Ample" panose="02000000000000000000" pitchFamily="2" charset="0"/>
                <a:ea typeface="Roboto"/>
                <a:cs typeface="Roboto"/>
                <a:sym typeface="Roboto"/>
              </a:rPr>
              <a:t>ài học</a:t>
            </a:r>
            <a:endParaRPr sz="2800" dirty="0">
              <a:solidFill>
                <a:srgbClr val="000000"/>
              </a:solidFill>
              <a:latin typeface="#9Slide03 Ample" panose="020000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47" name="Google Shape;247;p21"/>
          <p:cNvSpPr txBox="1"/>
          <p:nvPr/>
        </p:nvSpPr>
        <p:spPr>
          <a:xfrm>
            <a:off x="10040178" y="3110141"/>
            <a:ext cx="1706000" cy="1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33"/>
              </a:spcAft>
            </a:pPr>
            <a:r>
              <a:rPr lang="en" sz="2800" dirty="0">
                <a:solidFill>
                  <a:srgbClr val="000000"/>
                </a:solidFill>
                <a:latin typeface="#9Slide03 Ample" panose="02000000000000000000" pitchFamily="2" charset="0"/>
                <a:ea typeface="Roboto"/>
                <a:cs typeface="Roboto"/>
                <a:sym typeface="Roboto"/>
              </a:rPr>
              <a:t>Liên hệ bản thân</a:t>
            </a:r>
            <a:endParaRPr sz="2800" dirty="0">
              <a:solidFill>
                <a:srgbClr val="000000"/>
              </a:solidFill>
              <a:latin typeface="#9Slide03 Ample" panose="020000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F49DDA-9DEE-D228-471F-2F5CB11FC001}"/>
              </a:ext>
            </a:extLst>
          </p:cNvPr>
          <p:cNvSpPr txBox="1"/>
          <p:nvPr/>
        </p:nvSpPr>
        <p:spPr>
          <a:xfrm>
            <a:off x="1053833" y="542749"/>
            <a:ext cx="10084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Cách</a:t>
            </a:r>
            <a:r>
              <a:rPr lang="en-US" sz="6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đọc</a:t>
            </a:r>
            <a:r>
              <a:rPr lang="en-US" sz="6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hiểu</a:t>
            </a:r>
            <a:r>
              <a:rPr lang="en-US" sz="6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truyện</a:t>
            </a:r>
            <a:r>
              <a:rPr lang="en-US" sz="6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ngụ</a:t>
            </a:r>
            <a:r>
              <a:rPr lang="en-US" sz="6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ngôn</a:t>
            </a:r>
            <a:endParaRPr lang="en-US" sz="6000" dirty="0">
              <a:solidFill>
                <a:srgbClr val="0070C0"/>
              </a:solidFill>
              <a:latin typeface="#9Slide03 SVN-Hand Gothic Bold" panose="02000000000000000000" pitchFamily="2" charset="0"/>
              <a:ea typeface="迷你简卡通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243" grpId="0"/>
      <p:bldP spid="244" grpId="0"/>
      <p:bldP spid="245" grpId="0"/>
      <p:bldP spid="246" grpId="0"/>
      <p:bldP spid="247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9D47E8-BABE-9FC4-465D-7716A413AF7D}"/>
              </a:ext>
            </a:extLst>
          </p:cNvPr>
          <p:cNvSpPr txBox="1"/>
          <p:nvPr/>
        </p:nvSpPr>
        <p:spPr>
          <a:xfrm>
            <a:off x="1053833" y="174449"/>
            <a:ext cx="1008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PHT </a:t>
            </a:r>
            <a:r>
              <a:rPr lang="en-US" sz="28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2: </a:t>
            </a:r>
            <a:r>
              <a:rPr lang="en-US" sz="28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Bối</a:t>
            </a:r>
            <a:r>
              <a:rPr lang="en-US" sz="28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cảnh</a:t>
            </a:r>
            <a:r>
              <a:rPr lang="en-US" sz="28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cốt</a:t>
            </a:r>
            <a:r>
              <a:rPr lang="en-US" sz="28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truyện</a:t>
            </a:r>
            <a:r>
              <a:rPr lang="en-US" sz="28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Đẽo</a:t>
            </a:r>
            <a:r>
              <a:rPr lang="en-US" sz="28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cày</a:t>
            </a:r>
            <a:r>
              <a:rPr lang="en-US" sz="28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giữa</a:t>
            </a:r>
            <a:r>
              <a:rPr lang="en-US" sz="28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đường</a:t>
            </a:r>
            <a:r>
              <a:rPr lang="en-US" sz="28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C3972C-988A-5BA6-E785-51942CEC76FD}"/>
              </a:ext>
            </a:extLst>
          </p:cNvPr>
          <p:cNvSpPr txBox="1"/>
          <p:nvPr/>
        </p:nvSpPr>
        <p:spPr>
          <a:xfrm>
            <a:off x="432473" y="1087536"/>
            <a:ext cx="10084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Câu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1.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Nêu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và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nhận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xét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về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bối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cảnh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của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truyện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“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Đẽo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cày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giữa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đường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2DE8C7-70B9-6560-04DD-E775FEF04F07}"/>
              </a:ext>
            </a:extLst>
          </p:cNvPr>
          <p:cNvSpPr txBox="1"/>
          <p:nvPr/>
        </p:nvSpPr>
        <p:spPr>
          <a:xfrm>
            <a:off x="3062177" y="1803988"/>
            <a:ext cx="8642143" cy="154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gian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: ………………………………………….........................................................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Không</a:t>
            </a:r>
            <a:r>
              <a:rPr lang="en-US" sz="20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gian</a:t>
            </a:r>
            <a:r>
              <a:rPr lang="en-US" sz="20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: ……………………………………………………………………………………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Nhận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x</a:t>
            </a:r>
            <a:r>
              <a:rPr lang="en-US" sz="20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ét</a:t>
            </a:r>
            <a:r>
              <a:rPr lang="en-US" sz="20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: ……………………………………………………………………………………….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   …………………………………………………………………………………………………….......</a:t>
            </a:r>
            <a:endParaRPr lang="en-US" sz="2000" dirty="0">
              <a:solidFill>
                <a:schemeClr val="tx1"/>
              </a:solidFill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3" name="Picture 2" descr="Đẽo cày giữa đường [Truyện ngụ ngôn Việt Nam] - Truyện dân gian">
            <a:extLst>
              <a:ext uri="{FF2B5EF4-FFF2-40B4-BE49-F238E27FC236}">
                <a16:creationId xmlns:a16="http://schemas.microsoft.com/office/drawing/2014/main" id="{AA54CA1E-2348-0624-0188-ED2AAC046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7" b="89876" l="21700" r="91700">
                        <a14:foregroundMark x1="24700" y1="66430" x2="24100" y2="53819"/>
                        <a14:foregroundMark x1="24100" y1="53819" x2="31000" y2="39432"/>
                        <a14:foregroundMark x1="31000" y1="39432" x2="26000" y2="66607"/>
                        <a14:foregroundMark x1="26000" y1="66607" x2="24900" y2="66963"/>
                        <a14:foregroundMark x1="21700" y1="57194" x2="21700" y2="57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26" t="-228" r="23182"/>
          <a:stretch/>
        </p:blipFill>
        <p:spPr bwMode="auto">
          <a:xfrm>
            <a:off x="487680" y="1579979"/>
            <a:ext cx="2225668" cy="21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728F3F-5321-7EE9-1D8C-48AB2ED2FBB3}"/>
              </a:ext>
            </a:extLst>
          </p:cNvPr>
          <p:cNvSpPr txBox="1"/>
          <p:nvPr/>
        </p:nvSpPr>
        <p:spPr>
          <a:xfrm>
            <a:off x="432473" y="3845287"/>
            <a:ext cx="1025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Câu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2.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Nêu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và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nhận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xét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về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cốt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truyện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của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truyện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“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Đẽo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cày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giữa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đường</a:t>
            </a:r>
            <a:r>
              <a:rPr lang="en-US" sz="2600" dirty="0">
                <a:solidFill>
                  <a:srgbClr val="7030A0"/>
                </a:solidFill>
                <a:latin typeface="#9Slide03 Ample" panose="02000000000000000000" pitchFamily="2" charset="0"/>
                <a:ea typeface="迷你简卡通" panose="03000509000000000000" pitchFamily="65" charset="-122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FAAA53-DBA2-2495-F876-1E14FB560952}"/>
              </a:ext>
            </a:extLst>
          </p:cNvPr>
          <p:cNvSpPr txBox="1"/>
          <p:nvPr/>
        </p:nvSpPr>
        <p:spPr>
          <a:xfrm>
            <a:off x="432471" y="4462434"/>
            <a:ext cx="9285687" cy="191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việ</a:t>
            </a:r>
            <a:r>
              <a:rPr lang="en-US" sz="20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</a:t>
            </a:r>
            <a:r>
              <a:rPr lang="en-US" sz="20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1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: …………………………………………...................................................................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việ</a:t>
            </a:r>
            <a:r>
              <a:rPr lang="en-US" sz="20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</a:t>
            </a:r>
            <a:r>
              <a:rPr lang="en-US" sz="20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2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: …………………………………………..................................................................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việ</a:t>
            </a:r>
            <a:r>
              <a:rPr lang="en-US" sz="20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</a:t>
            </a:r>
            <a:r>
              <a:rPr lang="en-US" sz="20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3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: …………………………………………..................................................................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Nhận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  <a:ea typeface="迷你简卡通" panose="03000509000000000000" pitchFamily="65" charset="-122"/>
              </a:rPr>
              <a:t>x</a:t>
            </a:r>
            <a:r>
              <a:rPr lang="en-US" sz="20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ét</a:t>
            </a:r>
            <a:r>
              <a:rPr lang="en-US" sz="20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: ………………………………………………………………………………………………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   ……………………………………………………………………………………………………...............</a:t>
            </a:r>
            <a:endParaRPr lang="en-US" sz="2000" dirty="0">
              <a:solidFill>
                <a:schemeClr val="tx1"/>
              </a:solidFill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F09C6A-5070-F5C7-7A33-803135FEA2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87" b="90054" l="15853" r="72780">
                        <a14:foregroundMark x1="27656" y1="28889" x2="27656" y2="28889"/>
                        <a14:foregroundMark x1="26406" y1="28611" x2="28646" y2="29352"/>
                        <a14:foregroundMark x1="27083" y1="34352" x2="29063" y2="39352"/>
                        <a14:foregroundMark x1="46406" y1="35833" x2="48802" y2="42870"/>
                        <a14:foregroundMark x1="45573" y1="32870" x2="46146" y2="35833"/>
                        <a14:foregroundMark x1="48646" y1="35093" x2="45000" y2="40370"/>
                        <a14:foregroundMark x1="24583" y1="38889" x2="27083" y2="28611"/>
                        <a14:foregroundMark x1="30990" y1="37870" x2="29740" y2="38241"/>
                        <a14:foregroundMark x1="48542" y1="55093" x2="44740" y2="59815"/>
                        <a14:foregroundMark x1="39844" y1="67963" x2="36719" y2="66574"/>
                        <a14:foregroundMark x1="25781" y1="29074" x2="24583" y2="29630"/>
                      </a14:backgroundRemoval>
                    </a14:imgEffect>
                  </a14:imgLayer>
                </a14:imgProps>
              </a:ext>
            </a:extLst>
          </a:blip>
          <a:srcRect l="8737" t="541" r="20104"/>
          <a:stretch/>
        </p:blipFill>
        <p:spPr>
          <a:xfrm flipH="1">
            <a:off x="8448933" y="3996569"/>
            <a:ext cx="3655682" cy="2741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959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EE3BBA-8EFD-07BF-1016-525BFF6F1139}"/>
              </a:ext>
            </a:extLst>
          </p:cNvPr>
          <p:cNvSpPr txBox="1"/>
          <p:nvPr/>
        </p:nvSpPr>
        <p:spPr>
          <a:xfrm>
            <a:off x="1053833" y="314364"/>
            <a:ext cx="10084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1. </a:t>
            </a:r>
            <a:r>
              <a:rPr lang="en-US" sz="6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Bối</a:t>
            </a:r>
            <a:r>
              <a:rPr lang="en-US" sz="6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cảnh</a:t>
            </a:r>
            <a:r>
              <a:rPr lang="en-US" sz="6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cốt</a:t>
            </a:r>
            <a:r>
              <a:rPr lang="en-US" sz="6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truyện</a:t>
            </a:r>
            <a:endParaRPr lang="en-US" sz="6000" dirty="0">
              <a:solidFill>
                <a:srgbClr val="0070C0"/>
              </a:solidFill>
              <a:latin typeface="#9Slide03 SVN-Hand Gothic Bold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A1B8E-781B-59F6-7DA3-76F0C0176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014" y="1434876"/>
            <a:ext cx="1624372" cy="1624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FCE782-70FF-2741-51BC-8FB634802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037" y="3472925"/>
            <a:ext cx="1395772" cy="139577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3401DE7-EF89-A7E1-4A4F-56D591E340B3}"/>
              </a:ext>
            </a:extLst>
          </p:cNvPr>
          <p:cNvGrpSpPr/>
          <p:nvPr/>
        </p:nvGrpSpPr>
        <p:grpSpPr>
          <a:xfrm>
            <a:off x="333351" y="1882724"/>
            <a:ext cx="2975910" cy="3478070"/>
            <a:chOff x="278919" y="2019942"/>
            <a:chExt cx="2975910" cy="347807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C6479F6-4A50-7FD0-34DB-8FE06B926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919" y="2019942"/>
              <a:ext cx="2975910" cy="297591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50E591F-CE72-A9E9-863D-41D7ED5CCDA1}"/>
                </a:ext>
              </a:extLst>
            </p:cNvPr>
            <p:cNvSpPr txBox="1"/>
            <p:nvPr/>
          </p:nvSpPr>
          <p:spPr>
            <a:xfrm>
              <a:off x="376498" y="3559020"/>
              <a:ext cx="260074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rgbClr val="7030A0"/>
                  </a:solidFill>
                  <a:latin typeface="#9Slide03 SVN-Hand Gothic Bold" panose="02000000000000000000" pitchFamily="2" charset="0"/>
                  <a:ea typeface="迷你简卡通" panose="03000509000000000000" pitchFamily="65" charset="-122"/>
                </a:rPr>
                <a:t>a.Bối</a:t>
              </a:r>
              <a:r>
                <a:rPr lang="en-US" sz="6000" dirty="0">
                  <a:solidFill>
                    <a:srgbClr val="7030A0"/>
                  </a:solidFill>
                  <a:latin typeface="#9Slide03 SVN-Hand Gothic Bold" panose="02000000000000000000" pitchFamily="2" charset="0"/>
                  <a:ea typeface="迷你简卡通" panose="03000509000000000000" pitchFamily="65" charset="-122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3 SVN-Hand Gothic Bold" panose="02000000000000000000" pitchFamily="2" charset="0"/>
                  <a:ea typeface="迷你简卡通" panose="03000509000000000000" pitchFamily="65" charset="-122"/>
                </a:rPr>
                <a:t>cảnh</a:t>
              </a:r>
              <a:endParaRPr lang="en-US" sz="6000" dirty="0">
                <a:solidFill>
                  <a:srgbClr val="7030A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21B41E6-17D5-22C1-54F8-238AC3C92086}"/>
              </a:ext>
            </a:extLst>
          </p:cNvPr>
          <p:cNvSpPr txBox="1"/>
          <p:nvPr/>
        </p:nvSpPr>
        <p:spPr>
          <a:xfrm>
            <a:off x="5249781" y="1990964"/>
            <a:ext cx="6281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#9Slide03 AmpleSoft" panose="02000000000000000000" pitchFamily="2" charset="0"/>
              </a:rPr>
              <a:t>Thời</a:t>
            </a:r>
            <a:r>
              <a:rPr lang="en-US" sz="3200" b="1" dirty="0">
                <a:latin typeface="#9Slide03 AmpleSoft" panose="02000000000000000000" pitchFamily="2" charset="0"/>
              </a:rPr>
              <a:t> </a:t>
            </a:r>
            <a:r>
              <a:rPr lang="en-US" sz="3200" b="1" dirty="0" err="1">
                <a:latin typeface="#9Slide03 AmpleSoft" panose="02000000000000000000" pitchFamily="2" charset="0"/>
              </a:rPr>
              <a:t>gian</a:t>
            </a:r>
            <a:r>
              <a:rPr lang="en-US" sz="3200" b="1" dirty="0">
                <a:latin typeface="#9Slide03 AmpleSoft" panose="02000000000000000000" pitchFamily="2" charset="0"/>
              </a:rPr>
              <a:t>: </a:t>
            </a:r>
            <a:r>
              <a:rPr lang="en-US" sz="3200" dirty="0">
                <a:latin typeface="#9Slide03 AmpleSoft" panose="02000000000000000000" pitchFamily="2" charset="0"/>
              </a:rPr>
              <a:t>“</a:t>
            </a:r>
            <a:r>
              <a:rPr lang="en-US" sz="3200" dirty="0" err="1">
                <a:latin typeface="#9Slide03 AmpleSoft" panose="02000000000000000000" pitchFamily="2" charset="0"/>
              </a:rPr>
              <a:t>xưa</a:t>
            </a:r>
            <a:r>
              <a:rPr lang="en-US" sz="3200" dirty="0">
                <a:latin typeface="#9Slide03 AmpleSoft" panose="02000000000000000000" pitchFamily="2" charset="0"/>
              </a:rPr>
              <a:t>”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A0F43F-70DE-C615-8BA1-0A4A360FC42E}"/>
              </a:ext>
            </a:extLst>
          </p:cNvPr>
          <p:cNvSpPr txBox="1"/>
          <p:nvPr/>
        </p:nvSpPr>
        <p:spPr>
          <a:xfrm>
            <a:off x="5249781" y="3421802"/>
            <a:ext cx="62818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#9Slide03 AmpleSoft" panose="02000000000000000000" pitchFamily="2" charset="0"/>
              </a:rPr>
              <a:t>Không</a:t>
            </a:r>
            <a:r>
              <a:rPr lang="en-US" sz="3200" b="1" dirty="0">
                <a:latin typeface="#9Slide03 AmpleSoft" panose="02000000000000000000" pitchFamily="2" charset="0"/>
              </a:rPr>
              <a:t> </a:t>
            </a:r>
            <a:r>
              <a:rPr lang="en-US" sz="3200" b="1" dirty="0" err="1">
                <a:latin typeface="#9Slide03 AmpleSoft" panose="02000000000000000000" pitchFamily="2" charset="0"/>
              </a:rPr>
              <a:t>gian</a:t>
            </a:r>
            <a:r>
              <a:rPr lang="en-US" sz="3200" b="1" dirty="0">
                <a:latin typeface="#9Slide03 AmpleSoft" panose="02000000000000000000" pitchFamily="2" charset="0"/>
              </a:rPr>
              <a:t>: </a:t>
            </a:r>
            <a:r>
              <a:rPr lang="en-US" sz="3200" dirty="0" err="1">
                <a:latin typeface="#9Slide03 AmpleSoft" panose="02000000000000000000" pitchFamily="2" charset="0"/>
              </a:rPr>
              <a:t>Cửa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hàng</a:t>
            </a:r>
            <a:r>
              <a:rPr lang="en-US" sz="3200" dirty="0">
                <a:latin typeface="#9Slide03 AmpleSoft" panose="02000000000000000000" pitchFamily="2" charset="0"/>
              </a:rPr>
              <a:t> “</a:t>
            </a:r>
            <a:r>
              <a:rPr lang="en-US" sz="3200" dirty="0" err="1">
                <a:latin typeface="#9Slide03 AmpleSoft" panose="02000000000000000000" pitchFamily="2" charset="0"/>
              </a:rPr>
              <a:t>ngay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bên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vệ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đường</a:t>
            </a:r>
            <a:r>
              <a:rPr lang="en-US" sz="3200" dirty="0">
                <a:latin typeface="#9Slide03 AmpleSoft" panose="02000000000000000000" pitchFamily="2" charset="0"/>
              </a:rPr>
              <a:t>”: </a:t>
            </a:r>
            <a:r>
              <a:rPr lang="en-US" sz="3200" dirty="0" err="1">
                <a:latin typeface="#9Slide03 AmpleSoft" panose="02000000000000000000" pitchFamily="2" charset="0"/>
              </a:rPr>
              <a:t>thuận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tiện</a:t>
            </a:r>
            <a:r>
              <a:rPr lang="en-US" sz="3200" dirty="0">
                <a:latin typeface="#9Slide03 AmpleSoft" panose="02000000000000000000" pitchFamily="2" charset="0"/>
              </a:rPr>
              <a:t>, </a:t>
            </a:r>
            <a:r>
              <a:rPr lang="en-US" sz="3200" dirty="0" err="1">
                <a:latin typeface="#9Slide03 AmpleSoft" panose="02000000000000000000" pitchFamily="2" charset="0"/>
              </a:rPr>
              <a:t>nhiều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người</a:t>
            </a:r>
            <a:r>
              <a:rPr lang="en-US" sz="3200" dirty="0">
                <a:latin typeface="#9Slide03 AmpleSoft" panose="02000000000000000000" pitchFamily="2" charset="0"/>
              </a:rPr>
              <a:t> qua </a:t>
            </a:r>
            <a:r>
              <a:rPr lang="en-US" sz="3200" dirty="0" err="1">
                <a:latin typeface="#9Slide03 AmpleSoft" panose="02000000000000000000" pitchFamily="2" charset="0"/>
              </a:rPr>
              <a:t>lại</a:t>
            </a:r>
            <a:r>
              <a:rPr lang="en-US" sz="3200" dirty="0">
                <a:latin typeface="#9Slide03 AmpleSoft" panose="02000000000000000000" pitchFamily="2" charset="0"/>
              </a:rPr>
              <a:t>, </a:t>
            </a:r>
            <a:r>
              <a:rPr lang="en-US" sz="3200" dirty="0" err="1">
                <a:latin typeface="#9Slide03 AmpleSoft" panose="02000000000000000000" pitchFamily="2" charset="0"/>
              </a:rPr>
              <a:t>xem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và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góp</a:t>
            </a:r>
            <a:r>
              <a:rPr lang="en-US" sz="3200" dirty="0">
                <a:latin typeface="#9Slide03 AmpleSoft" panose="02000000000000000000" pitchFamily="2" charset="0"/>
              </a:rPr>
              <a:t> ý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2B6100-29BA-05D6-888F-C442AB40E6AB}"/>
              </a:ext>
            </a:extLst>
          </p:cNvPr>
          <p:cNvSpPr txBox="1"/>
          <p:nvPr/>
        </p:nvSpPr>
        <p:spPr>
          <a:xfrm>
            <a:off x="647699" y="5490622"/>
            <a:ext cx="108839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</a:t>
            </a:r>
            <a:r>
              <a:rPr lang="en-US" sz="3200" dirty="0" err="1">
                <a:latin typeface="#9Slide03 AmpleSoft" panose="02000000000000000000" pitchFamily="2" charset="0"/>
              </a:rPr>
              <a:t>hông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gian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và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thời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gian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có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tính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phiếm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chỉ</a:t>
            </a:r>
            <a:r>
              <a:rPr lang="en-US" sz="3200" dirty="0">
                <a:latin typeface="#9Slide03 AmpleSoft" panose="02000000000000000000" pitchFamily="2" charset="0"/>
              </a:rPr>
              <a:t>, </a:t>
            </a:r>
            <a:r>
              <a:rPr lang="en-US" sz="3200" dirty="0" err="1">
                <a:latin typeface="#9Slide03 AmpleSoft" panose="02000000000000000000" pitchFamily="2" charset="0"/>
              </a:rPr>
              <a:t>không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cụ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thể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nhằm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tập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trung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truyền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đạt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bài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học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trong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cuộc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sống</a:t>
            </a:r>
            <a:r>
              <a:rPr lang="en-US" sz="3200" dirty="0">
                <a:latin typeface="#9Slide03 AmpleSoft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6248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34" grpId="0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EE3BBA-8EFD-07BF-1016-525BFF6F1139}"/>
              </a:ext>
            </a:extLst>
          </p:cNvPr>
          <p:cNvSpPr txBox="1"/>
          <p:nvPr/>
        </p:nvSpPr>
        <p:spPr>
          <a:xfrm>
            <a:off x="1053833" y="334157"/>
            <a:ext cx="10084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1. </a:t>
            </a:r>
            <a:r>
              <a:rPr lang="en-US" sz="54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Bối</a:t>
            </a:r>
            <a:r>
              <a:rPr lang="en-US" sz="54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cảnh</a:t>
            </a:r>
            <a:r>
              <a:rPr lang="en-US" sz="54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cốt</a:t>
            </a:r>
            <a:r>
              <a:rPr lang="en-US" sz="54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truyện</a:t>
            </a:r>
            <a:endParaRPr lang="en-US" sz="5400" dirty="0">
              <a:solidFill>
                <a:srgbClr val="0070C0"/>
              </a:solidFill>
              <a:latin typeface="#9Slide03 SVN-Hand Gothic Bold" panose="02000000000000000000" pitchFamily="2" charset="0"/>
              <a:ea typeface="迷你简卡通" panose="03000509000000000000" pitchFamily="65" charset="-122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401DE7-EF89-A7E1-4A4F-56D591E340B3}"/>
              </a:ext>
            </a:extLst>
          </p:cNvPr>
          <p:cNvGrpSpPr/>
          <p:nvPr/>
        </p:nvGrpSpPr>
        <p:grpSpPr>
          <a:xfrm>
            <a:off x="307951" y="2060355"/>
            <a:ext cx="2587649" cy="3104543"/>
            <a:chOff x="278919" y="2019942"/>
            <a:chExt cx="2975910" cy="353879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C6479F6-4A50-7FD0-34DB-8FE06B926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919" y="2019942"/>
              <a:ext cx="2975910" cy="297591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50E591F-CE72-A9E9-863D-41D7ED5CCDA1}"/>
                </a:ext>
              </a:extLst>
            </p:cNvPr>
            <p:cNvSpPr txBox="1"/>
            <p:nvPr/>
          </p:nvSpPr>
          <p:spPr>
            <a:xfrm>
              <a:off x="376498" y="3559020"/>
              <a:ext cx="2600748" cy="199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7030A0"/>
                  </a:solidFill>
                  <a:latin typeface="#9Slide03 SVN-Hand Gothic Bold" panose="02000000000000000000" pitchFamily="2" charset="0"/>
                  <a:ea typeface="迷你简卡通" panose="03000509000000000000" pitchFamily="65" charset="-122"/>
                </a:rPr>
                <a:t>b.Cốt</a:t>
              </a:r>
              <a:r>
                <a:rPr lang="en-US" sz="5400" dirty="0">
                  <a:solidFill>
                    <a:srgbClr val="7030A0"/>
                  </a:solidFill>
                  <a:latin typeface="#9Slide03 SVN-Hand Gothic Bold" panose="02000000000000000000" pitchFamily="2" charset="0"/>
                  <a:ea typeface="迷你简卡通" panose="03000509000000000000" pitchFamily="65" charset="-122"/>
                </a:rPr>
                <a:t> </a:t>
              </a:r>
              <a:r>
                <a:rPr lang="en-US" sz="5400" dirty="0" err="1">
                  <a:solidFill>
                    <a:srgbClr val="7030A0"/>
                  </a:solidFill>
                  <a:latin typeface="#9Slide03 SVN-Hand Gothic Bold" panose="02000000000000000000" pitchFamily="2" charset="0"/>
                  <a:ea typeface="迷你简卡通" panose="03000509000000000000" pitchFamily="65" charset="-122"/>
                </a:rPr>
                <a:t>truyện</a:t>
              </a:r>
              <a:endParaRPr lang="en-US" sz="5400" dirty="0">
                <a:solidFill>
                  <a:srgbClr val="7030A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ECE16C-6BA0-3D77-CCD2-DCAB1BD73AF6}"/>
              </a:ext>
            </a:extLst>
          </p:cNvPr>
          <p:cNvSpPr txBox="1"/>
          <p:nvPr/>
        </p:nvSpPr>
        <p:spPr>
          <a:xfrm>
            <a:off x="3352800" y="1552524"/>
            <a:ext cx="8432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#9Slide03 AmpleSoft" panose="02000000000000000000" pitchFamily="2" charset="0"/>
              </a:rPr>
              <a:t>(1) Anh </a:t>
            </a:r>
            <a:r>
              <a:rPr lang="en-US" sz="3000" dirty="0" err="1">
                <a:latin typeface="#9Slide03 AmpleSoft" panose="02000000000000000000" pitchFamily="2" charset="0"/>
              </a:rPr>
              <a:t>thợ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mộc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dốc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hết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vốn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liếng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mua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gỗ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làm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nghề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đẽo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cày</a:t>
            </a:r>
            <a:r>
              <a:rPr lang="en-US" sz="3000" dirty="0">
                <a:latin typeface="#9Slide03 AmpleSoft" panose="02000000000000000000" pitchFamily="2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FD496-6966-B51B-9B18-D1E310209429}"/>
              </a:ext>
            </a:extLst>
          </p:cNvPr>
          <p:cNvSpPr txBox="1"/>
          <p:nvPr/>
        </p:nvSpPr>
        <p:spPr>
          <a:xfrm>
            <a:off x="3352800" y="2898724"/>
            <a:ext cx="8432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3000" dirty="0">
                <a:latin typeface="#9Slide03 AmpleSoft" panose="02000000000000000000" pitchFamily="2" charset="0"/>
              </a:rPr>
              <a:t>(2) </a:t>
            </a:r>
            <a:r>
              <a:rPr lang="en-US" sz="3000" dirty="0" err="1">
                <a:latin typeface="#9Slide03 AmpleSoft" panose="02000000000000000000" pitchFamily="2" charset="0"/>
              </a:rPr>
              <a:t>Người</a:t>
            </a:r>
            <a:r>
              <a:rPr lang="en-US" sz="3000" dirty="0">
                <a:latin typeface="#9Slide03 AmpleSoft" panose="02000000000000000000" pitchFamily="2" charset="0"/>
              </a:rPr>
              <a:t> qua </a:t>
            </a:r>
            <a:r>
              <a:rPr lang="en-US" sz="3000" dirty="0" err="1">
                <a:latin typeface="#9Slide03 AmpleSoft" panose="02000000000000000000" pitchFamily="2" charset="0"/>
              </a:rPr>
              <a:t>đường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vào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xem</a:t>
            </a:r>
            <a:r>
              <a:rPr lang="en-US" sz="3000" dirty="0">
                <a:latin typeface="#9Slide03 AmpleSoft" panose="02000000000000000000" pitchFamily="2" charset="0"/>
              </a:rPr>
              <a:t>, </a:t>
            </a:r>
            <a:r>
              <a:rPr lang="en-US" sz="3000" dirty="0" err="1">
                <a:latin typeface="#9Slide03 AmpleSoft" panose="02000000000000000000" pitchFamily="2" charset="0"/>
              </a:rPr>
              <a:t>góp</a:t>
            </a:r>
            <a:r>
              <a:rPr lang="en-US" sz="3000" dirty="0">
                <a:latin typeface="#9Slide03 AmpleSoft" panose="02000000000000000000" pitchFamily="2" charset="0"/>
              </a:rPr>
              <a:t> ý </a:t>
            </a:r>
            <a:r>
              <a:rPr lang="en-US" sz="3000" dirty="0" err="1">
                <a:latin typeface="#9Slide03 AmpleSoft" panose="02000000000000000000" pitchFamily="2" charset="0"/>
              </a:rPr>
              <a:t>gì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anh</a:t>
            </a:r>
            <a:r>
              <a:rPr lang="en-US" sz="3000" dirty="0">
                <a:latin typeface="#9Slide03 AmpleSoft" panose="02000000000000000000" pitchFamily="2" charset="0"/>
              </a:rPr>
              <a:t> ta </a:t>
            </a:r>
            <a:r>
              <a:rPr lang="en-US" sz="3000" dirty="0" err="1">
                <a:latin typeface="#9Slide03 AmpleSoft" panose="02000000000000000000" pitchFamily="2" charset="0"/>
              </a:rPr>
              <a:t>cũng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làm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theo</a:t>
            </a:r>
            <a:r>
              <a:rPr lang="en-US" sz="3000" dirty="0">
                <a:latin typeface="#9Slide03 AmpleSoft" panose="02000000000000000000" pitchFamily="2" charset="0"/>
              </a:rPr>
              <a:t>: </a:t>
            </a:r>
            <a:r>
              <a:rPr lang="en-US" sz="3000" dirty="0" err="1">
                <a:latin typeface="#9Slide03 AmpleSoft" panose="02000000000000000000" pitchFamily="2" charset="0"/>
              </a:rPr>
              <a:t>đẽo</a:t>
            </a:r>
            <a:r>
              <a:rPr lang="en-US" sz="3000" dirty="0">
                <a:latin typeface="#9Slide03 AmpleSoft" panose="02000000000000000000" pitchFamily="2" charset="0"/>
              </a:rPr>
              <a:t> to, </a:t>
            </a:r>
            <a:r>
              <a:rPr lang="en-US" sz="3000" dirty="0" err="1">
                <a:latin typeface="#9Slide03 AmpleSoft" panose="02000000000000000000" pitchFamily="2" charset="0"/>
              </a:rPr>
              <a:t>đẽo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nhỏ</a:t>
            </a:r>
            <a:r>
              <a:rPr lang="en-US" sz="3000" dirty="0">
                <a:latin typeface="#9Slide03 AmpleSoft" panose="02000000000000000000" pitchFamily="2" charset="0"/>
              </a:rPr>
              <a:t>, </a:t>
            </a:r>
            <a:r>
              <a:rPr lang="en-US" sz="3000" dirty="0" err="1">
                <a:latin typeface="#9Slide03 AmpleSoft" panose="02000000000000000000" pitchFamily="2" charset="0"/>
              </a:rPr>
              <a:t>đẽo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cày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cho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voi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cày</a:t>
            </a:r>
            <a:r>
              <a:rPr lang="en-US" sz="3000" dirty="0">
                <a:latin typeface="#9Slide03 AmpleSoft" panose="02000000000000000000" pitchFamily="2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A8B921-8FB5-F8E9-3CA0-D9F0BFC210AF}"/>
              </a:ext>
            </a:extLst>
          </p:cNvPr>
          <p:cNvSpPr txBox="1"/>
          <p:nvPr/>
        </p:nvSpPr>
        <p:spPr>
          <a:xfrm>
            <a:off x="3352799" y="4268889"/>
            <a:ext cx="8432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3000" dirty="0">
                <a:latin typeface="#9Slide03 AmpleSoft" panose="02000000000000000000" pitchFamily="2" charset="0"/>
              </a:rPr>
              <a:t>(3) </a:t>
            </a:r>
            <a:r>
              <a:rPr lang="en-US" sz="3000" dirty="0" err="1">
                <a:latin typeface="#9Slide03 AmpleSoft" panose="02000000000000000000" pitchFamily="2" charset="0"/>
              </a:rPr>
              <a:t>Ngày</a:t>
            </a:r>
            <a:r>
              <a:rPr lang="en-US" sz="3000" dirty="0">
                <a:latin typeface="#9Slide03 AmpleSoft" panose="02000000000000000000" pitchFamily="2" charset="0"/>
              </a:rPr>
              <a:t> qua </a:t>
            </a:r>
            <a:r>
              <a:rPr lang="en-US" sz="3000" dirty="0" err="1">
                <a:latin typeface="#9Slide03 AmpleSoft" panose="02000000000000000000" pitchFamily="2" charset="0"/>
              </a:rPr>
              <a:t>tháng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lại</a:t>
            </a:r>
            <a:r>
              <a:rPr lang="en-US" sz="3000" dirty="0">
                <a:latin typeface="#9Slide03 AmpleSoft" panose="02000000000000000000" pitchFamily="2" charset="0"/>
              </a:rPr>
              <a:t>, </a:t>
            </a:r>
            <a:r>
              <a:rPr lang="en-US" sz="3000" dirty="0" err="1">
                <a:latin typeface="#9Slide03 AmpleSoft" panose="02000000000000000000" pitchFamily="2" charset="0"/>
              </a:rPr>
              <a:t>đã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đẽo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hết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số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gỗ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thành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cày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mà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chẳng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có</a:t>
            </a:r>
            <a:r>
              <a:rPr lang="en-US" sz="3000" dirty="0">
                <a:latin typeface="#9Slide03 AmpleSoft" panose="02000000000000000000" pitchFamily="2" charset="0"/>
              </a:rPr>
              <a:t> ai </a:t>
            </a:r>
            <a:r>
              <a:rPr lang="en-US" sz="3000" dirty="0" err="1">
                <a:latin typeface="#9Slide03 AmpleSoft" panose="02000000000000000000" pitchFamily="2" charset="0"/>
              </a:rPr>
              <a:t>mua</a:t>
            </a:r>
            <a:r>
              <a:rPr lang="en-US" sz="3000" dirty="0">
                <a:latin typeface="#9Slide03 AmpleSoft" panose="02000000000000000000" pitchFamily="2" charset="0"/>
              </a:rPr>
              <a:t>, </a:t>
            </a:r>
            <a:r>
              <a:rPr lang="en-US" sz="3000" dirty="0" err="1">
                <a:latin typeface="#9Slide03 AmpleSoft" panose="02000000000000000000" pitchFamily="2" charset="0"/>
              </a:rPr>
              <a:t>vốn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liếng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đi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đời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nhà</a:t>
            </a:r>
            <a:r>
              <a:rPr lang="en-US" sz="3000" dirty="0">
                <a:latin typeface="#9Slide03 AmpleSoft" panose="02000000000000000000" pitchFamily="2" charset="0"/>
              </a:rPr>
              <a:t> ma.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CA8AB-6EF6-B3C9-8E18-C429E94D9BCB}"/>
              </a:ext>
            </a:extLst>
          </p:cNvPr>
          <p:cNvSpPr txBox="1"/>
          <p:nvPr/>
        </p:nvSpPr>
        <p:spPr>
          <a:xfrm>
            <a:off x="307951" y="5551574"/>
            <a:ext cx="11477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30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3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</a:t>
            </a:r>
            <a:r>
              <a:rPr lang="en-US" sz="3000" dirty="0" err="1">
                <a:latin typeface="#9Slide03 AmpleSoft" panose="02000000000000000000" pitchFamily="2" charset="0"/>
              </a:rPr>
              <a:t>ốt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truyện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ít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sự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kiện</a:t>
            </a:r>
            <a:r>
              <a:rPr lang="en-US" sz="3000" dirty="0">
                <a:latin typeface="#9Slide03 AmpleSoft" panose="02000000000000000000" pitchFamily="2" charset="0"/>
              </a:rPr>
              <a:t>, </a:t>
            </a:r>
            <a:r>
              <a:rPr lang="en-US" sz="3000" dirty="0" err="1">
                <a:latin typeface="#9Slide03 AmpleSoft" panose="02000000000000000000" pitchFamily="2" charset="0"/>
              </a:rPr>
              <a:t>sự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kiện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đơn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giản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nhưng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phù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hợp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để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truyền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đạt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về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bài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học</a:t>
            </a:r>
            <a:r>
              <a:rPr lang="en-US" sz="3000" dirty="0">
                <a:latin typeface="#9Slide03 AmpleSoft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12379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A464C24-6085-B84C-2198-F70C091DA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177241"/>
              </p:ext>
            </p:extLst>
          </p:nvPr>
        </p:nvGraphicFramePr>
        <p:xfrm>
          <a:off x="209549" y="1313397"/>
          <a:ext cx="11772900" cy="5316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100">
                  <a:extLst>
                    <a:ext uri="{9D8B030D-6E8A-4147-A177-3AD203B41FA5}">
                      <a16:colId xmlns:a16="http://schemas.microsoft.com/office/drawing/2014/main" val="434091618"/>
                    </a:ext>
                  </a:extLst>
                </a:gridCol>
                <a:gridCol w="4705350">
                  <a:extLst>
                    <a:ext uri="{9D8B030D-6E8A-4147-A177-3AD203B41FA5}">
                      <a16:colId xmlns:a16="http://schemas.microsoft.com/office/drawing/2014/main" val="929395260"/>
                    </a:ext>
                  </a:extLst>
                </a:gridCol>
                <a:gridCol w="3257550">
                  <a:extLst>
                    <a:ext uri="{9D8B030D-6E8A-4147-A177-3AD203B41FA5}">
                      <a16:colId xmlns:a16="http://schemas.microsoft.com/office/drawing/2014/main" val="357460483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11790949"/>
                    </a:ext>
                  </a:extLst>
                </a:gridCol>
              </a:tblGrid>
              <a:tr h="722981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nghe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góp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110451"/>
                  </a:ext>
                </a:extLst>
              </a:tr>
              <a:tr h="75649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Lần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Lời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góp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Suy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nghĩ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xét</a:t>
                      </a:r>
                      <a:endParaRPr lang="en-US" sz="24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662861"/>
                  </a:ext>
                </a:extLst>
              </a:tr>
              <a:tr h="7229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233856"/>
                  </a:ext>
                </a:extLst>
              </a:tr>
              <a:tr h="7229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030638"/>
                  </a:ext>
                </a:extLst>
              </a:tr>
              <a:tr h="7229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590203"/>
                  </a:ext>
                </a:extLst>
              </a:tr>
              <a:tr h="72298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Kết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cục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Nguyên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nhân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71474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0396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61A4586-0181-1B7D-9302-A1A03E9AC2CB}"/>
              </a:ext>
            </a:extLst>
          </p:cNvPr>
          <p:cNvSpPr txBox="1"/>
          <p:nvPr/>
        </p:nvSpPr>
        <p:spPr>
          <a:xfrm>
            <a:off x="1053833" y="241019"/>
            <a:ext cx="10084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PHT </a:t>
            </a:r>
            <a:r>
              <a:rPr lang="en-US" sz="44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số</a:t>
            </a:r>
            <a:r>
              <a:rPr lang="en-US" sz="44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3: </a:t>
            </a:r>
            <a:r>
              <a:rPr lang="en-US" sz="44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Nhân</a:t>
            </a:r>
            <a:r>
              <a:rPr lang="en-US" sz="44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vật</a:t>
            </a:r>
            <a:r>
              <a:rPr lang="en-US" sz="44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người</a:t>
            </a:r>
            <a:r>
              <a:rPr lang="en-US" sz="44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thợ</a:t>
            </a:r>
            <a:r>
              <a:rPr lang="en-US" sz="44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mộc</a:t>
            </a:r>
            <a:endParaRPr lang="en-US" sz="4400" dirty="0">
              <a:solidFill>
                <a:srgbClr val="0070C0"/>
              </a:solidFill>
              <a:latin typeface="#9Slide03 SVN-Hand Gothic Bold" panose="02000000000000000000" pitchFamily="2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6088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C8C0130-674B-AFDD-4EE3-F7C7661DA1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642507"/>
              </p:ext>
            </p:extLst>
          </p:nvPr>
        </p:nvGraphicFramePr>
        <p:xfrm>
          <a:off x="0" y="0"/>
          <a:ext cx="12192000" cy="684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">
                  <a:extLst>
                    <a:ext uri="{9D8B030D-6E8A-4147-A177-3AD203B41FA5}">
                      <a16:colId xmlns:a16="http://schemas.microsoft.com/office/drawing/2014/main" val="434091618"/>
                    </a:ext>
                  </a:extLst>
                </a:gridCol>
                <a:gridCol w="5080000">
                  <a:extLst>
                    <a:ext uri="{9D8B030D-6E8A-4147-A177-3AD203B41FA5}">
                      <a16:colId xmlns:a16="http://schemas.microsoft.com/office/drawing/2014/main" val="929395260"/>
                    </a:ext>
                  </a:extLst>
                </a:gridCol>
                <a:gridCol w="3441700">
                  <a:extLst>
                    <a:ext uri="{9D8B030D-6E8A-4147-A177-3AD203B41FA5}">
                      <a16:colId xmlns:a16="http://schemas.microsoft.com/office/drawing/2014/main" val="3574604834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311790949"/>
                    </a:ext>
                  </a:extLst>
                </a:gridCol>
              </a:tblGrid>
              <a:tr h="810216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nghe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góp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110451"/>
                  </a:ext>
                </a:extLst>
              </a:tr>
              <a:tr h="7264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Lần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Lời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góp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Suy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nghĩ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động</a:t>
                      </a:r>
                      <a:endParaRPr lang="en-US" sz="28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xét</a:t>
                      </a:r>
                      <a:endParaRPr lang="en-US" sz="28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662861"/>
                  </a:ext>
                </a:extLst>
              </a:tr>
              <a:tr h="81021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233856"/>
                  </a:ext>
                </a:extLst>
              </a:tr>
              <a:tr h="81021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030638"/>
                  </a:ext>
                </a:extLst>
              </a:tr>
              <a:tr h="81021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590203"/>
                  </a:ext>
                </a:extLst>
              </a:tr>
              <a:tr h="8102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Kết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cục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Nguyên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nhân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714749"/>
                  </a:ext>
                </a:extLst>
              </a:tr>
              <a:tr h="2067736">
                <a:tc gridSpan="2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03969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FEAB657-F241-23DC-2E14-786848EDB71B}"/>
              </a:ext>
            </a:extLst>
          </p:cNvPr>
          <p:cNvSpPr txBox="1"/>
          <p:nvPr/>
        </p:nvSpPr>
        <p:spPr>
          <a:xfrm>
            <a:off x="723900" y="1689100"/>
            <a:ext cx="520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Đẽo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cho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cao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cho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to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mới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dễ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cày</a:t>
            </a:r>
            <a:endParaRPr lang="en-US" sz="2800" dirty="0"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35129E-B59A-90E4-ED59-1CDBC971856E}"/>
              </a:ext>
            </a:extLst>
          </p:cNvPr>
          <p:cNvSpPr txBox="1"/>
          <p:nvPr/>
        </p:nvSpPr>
        <p:spPr>
          <a:xfrm>
            <a:off x="723900" y="2462540"/>
            <a:ext cx="520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Đẽo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nhỏ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và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thấp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hơn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mới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dễ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cày</a:t>
            </a:r>
            <a:endParaRPr lang="en-US" sz="2800" dirty="0"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35106-C904-83F9-9DC6-AB3668F120FA}"/>
              </a:ext>
            </a:extLst>
          </p:cNvPr>
          <p:cNvSpPr txBox="1"/>
          <p:nvPr/>
        </p:nvSpPr>
        <p:spPr>
          <a:xfrm>
            <a:off x="723900" y="3277230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Đẽo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to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gấp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2,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gấp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3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cho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voi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cày</a:t>
            </a:r>
            <a:endParaRPr lang="en-US" sz="2800" dirty="0"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22E17-EE73-0F7C-E60D-B6B4C32B073F}"/>
              </a:ext>
            </a:extLst>
          </p:cNvPr>
          <p:cNvSpPr txBox="1"/>
          <p:nvPr/>
        </p:nvSpPr>
        <p:spPr>
          <a:xfrm>
            <a:off x="5829300" y="1689100"/>
            <a:ext cx="341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Cho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là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phải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đẽo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ngay</a:t>
            </a:r>
            <a:endParaRPr lang="en-US" sz="2800" dirty="0"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B8D55F-9802-5B64-D8A7-E20BB1D4C696}"/>
              </a:ext>
            </a:extLst>
          </p:cNvPr>
          <p:cNvSpPr txBox="1"/>
          <p:nvPr/>
        </p:nvSpPr>
        <p:spPr>
          <a:xfrm>
            <a:off x="5829300" y="2462540"/>
            <a:ext cx="341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Cho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là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phải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đẽo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ngay</a:t>
            </a:r>
            <a:endParaRPr lang="en-US" sz="2800" dirty="0"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E199D8-6A63-8C62-4BE8-FA1E566784A1}"/>
              </a:ext>
            </a:extLst>
          </p:cNvPr>
          <p:cNvSpPr txBox="1"/>
          <p:nvPr/>
        </p:nvSpPr>
        <p:spPr>
          <a:xfrm>
            <a:off x="5829300" y="3277230"/>
            <a:ext cx="3532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Đem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hết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gỗ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ra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đẽo</a:t>
            </a:r>
            <a:endParaRPr lang="en-US" sz="2800" dirty="0"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3626EF-FC7D-DA6C-400F-ADB95E80ACC5}"/>
              </a:ext>
            </a:extLst>
          </p:cNvPr>
          <p:cNvSpPr txBox="1"/>
          <p:nvPr/>
        </p:nvSpPr>
        <p:spPr>
          <a:xfrm>
            <a:off x="9309100" y="1612900"/>
            <a:ext cx="2793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Người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thợ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mộc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đã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làm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theo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những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lời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khuyên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ngay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mà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không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suy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nghĩ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đắn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đo</a:t>
            </a:r>
            <a:endParaRPr lang="en-US" sz="2800" dirty="0"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BF3505-85A3-DB97-E073-1CDA541A8970}"/>
              </a:ext>
            </a:extLst>
          </p:cNvPr>
          <p:cNvSpPr txBox="1"/>
          <p:nvPr/>
        </p:nvSpPr>
        <p:spPr>
          <a:xfrm>
            <a:off x="60674" y="4923915"/>
            <a:ext cx="56670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Ngày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qua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tháng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lại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chẳng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ai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đến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mua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cày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;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Gỗ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đẽo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hỏng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hết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vốn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liếng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đi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đời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nhà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ma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Hiểu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ra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cả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tin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người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là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dại</a:t>
            </a:r>
            <a:endParaRPr lang="en-US" sz="2800" dirty="0"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AB43E5-9D02-ECAC-4643-06D4CC041C72}"/>
              </a:ext>
            </a:extLst>
          </p:cNvPr>
          <p:cNvSpPr txBox="1"/>
          <p:nvPr/>
        </p:nvSpPr>
        <p:spPr>
          <a:xfrm>
            <a:off x="5854699" y="5006376"/>
            <a:ext cx="62103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Không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có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lập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trường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chính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kiến</a:t>
            </a:r>
            <a:endParaRPr lang="en-US" sz="2800" dirty="0"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  <a:p>
            <a:pPr marL="457200" indent="-457200" algn="just"/>
            <a:endParaRPr lang="en-US" sz="1100" dirty="0"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Không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suy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nghĩ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thấu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đáo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chọn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lọc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khi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lắng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nghe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ý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kiến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của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người</a:t>
            </a:r>
            <a:r>
              <a:rPr lang="en-US" sz="2800" dirty="0">
                <a:latin typeface="#9Slide03 AmpleSoft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迷你简卡通" panose="03000509000000000000" pitchFamily="65" charset="-122"/>
              </a:rPr>
              <a:t>khác</a:t>
            </a:r>
            <a:endParaRPr lang="en-US" sz="2800" dirty="0">
              <a:latin typeface="#9Slide03 AmpleSoft" panose="02000000000000000000" pitchFamily="2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4537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06EF57-4A68-6D29-B1AC-95719E2C1ABC}"/>
              </a:ext>
            </a:extLst>
          </p:cNvPr>
          <p:cNvGrpSpPr/>
          <p:nvPr/>
        </p:nvGrpSpPr>
        <p:grpSpPr>
          <a:xfrm>
            <a:off x="6258344" y="1213008"/>
            <a:ext cx="5524220" cy="5054600"/>
            <a:chOff x="6312180" y="1536980"/>
            <a:chExt cx="5524220" cy="5054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20A13E-4EFB-1928-3CAC-1A9662284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6" b="2216"/>
            <a:stretch/>
          </p:blipFill>
          <p:spPr>
            <a:xfrm>
              <a:off x="6312180" y="1536980"/>
              <a:ext cx="5524220" cy="50546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93FB59-8406-7D4D-F6FC-C4B675BFE2F8}"/>
                </a:ext>
              </a:extLst>
            </p:cNvPr>
            <p:cNvSpPr/>
            <p:nvPr/>
          </p:nvSpPr>
          <p:spPr>
            <a:xfrm>
              <a:off x="7124700" y="2400300"/>
              <a:ext cx="2336800" cy="1028700"/>
            </a:xfrm>
            <a:prstGeom prst="rect">
              <a:avLst/>
            </a:prstGeom>
            <a:solidFill>
              <a:srgbClr val="01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#9Slide03 AmpleSoft" panose="02000000000000000000" pitchFamily="2" charset="0"/>
                </a:rPr>
                <a:t>THINK – PAIR - SHARE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B992A15-60B9-5C49-1AC0-3F4CC1C65495}"/>
              </a:ext>
            </a:extLst>
          </p:cNvPr>
          <p:cNvSpPr txBox="1"/>
          <p:nvPr/>
        </p:nvSpPr>
        <p:spPr>
          <a:xfrm>
            <a:off x="487301" y="1213008"/>
            <a:ext cx="5409919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#9Slide03 AmpleSoft" panose="02000000000000000000" pitchFamily="2" charset="0"/>
              </a:rPr>
              <a:t>Từ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câu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chuyện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của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người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thợ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mộc</a:t>
            </a:r>
            <a:r>
              <a:rPr lang="en-US" sz="3600" dirty="0">
                <a:latin typeface="#9Slide03 AmpleSoft" panose="02000000000000000000" pitchFamily="2" charset="0"/>
              </a:rPr>
              <a:t>, </a:t>
            </a:r>
            <a:r>
              <a:rPr lang="en-US" sz="3600" dirty="0" err="1">
                <a:latin typeface="#9Slide03 AmpleSoft" panose="02000000000000000000" pitchFamily="2" charset="0"/>
              </a:rPr>
              <a:t>em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rút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ra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bài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học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gì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cho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bản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thân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mình</a:t>
            </a:r>
            <a:r>
              <a:rPr lang="en-US" sz="3600" dirty="0">
                <a:latin typeface="#9Slide03 AmpleSoft" panose="02000000000000000000" pitchFamily="2" charset="0"/>
              </a:rPr>
              <a:t>?</a:t>
            </a:r>
          </a:p>
          <a:p>
            <a:pPr algn="just"/>
            <a:endParaRPr lang="en-US" sz="1500" dirty="0">
              <a:latin typeface="#9Slide03 AmpleSoft" panose="02000000000000000000" pitchFamily="2" charset="0"/>
            </a:endParaRPr>
          </a:p>
          <a:p>
            <a:pPr algn="just"/>
            <a:endParaRPr lang="en-US" sz="1500" dirty="0">
              <a:latin typeface="#9Slide03 AmpleSoft" panose="02000000000000000000" pitchFamily="2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#9Slide03 AmpleSoft" panose="02000000000000000000" pitchFamily="2" charset="0"/>
              </a:rPr>
              <a:t>Em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hiểu</a:t>
            </a:r>
            <a:r>
              <a:rPr lang="en-US" sz="3600" dirty="0">
                <a:latin typeface="#9Slide03 AmpleSoft" panose="02000000000000000000" pitchFamily="2" charset="0"/>
              </a:rPr>
              <a:t> ý </a:t>
            </a:r>
            <a:r>
              <a:rPr lang="en-US" sz="3600" dirty="0" err="1">
                <a:latin typeface="#9Slide03 AmpleSoft" panose="02000000000000000000" pitchFamily="2" charset="0"/>
              </a:rPr>
              <a:t>nghĩa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chính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của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câu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thành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ngữ</a:t>
            </a:r>
            <a:r>
              <a:rPr lang="en-US" sz="3600" dirty="0">
                <a:latin typeface="#9Slide03 AmpleSoft" panose="02000000000000000000" pitchFamily="2" charset="0"/>
              </a:rPr>
              <a:t> “</a:t>
            </a:r>
            <a:r>
              <a:rPr lang="en-US" sz="3600" dirty="0" err="1">
                <a:latin typeface="#9Slide03 AmpleSoft" panose="02000000000000000000" pitchFamily="2" charset="0"/>
              </a:rPr>
              <a:t>Đẽo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cày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giữa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đường</a:t>
            </a:r>
            <a:r>
              <a:rPr lang="en-US" sz="3600" dirty="0">
                <a:latin typeface="#9Slide03 AmpleSoft" panose="02000000000000000000" pitchFamily="2" charset="0"/>
              </a:rPr>
              <a:t>” </a:t>
            </a:r>
            <a:r>
              <a:rPr lang="en-US" sz="3600" dirty="0" err="1">
                <a:latin typeface="#9Slide03 AmpleSoft" panose="02000000000000000000" pitchFamily="2" charset="0"/>
              </a:rPr>
              <a:t>là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gì</a:t>
            </a:r>
            <a:r>
              <a:rPr lang="en-US" sz="3600" dirty="0">
                <a:latin typeface="#9Slide03 AmpleSoft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47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004FAB-B281-EF0F-DCE0-C5EAAE4D0399}"/>
              </a:ext>
            </a:extLst>
          </p:cNvPr>
          <p:cNvSpPr txBox="1"/>
          <p:nvPr/>
        </p:nvSpPr>
        <p:spPr>
          <a:xfrm flipH="1">
            <a:off x="8678885" y="1105753"/>
            <a:ext cx="2239281" cy="4913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Con </a:t>
            </a:r>
            <a:r>
              <a:rPr lang="en-US" sz="53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quạ</a:t>
            </a:r>
            <a:r>
              <a:rPr lang="en-US" sz="53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3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uống</a:t>
            </a:r>
            <a:r>
              <a:rPr lang="en-US" sz="53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3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nước</a:t>
            </a:r>
            <a:endParaRPr lang="en-US" sz="5333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052" name="Picture 4" descr="Con quạ khát nước | Tiếng Việt Thực Hành">
            <a:extLst>
              <a:ext uri="{FF2B5EF4-FFF2-40B4-BE49-F238E27FC236}">
                <a16:creationId xmlns:a16="http://schemas.microsoft.com/office/drawing/2014/main" id="{23B0F3A5-5FCB-A81F-1464-6EC7884FD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6"/>
          <a:stretch/>
        </p:blipFill>
        <p:spPr bwMode="auto">
          <a:xfrm>
            <a:off x="-1" y="-1"/>
            <a:ext cx="7400261" cy="68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3518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3E647B-860C-3115-6CFB-AEEC83D08AE8}"/>
              </a:ext>
            </a:extLst>
          </p:cNvPr>
          <p:cNvSpPr txBox="1"/>
          <p:nvPr/>
        </p:nvSpPr>
        <p:spPr>
          <a:xfrm>
            <a:off x="1053833" y="388955"/>
            <a:ext cx="10084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3. </a:t>
            </a:r>
            <a:r>
              <a:rPr lang="en-US" sz="54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Bài</a:t>
            </a:r>
            <a:r>
              <a:rPr lang="en-US" sz="54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học</a:t>
            </a:r>
            <a:r>
              <a:rPr lang="en-US" sz="54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cuộc</a:t>
            </a:r>
            <a:r>
              <a:rPr lang="en-US" sz="54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sống</a:t>
            </a:r>
            <a:endParaRPr lang="en-US" sz="5400" dirty="0">
              <a:solidFill>
                <a:srgbClr val="0070C0"/>
              </a:solidFill>
              <a:latin typeface="#9Slide03 SVN-Hand Gothic Bold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5" name="Picture 2" descr="Soạn bài Đẽo cày giữa đường lớp 7 trang 6 Tập 2 - Cánh diều">
            <a:extLst>
              <a:ext uri="{FF2B5EF4-FFF2-40B4-BE49-F238E27FC236}">
                <a16:creationId xmlns:a16="http://schemas.microsoft.com/office/drawing/2014/main" id="{395E882A-AF26-AA70-0869-B3EEFD5FF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r="-416"/>
          <a:stretch/>
        </p:blipFill>
        <p:spPr bwMode="auto">
          <a:xfrm>
            <a:off x="4543423" y="2108620"/>
            <a:ext cx="3105151" cy="2991643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2671F61-EEC0-B60A-E697-EE08C9CE50D9}"/>
              </a:ext>
            </a:extLst>
          </p:cNvPr>
          <p:cNvGrpSpPr/>
          <p:nvPr/>
        </p:nvGrpSpPr>
        <p:grpSpPr>
          <a:xfrm>
            <a:off x="533072" y="1468063"/>
            <a:ext cx="3429328" cy="2189537"/>
            <a:chOff x="533072" y="1468063"/>
            <a:chExt cx="3429328" cy="2189537"/>
          </a:xfrm>
        </p:grpSpPr>
        <p:sp>
          <p:nvSpPr>
            <p:cNvPr id="7" name="Freeform 46">
              <a:extLst>
                <a:ext uri="{FF2B5EF4-FFF2-40B4-BE49-F238E27FC236}">
                  <a16:creationId xmlns:a16="http://schemas.microsoft.com/office/drawing/2014/main" id="{9CD834D1-E644-384C-5CC1-C8967B4BB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72" y="1468063"/>
              <a:ext cx="3429328" cy="2189537"/>
            </a:xfrm>
            <a:custGeom>
              <a:avLst/>
              <a:gdLst>
                <a:gd name="T0" fmla="*/ 25 w 423"/>
                <a:gd name="T1" fmla="*/ 101 h 476"/>
                <a:gd name="T2" fmla="*/ 186 w 423"/>
                <a:gd name="T3" fmla="*/ 8 h 476"/>
                <a:gd name="T4" fmla="*/ 237 w 423"/>
                <a:gd name="T5" fmla="*/ 8 h 476"/>
                <a:gd name="T6" fmla="*/ 397 w 423"/>
                <a:gd name="T7" fmla="*/ 101 h 476"/>
                <a:gd name="T8" fmla="*/ 423 w 423"/>
                <a:gd name="T9" fmla="*/ 145 h 476"/>
                <a:gd name="T10" fmla="*/ 423 w 423"/>
                <a:gd name="T11" fmla="*/ 331 h 476"/>
                <a:gd name="T12" fmla="*/ 398 w 423"/>
                <a:gd name="T13" fmla="*/ 375 h 476"/>
                <a:gd name="T14" fmla="*/ 237 w 423"/>
                <a:gd name="T15" fmla="*/ 467 h 476"/>
                <a:gd name="T16" fmla="*/ 186 w 423"/>
                <a:gd name="T17" fmla="*/ 467 h 476"/>
                <a:gd name="T18" fmla="*/ 105 w 423"/>
                <a:gd name="T19" fmla="*/ 421 h 476"/>
                <a:gd name="T20" fmla="*/ 25 w 423"/>
                <a:gd name="T21" fmla="*/ 375 h 476"/>
                <a:gd name="T22" fmla="*/ 0 w 423"/>
                <a:gd name="T23" fmla="*/ 330 h 476"/>
                <a:gd name="T24" fmla="*/ 0 w 423"/>
                <a:gd name="T25" fmla="*/ 145 h 476"/>
                <a:gd name="T26" fmla="*/ 25 w 423"/>
                <a:gd name="T27" fmla="*/ 10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3" h="476">
                  <a:moveTo>
                    <a:pt x="25" y="101"/>
                  </a:moveTo>
                  <a:cubicBezTo>
                    <a:pt x="79" y="70"/>
                    <a:pt x="132" y="39"/>
                    <a:pt x="186" y="8"/>
                  </a:cubicBezTo>
                  <a:cubicBezTo>
                    <a:pt x="202" y="0"/>
                    <a:pt x="221" y="0"/>
                    <a:pt x="237" y="8"/>
                  </a:cubicBezTo>
                  <a:cubicBezTo>
                    <a:pt x="290" y="39"/>
                    <a:pt x="344" y="70"/>
                    <a:pt x="397" y="101"/>
                  </a:cubicBezTo>
                  <a:cubicBezTo>
                    <a:pt x="413" y="110"/>
                    <a:pt x="422" y="127"/>
                    <a:pt x="423" y="145"/>
                  </a:cubicBezTo>
                  <a:cubicBezTo>
                    <a:pt x="423" y="331"/>
                    <a:pt x="423" y="331"/>
                    <a:pt x="423" y="331"/>
                  </a:cubicBezTo>
                  <a:cubicBezTo>
                    <a:pt x="422" y="348"/>
                    <a:pt x="413" y="365"/>
                    <a:pt x="398" y="375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21" y="476"/>
                    <a:pt x="201" y="476"/>
                    <a:pt x="186" y="467"/>
                  </a:cubicBezTo>
                  <a:cubicBezTo>
                    <a:pt x="105" y="421"/>
                    <a:pt x="105" y="421"/>
                    <a:pt x="105" y="421"/>
                  </a:cubicBezTo>
                  <a:cubicBezTo>
                    <a:pt x="25" y="375"/>
                    <a:pt x="25" y="375"/>
                    <a:pt x="25" y="375"/>
                  </a:cubicBezTo>
                  <a:cubicBezTo>
                    <a:pt x="10" y="365"/>
                    <a:pt x="0" y="348"/>
                    <a:pt x="0" y="33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27"/>
                    <a:pt x="10" y="110"/>
                    <a:pt x="25" y="10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FABAA"/>
              </a:solidFill>
            </a:ln>
            <a:effectLst>
              <a:outerShdw blurRad="76200" dist="76200" dir="2700000" algn="tl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>
                <a:latin typeface="Futura-Condensed-Normal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FF4B38-47AA-45A9-A9FC-43F95BEB0378}"/>
                </a:ext>
              </a:extLst>
            </p:cNvPr>
            <p:cNvSpPr txBox="1"/>
            <p:nvPr/>
          </p:nvSpPr>
          <p:spPr>
            <a:xfrm>
              <a:off x="533072" y="1831707"/>
              <a:ext cx="337885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#9Slide03 AmpleSoft" panose="02000000000000000000" pitchFamily="2" charset="0"/>
                </a:rPr>
                <a:t>Giữ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vững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lập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trường</a:t>
              </a:r>
              <a:r>
                <a:rPr lang="en-US" sz="3200" dirty="0">
                  <a:latin typeface="#9Slide03 AmpleSoft" panose="02000000000000000000" pitchFamily="2" charset="0"/>
                </a:rPr>
                <a:t>, </a:t>
              </a:r>
              <a:r>
                <a:rPr lang="en-US" sz="3200" dirty="0" err="1">
                  <a:latin typeface="#9Slide03 AmpleSoft" panose="02000000000000000000" pitchFamily="2" charset="0"/>
                </a:rPr>
                <a:t>lắng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nghe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chọn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lọc</a:t>
              </a:r>
              <a:endParaRPr lang="en-US" sz="3200" dirty="0">
                <a:latin typeface="#9Slide03 AmpleSoft" panose="020000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5F2A2E-7826-7718-FA50-DEC164F15782}"/>
              </a:ext>
            </a:extLst>
          </p:cNvPr>
          <p:cNvGrpSpPr/>
          <p:nvPr/>
        </p:nvGrpSpPr>
        <p:grpSpPr>
          <a:xfrm>
            <a:off x="8280072" y="1468063"/>
            <a:ext cx="3429328" cy="2189537"/>
            <a:chOff x="8280072" y="1468063"/>
            <a:chExt cx="3429328" cy="2189537"/>
          </a:xfrm>
        </p:grpSpPr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1F153AD1-14E9-5FDB-A819-D4F4B1DA3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0072" y="1468063"/>
              <a:ext cx="3429328" cy="2189537"/>
            </a:xfrm>
            <a:custGeom>
              <a:avLst/>
              <a:gdLst>
                <a:gd name="T0" fmla="*/ 25 w 423"/>
                <a:gd name="T1" fmla="*/ 101 h 476"/>
                <a:gd name="T2" fmla="*/ 186 w 423"/>
                <a:gd name="T3" fmla="*/ 8 h 476"/>
                <a:gd name="T4" fmla="*/ 237 w 423"/>
                <a:gd name="T5" fmla="*/ 8 h 476"/>
                <a:gd name="T6" fmla="*/ 397 w 423"/>
                <a:gd name="T7" fmla="*/ 101 h 476"/>
                <a:gd name="T8" fmla="*/ 423 w 423"/>
                <a:gd name="T9" fmla="*/ 145 h 476"/>
                <a:gd name="T10" fmla="*/ 423 w 423"/>
                <a:gd name="T11" fmla="*/ 331 h 476"/>
                <a:gd name="T12" fmla="*/ 398 w 423"/>
                <a:gd name="T13" fmla="*/ 375 h 476"/>
                <a:gd name="T14" fmla="*/ 237 w 423"/>
                <a:gd name="T15" fmla="*/ 467 h 476"/>
                <a:gd name="T16" fmla="*/ 186 w 423"/>
                <a:gd name="T17" fmla="*/ 467 h 476"/>
                <a:gd name="T18" fmla="*/ 105 w 423"/>
                <a:gd name="T19" fmla="*/ 421 h 476"/>
                <a:gd name="T20" fmla="*/ 25 w 423"/>
                <a:gd name="T21" fmla="*/ 375 h 476"/>
                <a:gd name="T22" fmla="*/ 0 w 423"/>
                <a:gd name="T23" fmla="*/ 330 h 476"/>
                <a:gd name="T24" fmla="*/ 0 w 423"/>
                <a:gd name="T25" fmla="*/ 145 h 476"/>
                <a:gd name="T26" fmla="*/ 25 w 423"/>
                <a:gd name="T27" fmla="*/ 10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3" h="476">
                  <a:moveTo>
                    <a:pt x="25" y="101"/>
                  </a:moveTo>
                  <a:cubicBezTo>
                    <a:pt x="79" y="70"/>
                    <a:pt x="132" y="39"/>
                    <a:pt x="186" y="8"/>
                  </a:cubicBezTo>
                  <a:cubicBezTo>
                    <a:pt x="202" y="0"/>
                    <a:pt x="221" y="0"/>
                    <a:pt x="237" y="8"/>
                  </a:cubicBezTo>
                  <a:cubicBezTo>
                    <a:pt x="290" y="39"/>
                    <a:pt x="344" y="70"/>
                    <a:pt x="397" y="101"/>
                  </a:cubicBezTo>
                  <a:cubicBezTo>
                    <a:pt x="413" y="110"/>
                    <a:pt x="422" y="127"/>
                    <a:pt x="423" y="145"/>
                  </a:cubicBezTo>
                  <a:cubicBezTo>
                    <a:pt x="423" y="331"/>
                    <a:pt x="423" y="331"/>
                    <a:pt x="423" y="331"/>
                  </a:cubicBezTo>
                  <a:cubicBezTo>
                    <a:pt x="422" y="348"/>
                    <a:pt x="413" y="365"/>
                    <a:pt x="398" y="375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21" y="476"/>
                    <a:pt x="201" y="476"/>
                    <a:pt x="186" y="467"/>
                  </a:cubicBezTo>
                  <a:cubicBezTo>
                    <a:pt x="105" y="421"/>
                    <a:pt x="105" y="421"/>
                    <a:pt x="105" y="421"/>
                  </a:cubicBezTo>
                  <a:cubicBezTo>
                    <a:pt x="25" y="375"/>
                    <a:pt x="25" y="375"/>
                    <a:pt x="25" y="375"/>
                  </a:cubicBezTo>
                  <a:cubicBezTo>
                    <a:pt x="10" y="365"/>
                    <a:pt x="0" y="348"/>
                    <a:pt x="0" y="33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27"/>
                    <a:pt x="10" y="110"/>
                    <a:pt x="25" y="10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FABAA"/>
              </a:solidFill>
            </a:ln>
            <a:effectLst>
              <a:outerShdw blurRad="76200" dist="76200" dir="2700000" algn="tl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>
                <a:latin typeface="Futura-Condensed-Normal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B92C78-7A4D-8525-3FB1-2F04ED510BED}"/>
                </a:ext>
              </a:extLst>
            </p:cNvPr>
            <p:cNvSpPr txBox="1"/>
            <p:nvPr/>
          </p:nvSpPr>
          <p:spPr>
            <a:xfrm>
              <a:off x="8280072" y="1804962"/>
              <a:ext cx="342932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#9Slide03 AmpleSoft" panose="02000000000000000000" pitchFamily="2" charset="0"/>
                </a:rPr>
                <a:t>Xác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định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mục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</a:p>
            <a:p>
              <a:pPr algn="ctr"/>
              <a:r>
                <a:rPr lang="en-US" sz="3200" dirty="0" err="1">
                  <a:latin typeface="#9Slide03 AmpleSoft" panose="02000000000000000000" pitchFamily="2" charset="0"/>
                </a:rPr>
                <a:t>tiêu</a:t>
              </a:r>
              <a:r>
                <a:rPr lang="en-US" sz="3200" dirty="0">
                  <a:latin typeface="#9Slide03 AmpleSoft" panose="02000000000000000000" pitchFamily="2" charset="0"/>
                </a:rPr>
                <a:t>, </a:t>
              </a:r>
              <a:r>
                <a:rPr lang="en-US" sz="3200" dirty="0" err="1">
                  <a:latin typeface="#9Slide03 AmpleSoft" panose="02000000000000000000" pitchFamily="2" charset="0"/>
                </a:rPr>
                <a:t>kế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hoạch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rõ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ràng</a:t>
              </a:r>
              <a:r>
                <a:rPr lang="en-US" sz="3200" dirty="0">
                  <a:latin typeface="#9Slide03 AmpleSoft" panose="02000000000000000000" pitchFamily="2" charset="0"/>
                </a:rPr>
                <a:t>, </a:t>
              </a:r>
              <a:r>
                <a:rPr lang="en-US" sz="3200" dirty="0" err="1">
                  <a:latin typeface="#9Slide03 AmpleSoft" panose="02000000000000000000" pitchFamily="2" charset="0"/>
                </a:rPr>
                <a:t>cụ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thể</a:t>
              </a:r>
              <a:endParaRPr lang="en-US" sz="3200" dirty="0">
                <a:latin typeface="#9Slide03 AmpleSoft" panose="02000000000000000000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085B2A-B4CC-F123-4ABE-DB0C95DA96F0}"/>
              </a:ext>
            </a:extLst>
          </p:cNvPr>
          <p:cNvGrpSpPr/>
          <p:nvPr/>
        </p:nvGrpSpPr>
        <p:grpSpPr>
          <a:xfrm>
            <a:off x="533072" y="4275043"/>
            <a:ext cx="3429328" cy="2189537"/>
            <a:chOff x="533072" y="4275043"/>
            <a:chExt cx="3429328" cy="2189537"/>
          </a:xfrm>
        </p:grpSpPr>
        <p:sp>
          <p:nvSpPr>
            <p:cNvPr id="10" name="Freeform 46">
              <a:extLst>
                <a:ext uri="{FF2B5EF4-FFF2-40B4-BE49-F238E27FC236}">
                  <a16:creationId xmlns:a16="http://schemas.microsoft.com/office/drawing/2014/main" id="{D1150A03-7E4D-ADAE-3E8D-208081A28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72" y="4275043"/>
              <a:ext cx="3429328" cy="2189537"/>
            </a:xfrm>
            <a:custGeom>
              <a:avLst/>
              <a:gdLst>
                <a:gd name="T0" fmla="*/ 25 w 423"/>
                <a:gd name="T1" fmla="*/ 101 h 476"/>
                <a:gd name="T2" fmla="*/ 186 w 423"/>
                <a:gd name="T3" fmla="*/ 8 h 476"/>
                <a:gd name="T4" fmla="*/ 237 w 423"/>
                <a:gd name="T5" fmla="*/ 8 h 476"/>
                <a:gd name="T6" fmla="*/ 397 w 423"/>
                <a:gd name="T7" fmla="*/ 101 h 476"/>
                <a:gd name="T8" fmla="*/ 423 w 423"/>
                <a:gd name="T9" fmla="*/ 145 h 476"/>
                <a:gd name="T10" fmla="*/ 423 w 423"/>
                <a:gd name="T11" fmla="*/ 331 h 476"/>
                <a:gd name="T12" fmla="*/ 398 w 423"/>
                <a:gd name="T13" fmla="*/ 375 h 476"/>
                <a:gd name="T14" fmla="*/ 237 w 423"/>
                <a:gd name="T15" fmla="*/ 467 h 476"/>
                <a:gd name="T16" fmla="*/ 186 w 423"/>
                <a:gd name="T17" fmla="*/ 467 h 476"/>
                <a:gd name="T18" fmla="*/ 105 w 423"/>
                <a:gd name="T19" fmla="*/ 421 h 476"/>
                <a:gd name="T20" fmla="*/ 25 w 423"/>
                <a:gd name="T21" fmla="*/ 375 h 476"/>
                <a:gd name="T22" fmla="*/ 0 w 423"/>
                <a:gd name="T23" fmla="*/ 330 h 476"/>
                <a:gd name="T24" fmla="*/ 0 w 423"/>
                <a:gd name="T25" fmla="*/ 145 h 476"/>
                <a:gd name="T26" fmla="*/ 25 w 423"/>
                <a:gd name="T27" fmla="*/ 10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3" h="476">
                  <a:moveTo>
                    <a:pt x="25" y="101"/>
                  </a:moveTo>
                  <a:cubicBezTo>
                    <a:pt x="79" y="70"/>
                    <a:pt x="132" y="39"/>
                    <a:pt x="186" y="8"/>
                  </a:cubicBezTo>
                  <a:cubicBezTo>
                    <a:pt x="202" y="0"/>
                    <a:pt x="221" y="0"/>
                    <a:pt x="237" y="8"/>
                  </a:cubicBezTo>
                  <a:cubicBezTo>
                    <a:pt x="290" y="39"/>
                    <a:pt x="344" y="70"/>
                    <a:pt x="397" y="101"/>
                  </a:cubicBezTo>
                  <a:cubicBezTo>
                    <a:pt x="413" y="110"/>
                    <a:pt x="422" y="127"/>
                    <a:pt x="423" y="145"/>
                  </a:cubicBezTo>
                  <a:cubicBezTo>
                    <a:pt x="423" y="331"/>
                    <a:pt x="423" y="331"/>
                    <a:pt x="423" y="331"/>
                  </a:cubicBezTo>
                  <a:cubicBezTo>
                    <a:pt x="422" y="348"/>
                    <a:pt x="413" y="365"/>
                    <a:pt x="398" y="375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21" y="476"/>
                    <a:pt x="201" y="476"/>
                    <a:pt x="186" y="467"/>
                  </a:cubicBezTo>
                  <a:cubicBezTo>
                    <a:pt x="105" y="421"/>
                    <a:pt x="105" y="421"/>
                    <a:pt x="105" y="421"/>
                  </a:cubicBezTo>
                  <a:cubicBezTo>
                    <a:pt x="25" y="375"/>
                    <a:pt x="25" y="375"/>
                    <a:pt x="25" y="375"/>
                  </a:cubicBezTo>
                  <a:cubicBezTo>
                    <a:pt x="10" y="365"/>
                    <a:pt x="0" y="348"/>
                    <a:pt x="0" y="33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27"/>
                    <a:pt x="10" y="110"/>
                    <a:pt x="25" y="10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FABAA"/>
              </a:solidFill>
            </a:ln>
            <a:effectLst>
              <a:outerShdw blurRad="76200" dist="76200" dir="2700000" algn="tl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>
                <a:latin typeface="Futura-Condensed-Normal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385137-F8D8-6C31-1771-BCFEB354D2AC}"/>
                </a:ext>
              </a:extLst>
            </p:cNvPr>
            <p:cNvSpPr txBox="1"/>
            <p:nvPr/>
          </p:nvSpPr>
          <p:spPr>
            <a:xfrm>
              <a:off x="590385" y="4605107"/>
              <a:ext cx="326422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#9Slide03 AmpleSoft" panose="02000000000000000000" pitchFamily="2" charset="0"/>
                </a:rPr>
                <a:t>Không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đưa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ra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lời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khuyên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khi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không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có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chuyên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môn</a:t>
              </a:r>
              <a:endParaRPr lang="en-US" sz="3200" dirty="0">
                <a:latin typeface="#9Slide03 AmpleSoft" panose="02000000000000000000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DD81FB-0083-AC49-2083-0530B3EF99C9}"/>
              </a:ext>
            </a:extLst>
          </p:cNvPr>
          <p:cNvGrpSpPr/>
          <p:nvPr/>
        </p:nvGrpSpPr>
        <p:grpSpPr>
          <a:xfrm>
            <a:off x="8280072" y="4275043"/>
            <a:ext cx="3429328" cy="2189537"/>
            <a:chOff x="8280072" y="4275043"/>
            <a:chExt cx="3429328" cy="2189537"/>
          </a:xfrm>
        </p:grpSpPr>
        <p:sp>
          <p:nvSpPr>
            <p:cNvPr id="11" name="Freeform 46">
              <a:extLst>
                <a:ext uri="{FF2B5EF4-FFF2-40B4-BE49-F238E27FC236}">
                  <a16:creationId xmlns:a16="http://schemas.microsoft.com/office/drawing/2014/main" id="{33EAD2CD-EA38-9E03-AD27-21206E8FA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0072" y="4275043"/>
              <a:ext cx="3429328" cy="2189537"/>
            </a:xfrm>
            <a:custGeom>
              <a:avLst/>
              <a:gdLst>
                <a:gd name="T0" fmla="*/ 25 w 423"/>
                <a:gd name="T1" fmla="*/ 101 h 476"/>
                <a:gd name="T2" fmla="*/ 186 w 423"/>
                <a:gd name="T3" fmla="*/ 8 h 476"/>
                <a:gd name="T4" fmla="*/ 237 w 423"/>
                <a:gd name="T5" fmla="*/ 8 h 476"/>
                <a:gd name="T6" fmla="*/ 397 w 423"/>
                <a:gd name="T7" fmla="*/ 101 h 476"/>
                <a:gd name="T8" fmla="*/ 423 w 423"/>
                <a:gd name="T9" fmla="*/ 145 h 476"/>
                <a:gd name="T10" fmla="*/ 423 w 423"/>
                <a:gd name="T11" fmla="*/ 331 h 476"/>
                <a:gd name="T12" fmla="*/ 398 w 423"/>
                <a:gd name="T13" fmla="*/ 375 h 476"/>
                <a:gd name="T14" fmla="*/ 237 w 423"/>
                <a:gd name="T15" fmla="*/ 467 h 476"/>
                <a:gd name="T16" fmla="*/ 186 w 423"/>
                <a:gd name="T17" fmla="*/ 467 h 476"/>
                <a:gd name="T18" fmla="*/ 105 w 423"/>
                <a:gd name="T19" fmla="*/ 421 h 476"/>
                <a:gd name="T20" fmla="*/ 25 w 423"/>
                <a:gd name="T21" fmla="*/ 375 h 476"/>
                <a:gd name="T22" fmla="*/ 0 w 423"/>
                <a:gd name="T23" fmla="*/ 330 h 476"/>
                <a:gd name="T24" fmla="*/ 0 w 423"/>
                <a:gd name="T25" fmla="*/ 145 h 476"/>
                <a:gd name="T26" fmla="*/ 25 w 423"/>
                <a:gd name="T27" fmla="*/ 10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3" h="476">
                  <a:moveTo>
                    <a:pt x="25" y="101"/>
                  </a:moveTo>
                  <a:cubicBezTo>
                    <a:pt x="79" y="70"/>
                    <a:pt x="132" y="39"/>
                    <a:pt x="186" y="8"/>
                  </a:cubicBezTo>
                  <a:cubicBezTo>
                    <a:pt x="202" y="0"/>
                    <a:pt x="221" y="0"/>
                    <a:pt x="237" y="8"/>
                  </a:cubicBezTo>
                  <a:cubicBezTo>
                    <a:pt x="290" y="39"/>
                    <a:pt x="344" y="70"/>
                    <a:pt x="397" y="101"/>
                  </a:cubicBezTo>
                  <a:cubicBezTo>
                    <a:pt x="413" y="110"/>
                    <a:pt x="422" y="127"/>
                    <a:pt x="423" y="145"/>
                  </a:cubicBezTo>
                  <a:cubicBezTo>
                    <a:pt x="423" y="331"/>
                    <a:pt x="423" y="331"/>
                    <a:pt x="423" y="331"/>
                  </a:cubicBezTo>
                  <a:cubicBezTo>
                    <a:pt x="422" y="348"/>
                    <a:pt x="413" y="365"/>
                    <a:pt x="398" y="375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21" y="476"/>
                    <a:pt x="201" y="476"/>
                    <a:pt x="186" y="467"/>
                  </a:cubicBezTo>
                  <a:cubicBezTo>
                    <a:pt x="105" y="421"/>
                    <a:pt x="105" y="421"/>
                    <a:pt x="105" y="421"/>
                  </a:cubicBezTo>
                  <a:cubicBezTo>
                    <a:pt x="25" y="375"/>
                    <a:pt x="25" y="375"/>
                    <a:pt x="25" y="375"/>
                  </a:cubicBezTo>
                  <a:cubicBezTo>
                    <a:pt x="10" y="365"/>
                    <a:pt x="0" y="348"/>
                    <a:pt x="0" y="33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27"/>
                    <a:pt x="10" y="110"/>
                    <a:pt x="25" y="10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FABAA"/>
              </a:solidFill>
            </a:ln>
            <a:effectLst>
              <a:outerShdw blurRad="76200" dist="76200" dir="2700000" algn="tl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>
                <a:latin typeface="Futura-Condensed-Normal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B6DA02-171D-8FCB-2EC1-9EF82BC43AEE}"/>
                </a:ext>
              </a:extLst>
            </p:cNvPr>
            <p:cNvSpPr txBox="1"/>
            <p:nvPr/>
          </p:nvSpPr>
          <p:spPr>
            <a:xfrm>
              <a:off x="8280072" y="5033762"/>
              <a:ext cx="34293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#9Slide03 AmpleSoft" panose="02000000000000000000" pitchFamily="2" charset="0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09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Đẽo Cày Giữa Đường | Truyện Ngụ Ngôn Chọn Lọc">
            <a:extLst>
              <a:ext uri="{FF2B5EF4-FFF2-40B4-BE49-F238E27FC236}">
                <a16:creationId xmlns:a16="http://schemas.microsoft.com/office/drawing/2014/main" id="{981CE60F-BD70-6F41-C4D3-FC9E8DB80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1"/>
          <a:stretch/>
        </p:blipFill>
        <p:spPr bwMode="auto">
          <a:xfrm>
            <a:off x="572525" y="2573277"/>
            <a:ext cx="3997884" cy="3297869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32A890-5ED4-4E65-2EF3-51335E2F4014}"/>
              </a:ext>
            </a:extLst>
          </p:cNvPr>
          <p:cNvSpPr txBox="1"/>
          <p:nvPr/>
        </p:nvSpPr>
        <p:spPr>
          <a:xfrm>
            <a:off x="1854270" y="765315"/>
            <a:ext cx="84834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Thành</a:t>
            </a:r>
            <a:r>
              <a:rPr lang="en-US" sz="44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ngữ</a:t>
            </a:r>
            <a:r>
              <a:rPr lang="en-US" sz="4400" dirty="0">
                <a:solidFill>
                  <a:srgbClr val="0070C0"/>
                </a:solidFill>
                <a:latin typeface="#9Slide03 Ample" panose="02000000000000000000" pitchFamily="2" charset="0"/>
              </a:rPr>
              <a:t> “</a:t>
            </a:r>
            <a:r>
              <a:rPr lang="en-US" sz="44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Đẽo</a:t>
            </a:r>
            <a:r>
              <a:rPr lang="en-US" sz="44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cày</a:t>
            </a:r>
            <a:r>
              <a:rPr lang="en-US" sz="44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giữa</a:t>
            </a:r>
            <a:r>
              <a:rPr lang="en-US" sz="44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đường</a:t>
            </a:r>
            <a:r>
              <a:rPr lang="en-US" sz="4400" dirty="0">
                <a:solidFill>
                  <a:srgbClr val="0070C0"/>
                </a:solidFill>
                <a:latin typeface="#9Slide03 Ample" panose="02000000000000000000" pitchFamily="2" charset="0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DB3AF-9927-2F25-A665-CAF39F207422}"/>
              </a:ext>
            </a:extLst>
          </p:cNvPr>
          <p:cNvSpPr txBox="1"/>
          <p:nvPr/>
        </p:nvSpPr>
        <p:spPr>
          <a:xfrm>
            <a:off x="5346700" y="2270160"/>
            <a:ext cx="604417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dirty="0" err="1">
                <a:latin typeface="#9Slide03 AmpleSoft" panose="02000000000000000000" pitchFamily="2" charset="0"/>
              </a:rPr>
              <a:t>Hàm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chỉ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những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người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không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có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chính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kiến</a:t>
            </a:r>
            <a:r>
              <a:rPr lang="en-US" sz="3800" dirty="0">
                <a:latin typeface="#9Slide03 AmpleSoft" panose="02000000000000000000" pitchFamily="2" charset="0"/>
              </a:rPr>
              <a:t>, </a:t>
            </a:r>
            <a:r>
              <a:rPr lang="en-US" sz="3800" dirty="0" err="1">
                <a:latin typeface="#9Slide03 AmpleSoft" panose="02000000000000000000" pitchFamily="2" charset="0"/>
              </a:rPr>
              <a:t>luôn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bị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động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và</a:t>
            </a:r>
            <a:r>
              <a:rPr lang="en-US" sz="3800" dirty="0">
                <a:latin typeface="#9Slide03 AmpleSoft" panose="02000000000000000000" pitchFamily="2" charset="0"/>
              </a:rPr>
              <a:t> hay </a:t>
            </a:r>
            <a:r>
              <a:rPr lang="en-US" sz="3800" dirty="0" err="1">
                <a:latin typeface="#9Slide03 AmpleSoft" panose="02000000000000000000" pitchFamily="2" charset="0"/>
              </a:rPr>
              <a:t>thay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đổi</a:t>
            </a:r>
            <a:r>
              <a:rPr lang="en-US" sz="3800" dirty="0">
                <a:latin typeface="#9Slide03 AmpleSoft" panose="02000000000000000000" pitchFamily="2" charset="0"/>
              </a:rPr>
              <a:t>, </a:t>
            </a:r>
            <a:r>
              <a:rPr lang="en-US" sz="3800" dirty="0" err="1">
                <a:latin typeface="#9Slide03 AmpleSoft" panose="02000000000000000000" pitchFamily="2" charset="0"/>
              </a:rPr>
              <a:t>suy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nghĩ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và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hành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động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theo</a:t>
            </a:r>
            <a:r>
              <a:rPr lang="en-US" sz="3800" dirty="0">
                <a:latin typeface="#9Slide03 AmpleSoft" panose="02000000000000000000" pitchFamily="2" charset="0"/>
              </a:rPr>
              <a:t> ý </a:t>
            </a:r>
            <a:r>
              <a:rPr lang="en-US" sz="3800" dirty="0" err="1">
                <a:latin typeface="#9Slide03 AmpleSoft" panose="02000000000000000000" pitchFamily="2" charset="0"/>
              </a:rPr>
              <a:t>kiến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của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người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khác</a:t>
            </a:r>
            <a:r>
              <a:rPr lang="en-US" sz="3800" dirty="0">
                <a:latin typeface="#9Slide03 AmpleSoft" panose="02000000000000000000" pitchFamily="2" charset="0"/>
              </a:rPr>
              <a:t>, </a:t>
            </a:r>
            <a:r>
              <a:rPr lang="en-US" sz="3800" dirty="0" err="1">
                <a:latin typeface="#9Slide03 AmpleSoft" panose="02000000000000000000" pitchFamily="2" charset="0"/>
              </a:rPr>
              <a:t>cuối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cùng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chẳng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đạt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được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kết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quả</a:t>
            </a:r>
            <a:r>
              <a:rPr lang="en-US" sz="3800" dirty="0"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latin typeface="#9Slide03 AmpleSoft" panose="02000000000000000000" pitchFamily="2" charset="0"/>
              </a:rPr>
              <a:t>gì</a:t>
            </a:r>
            <a:endParaRPr lang="en-US" sz="38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494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r="1215"/>
          <a:stretch/>
        </p:blipFill>
        <p:spPr>
          <a:xfrm>
            <a:off x="5312818" y="5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09A1F0-A6BF-8C0E-801C-AD86B798A2EE}"/>
              </a:ext>
            </a:extLst>
          </p:cNvPr>
          <p:cNvSpPr txBox="1"/>
          <p:nvPr/>
        </p:nvSpPr>
        <p:spPr>
          <a:xfrm>
            <a:off x="730003" y="1166133"/>
            <a:ext cx="41720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III. </a:t>
            </a:r>
            <a:r>
              <a:rPr lang="en-US" sz="115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Tổng</a:t>
            </a:r>
            <a:r>
              <a:rPr lang="en-US" sz="115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115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kết</a:t>
            </a:r>
            <a:endParaRPr lang="en-US" sz="11500" dirty="0">
              <a:solidFill>
                <a:srgbClr val="0070C0"/>
              </a:solidFill>
              <a:latin typeface="#9Slide03 SVN-Hand Gothic Bold" panose="02000000000000000000" pitchFamily="2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97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81076-32F1-DAE6-961B-438CFA12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6" t="51014"/>
          <a:stretch/>
        </p:blipFill>
        <p:spPr>
          <a:xfrm>
            <a:off x="7106479" y="1056137"/>
            <a:ext cx="4465983" cy="5732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1D855-D634-2DE5-AD80-C5F683441A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8" y="-119270"/>
            <a:ext cx="6202018" cy="6202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10B7D-2063-4484-90B8-405F8E8D617D}"/>
              </a:ext>
            </a:extLst>
          </p:cNvPr>
          <p:cNvSpPr txBox="1"/>
          <p:nvPr/>
        </p:nvSpPr>
        <p:spPr>
          <a:xfrm>
            <a:off x="1702903" y="1807411"/>
            <a:ext cx="403528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Tổng</a:t>
            </a:r>
            <a:r>
              <a:rPr lang="en-US" sz="38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kết</a:t>
            </a:r>
            <a:r>
              <a:rPr lang="en-US" sz="38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ngắn</a:t>
            </a:r>
            <a:r>
              <a:rPr lang="en-US" sz="38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gọn</a:t>
            </a:r>
            <a:r>
              <a:rPr lang="en-US" sz="38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nội</a:t>
            </a:r>
            <a:r>
              <a:rPr lang="en-US" sz="3800" dirty="0">
                <a:solidFill>
                  <a:srgbClr val="0070C0"/>
                </a:solidFill>
                <a:latin typeface="#9Slide03 AmpleSoft" panose="02000000000000000000" pitchFamily="2" charset="0"/>
              </a:rPr>
              <a:t> dung </a:t>
            </a:r>
            <a:r>
              <a:rPr lang="en-US" sz="38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và</a:t>
            </a:r>
            <a:r>
              <a:rPr lang="en-US" sz="38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nghệ</a:t>
            </a:r>
            <a:r>
              <a:rPr lang="en-US" sz="38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thuật</a:t>
            </a:r>
            <a:r>
              <a:rPr lang="en-US" sz="38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38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bài</a:t>
            </a:r>
            <a:endParaRPr lang="en-US" sz="38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97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F30125-1A21-C13F-1402-6204DFBEDE88}"/>
              </a:ext>
            </a:extLst>
          </p:cNvPr>
          <p:cNvSpPr/>
          <p:nvPr/>
        </p:nvSpPr>
        <p:spPr>
          <a:xfrm>
            <a:off x="566530" y="2643808"/>
            <a:ext cx="5098774" cy="38114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#9Slide03 AmpleSoft" panose="02000000000000000000" pitchFamily="2" charset="0"/>
              </a:rPr>
              <a:t>NỘI DUNG</a:t>
            </a:r>
          </a:p>
          <a:p>
            <a:pPr algn="ctr"/>
            <a:endParaRPr lang="en-US" sz="1200" b="1" dirty="0">
              <a:solidFill>
                <a:schemeClr val="tx1"/>
              </a:solidFill>
              <a:latin typeface="#9Slide03 AmpleSoft" panose="02000000000000000000" pitchFamily="2" charset="0"/>
            </a:endParaRPr>
          </a:p>
          <a:p>
            <a:pPr algn="just"/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giả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nhắn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nhủ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kiên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lắng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lọc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vội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khác</a:t>
            </a:r>
            <a:endParaRPr lang="en-US" sz="24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DBEF9-A450-175B-4789-D7C64FC7E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37" t="541" r="20104"/>
          <a:stretch/>
        </p:blipFill>
        <p:spPr>
          <a:xfrm>
            <a:off x="1930343" y="437321"/>
            <a:ext cx="2243229" cy="176360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1DD6A9-DBA3-92C4-38DF-FE21A2E14E01}"/>
              </a:ext>
            </a:extLst>
          </p:cNvPr>
          <p:cNvSpPr/>
          <p:nvPr/>
        </p:nvSpPr>
        <p:spPr>
          <a:xfrm>
            <a:off x="6473687" y="2643808"/>
            <a:ext cx="5098774" cy="38114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#9Slide03 AmpleSoft" panose="02000000000000000000" pitchFamily="2" charset="0"/>
              </a:rPr>
              <a:t>NGHỆ THUẬT</a:t>
            </a:r>
          </a:p>
          <a:p>
            <a:pPr algn="ctr"/>
            <a:endParaRPr lang="en-US" sz="1200" b="1" dirty="0">
              <a:solidFill>
                <a:schemeClr val="tx1"/>
              </a:solidFill>
              <a:latin typeface="#9Slide03 AmpleSoft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Truyện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ngắn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gọn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hàm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súc</a:t>
            </a:r>
            <a:endParaRPr lang="en-US" sz="24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  <a:p>
            <a:pPr algn="just"/>
            <a:endParaRPr lang="en-US" sz="15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Bối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cảnh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truyện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độc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đáo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huống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truyện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bất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ngờ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hài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hước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tiết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mức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tăng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cấp</a:t>
            </a:r>
            <a:endParaRPr lang="en-US" sz="24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  <a:p>
            <a:pPr algn="just"/>
            <a:endParaRPr lang="en-US" sz="15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ẩn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dụ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nhiên</a:t>
            </a:r>
            <a:endParaRPr lang="en-US" sz="24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2C3FF2-F9CE-16A1-B27A-79E70B2BA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37" t="541" r="20104"/>
          <a:stretch/>
        </p:blipFill>
        <p:spPr>
          <a:xfrm>
            <a:off x="7837500" y="394790"/>
            <a:ext cx="2243229" cy="176360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06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ếu niên nói">
            <a:extLst>
              <a:ext uri="{FF2B5EF4-FFF2-40B4-BE49-F238E27FC236}">
                <a16:creationId xmlns:a16="http://schemas.microsoft.com/office/drawing/2014/main" id="{4C064A27-D08F-6FD2-D906-42659F11C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424246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D1F083-957B-A3F5-1EF6-B70CEA0EEC34}"/>
              </a:ext>
            </a:extLst>
          </p:cNvPr>
          <p:cNvSpPr txBox="1"/>
          <p:nvPr/>
        </p:nvSpPr>
        <p:spPr>
          <a:xfrm>
            <a:off x="766390" y="4583311"/>
            <a:ext cx="106592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#9Slide03 Ample" panose="02000000000000000000" pitchFamily="2" charset="0"/>
              </a:rPr>
              <a:t>Vòng</a:t>
            </a:r>
            <a:r>
              <a:rPr lang="en-US" sz="4800" dirty="0">
                <a:latin typeface="#9Slide03 Ample" panose="02000000000000000000" pitchFamily="2" charset="0"/>
              </a:rPr>
              <a:t> 1:</a:t>
            </a:r>
          </a:p>
          <a:p>
            <a:pPr algn="ctr"/>
            <a:r>
              <a:rPr lang="en-US" sz="4800" dirty="0" err="1">
                <a:latin typeface="#9Slide03 Ample" panose="02000000000000000000" pitchFamily="2" charset="0"/>
              </a:rPr>
              <a:t>Nếu</a:t>
            </a:r>
            <a:r>
              <a:rPr lang="en-US" sz="4800" dirty="0">
                <a:latin typeface="#9Slide03 Ample" panose="02000000000000000000" pitchFamily="2" charset="0"/>
              </a:rPr>
              <a:t> </a:t>
            </a:r>
            <a:r>
              <a:rPr lang="en-US" sz="4800" dirty="0" err="1">
                <a:latin typeface="#9Slide03 Ample" panose="02000000000000000000" pitchFamily="2" charset="0"/>
              </a:rPr>
              <a:t>là</a:t>
            </a:r>
            <a:r>
              <a:rPr lang="en-US" sz="4800" dirty="0">
                <a:latin typeface="#9Slide03 Ample" panose="02000000000000000000" pitchFamily="2" charset="0"/>
              </a:rPr>
              <a:t> </a:t>
            </a:r>
            <a:r>
              <a:rPr lang="en-US" sz="4800" dirty="0" err="1">
                <a:latin typeface="#9Slide03 Ample" panose="02000000000000000000" pitchFamily="2" charset="0"/>
              </a:rPr>
              <a:t>bác</a:t>
            </a:r>
            <a:r>
              <a:rPr lang="en-US" sz="4800" dirty="0">
                <a:latin typeface="#9Slide03 Ample" panose="02000000000000000000" pitchFamily="2" charset="0"/>
              </a:rPr>
              <a:t> </a:t>
            </a:r>
            <a:r>
              <a:rPr lang="en-US" sz="4800" dirty="0" err="1">
                <a:latin typeface="#9Slide03 Ample" panose="02000000000000000000" pitchFamily="2" charset="0"/>
              </a:rPr>
              <a:t>thợ</a:t>
            </a:r>
            <a:r>
              <a:rPr lang="en-US" sz="4800" dirty="0">
                <a:latin typeface="#9Slide03 Ample" panose="02000000000000000000" pitchFamily="2" charset="0"/>
              </a:rPr>
              <a:t> </a:t>
            </a:r>
            <a:r>
              <a:rPr lang="en-US" sz="4800" dirty="0" err="1">
                <a:latin typeface="#9Slide03 Ample" panose="02000000000000000000" pitchFamily="2" charset="0"/>
              </a:rPr>
              <a:t>mộc</a:t>
            </a:r>
            <a:r>
              <a:rPr lang="en-US" sz="4800" dirty="0">
                <a:latin typeface="#9Slide03 Ample" panose="02000000000000000000" pitchFamily="2" charset="0"/>
              </a:rPr>
              <a:t>, </a:t>
            </a:r>
            <a:r>
              <a:rPr lang="en-US" sz="4800" dirty="0" err="1">
                <a:latin typeface="#9Slide03 Ample" panose="02000000000000000000" pitchFamily="2" charset="0"/>
              </a:rPr>
              <a:t>em</a:t>
            </a:r>
            <a:r>
              <a:rPr lang="en-US" sz="4800" dirty="0">
                <a:latin typeface="#9Slide03 Ample" panose="02000000000000000000" pitchFamily="2" charset="0"/>
              </a:rPr>
              <a:t> </a:t>
            </a:r>
            <a:r>
              <a:rPr lang="en-US" sz="4800" dirty="0" err="1">
                <a:latin typeface="#9Slide03 Ample" panose="02000000000000000000" pitchFamily="2" charset="0"/>
              </a:rPr>
              <a:t>sẽ</a:t>
            </a:r>
            <a:r>
              <a:rPr lang="en-US" sz="4800" dirty="0">
                <a:latin typeface="#9Slide03 Ample" panose="02000000000000000000" pitchFamily="2" charset="0"/>
              </a:rPr>
              <a:t> </a:t>
            </a:r>
            <a:r>
              <a:rPr lang="en-US" sz="4800" dirty="0" err="1">
                <a:latin typeface="#9Slide03 Ample" panose="02000000000000000000" pitchFamily="2" charset="0"/>
              </a:rPr>
              <a:t>làm</a:t>
            </a:r>
            <a:r>
              <a:rPr lang="en-US" sz="4800" dirty="0">
                <a:latin typeface="#9Slide03 Ample" panose="02000000000000000000" pitchFamily="2" charset="0"/>
              </a:rPr>
              <a:t> </a:t>
            </a:r>
            <a:r>
              <a:rPr lang="en-US" sz="4800" dirty="0" err="1">
                <a:latin typeface="#9Slide03 Ample" panose="02000000000000000000" pitchFamily="2" charset="0"/>
              </a:rPr>
              <a:t>gì</a:t>
            </a:r>
            <a:r>
              <a:rPr lang="en-US" sz="4800" dirty="0">
                <a:latin typeface="#9Slide03 Ample" panose="02000000000000000000" pitchFamily="2" charset="0"/>
              </a:rPr>
              <a:t>?</a:t>
            </a:r>
          </a:p>
        </p:txBody>
      </p:sp>
      <p:pic>
        <p:nvPicPr>
          <p:cNvPr id="6" name="Picture 4" descr="Nội dung chính bài Đẽo cày giữa đường hay, ngắn gọn nhất | Ngữ Văn 7 Cánh  diều">
            <a:extLst>
              <a:ext uri="{FF2B5EF4-FFF2-40B4-BE49-F238E27FC236}">
                <a16:creationId xmlns:a16="http://schemas.microsoft.com/office/drawing/2014/main" id="{A9853641-5739-B1E4-E180-39E43D8B2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33" y="493167"/>
            <a:ext cx="7762133" cy="372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099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C4C254-0650-10E0-4372-AD647C702016}"/>
              </a:ext>
            </a:extLst>
          </p:cNvPr>
          <p:cNvSpPr txBox="1"/>
          <p:nvPr/>
        </p:nvSpPr>
        <p:spPr>
          <a:xfrm>
            <a:off x="622272" y="4524443"/>
            <a:ext cx="109474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 err="1">
                <a:latin typeface="#9Slide03 AmpleSoft" panose="02000000000000000000" pitchFamily="2" charset="0"/>
              </a:rPr>
              <a:t>Vòng</a:t>
            </a:r>
            <a:r>
              <a:rPr lang="en-US" sz="5000" dirty="0">
                <a:latin typeface="#9Slide03 AmpleSoft" panose="02000000000000000000" pitchFamily="2" charset="0"/>
              </a:rPr>
              <a:t> 2:</a:t>
            </a:r>
          </a:p>
          <a:p>
            <a:pPr algn="just"/>
            <a:r>
              <a:rPr lang="en-US" sz="5000" dirty="0" err="1">
                <a:latin typeface="#9Slide03 AmpleSoft" panose="02000000000000000000" pitchFamily="2" charset="0"/>
              </a:rPr>
              <a:t>Có</a:t>
            </a:r>
            <a:r>
              <a:rPr lang="en-US" sz="5000" dirty="0">
                <a:latin typeface="#9Slide03 AmpleSoft" panose="02000000000000000000" pitchFamily="2" charset="0"/>
              </a:rPr>
              <a:t> </a:t>
            </a:r>
            <a:r>
              <a:rPr lang="en-US" sz="5000" dirty="0" err="1">
                <a:latin typeface="#9Slide03 AmpleSoft" panose="02000000000000000000" pitchFamily="2" charset="0"/>
              </a:rPr>
              <a:t>chính</a:t>
            </a:r>
            <a:r>
              <a:rPr lang="en-US" sz="5000" dirty="0">
                <a:latin typeface="#9Slide03 AmpleSoft" panose="02000000000000000000" pitchFamily="2" charset="0"/>
              </a:rPr>
              <a:t> </a:t>
            </a:r>
            <a:r>
              <a:rPr lang="en-US" sz="5000" dirty="0" err="1">
                <a:latin typeface="#9Slide03 AmpleSoft" panose="02000000000000000000" pitchFamily="2" charset="0"/>
              </a:rPr>
              <a:t>kiến</a:t>
            </a:r>
            <a:r>
              <a:rPr lang="en-US" sz="5000" dirty="0">
                <a:latin typeface="#9Slide03 AmpleSoft" panose="02000000000000000000" pitchFamily="2" charset="0"/>
              </a:rPr>
              <a:t> </a:t>
            </a:r>
            <a:r>
              <a:rPr lang="en-US" sz="5000" dirty="0" err="1">
                <a:latin typeface="#9Slide03 AmpleSoft" panose="02000000000000000000" pitchFamily="2" charset="0"/>
              </a:rPr>
              <a:t>có</a:t>
            </a:r>
            <a:r>
              <a:rPr lang="en-US" sz="5000" dirty="0">
                <a:latin typeface="#9Slide03 AmpleSoft" panose="02000000000000000000" pitchFamily="2" charset="0"/>
              </a:rPr>
              <a:t> </a:t>
            </a:r>
            <a:r>
              <a:rPr lang="en-US" sz="5000" dirty="0" err="1">
                <a:latin typeface="#9Slide03 AmpleSoft" panose="02000000000000000000" pitchFamily="2" charset="0"/>
              </a:rPr>
              <a:t>phải</a:t>
            </a:r>
            <a:r>
              <a:rPr lang="en-US" sz="5000" dirty="0">
                <a:latin typeface="#9Slide03 AmpleSoft" panose="02000000000000000000" pitchFamily="2" charset="0"/>
              </a:rPr>
              <a:t> </a:t>
            </a:r>
            <a:r>
              <a:rPr lang="en-US" sz="5000" dirty="0" err="1">
                <a:latin typeface="#9Slide03 AmpleSoft" panose="02000000000000000000" pitchFamily="2" charset="0"/>
              </a:rPr>
              <a:t>là</a:t>
            </a:r>
            <a:r>
              <a:rPr lang="en-US" sz="5000" dirty="0">
                <a:latin typeface="#9Slide03 AmpleSoft" panose="02000000000000000000" pitchFamily="2" charset="0"/>
              </a:rPr>
              <a:t> </a:t>
            </a:r>
            <a:r>
              <a:rPr lang="en-US" sz="5000" dirty="0" err="1">
                <a:latin typeface="#9Slide03 AmpleSoft" panose="02000000000000000000" pitchFamily="2" charset="0"/>
              </a:rPr>
              <a:t>bảo</a:t>
            </a:r>
            <a:r>
              <a:rPr lang="en-US" sz="5000" dirty="0">
                <a:latin typeface="#9Slide03 AmpleSoft" panose="02000000000000000000" pitchFamily="2" charset="0"/>
              </a:rPr>
              <a:t> </a:t>
            </a:r>
            <a:r>
              <a:rPr lang="en-US" sz="5000" dirty="0" err="1">
                <a:latin typeface="#9Slide03 AmpleSoft" panose="02000000000000000000" pitchFamily="2" charset="0"/>
              </a:rPr>
              <a:t>thủ</a:t>
            </a:r>
            <a:r>
              <a:rPr lang="en-US" sz="5000" dirty="0">
                <a:latin typeface="#9Slide03 AmpleSoft" panose="02000000000000000000" pitchFamily="2" charset="0"/>
              </a:rPr>
              <a:t> </a:t>
            </a:r>
            <a:r>
              <a:rPr lang="en-US" sz="5000" dirty="0" err="1">
                <a:latin typeface="#9Slide03 AmpleSoft" panose="02000000000000000000" pitchFamily="2" charset="0"/>
              </a:rPr>
              <a:t>không</a:t>
            </a:r>
            <a:r>
              <a:rPr lang="en-US" sz="5000" dirty="0">
                <a:latin typeface="#9Slide03 AmpleSoft" panose="02000000000000000000" pitchFamily="2" charset="0"/>
              </a:rPr>
              <a:t>?</a:t>
            </a:r>
          </a:p>
        </p:txBody>
      </p:sp>
      <p:pic>
        <p:nvPicPr>
          <p:cNvPr id="5" name="Picture 4" descr="Nội dung chính bài Đẽo cày giữa đường hay, ngắn gọn nhất | Ngữ Văn 7 Cánh  diều">
            <a:extLst>
              <a:ext uri="{FF2B5EF4-FFF2-40B4-BE49-F238E27FC236}">
                <a16:creationId xmlns:a16="http://schemas.microsoft.com/office/drawing/2014/main" id="{4572ABCB-9523-8B60-C773-D9E26D06C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31" y="468780"/>
            <a:ext cx="7762133" cy="372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26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EED38E-C62B-8F4E-4308-E18546885FBD}"/>
              </a:ext>
            </a:extLst>
          </p:cNvPr>
          <p:cNvSpPr txBox="1"/>
          <p:nvPr/>
        </p:nvSpPr>
        <p:spPr>
          <a:xfrm>
            <a:off x="1053833" y="504014"/>
            <a:ext cx="10084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HƯỚNG DẪN TỰ HỌC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55223-2078-14EB-D823-3EDC461737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781" y="2324100"/>
            <a:ext cx="5318947" cy="401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8C4E1-55D6-234A-5848-5750B8CB1314}"/>
              </a:ext>
            </a:extLst>
          </p:cNvPr>
          <p:cNvSpPr txBox="1"/>
          <p:nvPr/>
        </p:nvSpPr>
        <p:spPr>
          <a:xfrm>
            <a:off x="4470400" y="1982515"/>
            <a:ext cx="7340600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#9Slide03 AmpleSoft" panose="02000000000000000000" pitchFamily="2" charset="0"/>
              </a:rPr>
              <a:t>Ôn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tập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bài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cũ</a:t>
            </a:r>
            <a:r>
              <a:rPr lang="en-US" sz="3300" dirty="0">
                <a:latin typeface="#9Slide03 AmpleSoft" panose="02000000000000000000" pitchFamily="2" charset="0"/>
              </a:rPr>
              <a:t>, </a:t>
            </a:r>
            <a:r>
              <a:rPr lang="en-US" sz="3300" dirty="0" err="1">
                <a:latin typeface="#9Slide03 AmpleSoft" panose="02000000000000000000" pitchFamily="2" charset="0"/>
              </a:rPr>
              <a:t>đọc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thêm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các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truyện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ngụ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ngôn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khác</a:t>
            </a:r>
            <a:endParaRPr lang="en-US" sz="1500" dirty="0">
              <a:latin typeface="#9Slide03 AmpleSoft" panose="02000000000000000000" pitchFamily="2" charset="0"/>
            </a:endParaRPr>
          </a:p>
          <a:p>
            <a:pPr algn="just"/>
            <a:endParaRPr lang="en-US" sz="2400" dirty="0">
              <a:latin typeface="#9Slide03 AmpleSoft" panose="0200000000000000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#9Slide03 AmpleSoft" panose="02000000000000000000" pitchFamily="2" charset="0"/>
              </a:rPr>
              <a:t>Sưu</a:t>
            </a:r>
            <a:r>
              <a:rPr lang="en-US" sz="3300" dirty="0">
                <a:latin typeface="#9Slide03 AmpleSoft" panose="02000000000000000000" pitchFamily="2" charset="0"/>
              </a:rPr>
              <a:t> t</a:t>
            </a:r>
            <a:r>
              <a:rPr lang="en-US" sz="3300">
                <a:latin typeface="#9Slide03 AmpleSoft" panose="02000000000000000000" pitchFamily="2" charset="0"/>
              </a:rPr>
              <a:t>ầm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những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câu</a:t>
            </a:r>
            <a:r>
              <a:rPr lang="en-US" sz="3300" dirty="0">
                <a:latin typeface="#9Slide03 AmpleSoft" panose="02000000000000000000" pitchFamily="2" charset="0"/>
              </a:rPr>
              <a:t> ca </a:t>
            </a:r>
            <a:r>
              <a:rPr lang="en-US" sz="3300" dirty="0" err="1">
                <a:latin typeface="#9Slide03 AmpleSoft" panose="02000000000000000000" pitchFamily="2" charset="0"/>
              </a:rPr>
              <a:t>dao</a:t>
            </a:r>
            <a:r>
              <a:rPr lang="en-US" sz="3300" dirty="0">
                <a:latin typeface="#9Slide03 AmpleSoft" panose="02000000000000000000" pitchFamily="2" charset="0"/>
              </a:rPr>
              <a:t>, </a:t>
            </a:r>
            <a:r>
              <a:rPr lang="en-US" sz="3300" dirty="0" err="1">
                <a:latin typeface="#9Slide03 AmpleSoft" panose="02000000000000000000" pitchFamily="2" charset="0"/>
              </a:rPr>
              <a:t>tục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ngữ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khuyên</a:t>
            </a:r>
            <a:r>
              <a:rPr lang="en-US" sz="3300" dirty="0">
                <a:latin typeface="#9Slide03 AmpleSoft" panose="02000000000000000000" pitchFamily="2" charset="0"/>
              </a:rPr>
              <a:t> con </a:t>
            </a:r>
            <a:r>
              <a:rPr lang="en-US" sz="3300" dirty="0" err="1">
                <a:latin typeface="#9Slide03 AmpleSoft" panose="02000000000000000000" pitchFamily="2" charset="0"/>
              </a:rPr>
              <a:t>người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phải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giữ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vững</a:t>
            </a:r>
            <a:r>
              <a:rPr lang="en-US" sz="3300" dirty="0">
                <a:latin typeface="#9Slide03 AmpleSoft" panose="02000000000000000000" pitchFamily="2" charset="0"/>
              </a:rPr>
              <a:t> ý </a:t>
            </a:r>
            <a:r>
              <a:rPr lang="en-US" sz="3300" dirty="0" err="1">
                <a:latin typeface="#9Slide03 AmpleSoft" panose="02000000000000000000" pitchFamily="2" charset="0"/>
              </a:rPr>
              <a:t>kiến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và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chính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kiến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của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mình</a:t>
            </a:r>
            <a:endParaRPr lang="en-US" sz="3300" dirty="0">
              <a:latin typeface="#9Slide03 AmpleSoft" panose="02000000000000000000" pitchFamily="2" charset="0"/>
            </a:endParaRPr>
          </a:p>
          <a:p>
            <a:pPr algn="just"/>
            <a:endParaRPr lang="en-US" sz="2400" dirty="0">
              <a:latin typeface="#9Slide03 AmpleSoft" panose="0200000000000000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#9Slide03 AmpleSoft" panose="02000000000000000000" pitchFamily="2" charset="0"/>
              </a:rPr>
              <a:t>Chuẩn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bị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bài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mới</a:t>
            </a:r>
            <a:r>
              <a:rPr lang="en-US" sz="3300" dirty="0">
                <a:latin typeface="#9Slide03 AmpleSoft" panose="02000000000000000000" pitchFamily="2" charset="0"/>
              </a:rPr>
              <a:t> “</a:t>
            </a:r>
            <a:r>
              <a:rPr lang="en-US" sz="3300" dirty="0" err="1">
                <a:latin typeface="#9Slide03 AmpleSoft" panose="02000000000000000000" pitchFamily="2" charset="0"/>
              </a:rPr>
              <a:t>Tục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ngữ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về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thiên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nhiên</a:t>
            </a:r>
            <a:r>
              <a:rPr lang="en-US" sz="3300" dirty="0">
                <a:latin typeface="#9Slide03 AmpleSoft" panose="02000000000000000000" pitchFamily="2" charset="0"/>
              </a:rPr>
              <a:t>, </a:t>
            </a:r>
            <a:r>
              <a:rPr lang="en-US" sz="3300" dirty="0" err="1">
                <a:latin typeface="#9Slide03 AmpleSoft" panose="02000000000000000000" pitchFamily="2" charset="0"/>
              </a:rPr>
              <a:t>lao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động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và</a:t>
            </a:r>
            <a:r>
              <a:rPr lang="en-US" sz="3300" dirty="0">
                <a:latin typeface="#9Slide03 AmpleSoft" panose="02000000000000000000" pitchFamily="2" charset="0"/>
              </a:rPr>
              <a:t> con </a:t>
            </a:r>
            <a:r>
              <a:rPr lang="en-US" sz="3300" dirty="0" err="1">
                <a:latin typeface="#9Slide03 AmpleSoft" panose="02000000000000000000" pitchFamily="2" charset="0"/>
              </a:rPr>
              <a:t>người</a:t>
            </a:r>
            <a:r>
              <a:rPr lang="en-US" sz="3300" dirty="0">
                <a:latin typeface="#9Slide03 AmpleSoft" panose="02000000000000000000" pitchFamily="2" charset="0"/>
              </a:rPr>
              <a:t>, </a:t>
            </a:r>
            <a:r>
              <a:rPr lang="en-US" sz="3300" dirty="0" err="1">
                <a:latin typeface="#9Slide03 AmpleSoft" panose="02000000000000000000" pitchFamily="2" charset="0"/>
              </a:rPr>
              <a:t>xã</a:t>
            </a:r>
            <a:r>
              <a:rPr lang="en-US" sz="3300" dirty="0">
                <a:latin typeface="#9Slide03 AmpleSoft" panose="02000000000000000000" pitchFamily="2" charset="0"/>
              </a:rPr>
              <a:t> </a:t>
            </a:r>
            <a:r>
              <a:rPr lang="en-US" sz="3300" dirty="0" err="1">
                <a:latin typeface="#9Slide03 AmpleSoft" panose="02000000000000000000" pitchFamily="2" charset="0"/>
              </a:rPr>
              <a:t>hội</a:t>
            </a:r>
            <a:r>
              <a:rPr lang="en-US" sz="3300" dirty="0">
                <a:latin typeface="#9Slide03 AmpleSoft" panose="02000000000000000000" pitchFamily="2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483464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0D03B6-960D-A4A0-C0ED-BE3F8A80F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F3C680-6541-8A55-6E1B-70C3F0C3782D}"/>
              </a:ext>
            </a:extLst>
          </p:cNvPr>
          <p:cNvSpPr txBox="1"/>
          <p:nvPr/>
        </p:nvSpPr>
        <p:spPr>
          <a:xfrm>
            <a:off x="5445773" y="1613118"/>
            <a:ext cx="576553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Chúc</a:t>
            </a:r>
            <a:r>
              <a:rPr lang="en-US" sz="115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115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các</a:t>
            </a:r>
            <a:r>
              <a:rPr lang="en-US" sz="115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115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em</a:t>
            </a:r>
            <a:r>
              <a:rPr lang="en-US" sz="115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115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học</a:t>
            </a:r>
            <a:r>
              <a:rPr lang="en-US" sz="115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sz="11500" dirty="0" err="1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tốt</a:t>
            </a:r>
            <a:r>
              <a:rPr lang="en-US" sz="11500" dirty="0">
                <a:solidFill>
                  <a:srgbClr val="0070C0"/>
                </a:solidFill>
                <a:latin typeface="#9Slide03 SVN-Hand Gothic Bold" panose="02000000000000000000" pitchFamily="2" charset="0"/>
                <a:ea typeface="迷你简卡通" panose="03000509000000000000" pitchFamily="65" charset="-122"/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4175928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436F64-D1F3-4D94-A757-38819001912C}"/>
              </a:ext>
            </a:extLst>
          </p:cNvPr>
          <p:cNvSpPr txBox="1"/>
          <p:nvPr/>
        </p:nvSpPr>
        <p:spPr>
          <a:xfrm flipH="1">
            <a:off x="557725" y="1587566"/>
            <a:ext cx="1887763" cy="368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Rùa</a:t>
            </a:r>
            <a:r>
              <a:rPr lang="en-US" sz="53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3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53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3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Thỏ</a:t>
            </a:r>
            <a:endParaRPr lang="en-US" sz="5333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074" name="Picture 2" descr="Truyện cổ tích cho bé: Thỏ và Rùa">
            <a:extLst>
              <a:ext uri="{FF2B5EF4-FFF2-40B4-BE49-F238E27FC236}">
                <a16:creationId xmlns:a16="http://schemas.microsoft.com/office/drawing/2014/main" id="{D1169764-AFF2-FEC3-6656-1D5317FD8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363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B20CC7-1B58-49B4-9427-DAFE61D0D255}"/>
              </a:ext>
            </a:extLst>
          </p:cNvPr>
          <p:cNvSpPr txBox="1"/>
          <p:nvPr/>
        </p:nvSpPr>
        <p:spPr>
          <a:xfrm flipH="1">
            <a:off x="389521" y="885996"/>
            <a:ext cx="1588134" cy="508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</a:t>
            </a:r>
            <a:r>
              <a: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</a:t>
            </a:r>
            <a:r>
              <a: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ta </a:t>
            </a:r>
            <a:r>
              <a:rPr lang="en-US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endParaRPr lang="en-US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098" name="Picture 2" descr="Trí khôn của ta đây - Kho Tàng Truyện Cổ Tích Chọn Lọc">
            <a:extLst>
              <a:ext uri="{FF2B5EF4-FFF2-40B4-BE49-F238E27FC236}">
                <a16:creationId xmlns:a16="http://schemas.microsoft.com/office/drawing/2014/main" id="{173B783C-E36A-A55E-FF34-AD6954431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2221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2AF811-2C1C-4711-B8AA-CE53D4EBE78F}"/>
              </a:ext>
            </a:extLst>
          </p:cNvPr>
          <p:cNvSpPr txBox="1"/>
          <p:nvPr/>
        </p:nvSpPr>
        <p:spPr>
          <a:xfrm flipH="1">
            <a:off x="1618343" y="961337"/>
            <a:ext cx="1699384" cy="4935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Con </a:t>
            </a:r>
            <a:r>
              <a:rPr lang="en-US" sz="42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cáo</a:t>
            </a:r>
            <a:r>
              <a:rPr lang="en-US" sz="42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2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42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2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chùm</a:t>
            </a:r>
            <a:r>
              <a:rPr lang="en-US" sz="42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2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nho</a:t>
            </a:r>
            <a:endParaRPr lang="en-US" sz="4267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5122" name="Picture 2" descr="Con cáo và chùm nho | Tiếng Việt Thực Hành">
            <a:extLst>
              <a:ext uri="{FF2B5EF4-FFF2-40B4-BE49-F238E27FC236}">
                <a16:creationId xmlns:a16="http://schemas.microsoft.com/office/drawing/2014/main" id="{D559BDB4-51B0-F8EA-CC55-9A383EC28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448" y="0"/>
            <a:ext cx="69305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2298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4500056" y="224819"/>
            <a:ext cx="2808621" cy="6681861"/>
            <a:chOff x="909" y="187"/>
            <a:chExt cx="802" cy="190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071" y="819"/>
              <a:ext cx="503" cy="1273"/>
            </a:xfrm>
            <a:custGeom>
              <a:avLst/>
              <a:gdLst>
                <a:gd name="T0" fmla="*/ 153 w 698"/>
                <a:gd name="T1" fmla="*/ 12 h 1773"/>
                <a:gd name="T2" fmla="*/ 125 w 698"/>
                <a:gd name="T3" fmla="*/ 300 h 1773"/>
                <a:gd name="T4" fmla="*/ 104 w 698"/>
                <a:gd name="T5" fmla="*/ 600 h 1773"/>
                <a:gd name="T6" fmla="*/ 91 w 698"/>
                <a:gd name="T7" fmla="*/ 748 h 1773"/>
                <a:gd name="T8" fmla="*/ 76 w 698"/>
                <a:gd name="T9" fmla="*/ 890 h 1773"/>
                <a:gd name="T10" fmla="*/ 84 w 698"/>
                <a:gd name="T11" fmla="*/ 887 h 1773"/>
                <a:gd name="T12" fmla="*/ 63 w 698"/>
                <a:gd name="T13" fmla="*/ 1160 h 1773"/>
                <a:gd name="T14" fmla="*/ 54 w 698"/>
                <a:gd name="T15" fmla="*/ 1304 h 1773"/>
                <a:gd name="T16" fmla="*/ 30 w 698"/>
                <a:gd name="T17" fmla="*/ 1395 h 1773"/>
                <a:gd name="T18" fmla="*/ 23 w 698"/>
                <a:gd name="T19" fmla="*/ 1538 h 1773"/>
                <a:gd name="T20" fmla="*/ 8 w 698"/>
                <a:gd name="T21" fmla="*/ 1634 h 1773"/>
                <a:gd name="T22" fmla="*/ 5 w 698"/>
                <a:gd name="T23" fmla="*/ 1769 h 1773"/>
                <a:gd name="T24" fmla="*/ 156 w 698"/>
                <a:gd name="T25" fmla="*/ 1766 h 1773"/>
                <a:gd name="T26" fmla="*/ 311 w 698"/>
                <a:gd name="T27" fmla="*/ 1766 h 1773"/>
                <a:gd name="T28" fmla="*/ 633 w 698"/>
                <a:gd name="T29" fmla="*/ 1766 h 1773"/>
                <a:gd name="T30" fmla="*/ 698 w 698"/>
                <a:gd name="T31" fmla="*/ 1769 h 1773"/>
                <a:gd name="T32" fmla="*/ 670 w 698"/>
                <a:gd name="T33" fmla="*/ 1514 h 1773"/>
                <a:gd name="T34" fmla="*/ 652 w 698"/>
                <a:gd name="T35" fmla="*/ 1033 h 1773"/>
                <a:gd name="T36" fmla="*/ 648 w 698"/>
                <a:gd name="T37" fmla="*/ 866 h 1773"/>
                <a:gd name="T38" fmla="*/ 617 w 698"/>
                <a:gd name="T39" fmla="*/ 581 h 1773"/>
                <a:gd name="T40" fmla="*/ 610 w 698"/>
                <a:gd name="T41" fmla="*/ 489 h 1773"/>
                <a:gd name="T42" fmla="*/ 624 w 698"/>
                <a:gd name="T43" fmla="*/ 603 h 1773"/>
                <a:gd name="T44" fmla="*/ 615 w 698"/>
                <a:gd name="T45" fmla="*/ 457 h 1773"/>
                <a:gd name="T46" fmla="*/ 614 w 698"/>
                <a:gd name="T47" fmla="*/ 313 h 1773"/>
                <a:gd name="T48" fmla="*/ 312 w 698"/>
                <a:gd name="T49" fmla="*/ 198 h 1773"/>
                <a:gd name="T50" fmla="*/ 169 w 698"/>
                <a:gd name="T51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8" h="1773">
                  <a:moveTo>
                    <a:pt x="153" y="12"/>
                  </a:moveTo>
                  <a:cubicBezTo>
                    <a:pt x="130" y="102"/>
                    <a:pt x="135" y="206"/>
                    <a:pt x="125" y="300"/>
                  </a:cubicBezTo>
                  <a:cubicBezTo>
                    <a:pt x="116" y="398"/>
                    <a:pt x="114" y="500"/>
                    <a:pt x="104" y="600"/>
                  </a:cubicBezTo>
                  <a:cubicBezTo>
                    <a:pt x="99" y="648"/>
                    <a:pt x="96" y="700"/>
                    <a:pt x="91" y="748"/>
                  </a:cubicBezTo>
                  <a:cubicBezTo>
                    <a:pt x="87" y="793"/>
                    <a:pt x="90" y="848"/>
                    <a:pt x="76" y="890"/>
                  </a:cubicBezTo>
                  <a:cubicBezTo>
                    <a:pt x="79" y="889"/>
                    <a:pt x="81" y="888"/>
                    <a:pt x="84" y="887"/>
                  </a:cubicBezTo>
                  <a:cubicBezTo>
                    <a:pt x="53" y="964"/>
                    <a:pt x="67" y="1076"/>
                    <a:pt x="63" y="1160"/>
                  </a:cubicBezTo>
                  <a:cubicBezTo>
                    <a:pt x="61" y="1210"/>
                    <a:pt x="68" y="1256"/>
                    <a:pt x="54" y="1304"/>
                  </a:cubicBezTo>
                  <a:cubicBezTo>
                    <a:pt x="46" y="1335"/>
                    <a:pt x="38" y="1365"/>
                    <a:pt x="30" y="1395"/>
                  </a:cubicBezTo>
                  <a:cubicBezTo>
                    <a:pt x="14" y="1447"/>
                    <a:pt x="18" y="1486"/>
                    <a:pt x="23" y="1538"/>
                  </a:cubicBezTo>
                  <a:cubicBezTo>
                    <a:pt x="26" y="1573"/>
                    <a:pt x="14" y="1600"/>
                    <a:pt x="8" y="1634"/>
                  </a:cubicBezTo>
                  <a:cubicBezTo>
                    <a:pt x="0" y="1676"/>
                    <a:pt x="3" y="1726"/>
                    <a:pt x="5" y="1769"/>
                  </a:cubicBezTo>
                  <a:cubicBezTo>
                    <a:pt x="54" y="1773"/>
                    <a:pt x="107" y="1763"/>
                    <a:pt x="156" y="1766"/>
                  </a:cubicBezTo>
                  <a:cubicBezTo>
                    <a:pt x="207" y="1769"/>
                    <a:pt x="262" y="1771"/>
                    <a:pt x="311" y="1766"/>
                  </a:cubicBezTo>
                  <a:cubicBezTo>
                    <a:pt x="418" y="1755"/>
                    <a:pt x="525" y="1766"/>
                    <a:pt x="633" y="1766"/>
                  </a:cubicBezTo>
                  <a:cubicBezTo>
                    <a:pt x="655" y="1766"/>
                    <a:pt x="677" y="1766"/>
                    <a:pt x="698" y="1769"/>
                  </a:cubicBezTo>
                  <a:cubicBezTo>
                    <a:pt x="663" y="1703"/>
                    <a:pt x="673" y="1587"/>
                    <a:pt x="670" y="1514"/>
                  </a:cubicBezTo>
                  <a:cubicBezTo>
                    <a:pt x="664" y="1353"/>
                    <a:pt x="661" y="1194"/>
                    <a:pt x="652" y="1033"/>
                  </a:cubicBezTo>
                  <a:cubicBezTo>
                    <a:pt x="648" y="978"/>
                    <a:pt x="654" y="921"/>
                    <a:pt x="648" y="866"/>
                  </a:cubicBezTo>
                  <a:cubicBezTo>
                    <a:pt x="639" y="774"/>
                    <a:pt x="636" y="672"/>
                    <a:pt x="617" y="581"/>
                  </a:cubicBezTo>
                  <a:cubicBezTo>
                    <a:pt x="612" y="554"/>
                    <a:pt x="603" y="517"/>
                    <a:pt x="610" y="489"/>
                  </a:cubicBezTo>
                  <a:cubicBezTo>
                    <a:pt x="613" y="526"/>
                    <a:pt x="606" y="573"/>
                    <a:pt x="624" y="603"/>
                  </a:cubicBezTo>
                  <a:cubicBezTo>
                    <a:pt x="638" y="573"/>
                    <a:pt x="617" y="495"/>
                    <a:pt x="615" y="457"/>
                  </a:cubicBezTo>
                  <a:cubicBezTo>
                    <a:pt x="613" y="409"/>
                    <a:pt x="616" y="361"/>
                    <a:pt x="614" y="313"/>
                  </a:cubicBezTo>
                  <a:cubicBezTo>
                    <a:pt x="515" y="288"/>
                    <a:pt x="392" y="267"/>
                    <a:pt x="312" y="198"/>
                  </a:cubicBezTo>
                  <a:cubicBezTo>
                    <a:pt x="248" y="143"/>
                    <a:pt x="225" y="55"/>
                    <a:pt x="169" y="0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141" y="1869"/>
              <a:ext cx="151" cy="104"/>
            </a:xfrm>
            <a:custGeom>
              <a:avLst/>
              <a:gdLst>
                <a:gd name="T0" fmla="*/ 32 w 211"/>
                <a:gd name="T1" fmla="*/ 0 h 144"/>
                <a:gd name="T2" fmla="*/ 131 w 211"/>
                <a:gd name="T3" fmla="*/ 121 h 144"/>
                <a:gd name="T4" fmla="*/ 210 w 211"/>
                <a:gd name="T5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44">
                  <a:moveTo>
                    <a:pt x="32" y="0"/>
                  </a:moveTo>
                  <a:cubicBezTo>
                    <a:pt x="0" y="63"/>
                    <a:pt x="61" y="144"/>
                    <a:pt x="131" y="121"/>
                  </a:cubicBezTo>
                  <a:cubicBezTo>
                    <a:pt x="190" y="101"/>
                    <a:pt x="211" y="64"/>
                    <a:pt x="210" y="12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1368" y="1940"/>
              <a:ext cx="166" cy="120"/>
            </a:xfrm>
            <a:custGeom>
              <a:avLst/>
              <a:gdLst>
                <a:gd name="T0" fmla="*/ 103 w 230"/>
                <a:gd name="T1" fmla="*/ 0 h 167"/>
                <a:gd name="T2" fmla="*/ 111 w 230"/>
                <a:gd name="T3" fmla="*/ 156 h 167"/>
                <a:gd name="T4" fmla="*/ 152 w 230"/>
                <a:gd name="T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67">
                  <a:moveTo>
                    <a:pt x="103" y="0"/>
                  </a:moveTo>
                  <a:cubicBezTo>
                    <a:pt x="11" y="3"/>
                    <a:pt x="0" y="167"/>
                    <a:pt x="111" y="156"/>
                  </a:cubicBezTo>
                  <a:cubicBezTo>
                    <a:pt x="166" y="151"/>
                    <a:pt x="230" y="24"/>
                    <a:pt x="152" y="11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1453" y="1289"/>
              <a:ext cx="90" cy="225"/>
            </a:xfrm>
            <a:custGeom>
              <a:avLst/>
              <a:gdLst>
                <a:gd name="T0" fmla="*/ 91 w 125"/>
                <a:gd name="T1" fmla="*/ 0 h 314"/>
                <a:gd name="T2" fmla="*/ 125 w 125"/>
                <a:gd name="T3" fmla="*/ 314 h 314"/>
                <a:gd name="T4" fmla="*/ 95 w 125"/>
                <a:gd name="T5" fmla="*/ 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314">
                  <a:moveTo>
                    <a:pt x="91" y="0"/>
                  </a:moveTo>
                  <a:cubicBezTo>
                    <a:pt x="35" y="100"/>
                    <a:pt x="0" y="253"/>
                    <a:pt x="125" y="314"/>
                  </a:cubicBezTo>
                  <a:cubicBezTo>
                    <a:pt x="111" y="213"/>
                    <a:pt x="95" y="111"/>
                    <a:pt x="95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1134" y="1125"/>
              <a:ext cx="114" cy="264"/>
            </a:xfrm>
            <a:custGeom>
              <a:avLst/>
              <a:gdLst>
                <a:gd name="T0" fmla="*/ 37 w 158"/>
                <a:gd name="T1" fmla="*/ 0 h 368"/>
                <a:gd name="T2" fmla="*/ 136 w 158"/>
                <a:gd name="T3" fmla="*/ 235 h 368"/>
                <a:gd name="T4" fmla="*/ 4 w 158"/>
                <a:gd name="T5" fmla="*/ 368 h 368"/>
                <a:gd name="T6" fmla="*/ 14 w 158"/>
                <a:gd name="T7" fmla="*/ 190 h 368"/>
                <a:gd name="T8" fmla="*/ 30 w 158"/>
                <a:gd name="T9" fmla="*/ 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68">
                  <a:moveTo>
                    <a:pt x="37" y="0"/>
                  </a:moveTo>
                  <a:cubicBezTo>
                    <a:pt x="127" y="15"/>
                    <a:pt x="158" y="156"/>
                    <a:pt x="136" y="235"/>
                  </a:cubicBezTo>
                  <a:cubicBezTo>
                    <a:pt x="119" y="294"/>
                    <a:pt x="64" y="355"/>
                    <a:pt x="4" y="368"/>
                  </a:cubicBezTo>
                  <a:cubicBezTo>
                    <a:pt x="0" y="306"/>
                    <a:pt x="8" y="248"/>
                    <a:pt x="14" y="190"/>
                  </a:cubicBezTo>
                  <a:cubicBezTo>
                    <a:pt x="20" y="135"/>
                    <a:pt x="35" y="62"/>
                    <a:pt x="30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919" y="372"/>
              <a:ext cx="767" cy="677"/>
            </a:xfrm>
            <a:custGeom>
              <a:avLst/>
              <a:gdLst>
                <a:gd name="T0" fmla="*/ 592 w 1066"/>
                <a:gd name="T1" fmla="*/ 921 h 943"/>
                <a:gd name="T2" fmla="*/ 678 w 1066"/>
                <a:gd name="T3" fmla="*/ 942 h 943"/>
                <a:gd name="T4" fmla="*/ 753 w 1066"/>
                <a:gd name="T5" fmla="*/ 910 h 943"/>
                <a:gd name="T6" fmla="*/ 834 w 1066"/>
                <a:gd name="T7" fmla="*/ 909 h 943"/>
                <a:gd name="T8" fmla="*/ 915 w 1066"/>
                <a:gd name="T9" fmla="*/ 884 h 943"/>
                <a:gd name="T10" fmla="*/ 987 w 1066"/>
                <a:gd name="T11" fmla="*/ 869 h 943"/>
                <a:gd name="T12" fmla="*/ 980 w 1066"/>
                <a:gd name="T13" fmla="*/ 860 h 943"/>
                <a:gd name="T14" fmla="*/ 990 w 1066"/>
                <a:gd name="T15" fmla="*/ 859 h 943"/>
                <a:gd name="T16" fmla="*/ 992 w 1066"/>
                <a:gd name="T17" fmla="*/ 870 h 943"/>
                <a:gd name="T18" fmla="*/ 1003 w 1066"/>
                <a:gd name="T19" fmla="*/ 858 h 943"/>
                <a:gd name="T20" fmla="*/ 1059 w 1066"/>
                <a:gd name="T21" fmla="*/ 684 h 943"/>
                <a:gd name="T22" fmla="*/ 993 w 1066"/>
                <a:gd name="T23" fmla="*/ 546 h 943"/>
                <a:gd name="T24" fmla="*/ 900 w 1066"/>
                <a:gd name="T25" fmla="*/ 381 h 943"/>
                <a:gd name="T26" fmla="*/ 815 w 1066"/>
                <a:gd name="T27" fmla="*/ 222 h 943"/>
                <a:gd name="T28" fmla="*/ 909 w 1066"/>
                <a:gd name="T29" fmla="*/ 223 h 943"/>
                <a:gd name="T30" fmla="*/ 995 w 1066"/>
                <a:gd name="T31" fmla="*/ 184 h 943"/>
                <a:gd name="T32" fmla="*/ 986 w 1066"/>
                <a:gd name="T33" fmla="*/ 39 h 943"/>
                <a:gd name="T34" fmla="*/ 911 w 1066"/>
                <a:gd name="T35" fmla="*/ 69 h 943"/>
                <a:gd name="T36" fmla="*/ 828 w 1066"/>
                <a:gd name="T37" fmla="*/ 82 h 943"/>
                <a:gd name="T38" fmla="*/ 650 w 1066"/>
                <a:gd name="T39" fmla="*/ 19 h 943"/>
                <a:gd name="T40" fmla="*/ 455 w 1066"/>
                <a:gd name="T41" fmla="*/ 20 h 943"/>
                <a:gd name="T42" fmla="*/ 325 w 1066"/>
                <a:gd name="T43" fmla="*/ 139 h 943"/>
                <a:gd name="T44" fmla="*/ 186 w 1066"/>
                <a:gd name="T45" fmla="*/ 239 h 943"/>
                <a:gd name="T46" fmla="*/ 36 w 1066"/>
                <a:gd name="T47" fmla="*/ 304 h 943"/>
                <a:gd name="T48" fmla="*/ 123 w 1066"/>
                <a:gd name="T49" fmla="*/ 394 h 943"/>
                <a:gd name="T50" fmla="*/ 263 w 1066"/>
                <a:gd name="T51" fmla="*/ 343 h 943"/>
                <a:gd name="T52" fmla="*/ 291 w 1066"/>
                <a:gd name="T53" fmla="*/ 392 h 943"/>
                <a:gd name="T54" fmla="*/ 300 w 1066"/>
                <a:gd name="T55" fmla="*/ 455 h 943"/>
                <a:gd name="T56" fmla="*/ 340 w 1066"/>
                <a:gd name="T57" fmla="*/ 579 h 943"/>
                <a:gd name="T58" fmla="*/ 352 w 1066"/>
                <a:gd name="T59" fmla="*/ 615 h 943"/>
                <a:gd name="T60" fmla="*/ 388 w 1066"/>
                <a:gd name="T61" fmla="*/ 688 h 943"/>
                <a:gd name="T62" fmla="*/ 463 w 1066"/>
                <a:gd name="T63" fmla="*/ 777 h 943"/>
                <a:gd name="T64" fmla="*/ 488 w 1066"/>
                <a:gd name="T65" fmla="*/ 807 h 943"/>
                <a:gd name="T66" fmla="*/ 518 w 1066"/>
                <a:gd name="T67" fmla="*/ 846 h 943"/>
                <a:gd name="T68" fmla="*/ 544 w 1066"/>
                <a:gd name="T69" fmla="*/ 790 h 943"/>
                <a:gd name="T70" fmla="*/ 642 w 1066"/>
                <a:gd name="T71" fmla="*/ 66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6" h="943">
                  <a:moveTo>
                    <a:pt x="592" y="921"/>
                  </a:moveTo>
                  <a:cubicBezTo>
                    <a:pt x="616" y="919"/>
                    <a:pt x="652" y="942"/>
                    <a:pt x="678" y="942"/>
                  </a:cubicBezTo>
                  <a:cubicBezTo>
                    <a:pt x="710" y="943"/>
                    <a:pt x="726" y="920"/>
                    <a:pt x="753" y="910"/>
                  </a:cubicBezTo>
                  <a:cubicBezTo>
                    <a:pt x="779" y="901"/>
                    <a:pt x="808" y="913"/>
                    <a:pt x="834" y="909"/>
                  </a:cubicBezTo>
                  <a:cubicBezTo>
                    <a:pt x="859" y="905"/>
                    <a:pt x="891" y="893"/>
                    <a:pt x="915" y="884"/>
                  </a:cubicBezTo>
                  <a:cubicBezTo>
                    <a:pt x="931" y="877"/>
                    <a:pt x="982" y="840"/>
                    <a:pt x="987" y="869"/>
                  </a:cubicBezTo>
                  <a:cubicBezTo>
                    <a:pt x="985" y="867"/>
                    <a:pt x="982" y="862"/>
                    <a:pt x="980" y="860"/>
                  </a:cubicBezTo>
                  <a:cubicBezTo>
                    <a:pt x="984" y="858"/>
                    <a:pt x="986" y="858"/>
                    <a:pt x="990" y="859"/>
                  </a:cubicBezTo>
                  <a:cubicBezTo>
                    <a:pt x="990" y="862"/>
                    <a:pt x="992" y="866"/>
                    <a:pt x="992" y="870"/>
                  </a:cubicBezTo>
                  <a:cubicBezTo>
                    <a:pt x="995" y="866"/>
                    <a:pt x="999" y="862"/>
                    <a:pt x="1003" y="858"/>
                  </a:cubicBezTo>
                  <a:cubicBezTo>
                    <a:pt x="1052" y="811"/>
                    <a:pt x="1063" y="748"/>
                    <a:pt x="1059" y="684"/>
                  </a:cubicBezTo>
                  <a:cubicBezTo>
                    <a:pt x="1056" y="627"/>
                    <a:pt x="1025" y="591"/>
                    <a:pt x="993" y="546"/>
                  </a:cubicBezTo>
                  <a:cubicBezTo>
                    <a:pt x="957" y="496"/>
                    <a:pt x="914" y="441"/>
                    <a:pt x="900" y="381"/>
                  </a:cubicBezTo>
                  <a:cubicBezTo>
                    <a:pt x="886" y="319"/>
                    <a:pt x="845" y="278"/>
                    <a:pt x="815" y="222"/>
                  </a:cubicBezTo>
                  <a:cubicBezTo>
                    <a:pt x="836" y="236"/>
                    <a:pt x="885" y="228"/>
                    <a:pt x="909" y="223"/>
                  </a:cubicBezTo>
                  <a:cubicBezTo>
                    <a:pt x="940" y="216"/>
                    <a:pt x="970" y="203"/>
                    <a:pt x="995" y="184"/>
                  </a:cubicBezTo>
                  <a:cubicBezTo>
                    <a:pt x="1030" y="155"/>
                    <a:pt x="1066" y="19"/>
                    <a:pt x="986" y="39"/>
                  </a:cubicBezTo>
                  <a:cubicBezTo>
                    <a:pt x="960" y="46"/>
                    <a:pt x="936" y="62"/>
                    <a:pt x="911" y="69"/>
                  </a:cubicBezTo>
                  <a:cubicBezTo>
                    <a:pt x="885" y="77"/>
                    <a:pt x="854" y="82"/>
                    <a:pt x="828" y="82"/>
                  </a:cubicBezTo>
                  <a:cubicBezTo>
                    <a:pt x="763" y="82"/>
                    <a:pt x="711" y="38"/>
                    <a:pt x="650" y="19"/>
                  </a:cubicBezTo>
                  <a:cubicBezTo>
                    <a:pt x="591" y="0"/>
                    <a:pt x="514" y="2"/>
                    <a:pt x="455" y="20"/>
                  </a:cubicBezTo>
                  <a:cubicBezTo>
                    <a:pt x="396" y="37"/>
                    <a:pt x="357" y="90"/>
                    <a:pt x="325" y="139"/>
                  </a:cubicBezTo>
                  <a:cubicBezTo>
                    <a:pt x="293" y="189"/>
                    <a:pt x="243" y="224"/>
                    <a:pt x="186" y="239"/>
                  </a:cubicBezTo>
                  <a:cubicBezTo>
                    <a:pt x="138" y="252"/>
                    <a:pt x="67" y="258"/>
                    <a:pt x="36" y="304"/>
                  </a:cubicBezTo>
                  <a:cubicBezTo>
                    <a:pt x="0" y="360"/>
                    <a:pt x="78" y="394"/>
                    <a:pt x="123" y="394"/>
                  </a:cubicBezTo>
                  <a:cubicBezTo>
                    <a:pt x="165" y="393"/>
                    <a:pt x="229" y="373"/>
                    <a:pt x="263" y="343"/>
                  </a:cubicBezTo>
                  <a:cubicBezTo>
                    <a:pt x="269" y="337"/>
                    <a:pt x="290" y="387"/>
                    <a:pt x="291" y="392"/>
                  </a:cubicBezTo>
                  <a:cubicBezTo>
                    <a:pt x="295" y="412"/>
                    <a:pt x="296" y="434"/>
                    <a:pt x="300" y="455"/>
                  </a:cubicBezTo>
                  <a:cubicBezTo>
                    <a:pt x="308" y="498"/>
                    <a:pt x="326" y="538"/>
                    <a:pt x="340" y="579"/>
                  </a:cubicBezTo>
                  <a:cubicBezTo>
                    <a:pt x="344" y="591"/>
                    <a:pt x="348" y="603"/>
                    <a:pt x="352" y="615"/>
                  </a:cubicBezTo>
                  <a:cubicBezTo>
                    <a:pt x="361" y="642"/>
                    <a:pt x="372" y="665"/>
                    <a:pt x="388" y="688"/>
                  </a:cubicBezTo>
                  <a:cubicBezTo>
                    <a:pt x="410" y="720"/>
                    <a:pt x="437" y="749"/>
                    <a:pt x="463" y="777"/>
                  </a:cubicBezTo>
                  <a:cubicBezTo>
                    <a:pt x="472" y="786"/>
                    <a:pt x="480" y="796"/>
                    <a:pt x="488" y="807"/>
                  </a:cubicBezTo>
                  <a:cubicBezTo>
                    <a:pt x="497" y="818"/>
                    <a:pt x="505" y="839"/>
                    <a:pt x="518" y="846"/>
                  </a:cubicBezTo>
                  <a:cubicBezTo>
                    <a:pt x="531" y="831"/>
                    <a:pt x="536" y="808"/>
                    <a:pt x="544" y="790"/>
                  </a:cubicBezTo>
                  <a:cubicBezTo>
                    <a:pt x="567" y="744"/>
                    <a:pt x="594" y="688"/>
                    <a:pt x="642" y="663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134" y="650"/>
              <a:ext cx="1" cy="1"/>
            </a:xfrm>
            <a:prstGeom prst="rect">
              <a:avLst/>
            </a:prstGeom>
            <a:solidFill>
              <a:srgbClr val="A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1574" y="393"/>
              <a:ext cx="89" cy="146"/>
            </a:xfrm>
            <a:custGeom>
              <a:avLst/>
              <a:gdLst>
                <a:gd name="T0" fmla="*/ 0 w 124"/>
                <a:gd name="T1" fmla="*/ 51 h 203"/>
                <a:gd name="T2" fmla="*/ 16 w 124"/>
                <a:gd name="T3" fmla="*/ 86 h 203"/>
                <a:gd name="T4" fmla="*/ 20 w 124"/>
                <a:gd name="T5" fmla="*/ 129 h 203"/>
                <a:gd name="T6" fmla="*/ 8 w 124"/>
                <a:gd name="T7" fmla="*/ 188 h 203"/>
                <a:gd name="T8" fmla="*/ 98 w 124"/>
                <a:gd name="T9" fmla="*/ 124 h 203"/>
                <a:gd name="T10" fmla="*/ 119 w 124"/>
                <a:gd name="T11" fmla="*/ 37 h 203"/>
                <a:gd name="T12" fmla="*/ 51 w 124"/>
                <a:gd name="T13" fmla="*/ 21 h 203"/>
                <a:gd name="T14" fmla="*/ 43 w 124"/>
                <a:gd name="T15" fmla="*/ 2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203">
                  <a:moveTo>
                    <a:pt x="0" y="51"/>
                  </a:moveTo>
                  <a:cubicBezTo>
                    <a:pt x="4" y="63"/>
                    <a:pt x="13" y="72"/>
                    <a:pt x="16" y="86"/>
                  </a:cubicBezTo>
                  <a:cubicBezTo>
                    <a:pt x="19" y="99"/>
                    <a:pt x="20" y="116"/>
                    <a:pt x="20" y="129"/>
                  </a:cubicBezTo>
                  <a:cubicBezTo>
                    <a:pt x="19" y="150"/>
                    <a:pt x="13" y="168"/>
                    <a:pt x="8" y="188"/>
                  </a:cubicBezTo>
                  <a:cubicBezTo>
                    <a:pt x="39" y="203"/>
                    <a:pt x="87" y="146"/>
                    <a:pt x="98" y="124"/>
                  </a:cubicBezTo>
                  <a:cubicBezTo>
                    <a:pt x="111" y="98"/>
                    <a:pt x="124" y="66"/>
                    <a:pt x="119" y="37"/>
                  </a:cubicBezTo>
                  <a:cubicBezTo>
                    <a:pt x="112" y="0"/>
                    <a:pt x="74" y="7"/>
                    <a:pt x="51" y="21"/>
                  </a:cubicBezTo>
                  <a:cubicBezTo>
                    <a:pt x="48" y="22"/>
                    <a:pt x="45" y="23"/>
                    <a:pt x="43" y="25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920" y="556"/>
              <a:ext cx="182" cy="105"/>
            </a:xfrm>
            <a:custGeom>
              <a:avLst/>
              <a:gdLst>
                <a:gd name="T0" fmla="*/ 209 w 253"/>
                <a:gd name="T1" fmla="*/ 129 h 145"/>
                <a:gd name="T2" fmla="*/ 121 w 253"/>
                <a:gd name="T3" fmla="*/ 140 h 145"/>
                <a:gd name="T4" fmla="*/ 35 w 253"/>
                <a:gd name="T5" fmla="*/ 110 h 145"/>
                <a:gd name="T6" fmla="*/ 67 w 253"/>
                <a:gd name="T7" fmla="*/ 22 h 145"/>
                <a:gd name="T8" fmla="*/ 122 w 253"/>
                <a:gd name="T9" fmla="*/ 0 h 145"/>
                <a:gd name="T10" fmla="*/ 174 w 253"/>
                <a:gd name="T11" fmla="*/ 41 h 145"/>
                <a:gd name="T12" fmla="*/ 253 w 253"/>
                <a:gd name="T13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45">
                  <a:moveTo>
                    <a:pt x="209" y="129"/>
                  </a:moveTo>
                  <a:cubicBezTo>
                    <a:pt x="190" y="145"/>
                    <a:pt x="144" y="143"/>
                    <a:pt x="121" y="140"/>
                  </a:cubicBezTo>
                  <a:cubicBezTo>
                    <a:pt x="91" y="136"/>
                    <a:pt x="57" y="132"/>
                    <a:pt x="35" y="110"/>
                  </a:cubicBezTo>
                  <a:cubicBezTo>
                    <a:pt x="0" y="73"/>
                    <a:pt x="30" y="41"/>
                    <a:pt x="67" y="22"/>
                  </a:cubicBezTo>
                  <a:cubicBezTo>
                    <a:pt x="80" y="15"/>
                    <a:pt x="107" y="0"/>
                    <a:pt x="122" y="0"/>
                  </a:cubicBezTo>
                  <a:cubicBezTo>
                    <a:pt x="145" y="0"/>
                    <a:pt x="159" y="27"/>
                    <a:pt x="174" y="41"/>
                  </a:cubicBezTo>
                  <a:cubicBezTo>
                    <a:pt x="196" y="61"/>
                    <a:pt x="227" y="82"/>
                    <a:pt x="253" y="96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1264" y="195"/>
              <a:ext cx="80" cy="196"/>
            </a:xfrm>
            <a:custGeom>
              <a:avLst/>
              <a:gdLst>
                <a:gd name="T0" fmla="*/ 51 w 111"/>
                <a:gd name="T1" fmla="*/ 80 h 274"/>
                <a:gd name="T2" fmla="*/ 44 w 111"/>
                <a:gd name="T3" fmla="*/ 9 h 274"/>
                <a:gd name="T4" fmla="*/ 81 w 111"/>
                <a:gd name="T5" fmla="*/ 64 h 274"/>
                <a:gd name="T6" fmla="*/ 106 w 111"/>
                <a:gd name="T7" fmla="*/ 251 h 274"/>
                <a:gd name="T8" fmla="*/ 111 w 111"/>
                <a:gd name="T9" fmla="*/ 274 h 274"/>
                <a:gd name="T10" fmla="*/ 59 w 111"/>
                <a:gd name="T11" fmla="*/ 249 h 274"/>
                <a:gd name="T12" fmla="*/ 55 w 111"/>
                <a:gd name="T13" fmla="*/ 194 h 274"/>
                <a:gd name="T14" fmla="*/ 48 w 111"/>
                <a:gd name="T15" fmla="*/ 8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274">
                  <a:moveTo>
                    <a:pt x="51" y="80"/>
                  </a:moveTo>
                  <a:cubicBezTo>
                    <a:pt x="47" y="63"/>
                    <a:pt x="0" y="20"/>
                    <a:pt x="44" y="9"/>
                  </a:cubicBezTo>
                  <a:cubicBezTo>
                    <a:pt x="83" y="0"/>
                    <a:pt x="89" y="37"/>
                    <a:pt x="81" y="64"/>
                  </a:cubicBezTo>
                  <a:cubicBezTo>
                    <a:pt x="65" y="125"/>
                    <a:pt x="93" y="191"/>
                    <a:pt x="106" y="251"/>
                  </a:cubicBezTo>
                  <a:cubicBezTo>
                    <a:pt x="107" y="259"/>
                    <a:pt x="108" y="267"/>
                    <a:pt x="111" y="274"/>
                  </a:cubicBezTo>
                  <a:cubicBezTo>
                    <a:pt x="94" y="270"/>
                    <a:pt x="68" y="264"/>
                    <a:pt x="59" y="249"/>
                  </a:cubicBezTo>
                  <a:cubicBezTo>
                    <a:pt x="52" y="236"/>
                    <a:pt x="55" y="209"/>
                    <a:pt x="55" y="194"/>
                  </a:cubicBezTo>
                  <a:cubicBezTo>
                    <a:pt x="54" y="162"/>
                    <a:pt x="64" y="111"/>
                    <a:pt x="48" y="81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1063" y="272"/>
              <a:ext cx="124" cy="188"/>
            </a:xfrm>
            <a:custGeom>
              <a:avLst/>
              <a:gdLst>
                <a:gd name="T0" fmla="*/ 54 w 172"/>
                <a:gd name="T1" fmla="*/ 107 h 262"/>
                <a:gd name="T2" fmla="*/ 22 w 172"/>
                <a:gd name="T3" fmla="*/ 74 h 262"/>
                <a:gd name="T4" fmla="*/ 1 w 172"/>
                <a:gd name="T5" fmla="*/ 42 h 262"/>
                <a:gd name="T6" fmla="*/ 53 w 172"/>
                <a:gd name="T7" fmla="*/ 36 h 262"/>
                <a:gd name="T8" fmla="*/ 139 w 172"/>
                <a:gd name="T9" fmla="*/ 176 h 262"/>
                <a:gd name="T10" fmla="*/ 170 w 172"/>
                <a:gd name="T11" fmla="*/ 212 h 262"/>
                <a:gd name="T12" fmla="*/ 141 w 172"/>
                <a:gd name="T13" fmla="*/ 262 h 262"/>
                <a:gd name="T14" fmla="*/ 99 w 172"/>
                <a:gd name="T15" fmla="*/ 181 h 262"/>
                <a:gd name="T16" fmla="*/ 47 w 172"/>
                <a:gd name="T17" fmla="*/ 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62">
                  <a:moveTo>
                    <a:pt x="54" y="107"/>
                  </a:moveTo>
                  <a:cubicBezTo>
                    <a:pt x="42" y="100"/>
                    <a:pt x="35" y="83"/>
                    <a:pt x="22" y="74"/>
                  </a:cubicBezTo>
                  <a:cubicBezTo>
                    <a:pt x="9" y="66"/>
                    <a:pt x="0" y="59"/>
                    <a:pt x="1" y="42"/>
                  </a:cubicBezTo>
                  <a:cubicBezTo>
                    <a:pt x="2" y="0"/>
                    <a:pt x="42" y="0"/>
                    <a:pt x="53" y="36"/>
                  </a:cubicBezTo>
                  <a:cubicBezTo>
                    <a:pt x="69" y="89"/>
                    <a:pt x="103" y="134"/>
                    <a:pt x="139" y="176"/>
                  </a:cubicBezTo>
                  <a:cubicBezTo>
                    <a:pt x="146" y="185"/>
                    <a:pt x="169" y="201"/>
                    <a:pt x="170" y="212"/>
                  </a:cubicBezTo>
                  <a:cubicBezTo>
                    <a:pt x="172" y="223"/>
                    <a:pt x="149" y="252"/>
                    <a:pt x="141" y="262"/>
                  </a:cubicBezTo>
                  <a:cubicBezTo>
                    <a:pt x="121" y="245"/>
                    <a:pt x="112" y="204"/>
                    <a:pt x="99" y="181"/>
                  </a:cubicBezTo>
                  <a:cubicBezTo>
                    <a:pt x="83" y="152"/>
                    <a:pt x="64" y="124"/>
                    <a:pt x="47" y="96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1043" y="274"/>
              <a:ext cx="67" cy="67"/>
            </a:xfrm>
            <a:custGeom>
              <a:avLst/>
              <a:gdLst>
                <a:gd name="T0" fmla="*/ 74 w 94"/>
                <a:gd name="T1" fmla="*/ 93 h 93"/>
                <a:gd name="T2" fmla="*/ 40 w 94"/>
                <a:gd name="T3" fmla="*/ 15 h 93"/>
                <a:gd name="T4" fmla="*/ 85 w 94"/>
                <a:gd name="T5" fmla="*/ 25 h 93"/>
                <a:gd name="T6" fmla="*/ 90 w 94"/>
                <a:gd name="T7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3">
                  <a:moveTo>
                    <a:pt x="74" y="93"/>
                  </a:moveTo>
                  <a:cubicBezTo>
                    <a:pt x="52" y="75"/>
                    <a:pt x="0" y="48"/>
                    <a:pt x="40" y="15"/>
                  </a:cubicBezTo>
                  <a:cubicBezTo>
                    <a:pt x="57" y="0"/>
                    <a:pt x="76" y="8"/>
                    <a:pt x="85" y="25"/>
                  </a:cubicBezTo>
                  <a:cubicBezTo>
                    <a:pt x="94" y="41"/>
                    <a:pt x="89" y="56"/>
                    <a:pt x="90" y="73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1276" y="187"/>
              <a:ext cx="51" cy="71"/>
            </a:xfrm>
            <a:custGeom>
              <a:avLst/>
              <a:gdLst>
                <a:gd name="T0" fmla="*/ 36 w 71"/>
                <a:gd name="T1" fmla="*/ 98 h 98"/>
                <a:gd name="T2" fmla="*/ 11 w 71"/>
                <a:gd name="T3" fmla="*/ 29 h 98"/>
                <a:gd name="T4" fmla="*/ 69 w 71"/>
                <a:gd name="T5" fmla="*/ 37 h 98"/>
                <a:gd name="T6" fmla="*/ 58 w 71"/>
                <a:gd name="T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8">
                  <a:moveTo>
                    <a:pt x="36" y="98"/>
                  </a:moveTo>
                  <a:cubicBezTo>
                    <a:pt x="32" y="79"/>
                    <a:pt x="0" y="50"/>
                    <a:pt x="11" y="29"/>
                  </a:cubicBezTo>
                  <a:cubicBezTo>
                    <a:pt x="27" y="0"/>
                    <a:pt x="56" y="21"/>
                    <a:pt x="69" y="37"/>
                  </a:cubicBezTo>
                  <a:cubicBezTo>
                    <a:pt x="71" y="58"/>
                    <a:pt x="57" y="77"/>
                    <a:pt x="58" y="97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267" y="765"/>
              <a:ext cx="436" cy="299"/>
            </a:xfrm>
            <a:custGeom>
              <a:avLst/>
              <a:gdLst>
                <a:gd name="T0" fmla="*/ 0 w 605"/>
                <a:gd name="T1" fmla="*/ 266 h 416"/>
                <a:gd name="T2" fmla="*/ 335 w 605"/>
                <a:gd name="T3" fmla="*/ 55 h 416"/>
                <a:gd name="T4" fmla="*/ 569 w 605"/>
                <a:gd name="T5" fmla="*/ 96 h 416"/>
                <a:gd name="T6" fmla="*/ 289 w 605"/>
                <a:gd name="T7" fmla="*/ 412 h 416"/>
                <a:gd name="T8" fmla="*/ 9 w 605"/>
                <a:gd name="T9" fmla="*/ 2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16">
                  <a:moveTo>
                    <a:pt x="0" y="266"/>
                  </a:moveTo>
                  <a:cubicBezTo>
                    <a:pt x="81" y="139"/>
                    <a:pt x="189" y="85"/>
                    <a:pt x="335" y="55"/>
                  </a:cubicBezTo>
                  <a:cubicBezTo>
                    <a:pt x="411" y="39"/>
                    <a:pt x="549" y="0"/>
                    <a:pt x="569" y="96"/>
                  </a:cubicBezTo>
                  <a:cubicBezTo>
                    <a:pt x="605" y="276"/>
                    <a:pt x="466" y="403"/>
                    <a:pt x="289" y="412"/>
                  </a:cubicBezTo>
                  <a:cubicBezTo>
                    <a:pt x="191" y="416"/>
                    <a:pt x="73" y="355"/>
                    <a:pt x="9" y="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1503" y="520"/>
              <a:ext cx="195" cy="477"/>
            </a:xfrm>
            <a:custGeom>
              <a:avLst/>
              <a:gdLst>
                <a:gd name="T0" fmla="*/ 4 w 270"/>
                <a:gd name="T1" fmla="*/ 0 h 664"/>
                <a:gd name="T2" fmla="*/ 0 w 270"/>
                <a:gd name="T3" fmla="*/ 4 h 664"/>
                <a:gd name="T4" fmla="*/ 35 w 270"/>
                <a:gd name="T5" fmla="*/ 73 h 664"/>
                <a:gd name="T6" fmla="*/ 57 w 270"/>
                <a:gd name="T7" fmla="*/ 104 h 664"/>
                <a:gd name="T8" fmla="*/ 85 w 270"/>
                <a:gd name="T9" fmla="*/ 171 h 664"/>
                <a:gd name="T10" fmla="*/ 104 w 270"/>
                <a:gd name="T11" fmla="*/ 217 h 664"/>
                <a:gd name="T12" fmla="*/ 135 w 270"/>
                <a:gd name="T13" fmla="*/ 275 h 664"/>
                <a:gd name="T14" fmla="*/ 161 w 270"/>
                <a:gd name="T15" fmla="*/ 321 h 664"/>
                <a:gd name="T16" fmla="*/ 195 w 270"/>
                <a:gd name="T17" fmla="*/ 371 h 664"/>
                <a:gd name="T18" fmla="*/ 229 w 270"/>
                <a:gd name="T19" fmla="*/ 420 h 664"/>
                <a:gd name="T20" fmla="*/ 175 w 270"/>
                <a:gd name="T21" fmla="*/ 662 h 664"/>
                <a:gd name="T22" fmla="*/ 175 w 270"/>
                <a:gd name="T23" fmla="*/ 662 h 664"/>
                <a:gd name="T24" fmla="*/ 180 w 270"/>
                <a:gd name="T25" fmla="*/ 663 h 664"/>
                <a:gd name="T26" fmla="*/ 236 w 270"/>
                <a:gd name="T27" fmla="*/ 417 h 664"/>
                <a:gd name="T28" fmla="*/ 202 w 270"/>
                <a:gd name="T29" fmla="*/ 366 h 664"/>
                <a:gd name="T30" fmla="*/ 168 w 270"/>
                <a:gd name="T31" fmla="*/ 318 h 664"/>
                <a:gd name="T32" fmla="*/ 142 w 270"/>
                <a:gd name="T33" fmla="*/ 271 h 664"/>
                <a:gd name="T34" fmla="*/ 111 w 270"/>
                <a:gd name="T35" fmla="*/ 214 h 664"/>
                <a:gd name="T36" fmla="*/ 93 w 270"/>
                <a:gd name="T37" fmla="*/ 168 h 664"/>
                <a:gd name="T38" fmla="*/ 64 w 270"/>
                <a:gd name="T39" fmla="*/ 100 h 664"/>
                <a:gd name="T40" fmla="*/ 42 w 270"/>
                <a:gd name="T41" fmla="*/ 68 h 664"/>
                <a:gd name="T42" fmla="*/ 8 w 270"/>
                <a:gd name="T43" fmla="*/ 4 h 664"/>
                <a:gd name="T44" fmla="*/ 4 w 270"/>
                <a:gd name="T45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66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28"/>
                    <a:pt x="19" y="50"/>
                    <a:pt x="35" y="73"/>
                  </a:cubicBezTo>
                  <a:cubicBezTo>
                    <a:pt x="44" y="84"/>
                    <a:pt x="52" y="94"/>
                    <a:pt x="57" y="104"/>
                  </a:cubicBezTo>
                  <a:cubicBezTo>
                    <a:pt x="69" y="127"/>
                    <a:pt x="77" y="148"/>
                    <a:pt x="85" y="171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12" y="237"/>
                    <a:pt x="124" y="256"/>
                    <a:pt x="135" y="275"/>
                  </a:cubicBezTo>
                  <a:cubicBezTo>
                    <a:pt x="144" y="290"/>
                    <a:pt x="153" y="305"/>
                    <a:pt x="161" y="321"/>
                  </a:cubicBezTo>
                  <a:cubicBezTo>
                    <a:pt x="170" y="339"/>
                    <a:pt x="183" y="355"/>
                    <a:pt x="195" y="371"/>
                  </a:cubicBezTo>
                  <a:cubicBezTo>
                    <a:pt x="208" y="387"/>
                    <a:pt x="220" y="402"/>
                    <a:pt x="229" y="420"/>
                  </a:cubicBezTo>
                  <a:cubicBezTo>
                    <a:pt x="262" y="490"/>
                    <a:pt x="244" y="617"/>
                    <a:pt x="175" y="662"/>
                  </a:cubicBezTo>
                  <a:cubicBezTo>
                    <a:pt x="173" y="663"/>
                    <a:pt x="174" y="660"/>
                    <a:pt x="175" y="662"/>
                  </a:cubicBezTo>
                  <a:cubicBezTo>
                    <a:pt x="176" y="664"/>
                    <a:pt x="178" y="664"/>
                    <a:pt x="180" y="663"/>
                  </a:cubicBezTo>
                  <a:cubicBezTo>
                    <a:pt x="253" y="616"/>
                    <a:pt x="270" y="490"/>
                    <a:pt x="236" y="417"/>
                  </a:cubicBezTo>
                  <a:cubicBezTo>
                    <a:pt x="227" y="398"/>
                    <a:pt x="214" y="382"/>
                    <a:pt x="202" y="366"/>
                  </a:cubicBezTo>
                  <a:cubicBezTo>
                    <a:pt x="189" y="351"/>
                    <a:pt x="177" y="335"/>
                    <a:pt x="168" y="318"/>
                  </a:cubicBezTo>
                  <a:cubicBezTo>
                    <a:pt x="160" y="301"/>
                    <a:pt x="151" y="286"/>
                    <a:pt x="142" y="271"/>
                  </a:cubicBezTo>
                  <a:cubicBezTo>
                    <a:pt x="131" y="252"/>
                    <a:pt x="120" y="233"/>
                    <a:pt x="111" y="214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5" y="146"/>
                    <a:pt x="76" y="123"/>
                    <a:pt x="64" y="100"/>
                  </a:cubicBezTo>
                  <a:cubicBezTo>
                    <a:pt x="59" y="90"/>
                    <a:pt x="50" y="79"/>
                    <a:pt x="42" y="68"/>
                  </a:cubicBezTo>
                  <a:cubicBezTo>
                    <a:pt x="26" y="47"/>
                    <a:pt x="9" y="25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928" y="367"/>
              <a:ext cx="742" cy="674"/>
            </a:xfrm>
            <a:custGeom>
              <a:avLst/>
              <a:gdLst>
                <a:gd name="T0" fmla="*/ 608 w 1030"/>
                <a:gd name="T1" fmla="*/ 932 h 939"/>
                <a:gd name="T2" fmla="*/ 493 w 1030"/>
                <a:gd name="T3" fmla="*/ 841 h 939"/>
                <a:gd name="T4" fmla="*/ 452 w 1030"/>
                <a:gd name="T5" fmla="*/ 787 h 939"/>
                <a:gd name="T6" fmla="*/ 348 w 1030"/>
                <a:gd name="T7" fmla="*/ 630 h 939"/>
                <a:gd name="T8" fmla="*/ 295 w 1030"/>
                <a:gd name="T9" fmla="*/ 480 h 939"/>
                <a:gd name="T10" fmla="*/ 287 w 1030"/>
                <a:gd name="T11" fmla="*/ 433 h 939"/>
                <a:gd name="T12" fmla="*/ 265 w 1030"/>
                <a:gd name="T13" fmla="*/ 345 h 939"/>
                <a:gd name="T14" fmla="*/ 262 w 1030"/>
                <a:gd name="T15" fmla="*/ 343 h 939"/>
                <a:gd name="T16" fmla="*/ 259 w 1030"/>
                <a:gd name="T17" fmla="*/ 344 h 939"/>
                <a:gd name="T18" fmla="*/ 232 w 1030"/>
                <a:gd name="T19" fmla="*/ 362 h 939"/>
                <a:gd name="T20" fmla="*/ 140 w 1030"/>
                <a:gd name="T21" fmla="*/ 403 h 939"/>
                <a:gd name="T22" fmla="*/ 18 w 1030"/>
                <a:gd name="T23" fmla="*/ 349 h 939"/>
                <a:gd name="T24" fmla="*/ 121 w 1030"/>
                <a:gd name="T25" fmla="*/ 265 h 939"/>
                <a:gd name="T26" fmla="*/ 136 w 1030"/>
                <a:gd name="T27" fmla="*/ 260 h 939"/>
                <a:gd name="T28" fmla="*/ 258 w 1030"/>
                <a:gd name="T29" fmla="*/ 206 h 939"/>
                <a:gd name="T30" fmla="*/ 328 w 1030"/>
                <a:gd name="T31" fmla="*/ 132 h 939"/>
                <a:gd name="T32" fmla="*/ 339 w 1030"/>
                <a:gd name="T33" fmla="*/ 116 h 939"/>
                <a:gd name="T34" fmla="*/ 467 w 1030"/>
                <a:gd name="T35" fmla="*/ 31 h 939"/>
                <a:gd name="T36" fmla="*/ 727 w 1030"/>
                <a:gd name="T37" fmla="*/ 71 h 939"/>
                <a:gd name="T38" fmla="*/ 853 w 1030"/>
                <a:gd name="T39" fmla="*/ 95 h 939"/>
                <a:gd name="T40" fmla="*/ 923 w 1030"/>
                <a:gd name="T41" fmla="*/ 76 h 939"/>
                <a:gd name="T42" fmla="*/ 944 w 1030"/>
                <a:gd name="T43" fmla="*/ 64 h 939"/>
                <a:gd name="T44" fmla="*/ 982 w 1030"/>
                <a:gd name="T45" fmla="*/ 47 h 939"/>
                <a:gd name="T46" fmla="*/ 1005 w 1030"/>
                <a:gd name="T47" fmla="*/ 58 h 939"/>
                <a:gd name="T48" fmla="*/ 1004 w 1030"/>
                <a:gd name="T49" fmla="*/ 147 h 939"/>
                <a:gd name="T50" fmla="*/ 896 w 1030"/>
                <a:gd name="T51" fmla="*/ 226 h 939"/>
                <a:gd name="T52" fmla="*/ 812 w 1030"/>
                <a:gd name="T53" fmla="*/ 221 h 939"/>
                <a:gd name="T54" fmla="*/ 806 w 1030"/>
                <a:gd name="T55" fmla="*/ 222 h 939"/>
                <a:gd name="T56" fmla="*/ 807 w 1030"/>
                <a:gd name="T57" fmla="*/ 228 h 939"/>
                <a:gd name="T58" fmla="*/ 897 w 1030"/>
                <a:gd name="T59" fmla="*/ 234 h 939"/>
                <a:gd name="T60" fmla="*/ 1011 w 1030"/>
                <a:gd name="T61" fmla="*/ 151 h 939"/>
                <a:gd name="T62" fmla="*/ 1012 w 1030"/>
                <a:gd name="T63" fmla="*/ 53 h 939"/>
                <a:gd name="T64" fmla="*/ 981 w 1030"/>
                <a:gd name="T65" fmla="*/ 39 h 939"/>
                <a:gd name="T66" fmla="*/ 940 w 1030"/>
                <a:gd name="T67" fmla="*/ 57 h 939"/>
                <a:gd name="T68" fmla="*/ 920 w 1030"/>
                <a:gd name="T69" fmla="*/ 68 h 939"/>
                <a:gd name="T70" fmla="*/ 852 w 1030"/>
                <a:gd name="T71" fmla="*/ 87 h 939"/>
                <a:gd name="T72" fmla="*/ 731 w 1030"/>
                <a:gd name="T73" fmla="*/ 64 h 939"/>
                <a:gd name="T74" fmla="*/ 465 w 1030"/>
                <a:gd name="T75" fmla="*/ 23 h 939"/>
                <a:gd name="T76" fmla="*/ 333 w 1030"/>
                <a:gd name="T77" fmla="*/ 112 h 939"/>
                <a:gd name="T78" fmla="*/ 321 w 1030"/>
                <a:gd name="T79" fmla="*/ 128 h 939"/>
                <a:gd name="T80" fmla="*/ 254 w 1030"/>
                <a:gd name="T81" fmla="*/ 199 h 939"/>
                <a:gd name="T82" fmla="*/ 134 w 1030"/>
                <a:gd name="T83" fmla="*/ 253 h 939"/>
                <a:gd name="T84" fmla="*/ 119 w 1030"/>
                <a:gd name="T85" fmla="*/ 257 h 939"/>
                <a:gd name="T86" fmla="*/ 10 w 1030"/>
                <a:gd name="T87" fmla="*/ 350 h 939"/>
                <a:gd name="T88" fmla="*/ 141 w 1030"/>
                <a:gd name="T89" fmla="*/ 411 h 939"/>
                <a:gd name="T90" fmla="*/ 237 w 1030"/>
                <a:gd name="T91" fmla="*/ 369 h 939"/>
                <a:gd name="T92" fmla="*/ 259 w 1030"/>
                <a:gd name="T93" fmla="*/ 353 h 939"/>
                <a:gd name="T94" fmla="*/ 279 w 1030"/>
                <a:gd name="T95" fmla="*/ 435 h 939"/>
                <a:gd name="T96" fmla="*/ 287 w 1030"/>
                <a:gd name="T97" fmla="*/ 482 h 939"/>
                <a:gd name="T98" fmla="*/ 340 w 1030"/>
                <a:gd name="T99" fmla="*/ 633 h 939"/>
                <a:gd name="T100" fmla="*/ 446 w 1030"/>
                <a:gd name="T101" fmla="*/ 792 h 939"/>
                <a:gd name="T102" fmla="*/ 487 w 1030"/>
                <a:gd name="T103" fmla="*/ 845 h 939"/>
                <a:gd name="T104" fmla="*/ 603 w 1030"/>
                <a:gd name="T105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0" h="939">
                  <a:moveTo>
                    <a:pt x="608" y="932"/>
                  </a:moveTo>
                  <a:cubicBezTo>
                    <a:pt x="563" y="913"/>
                    <a:pt x="520" y="877"/>
                    <a:pt x="493" y="841"/>
                  </a:cubicBezTo>
                  <a:cubicBezTo>
                    <a:pt x="452" y="787"/>
                    <a:pt x="452" y="787"/>
                    <a:pt x="452" y="787"/>
                  </a:cubicBezTo>
                  <a:cubicBezTo>
                    <a:pt x="413" y="736"/>
                    <a:pt x="376" y="688"/>
                    <a:pt x="348" y="630"/>
                  </a:cubicBezTo>
                  <a:cubicBezTo>
                    <a:pt x="325" y="583"/>
                    <a:pt x="308" y="533"/>
                    <a:pt x="295" y="480"/>
                  </a:cubicBezTo>
                  <a:cubicBezTo>
                    <a:pt x="292" y="465"/>
                    <a:pt x="289" y="450"/>
                    <a:pt x="287" y="433"/>
                  </a:cubicBezTo>
                  <a:cubicBezTo>
                    <a:pt x="282" y="402"/>
                    <a:pt x="278" y="370"/>
                    <a:pt x="265" y="345"/>
                  </a:cubicBezTo>
                  <a:cubicBezTo>
                    <a:pt x="264" y="344"/>
                    <a:pt x="263" y="343"/>
                    <a:pt x="262" y="343"/>
                  </a:cubicBezTo>
                  <a:cubicBezTo>
                    <a:pt x="261" y="343"/>
                    <a:pt x="260" y="343"/>
                    <a:pt x="259" y="344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04" y="382"/>
                    <a:pt x="179" y="400"/>
                    <a:pt x="140" y="403"/>
                  </a:cubicBezTo>
                  <a:cubicBezTo>
                    <a:pt x="102" y="406"/>
                    <a:pt x="25" y="390"/>
                    <a:pt x="18" y="349"/>
                  </a:cubicBezTo>
                  <a:cubicBezTo>
                    <a:pt x="10" y="301"/>
                    <a:pt x="79" y="278"/>
                    <a:pt x="121" y="265"/>
                  </a:cubicBezTo>
                  <a:cubicBezTo>
                    <a:pt x="136" y="260"/>
                    <a:pt x="136" y="260"/>
                    <a:pt x="136" y="260"/>
                  </a:cubicBezTo>
                  <a:cubicBezTo>
                    <a:pt x="183" y="244"/>
                    <a:pt x="224" y="226"/>
                    <a:pt x="258" y="206"/>
                  </a:cubicBezTo>
                  <a:cubicBezTo>
                    <a:pt x="290" y="188"/>
                    <a:pt x="309" y="161"/>
                    <a:pt x="328" y="132"/>
                  </a:cubicBezTo>
                  <a:cubicBezTo>
                    <a:pt x="339" y="116"/>
                    <a:pt x="339" y="116"/>
                    <a:pt x="339" y="116"/>
                  </a:cubicBezTo>
                  <a:cubicBezTo>
                    <a:pt x="369" y="74"/>
                    <a:pt x="414" y="44"/>
                    <a:pt x="467" y="31"/>
                  </a:cubicBezTo>
                  <a:cubicBezTo>
                    <a:pt x="558" y="8"/>
                    <a:pt x="640" y="21"/>
                    <a:pt x="727" y="71"/>
                  </a:cubicBezTo>
                  <a:cubicBezTo>
                    <a:pt x="766" y="94"/>
                    <a:pt x="806" y="101"/>
                    <a:pt x="853" y="95"/>
                  </a:cubicBezTo>
                  <a:cubicBezTo>
                    <a:pt x="876" y="92"/>
                    <a:pt x="899" y="86"/>
                    <a:pt x="923" y="76"/>
                  </a:cubicBezTo>
                  <a:cubicBezTo>
                    <a:pt x="944" y="64"/>
                    <a:pt x="944" y="64"/>
                    <a:pt x="944" y="64"/>
                  </a:cubicBezTo>
                  <a:cubicBezTo>
                    <a:pt x="957" y="56"/>
                    <a:pt x="971" y="48"/>
                    <a:pt x="982" y="47"/>
                  </a:cubicBezTo>
                  <a:cubicBezTo>
                    <a:pt x="992" y="47"/>
                    <a:pt x="1000" y="50"/>
                    <a:pt x="1005" y="58"/>
                  </a:cubicBezTo>
                  <a:cubicBezTo>
                    <a:pt x="1020" y="79"/>
                    <a:pt x="1012" y="127"/>
                    <a:pt x="1004" y="147"/>
                  </a:cubicBezTo>
                  <a:cubicBezTo>
                    <a:pt x="986" y="190"/>
                    <a:pt x="951" y="215"/>
                    <a:pt x="896" y="226"/>
                  </a:cubicBezTo>
                  <a:cubicBezTo>
                    <a:pt x="867" y="231"/>
                    <a:pt x="830" y="233"/>
                    <a:pt x="812" y="221"/>
                  </a:cubicBezTo>
                  <a:cubicBezTo>
                    <a:pt x="810" y="220"/>
                    <a:pt x="807" y="220"/>
                    <a:pt x="806" y="222"/>
                  </a:cubicBezTo>
                  <a:cubicBezTo>
                    <a:pt x="805" y="224"/>
                    <a:pt x="805" y="226"/>
                    <a:pt x="807" y="228"/>
                  </a:cubicBezTo>
                  <a:cubicBezTo>
                    <a:pt x="833" y="245"/>
                    <a:pt x="883" y="237"/>
                    <a:pt x="897" y="234"/>
                  </a:cubicBezTo>
                  <a:cubicBezTo>
                    <a:pt x="955" y="222"/>
                    <a:pt x="992" y="195"/>
                    <a:pt x="1011" y="151"/>
                  </a:cubicBezTo>
                  <a:cubicBezTo>
                    <a:pt x="1020" y="130"/>
                    <a:pt x="1030" y="78"/>
                    <a:pt x="1012" y="53"/>
                  </a:cubicBezTo>
                  <a:cubicBezTo>
                    <a:pt x="1005" y="43"/>
                    <a:pt x="995" y="38"/>
                    <a:pt x="981" y="39"/>
                  </a:cubicBezTo>
                  <a:cubicBezTo>
                    <a:pt x="968" y="40"/>
                    <a:pt x="954" y="49"/>
                    <a:pt x="940" y="57"/>
                  </a:cubicBezTo>
                  <a:cubicBezTo>
                    <a:pt x="920" y="68"/>
                    <a:pt x="920" y="68"/>
                    <a:pt x="920" y="68"/>
                  </a:cubicBezTo>
                  <a:cubicBezTo>
                    <a:pt x="897" y="78"/>
                    <a:pt x="875" y="84"/>
                    <a:pt x="852" y="87"/>
                  </a:cubicBezTo>
                  <a:cubicBezTo>
                    <a:pt x="806" y="93"/>
                    <a:pt x="769" y="86"/>
                    <a:pt x="731" y="64"/>
                  </a:cubicBezTo>
                  <a:cubicBezTo>
                    <a:pt x="642" y="13"/>
                    <a:pt x="558" y="0"/>
                    <a:pt x="465" y="23"/>
                  </a:cubicBezTo>
                  <a:cubicBezTo>
                    <a:pt x="411" y="36"/>
                    <a:pt x="364" y="68"/>
                    <a:pt x="333" y="112"/>
                  </a:cubicBezTo>
                  <a:cubicBezTo>
                    <a:pt x="321" y="128"/>
                    <a:pt x="321" y="128"/>
                    <a:pt x="321" y="128"/>
                  </a:cubicBezTo>
                  <a:cubicBezTo>
                    <a:pt x="302" y="155"/>
                    <a:pt x="285" y="182"/>
                    <a:pt x="254" y="199"/>
                  </a:cubicBezTo>
                  <a:cubicBezTo>
                    <a:pt x="220" y="219"/>
                    <a:pt x="180" y="237"/>
                    <a:pt x="134" y="253"/>
                  </a:cubicBezTo>
                  <a:cubicBezTo>
                    <a:pt x="119" y="257"/>
                    <a:pt x="119" y="257"/>
                    <a:pt x="119" y="257"/>
                  </a:cubicBezTo>
                  <a:cubicBezTo>
                    <a:pt x="74" y="271"/>
                    <a:pt x="0" y="295"/>
                    <a:pt x="10" y="350"/>
                  </a:cubicBezTo>
                  <a:cubicBezTo>
                    <a:pt x="18" y="401"/>
                    <a:pt x="106" y="414"/>
                    <a:pt x="141" y="411"/>
                  </a:cubicBezTo>
                  <a:cubicBezTo>
                    <a:pt x="182" y="407"/>
                    <a:pt x="209" y="389"/>
                    <a:pt x="237" y="369"/>
                  </a:cubicBezTo>
                  <a:cubicBezTo>
                    <a:pt x="237" y="369"/>
                    <a:pt x="253" y="357"/>
                    <a:pt x="259" y="353"/>
                  </a:cubicBezTo>
                  <a:cubicBezTo>
                    <a:pt x="270" y="376"/>
                    <a:pt x="275" y="406"/>
                    <a:pt x="279" y="435"/>
                  </a:cubicBezTo>
                  <a:cubicBezTo>
                    <a:pt x="281" y="451"/>
                    <a:pt x="284" y="467"/>
                    <a:pt x="287" y="482"/>
                  </a:cubicBezTo>
                  <a:cubicBezTo>
                    <a:pt x="300" y="535"/>
                    <a:pt x="318" y="586"/>
                    <a:pt x="340" y="633"/>
                  </a:cubicBezTo>
                  <a:cubicBezTo>
                    <a:pt x="369" y="693"/>
                    <a:pt x="408" y="743"/>
                    <a:pt x="446" y="792"/>
                  </a:cubicBezTo>
                  <a:cubicBezTo>
                    <a:pt x="487" y="845"/>
                    <a:pt x="487" y="845"/>
                    <a:pt x="487" y="845"/>
                  </a:cubicBezTo>
                  <a:cubicBezTo>
                    <a:pt x="513" y="881"/>
                    <a:pt x="556" y="919"/>
                    <a:pt x="603" y="939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1363" y="895"/>
              <a:ext cx="246" cy="135"/>
            </a:xfrm>
            <a:custGeom>
              <a:avLst/>
              <a:gdLst>
                <a:gd name="T0" fmla="*/ 338 w 342"/>
                <a:gd name="T1" fmla="*/ 0 h 188"/>
                <a:gd name="T2" fmla="*/ 334 w 342"/>
                <a:gd name="T3" fmla="*/ 4 h 188"/>
                <a:gd name="T4" fmla="*/ 210 w 342"/>
                <a:gd name="T5" fmla="*/ 172 h 188"/>
                <a:gd name="T6" fmla="*/ 92 w 342"/>
                <a:gd name="T7" fmla="*/ 160 h 188"/>
                <a:gd name="T8" fmla="*/ 36 w 342"/>
                <a:gd name="T9" fmla="*/ 116 h 188"/>
                <a:gd name="T10" fmla="*/ 7 w 342"/>
                <a:gd name="T11" fmla="*/ 90 h 188"/>
                <a:gd name="T12" fmla="*/ 1 w 342"/>
                <a:gd name="T13" fmla="*/ 91 h 188"/>
                <a:gd name="T14" fmla="*/ 2 w 342"/>
                <a:gd name="T15" fmla="*/ 96 h 188"/>
                <a:gd name="T16" fmla="*/ 30 w 342"/>
                <a:gd name="T17" fmla="*/ 122 h 188"/>
                <a:gd name="T18" fmla="*/ 88 w 342"/>
                <a:gd name="T19" fmla="*/ 167 h 188"/>
                <a:gd name="T20" fmla="*/ 211 w 342"/>
                <a:gd name="T21" fmla="*/ 180 h 188"/>
                <a:gd name="T22" fmla="*/ 342 w 342"/>
                <a:gd name="T23" fmla="*/ 5 h 188"/>
                <a:gd name="T24" fmla="*/ 338 w 342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88">
                  <a:moveTo>
                    <a:pt x="338" y="0"/>
                  </a:moveTo>
                  <a:cubicBezTo>
                    <a:pt x="336" y="0"/>
                    <a:pt x="334" y="2"/>
                    <a:pt x="334" y="4"/>
                  </a:cubicBezTo>
                  <a:cubicBezTo>
                    <a:pt x="326" y="77"/>
                    <a:pt x="305" y="155"/>
                    <a:pt x="210" y="172"/>
                  </a:cubicBezTo>
                  <a:cubicBezTo>
                    <a:pt x="165" y="180"/>
                    <a:pt x="128" y="176"/>
                    <a:pt x="92" y="160"/>
                  </a:cubicBezTo>
                  <a:cubicBezTo>
                    <a:pt x="70" y="150"/>
                    <a:pt x="53" y="133"/>
                    <a:pt x="36" y="116"/>
                  </a:cubicBezTo>
                  <a:cubicBezTo>
                    <a:pt x="27" y="107"/>
                    <a:pt x="17" y="98"/>
                    <a:pt x="7" y="90"/>
                  </a:cubicBezTo>
                  <a:cubicBezTo>
                    <a:pt x="5" y="88"/>
                    <a:pt x="3" y="89"/>
                    <a:pt x="1" y="91"/>
                  </a:cubicBezTo>
                  <a:cubicBezTo>
                    <a:pt x="0" y="92"/>
                    <a:pt x="0" y="95"/>
                    <a:pt x="2" y="96"/>
                  </a:cubicBezTo>
                  <a:cubicBezTo>
                    <a:pt x="12" y="104"/>
                    <a:pt x="21" y="113"/>
                    <a:pt x="30" y="122"/>
                  </a:cubicBezTo>
                  <a:cubicBezTo>
                    <a:pt x="47" y="139"/>
                    <a:pt x="65" y="156"/>
                    <a:pt x="88" y="167"/>
                  </a:cubicBezTo>
                  <a:cubicBezTo>
                    <a:pt x="126" y="184"/>
                    <a:pt x="164" y="188"/>
                    <a:pt x="211" y="180"/>
                  </a:cubicBezTo>
                  <a:cubicBezTo>
                    <a:pt x="313" y="162"/>
                    <a:pt x="334" y="77"/>
                    <a:pt x="342" y="5"/>
                  </a:cubicBezTo>
                  <a:cubicBezTo>
                    <a:pt x="342" y="3"/>
                    <a:pt x="340" y="1"/>
                    <a:pt x="338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1354" y="950"/>
              <a:ext cx="14" cy="16"/>
            </a:xfrm>
            <a:custGeom>
              <a:avLst/>
              <a:gdLst>
                <a:gd name="T0" fmla="*/ 12 w 19"/>
                <a:gd name="T1" fmla="*/ 2 h 22"/>
                <a:gd name="T2" fmla="*/ 12 w 19"/>
                <a:gd name="T3" fmla="*/ 2 h 22"/>
                <a:gd name="T4" fmla="*/ 11 w 19"/>
                <a:gd name="T5" fmla="*/ 3 h 22"/>
                <a:gd name="T6" fmla="*/ 10 w 19"/>
                <a:gd name="T7" fmla="*/ 1 h 22"/>
                <a:gd name="T8" fmla="*/ 5 w 19"/>
                <a:gd name="T9" fmla="*/ 3 h 22"/>
                <a:gd name="T10" fmla="*/ 2 w 19"/>
                <a:gd name="T11" fmla="*/ 12 h 22"/>
                <a:gd name="T12" fmla="*/ 1 w 19"/>
                <a:gd name="T13" fmla="*/ 15 h 22"/>
                <a:gd name="T14" fmla="*/ 1 w 19"/>
                <a:gd name="T15" fmla="*/ 16 h 22"/>
                <a:gd name="T16" fmla="*/ 1 w 19"/>
                <a:gd name="T17" fmla="*/ 16 h 22"/>
                <a:gd name="T18" fmla="*/ 1 w 19"/>
                <a:gd name="T19" fmla="*/ 17 h 22"/>
                <a:gd name="T20" fmla="*/ 2 w 19"/>
                <a:gd name="T21" fmla="*/ 21 h 22"/>
                <a:gd name="T22" fmla="*/ 8 w 19"/>
                <a:gd name="T23" fmla="*/ 20 h 22"/>
                <a:gd name="T24" fmla="*/ 9 w 19"/>
                <a:gd name="T25" fmla="*/ 18 h 22"/>
                <a:gd name="T26" fmla="*/ 18 w 19"/>
                <a:gd name="T27" fmla="*/ 8 h 22"/>
                <a:gd name="T28" fmla="*/ 18 w 19"/>
                <a:gd name="T29" fmla="*/ 8 h 22"/>
                <a:gd name="T30" fmla="*/ 18 w 19"/>
                <a:gd name="T31" fmla="*/ 6 h 22"/>
                <a:gd name="T32" fmla="*/ 17 w 19"/>
                <a:gd name="T33" fmla="*/ 2 h 22"/>
                <a:gd name="T34" fmla="*/ 12 w 19"/>
                <a:gd name="T3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4" y="22"/>
                    <a:pt x="7" y="22"/>
                    <a:pt x="8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6" y="1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1492" y="945"/>
              <a:ext cx="38" cy="74"/>
            </a:xfrm>
            <a:custGeom>
              <a:avLst/>
              <a:gdLst>
                <a:gd name="T0" fmla="*/ 3 w 53"/>
                <a:gd name="T1" fmla="*/ 1 h 103"/>
                <a:gd name="T2" fmla="*/ 1 w 53"/>
                <a:gd name="T3" fmla="*/ 6 h 103"/>
                <a:gd name="T4" fmla="*/ 13 w 53"/>
                <a:gd name="T5" fmla="*/ 28 h 103"/>
                <a:gd name="T6" fmla="*/ 45 w 53"/>
                <a:gd name="T7" fmla="*/ 99 h 103"/>
                <a:gd name="T8" fmla="*/ 50 w 53"/>
                <a:gd name="T9" fmla="*/ 102 h 103"/>
                <a:gd name="T10" fmla="*/ 53 w 53"/>
                <a:gd name="T11" fmla="*/ 97 h 103"/>
                <a:gd name="T12" fmla="*/ 20 w 53"/>
                <a:gd name="T13" fmla="*/ 25 h 103"/>
                <a:gd name="T14" fmla="*/ 9 w 53"/>
                <a:gd name="T15" fmla="*/ 2 h 103"/>
                <a:gd name="T16" fmla="*/ 3 w 53"/>
                <a:gd name="T17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3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5" y="53"/>
                    <a:pt x="40" y="81"/>
                    <a:pt x="45" y="99"/>
                  </a:cubicBezTo>
                  <a:cubicBezTo>
                    <a:pt x="45" y="101"/>
                    <a:pt x="48" y="103"/>
                    <a:pt x="50" y="102"/>
                  </a:cubicBezTo>
                  <a:cubicBezTo>
                    <a:pt x="52" y="101"/>
                    <a:pt x="53" y="99"/>
                    <a:pt x="53" y="97"/>
                  </a:cubicBezTo>
                  <a:cubicBezTo>
                    <a:pt x="47" y="78"/>
                    <a:pt x="33" y="50"/>
                    <a:pt x="20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1454" y="908"/>
              <a:ext cx="65" cy="42"/>
            </a:xfrm>
            <a:custGeom>
              <a:avLst/>
              <a:gdLst>
                <a:gd name="T0" fmla="*/ 56 w 90"/>
                <a:gd name="T1" fmla="*/ 58 h 58"/>
                <a:gd name="T2" fmla="*/ 0 w 90"/>
                <a:gd name="T3" fmla="*/ 33 h 58"/>
                <a:gd name="T4" fmla="*/ 81 w 90"/>
                <a:gd name="T5" fmla="*/ 0 h 58"/>
                <a:gd name="T6" fmla="*/ 54 w 90"/>
                <a:gd name="T7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58">
                  <a:moveTo>
                    <a:pt x="56" y="58"/>
                  </a:moveTo>
                  <a:cubicBezTo>
                    <a:pt x="39" y="48"/>
                    <a:pt x="14" y="46"/>
                    <a:pt x="0" y="33"/>
                  </a:cubicBezTo>
                  <a:cubicBezTo>
                    <a:pt x="25" y="21"/>
                    <a:pt x="54" y="11"/>
                    <a:pt x="81" y="0"/>
                  </a:cubicBezTo>
                  <a:cubicBezTo>
                    <a:pt x="90" y="17"/>
                    <a:pt x="66" y="45"/>
                    <a:pt x="54" y="57"/>
                  </a:cubicBezTo>
                </a:path>
              </a:pathLst>
            </a:custGeom>
            <a:solidFill>
              <a:srgbClr val="937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1451" y="905"/>
              <a:ext cx="67" cy="48"/>
            </a:xfrm>
            <a:custGeom>
              <a:avLst/>
              <a:gdLst>
                <a:gd name="T0" fmla="*/ 84 w 93"/>
                <a:gd name="T1" fmla="*/ 1 h 67"/>
                <a:gd name="T2" fmla="*/ 61 w 93"/>
                <a:gd name="T3" fmla="*/ 10 h 67"/>
                <a:gd name="T4" fmla="*/ 3 w 93"/>
                <a:gd name="T5" fmla="*/ 35 h 67"/>
                <a:gd name="T6" fmla="*/ 1 w 93"/>
                <a:gd name="T7" fmla="*/ 38 h 67"/>
                <a:gd name="T8" fmla="*/ 2 w 93"/>
                <a:gd name="T9" fmla="*/ 41 h 67"/>
                <a:gd name="T10" fmla="*/ 36 w 93"/>
                <a:gd name="T11" fmla="*/ 57 h 67"/>
                <a:gd name="T12" fmla="*/ 56 w 93"/>
                <a:gd name="T13" fmla="*/ 65 h 67"/>
                <a:gd name="T14" fmla="*/ 58 w 93"/>
                <a:gd name="T15" fmla="*/ 66 h 67"/>
                <a:gd name="T16" fmla="*/ 59 w 93"/>
                <a:gd name="T17" fmla="*/ 66 h 67"/>
                <a:gd name="T18" fmla="*/ 65 w 93"/>
                <a:gd name="T19" fmla="*/ 65 h 67"/>
                <a:gd name="T20" fmla="*/ 65 w 93"/>
                <a:gd name="T21" fmla="*/ 64 h 67"/>
                <a:gd name="T22" fmla="*/ 65 w 93"/>
                <a:gd name="T23" fmla="*/ 61 h 67"/>
                <a:gd name="T24" fmla="*/ 90 w 93"/>
                <a:gd name="T25" fmla="*/ 24 h 67"/>
                <a:gd name="T26" fmla="*/ 89 w 93"/>
                <a:gd name="T27" fmla="*/ 3 h 67"/>
                <a:gd name="T28" fmla="*/ 84 w 93"/>
                <a:gd name="T29" fmla="*/ 1 h 67"/>
                <a:gd name="T30" fmla="*/ 64 w 93"/>
                <a:gd name="T31" fmla="*/ 18 h 67"/>
                <a:gd name="T32" fmla="*/ 83 w 93"/>
                <a:gd name="T33" fmla="*/ 10 h 67"/>
                <a:gd name="T34" fmla="*/ 82 w 93"/>
                <a:gd name="T35" fmla="*/ 21 h 67"/>
                <a:gd name="T36" fmla="*/ 58 w 93"/>
                <a:gd name="T37" fmla="*/ 57 h 67"/>
                <a:gd name="T38" fmla="*/ 38 w 93"/>
                <a:gd name="T39" fmla="*/ 49 h 67"/>
                <a:gd name="T40" fmla="*/ 13 w 93"/>
                <a:gd name="T41" fmla="*/ 39 h 67"/>
                <a:gd name="T42" fmla="*/ 64 w 93"/>
                <a:gd name="T4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7">
                  <a:moveTo>
                    <a:pt x="84" y="1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42" y="18"/>
                    <a:pt x="21" y="26"/>
                    <a:pt x="3" y="35"/>
                  </a:cubicBezTo>
                  <a:cubicBezTo>
                    <a:pt x="2" y="35"/>
                    <a:pt x="1" y="36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11" y="49"/>
                    <a:pt x="24" y="53"/>
                    <a:pt x="36" y="57"/>
                  </a:cubicBezTo>
                  <a:cubicBezTo>
                    <a:pt x="43" y="60"/>
                    <a:pt x="50" y="62"/>
                    <a:pt x="56" y="65"/>
                  </a:cubicBezTo>
                  <a:cubicBezTo>
                    <a:pt x="57" y="66"/>
                    <a:pt x="57" y="66"/>
                    <a:pt x="58" y="66"/>
                  </a:cubicBezTo>
                  <a:cubicBezTo>
                    <a:pt x="58" y="66"/>
                    <a:pt x="59" y="66"/>
                    <a:pt x="59" y="66"/>
                  </a:cubicBezTo>
                  <a:cubicBezTo>
                    <a:pt x="61" y="67"/>
                    <a:pt x="64" y="67"/>
                    <a:pt x="65" y="65"/>
                  </a:cubicBezTo>
                  <a:cubicBezTo>
                    <a:pt x="65" y="65"/>
                    <a:pt x="65" y="64"/>
                    <a:pt x="65" y="64"/>
                  </a:cubicBezTo>
                  <a:cubicBezTo>
                    <a:pt x="65" y="63"/>
                    <a:pt x="65" y="62"/>
                    <a:pt x="65" y="61"/>
                  </a:cubicBezTo>
                  <a:cubicBezTo>
                    <a:pt x="73" y="53"/>
                    <a:pt x="85" y="38"/>
                    <a:pt x="90" y="24"/>
                  </a:cubicBezTo>
                  <a:cubicBezTo>
                    <a:pt x="93" y="16"/>
                    <a:pt x="93" y="9"/>
                    <a:pt x="89" y="3"/>
                  </a:cubicBezTo>
                  <a:cubicBezTo>
                    <a:pt x="88" y="1"/>
                    <a:pt x="86" y="0"/>
                    <a:pt x="84" y="1"/>
                  </a:cubicBezTo>
                  <a:close/>
                  <a:moveTo>
                    <a:pt x="64" y="18"/>
                  </a:moveTo>
                  <a:cubicBezTo>
                    <a:pt x="64" y="18"/>
                    <a:pt x="78" y="12"/>
                    <a:pt x="83" y="10"/>
                  </a:cubicBezTo>
                  <a:cubicBezTo>
                    <a:pt x="84" y="13"/>
                    <a:pt x="84" y="16"/>
                    <a:pt x="82" y="21"/>
                  </a:cubicBezTo>
                  <a:cubicBezTo>
                    <a:pt x="80" y="29"/>
                    <a:pt x="73" y="41"/>
                    <a:pt x="58" y="57"/>
                  </a:cubicBezTo>
                  <a:cubicBezTo>
                    <a:pt x="51" y="54"/>
                    <a:pt x="45" y="52"/>
                    <a:pt x="38" y="49"/>
                  </a:cubicBezTo>
                  <a:cubicBezTo>
                    <a:pt x="29" y="47"/>
                    <a:pt x="20" y="43"/>
                    <a:pt x="13" y="39"/>
                  </a:cubicBezTo>
                  <a:cubicBezTo>
                    <a:pt x="29" y="31"/>
                    <a:pt x="47" y="24"/>
                    <a:pt x="64" y="1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1198" y="589"/>
              <a:ext cx="43" cy="26"/>
            </a:xfrm>
            <a:custGeom>
              <a:avLst/>
              <a:gdLst>
                <a:gd name="T0" fmla="*/ 20 w 60"/>
                <a:gd name="T1" fmla="*/ 5 h 35"/>
                <a:gd name="T2" fmla="*/ 0 w 60"/>
                <a:gd name="T3" fmla="*/ 31 h 35"/>
                <a:gd name="T4" fmla="*/ 4 w 60"/>
                <a:gd name="T5" fmla="*/ 35 h 35"/>
                <a:gd name="T6" fmla="*/ 8 w 60"/>
                <a:gd name="T7" fmla="*/ 32 h 35"/>
                <a:gd name="T8" fmla="*/ 23 w 60"/>
                <a:gd name="T9" fmla="*/ 12 h 35"/>
                <a:gd name="T10" fmla="*/ 52 w 60"/>
                <a:gd name="T11" fmla="*/ 17 h 35"/>
                <a:gd name="T12" fmla="*/ 58 w 60"/>
                <a:gd name="T13" fmla="*/ 16 h 35"/>
                <a:gd name="T14" fmla="*/ 58 w 60"/>
                <a:gd name="T15" fmla="*/ 11 h 35"/>
                <a:gd name="T16" fmla="*/ 20 w 60"/>
                <a:gd name="T1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5">
                  <a:moveTo>
                    <a:pt x="20" y="5"/>
                  </a:moveTo>
                  <a:cubicBezTo>
                    <a:pt x="9" y="9"/>
                    <a:pt x="1" y="19"/>
                    <a:pt x="0" y="31"/>
                  </a:cubicBezTo>
                  <a:cubicBezTo>
                    <a:pt x="0" y="33"/>
                    <a:pt x="1" y="35"/>
                    <a:pt x="4" y="35"/>
                  </a:cubicBezTo>
                  <a:cubicBezTo>
                    <a:pt x="6" y="35"/>
                    <a:pt x="8" y="34"/>
                    <a:pt x="8" y="32"/>
                  </a:cubicBezTo>
                  <a:cubicBezTo>
                    <a:pt x="9" y="19"/>
                    <a:pt x="18" y="14"/>
                    <a:pt x="23" y="12"/>
                  </a:cubicBezTo>
                  <a:cubicBezTo>
                    <a:pt x="34" y="8"/>
                    <a:pt x="46" y="10"/>
                    <a:pt x="52" y="17"/>
                  </a:cubicBezTo>
                  <a:cubicBezTo>
                    <a:pt x="54" y="18"/>
                    <a:pt x="57" y="18"/>
                    <a:pt x="58" y="16"/>
                  </a:cubicBezTo>
                  <a:cubicBezTo>
                    <a:pt x="60" y="15"/>
                    <a:pt x="60" y="12"/>
                    <a:pt x="58" y="11"/>
                  </a:cubicBezTo>
                  <a:cubicBezTo>
                    <a:pt x="49" y="2"/>
                    <a:pt x="34" y="0"/>
                    <a:pt x="2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1436" y="533"/>
              <a:ext cx="39" cy="22"/>
            </a:xfrm>
            <a:custGeom>
              <a:avLst/>
              <a:gdLst>
                <a:gd name="T0" fmla="*/ 15 w 54"/>
                <a:gd name="T1" fmla="*/ 6 h 31"/>
                <a:gd name="T2" fmla="*/ 0 w 54"/>
                <a:gd name="T3" fmla="*/ 26 h 31"/>
                <a:gd name="T4" fmla="*/ 4 w 54"/>
                <a:gd name="T5" fmla="*/ 31 h 31"/>
                <a:gd name="T6" fmla="*/ 8 w 54"/>
                <a:gd name="T7" fmla="*/ 27 h 31"/>
                <a:gd name="T8" fmla="*/ 19 w 54"/>
                <a:gd name="T9" fmla="*/ 13 h 31"/>
                <a:gd name="T10" fmla="*/ 48 w 54"/>
                <a:gd name="T11" fmla="*/ 14 h 31"/>
                <a:gd name="T12" fmla="*/ 53 w 54"/>
                <a:gd name="T13" fmla="*/ 12 h 31"/>
                <a:gd name="T14" fmla="*/ 51 w 54"/>
                <a:gd name="T15" fmla="*/ 6 h 31"/>
                <a:gd name="T16" fmla="*/ 15 w 54"/>
                <a:gd name="T1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15" y="6"/>
                  </a:moveTo>
                  <a:cubicBezTo>
                    <a:pt x="7" y="10"/>
                    <a:pt x="2" y="17"/>
                    <a:pt x="0" y="26"/>
                  </a:cubicBezTo>
                  <a:cubicBezTo>
                    <a:pt x="0" y="28"/>
                    <a:pt x="1" y="30"/>
                    <a:pt x="4" y="31"/>
                  </a:cubicBezTo>
                  <a:cubicBezTo>
                    <a:pt x="6" y="31"/>
                    <a:pt x="8" y="30"/>
                    <a:pt x="8" y="27"/>
                  </a:cubicBezTo>
                  <a:cubicBezTo>
                    <a:pt x="10" y="21"/>
                    <a:pt x="13" y="16"/>
                    <a:pt x="19" y="13"/>
                  </a:cubicBezTo>
                  <a:cubicBezTo>
                    <a:pt x="27" y="9"/>
                    <a:pt x="38" y="9"/>
                    <a:pt x="48" y="14"/>
                  </a:cubicBezTo>
                  <a:cubicBezTo>
                    <a:pt x="50" y="15"/>
                    <a:pt x="52" y="14"/>
                    <a:pt x="53" y="12"/>
                  </a:cubicBezTo>
                  <a:cubicBezTo>
                    <a:pt x="54" y="10"/>
                    <a:pt x="53" y="7"/>
                    <a:pt x="51" y="6"/>
                  </a:cubicBezTo>
                  <a:cubicBezTo>
                    <a:pt x="40" y="1"/>
                    <a:pt x="26" y="0"/>
                    <a:pt x="1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1060" y="273"/>
              <a:ext cx="129" cy="188"/>
            </a:xfrm>
            <a:custGeom>
              <a:avLst/>
              <a:gdLst>
                <a:gd name="T0" fmla="*/ 24 w 179"/>
                <a:gd name="T1" fmla="*/ 4 h 262"/>
                <a:gd name="T2" fmla="*/ 3 w 179"/>
                <a:gd name="T3" fmla="*/ 50 h 262"/>
                <a:gd name="T4" fmla="*/ 27 w 179"/>
                <a:gd name="T5" fmla="*/ 81 h 262"/>
                <a:gd name="T6" fmla="*/ 39 w 179"/>
                <a:gd name="T7" fmla="*/ 87 h 262"/>
                <a:gd name="T8" fmla="*/ 73 w 179"/>
                <a:gd name="T9" fmla="*/ 138 h 262"/>
                <a:gd name="T10" fmla="*/ 83 w 179"/>
                <a:gd name="T11" fmla="*/ 159 h 262"/>
                <a:gd name="T12" fmla="*/ 100 w 179"/>
                <a:gd name="T13" fmla="*/ 186 h 262"/>
                <a:gd name="T14" fmla="*/ 139 w 179"/>
                <a:gd name="T15" fmla="*/ 259 h 262"/>
                <a:gd name="T16" fmla="*/ 144 w 179"/>
                <a:gd name="T17" fmla="*/ 261 h 262"/>
                <a:gd name="T18" fmla="*/ 146 w 179"/>
                <a:gd name="T19" fmla="*/ 256 h 262"/>
                <a:gd name="T20" fmla="*/ 107 w 179"/>
                <a:gd name="T21" fmla="*/ 182 h 262"/>
                <a:gd name="T22" fmla="*/ 91 w 179"/>
                <a:gd name="T23" fmla="*/ 155 h 262"/>
                <a:gd name="T24" fmla="*/ 80 w 179"/>
                <a:gd name="T25" fmla="*/ 135 h 262"/>
                <a:gd name="T26" fmla="*/ 43 w 179"/>
                <a:gd name="T27" fmla="*/ 80 h 262"/>
                <a:gd name="T28" fmla="*/ 30 w 179"/>
                <a:gd name="T29" fmla="*/ 74 h 262"/>
                <a:gd name="T30" fmla="*/ 11 w 179"/>
                <a:gd name="T31" fmla="*/ 48 h 262"/>
                <a:gd name="T32" fmla="*/ 26 w 179"/>
                <a:gd name="T33" fmla="*/ 12 h 262"/>
                <a:gd name="T34" fmla="*/ 47 w 179"/>
                <a:gd name="T35" fmla="*/ 14 h 262"/>
                <a:gd name="T36" fmla="*/ 61 w 179"/>
                <a:gd name="T37" fmla="*/ 78 h 262"/>
                <a:gd name="T38" fmla="*/ 62 w 179"/>
                <a:gd name="T39" fmla="*/ 82 h 262"/>
                <a:gd name="T40" fmla="*/ 107 w 179"/>
                <a:gd name="T41" fmla="*/ 130 h 262"/>
                <a:gd name="T42" fmla="*/ 121 w 179"/>
                <a:gd name="T43" fmla="*/ 149 h 262"/>
                <a:gd name="T44" fmla="*/ 131 w 179"/>
                <a:gd name="T45" fmla="*/ 160 h 262"/>
                <a:gd name="T46" fmla="*/ 171 w 179"/>
                <a:gd name="T47" fmla="*/ 214 h 262"/>
                <a:gd name="T48" fmla="*/ 177 w 179"/>
                <a:gd name="T49" fmla="*/ 215 h 262"/>
                <a:gd name="T50" fmla="*/ 179 w 179"/>
                <a:gd name="T51" fmla="*/ 213 h 262"/>
                <a:gd name="T52" fmla="*/ 178 w 179"/>
                <a:gd name="T53" fmla="*/ 209 h 262"/>
                <a:gd name="T54" fmla="*/ 137 w 179"/>
                <a:gd name="T55" fmla="*/ 155 h 262"/>
                <a:gd name="T56" fmla="*/ 128 w 179"/>
                <a:gd name="T57" fmla="*/ 144 h 262"/>
                <a:gd name="T58" fmla="*/ 113 w 179"/>
                <a:gd name="T59" fmla="*/ 125 h 262"/>
                <a:gd name="T60" fmla="*/ 69 w 179"/>
                <a:gd name="T61" fmla="*/ 76 h 262"/>
                <a:gd name="T62" fmla="*/ 52 w 179"/>
                <a:gd name="T63" fmla="*/ 8 h 262"/>
                <a:gd name="T64" fmla="*/ 24 w 179"/>
                <a:gd name="T6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2">
                  <a:moveTo>
                    <a:pt x="24" y="4"/>
                  </a:moveTo>
                  <a:cubicBezTo>
                    <a:pt x="4" y="11"/>
                    <a:pt x="0" y="32"/>
                    <a:pt x="3" y="50"/>
                  </a:cubicBezTo>
                  <a:cubicBezTo>
                    <a:pt x="6" y="71"/>
                    <a:pt x="15" y="76"/>
                    <a:pt x="27" y="81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52" y="95"/>
                    <a:pt x="63" y="119"/>
                    <a:pt x="73" y="13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14" y="209"/>
                    <a:pt x="129" y="234"/>
                    <a:pt x="139" y="259"/>
                  </a:cubicBezTo>
                  <a:cubicBezTo>
                    <a:pt x="140" y="261"/>
                    <a:pt x="142" y="262"/>
                    <a:pt x="144" y="261"/>
                  </a:cubicBezTo>
                  <a:cubicBezTo>
                    <a:pt x="146" y="260"/>
                    <a:pt x="147" y="258"/>
                    <a:pt x="146" y="256"/>
                  </a:cubicBezTo>
                  <a:cubicBezTo>
                    <a:pt x="136" y="230"/>
                    <a:pt x="121" y="206"/>
                    <a:pt x="107" y="182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0" y="113"/>
                    <a:pt x="58" y="89"/>
                    <a:pt x="43" y="80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0" y="69"/>
                    <a:pt x="14" y="66"/>
                    <a:pt x="11" y="48"/>
                  </a:cubicBezTo>
                  <a:cubicBezTo>
                    <a:pt x="10" y="41"/>
                    <a:pt x="7" y="18"/>
                    <a:pt x="26" y="12"/>
                  </a:cubicBezTo>
                  <a:cubicBezTo>
                    <a:pt x="35" y="9"/>
                    <a:pt x="42" y="10"/>
                    <a:pt x="47" y="14"/>
                  </a:cubicBezTo>
                  <a:cubicBezTo>
                    <a:pt x="60" y="24"/>
                    <a:pt x="62" y="55"/>
                    <a:pt x="61" y="78"/>
                  </a:cubicBezTo>
                  <a:cubicBezTo>
                    <a:pt x="60" y="79"/>
                    <a:pt x="61" y="81"/>
                    <a:pt x="62" y="82"/>
                  </a:cubicBezTo>
                  <a:cubicBezTo>
                    <a:pt x="79" y="94"/>
                    <a:pt x="93" y="112"/>
                    <a:pt x="107" y="130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45" y="177"/>
                    <a:pt x="160" y="195"/>
                    <a:pt x="171" y="214"/>
                  </a:cubicBezTo>
                  <a:cubicBezTo>
                    <a:pt x="172" y="216"/>
                    <a:pt x="175" y="216"/>
                    <a:pt x="177" y="215"/>
                  </a:cubicBezTo>
                  <a:cubicBezTo>
                    <a:pt x="178" y="214"/>
                    <a:pt x="178" y="214"/>
                    <a:pt x="179" y="213"/>
                  </a:cubicBezTo>
                  <a:cubicBezTo>
                    <a:pt x="179" y="212"/>
                    <a:pt x="179" y="210"/>
                    <a:pt x="178" y="209"/>
                  </a:cubicBezTo>
                  <a:cubicBezTo>
                    <a:pt x="167" y="190"/>
                    <a:pt x="152" y="172"/>
                    <a:pt x="137" y="15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00" y="107"/>
                    <a:pt x="86" y="89"/>
                    <a:pt x="69" y="76"/>
                  </a:cubicBezTo>
                  <a:cubicBezTo>
                    <a:pt x="70" y="62"/>
                    <a:pt x="71" y="22"/>
                    <a:pt x="52" y="8"/>
                  </a:cubicBezTo>
                  <a:cubicBezTo>
                    <a:pt x="44" y="2"/>
                    <a:pt x="35" y="0"/>
                    <a:pt x="2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1282" y="195"/>
              <a:ext cx="59" cy="186"/>
            </a:xfrm>
            <a:custGeom>
              <a:avLst/>
              <a:gdLst>
                <a:gd name="T0" fmla="*/ 16 w 82"/>
                <a:gd name="T1" fmla="*/ 5 h 258"/>
                <a:gd name="T2" fmla="*/ 1 w 82"/>
                <a:gd name="T3" fmla="*/ 33 h 258"/>
                <a:gd name="T4" fmla="*/ 13 w 82"/>
                <a:gd name="T5" fmla="*/ 62 h 258"/>
                <a:gd name="T6" fmla="*/ 22 w 82"/>
                <a:gd name="T7" fmla="*/ 76 h 258"/>
                <a:gd name="T8" fmla="*/ 27 w 82"/>
                <a:gd name="T9" fmla="*/ 106 h 258"/>
                <a:gd name="T10" fmla="*/ 27 w 82"/>
                <a:gd name="T11" fmla="*/ 120 h 258"/>
                <a:gd name="T12" fmla="*/ 28 w 82"/>
                <a:gd name="T13" fmla="*/ 154 h 258"/>
                <a:gd name="T14" fmla="*/ 40 w 82"/>
                <a:gd name="T15" fmla="*/ 256 h 258"/>
                <a:gd name="T16" fmla="*/ 45 w 82"/>
                <a:gd name="T17" fmla="*/ 255 h 258"/>
                <a:gd name="T18" fmla="*/ 44 w 82"/>
                <a:gd name="T19" fmla="*/ 249 h 258"/>
                <a:gd name="T20" fmla="*/ 36 w 82"/>
                <a:gd name="T21" fmla="*/ 154 h 258"/>
                <a:gd name="T22" fmla="*/ 35 w 82"/>
                <a:gd name="T23" fmla="*/ 119 h 258"/>
                <a:gd name="T24" fmla="*/ 35 w 82"/>
                <a:gd name="T25" fmla="*/ 106 h 258"/>
                <a:gd name="T26" fmla="*/ 30 w 82"/>
                <a:gd name="T27" fmla="*/ 73 h 258"/>
                <a:gd name="T28" fmla="*/ 20 w 82"/>
                <a:gd name="T29" fmla="*/ 57 h 258"/>
                <a:gd name="T30" fmla="*/ 9 w 82"/>
                <a:gd name="T31" fmla="*/ 33 h 258"/>
                <a:gd name="T32" fmla="*/ 19 w 82"/>
                <a:gd name="T33" fmla="*/ 12 h 258"/>
                <a:gd name="T34" fmla="*/ 45 w 82"/>
                <a:gd name="T35" fmla="*/ 16 h 258"/>
                <a:gd name="T36" fmla="*/ 56 w 82"/>
                <a:gd name="T37" fmla="*/ 48 h 258"/>
                <a:gd name="T38" fmla="*/ 50 w 82"/>
                <a:gd name="T39" fmla="*/ 66 h 258"/>
                <a:gd name="T40" fmla="*/ 45 w 82"/>
                <a:gd name="T41" fmla="*/ 93 h 258"/>
                <a:gd name="T42" fmla="*/ 51 w 82"/>
                <a:gd name="T43" fmla="*/ 135 h 258"/>
                <a:gd name="T44" fmla="*/ 54 w 82"/>
                <a:gd name="T45" fmla="*/ 155 h 258"/>
                <a:gd name="T46" fmla="*/ 56 w 82"/>
                <a:gd name="T47" fmla="*/ 172 h 258"/>
                <a:gd name="T48" fmla="*/ 74 w 82"/>
                <a:gd name="T49" fmla="*/ 251 h 258"/>
                <a:gd name="T50" fmla="*/ 79 w 82"/>
                <a:gd name="T51" fmla="*/ 253 h 258"/>
                <a:gd name="T52" fmla="*/ 81 w 82"/>
                <a:gd name="T53" fmla="*/ 248 h 258"/>
                <a:gd name="T54" fmla="*/ 64 w 82"/>
                <a:gd name="T55" fmla="*/ 171 h 258"/>
                <a:gd name="T56" fmla="*/ 62 w 82"/>
                <a:gd name="T57" fmla="*/ 154 h 258"/>
                <a:gd name="T58" fmla="*/ 59 w 82"/>
                <a:gd name="T59" fmla="*/ 134 h 258"/>
                <a:gd name="T60" fmla="*/ 53 w 82"/>
                <a:gd name="T61" fmla="*/ 92 h 258"/>
                <a:gd name="T62" fmla="*/ 58 w 82"/>
                <a:gd name="T63" fmla="*/ 69 h 258"/>
                <a:gd name="T64" fmla="*/ 64 w 82"/>
                <a:gd name="T65" fmla="*/ 50 h 258"/>
                <a:gd name="T66" fmla="*/ 50 w 82"/>
                <a:gd name="T67" fmla="*/ 10 h 258"/>
                <a:gd name="T68" fmla="*/ 16 w 82"/>
                <a:gd name="T69" fmla="*/ 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58">
                  <a:moveTo>
                    <a:pt x="16" y="5"/>
                  </a:moveTo>
                  <a:cubicBezTo>
                    <a:pt x="10" y="8"/>
                    <a:pt x="0" y="15"/>
                    <a:pt x="1" y="33"/>
                  </a:cubicBezTo>
                  <a:cubicBezTo>
                    <a:pt x="1" y="45"/>
                    <a:pt x="7" y="54"/>
                    <a:pt x="13" y="62"/>
                  </a:cubicBezTo>
                  <a:cubicBezTo>
                    <a:pt x="17" y="67"/>
                    <a:pt x="20" y="71"/>
                    <a:pt x="22" y="76"/>
                  </a:cubicBezTo>
                  <a:cubicBezTo>
                    <a:pt x="26" y="85"/>
                    <a:pt x="26" y="95"/>
                    <a:pt x="27" y="10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7" y="218"/>
                    <a:pt x="29" y="250"/>
                    <a:pt x="40" y="256"/>
                  </a:cubicBezTo>
                  <a:cubicBezTo>
                    <a:pt x="42" y="258"/>
                    <a:pt x="44" y="257"/>
                    <a:pt x="45" y="255"/>
                  </a:cubicBezTo>
                  <a:cubicBezTo>
                    <a:pt x="46" y="253"/>
                    <a:pt x="46" y="250"/>
                    <a:pt x="44" y="249"/>
                  </a:cubicBezTo>
                  <a:cubicBezTo>
                    <a:pt x="35" y="245"/>
                    <a:pt x="36" y="183"/>
                    <a:pt x="36" y="15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4" y="94"/>
                    <a:pt x="34" y="83"/>
                    <a:pt x="30" y="73"/>
                  </a:cubicBezTo>
                  <a:cubicBezTo>
                    <a:pt x="27" y="67"/>
                    <a:pt x="24" y="62"/>
                    <a:pt x="20" y="57"/>
                  </a:cubicBezTo>
                  <a:cubicBezTo>
                    <a:pt x="14" y="50"/>
                    <a:pt x="9" y="42"/>
                    <a:pt x="9" y="33"/>
                  </a:cubicBezTo>
                  <a:cubicBezTo>
                    <a:pt x="9" y="23"/>
                    <a:pt x="12" y="15"/>
                    <a:pt x="19" y="12"/>
                  </a:cubicBezTo>
                  <a:cubicBezTo>
                    <a:pt x="27" y="8"/>
                    <a:pt x="37" y="10"/>
                    <a:pt x="45" y="16"/>
                  </a:cubicBezTo>
                  <a:cubicBezTo>
                    <a:pt x="55" y="23"/>
                    <a:pt x="59" y="35"/>
                    <a:pt x="56" y="48"/>
                  </a:cubicBezTo>
                  <a:cubicBezTo>
                    <a:pt x="55" y="56"/>
                    <a:pt x="52" y="61"/>
                    <a:pt x="50" y="66"/>
                  </a:cubicBezTo>
                  <a:cubicBezTo>
                    <a:pt x="47" y="74"/>
                    <a:pt x="44" y="81"/>
                    <a:pt x="45" y="93"/>
                  </a:cubicBezTo>
                  <a:cubicBezTo>
                    <a:pt x="46" y="107"/>
                    <a:pt x="48" y="121"/>
                    <a:pt x="51" y="13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60" y="200"/>
                    <a:pt x="65" y="232"/>
                    <a:pt x="74" y="251"/>
                  </a:cubicBezTo>
                  <a:cubicBezTo>
                    <a:pt x="75" y="253"/>
                    <a:pt x="77" y="254"/>
                    <a:pt x="79" y="253"/>
                  </a:cubicBezTo>
                  <a:cubicBezTo>
                    <a:pt x="81" y="252"/>
                    <a:pt x="82" y="250"/>
                    <a:pt x="81" y="248"/>
                  </a:cubicBezTo>
                  <a:cubicBezTo>
                    <a:pt x="73" y="230"/>
                    <a:pt x="68" y="197"/>
                    <a:pt x="64" y="171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6" y="120"/>
                    <a:pt x="54" y="106"/>
                    <a:pt x="53" y="92"/>
                  </a:cubicBezTo>
                  <a:cubicBezTo>
                    <a:pt x="52" y="83"/>
                    <a:pt x="55" y="77"/>
                    <a:pt x="58" y="69"/>
                  </a:cubicBezTo>
                  <a:cubicBezTo>
                    <a:pt x="60" y="64"/>
                    <a:pt x="63" y="58"/>
                    <a:pt x="64" y="50"/>
                  </a:cubicBezTo>
                  <a:cubicBezTo>
                    <a:pt x="67" y="34"/>
                    <a:pt x="62" y="19"/>
                    <a:pt x="50" y="10"/>
                  </a:cubicBezTo>
                  <a:cubicBezTo>
                    <a:pt x="39" y="2"/>
                    <a:pt x="26" y="0"/>
                    <a:pt x="16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1172" y="747"/>
              <a:ext cx="128" cy="71"/>
            </a:xfrm>
            <a:custGeom>
              <a:avLst/>
              <a:gdLst>
                <a:gd name="T0" fmla="*/ 125 w 178"/>
                <a:gd name="T1" fmla="*/ 11 h 99"/>
                <a:gd name="T2" fmla="*/ 28 w 178"/>
                <a:gd name="T3" fmla="*/ 51 h 99"/>
                <a:gd name="T4" fmla="*/ 77 w 178"/>
                <a:gd name="T5" fmla="*/ 95 h 99"/>
                <a:gd name="T6" fmla="*/ 171 w 178"/>
                <a:gd name="T7" fmla="*/ 48 h 99"/>
                <a:gd name="T8" fmla="*/ 159 w 178"/>
                <a:gd name="T9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9">
                  <a:moveTo>
                    <a:pt x="125" y="11"/>
                  </a:moveTo>
                  <a:cubicBezTo>
                    <a:pt x="96" y="0"/>
                    <a:pt x="46" y="30"/>
                    <a:pt x="28" y="51"/>
                  </a:cubicBezTo>
                  <a:cubicBezTo>
                    <a:pt x="0" y="85"/>
                    <a:pt x="49" y="99"/>
                    <a:pt x="77" y="95"/>
                  </a:cubicBezTo>
                  <a:cubicBezTo>
                    <a:pt x="103" y="91"/>
                    <a:pt x="158" y="75"/>
                    <a:pt x="171" y="48"/>
                  </a:cubicBezTo>
                  <a:cubicBezTo>
                    <a:pt x="178" y="35"/>
                    <a:pt x="176" y="16"/>
                    <a:pt x="159" y="14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1477" y="661"/>
              <a:ext cx="103" cy="58"/>
            </a:xfrm>
            <a:custGeom>
              <a:avLst/>
              <a:gdLst>
                <a:gd name="T0" fmla="*/ 116 w 143"/>
                <a:gd name="T1" fmla="*/ 4 h 80"/>
                <a:gd name="T2" fmla="*/ 11 w 143"/>
                <a:gd name="T3" fmla="*/ 44 h 80"/>
                <a:gd name="T4" fmla="*/ 89 w 143"/>
                <a:gd name="T5" fmla="*/ 69 h 80"/>
                <a:gd name="T6" fmla="*/ 139 w 143"/>
                <a:gd name="T7" fmla="*/ 41 h 80"/>
                <a:gd name="T8" fmla="*/ 121 w 14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80">
                  <a:moveTo>
                    <a:pt x="116" y="4"/>
                  </a:moveTo>
                  <a:cubicBezTo>
                    <a:pt x="90" y="0"/>
                    <a:pt x="20" y="13"/>
                    <a:pt x="11" y="44"/>
                  </a:cubicBezTo>
                  <a:cubicBezTo>
                    <a:pt x="0" y="80"/>
                    <a:pt x="70" y="73"/>
                    <a:pt x="89" y="69"/>
                  </a:cubicBezTo>
                  <a:cubicBezTo>
                    <a:pt x="106" y="66"/>
                    <a:pt x="133" y="60"/>
                    <a:pt x="139" y="41"/>
                  </a:cubicBezTo>
                  <a:cubicBezTo>
                    <a:pt x="143" y="29"/>
                    <a:pt x="132" y="10"/>
                    <a:pt x="121" y="5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1212" y="770"/>
              <a:ext cx="66" cy="28"/>
            </a:xfrm>
            <a:custGeom>
              <a:avLst/>
              <a:gdLst>
                <a:gd name="T0" fmla="*/ 69 w 92"/>
                <a:gd name="T1" fmla="*/ 4 h 39"/>
                <a:gd name="T2" fmla="*/ 26 w 92"/>
                <a:gd name="T3" fmla="*/ 11 h 39"/>
                <a:gd name="T4" fmla="*/ 18 w 92"/>
                <a:gd name="T5" fmla="*/ 36 h 39"/>
                <a:gd name="T6" fmla="*/ 68 w 92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69" y="4"/>
                  </a:moveTo>
                  <a:cubicBezTo>
                    <a:pt x="56" y="0"/>
                    <a:pt x="38" y="4"/>
                    <a:pt x="26" y="11"/>
                  </a:cubicBezTo>
                  <a:cubicBezTo>
                    <a:pt x="17" y="16"/>
                    <a:pt x="0" y="31"/>
                    <a:pt x="18" y="36"/>
                  </a:cubicBezTo>
                  <a:cubicBezTo>
                    <a:pt x="29" y="39"/>
                    <a:pt x="92" y="17"/>
                    <a:pt x="68" y="6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1511" y="674"/>
              <a:ext cx="50" cy="25"/>
            </a:xfrm>
            <a:custGeom>
              <a:avLst/>
              <a:gdLst>
                <a:gd name="T0" fmla="*/ 48 w 70"/>
                <a:gd name="T1" fmla="*/ 5 h 34"/>
                <a:gd name="T2" fmla="*/ 6 w 70"/>
                <a:gd name="T3" fmla="*/ 21 h 34"/>
                <a:gd name="T4" fmla="*/ 27 w 70"/>
                <a:gd name="T5" fmla="*/ 32 h 34"/>
                <a:gd name="T6" fmla="*/ 66 w 70"/>
                <a:gd name="T7" fmla="*/ 13 h 34"/>
                <a:gd name="T8" fmla="*/ 43 w 70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">
                  <a:moveTo>
                    <a:pt x="48" y="5"/>
                  </a:moveTo>
                  <a:cubicBezTo>
                    <a:pt x="35" y="5"/>
                    <a:pt x="12" y="8"/>
                    <a:pt x="6" y="21"/>
                  </a:cubicBezTo>
                  <a:cubicBezTo>
                    <a:pt x="0" y="34"/>
                    <a:pt x="17" y="34"/>
                    <a:pt x="27" y="32"/>
                  </a:cubicBezTo>
                  <a:cubicBezTo>
                    <a:pt x="38" y="31"/>
                    <a:pt x="63" y="26"/>
                    <a:pt x="66" y="13"/>
                  </a:cubicBezTo>
                  <a:cubicBezTo>
                    <a:pt x="70" y="0"/>
                    <a:pt x="52" y="6"/>
                    <a:pt x="43" y="5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1353" y="982"/>
              <a:ext cx="294" cy="79"/>
            </a:xfrm>
            <a:custGeom>
              <a:avLst/>
              <a:gdLst>
                <a:gd name="T0" fmla="*/ 401 w 408"/>
                <a:gd name="T1" fmla="*/ 1 h 109"/>
                <a:gd name="T2" fmla="*/ 379 w 408"/>
                <a:gd name="T3" fmla="*/ 20 h 109"/>
                <a:gd name="T4" fmla="*/ 365 w 408"/>
                <a:gd name="T5" fmla="*/ 31 h 109"/>
                <a:gd name="T6" fmla="*/ 198 w 408"/>
                <a:gd name="T7" fmla="*/ 99 h 109"/>
                <a:gd name="T8" fmla="*/ 90 w 408"/>
                <a:gd name="T9" fmla="*/ 95 h 109"/>
                <a:gd name="T10" fmla="*/ 7 w 408"/>
                <a:gd name="T11" fmla="*/ 69 h 109"/>
                <a:gd name="T12" fmla="*/ 1 w 408"/>
                <a:gd name="T13" fmla="*/ 69 h 109"/>
                <a:gd name="T14" fmla="*/ 1 w 408"/>
                <a:gd name="T15" fmla="*/ 75 h 109"/>
                <a:gd name="T16" fmla="*/ 89 w 408"/>
                <a:gd name="T17" fmla="*/ 103 h 109"/>
                <a:gd name="T18" fmla="*/ 198 w 408"/>
                <a:gd name="T19" fmla="*/ 107 h 109"/>
                <a:gd name="T20" fmla="*/ 370 w 408"/>
                <a:gd name="T21" fmla="*/ 38 h 109"/>
                <a:gd name="T22" fmla="*/ 384 w 408"/>
                <a:gd name="T23" fmla="*/ 26 h 109"/>
                <a:gd name="T24" fmla="*/ 405 w 408"/>
                <a:gd name="T25" fmla="*/ 8 h 109"/>
                <a:gd name="T26" fmla="*/ 406 w 408"/>
                <a:gd name="T27" fmla="*/ 2 h 109"/>
                <a:gd name="T28" fmla="*/ 401 w 408"/>
                <a:gd name="T29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109">
                  <a:moveTo>
                    <a:pt x="401" y="1"/>
                  </a:moveTo>
                  <a:cubicBezTo>
                    <a:pt x="379" y="20"/>
                    <a:pt x="379" y="20"/>
                    <a:pt x="379" y="20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14" y="72"/>
                    <a:pt x="254" y="96"/>
                    <a:pt x="198" y="99"/>
                  </a:cubicBezTo>
                  <a:cubicBezTo>
                    <a:pt x="161" y="101"/>
                    <a:pt x="125" y="99"/>
                    <a:pt x="90" y="95"/>
                  </a:cubicBezTo>
                  <a:cubicBezTo>
                    <a:pt x="47" y="89"/>
                    <a:pt x="17" y="80"/>
                    <a:pt x="7" y="69"/>
                  </a:cubicBezTo>
                  <a:cubicBezTo>
                    <a:pt x="6" y="68"/>
                    <a:pt x="3" y="68"/>
                    <a:pt x="1" y="69"/>
                  </a:cubicBezTo>
                  <a:cubicBezTo>
                    <a:pt x="0" y="71"/>
                    <a:pt x="0" y="73"/>
                    <a:pt x="1" y="75"/>
                  </a:cubicBezTo>
                  <a:cubicBezTo>
                    <a:pt x="16" y="90"/>
                    <a:pt x="57" y="98"/>
                    <a:pt x="89" y="103"/>
                  </a:cubicBezTo>
                  <a:cubicBezTo>
                    <a:pt x="124" y="107"/>
                    <a:pt x="161" y="109"/>
                    <a:pt x="198" y="107"/>
                  </a:cubicBezTo>
                  <a:cubicBezTo>
                    <a:pt x="257" y="104"/>
                    <a:pt x="318" y="80"/>
                    <a:pt x="370" y="38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405" y="8"/>
                    <a:pt x="405" y="8"/>
                    <a:pt x="405" y="8"/>
                  </a:cubicBezTo>
                  <a:cubicBezTo>
                    <a:pt x="407" y="7"/>
                    <a:pt x="408" y="4"/>
                    <a:pt x="406" y="2"/>
                  </a:cubicBezTo>
                  <a:cubicBezTo>
                    <a:pt x="405" y="0"/>
                    <a:pt x="402" y="0"/>
                    <a:pt x="40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>
              <a:off x="1593" y="890"/>
              <a:ext cx="24" cy="14"/>
            </a:xfrm>
            <a:custGeom>
              <a:avLst/>
              <a:gdLst>
                <a:gd name="T0" fmla="*/ 4 w 33"/>
                <a:gd name="T1" fmla="*/ 1 h 19"/>
                <a:gd name="T2" fmla="*/ 0 w 33"/>
                <a:gd name="T3" fmla="*/ 5 h 19"/>
                <a:gd name="T4" fmla="*/ 5 w 33"/>
                <a:gd name="T5" fmla="*/ 9 h 19"/>
                <a:gd name="T6" fmla="*/ 25 w 33"/>
                <a:gd name="T7" fmla="*/ 17 h 19"/>
                <a:gd name="T8" fmla="*/ 31 w 33"/>
                <a:gd name="T9" fmla="*/ 17 h 19"/>
                <a:gd name="T10" fmla="*/ 31 w 33"/>
                <a:gd name="T11" fmla="*/ 11 h 19"/>
                <a:gd name="T12" fmla="*/ 4 w 3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4" y="1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8"/>
                    <a:pt x="21" y="11"/>
                    <a:pt x="25" y="17"/>
                  </a:cubicBezTo>
                  <a:cubicBezTo>
                    <a:pt x="27" y="18"/>
                    <a:pt x="29" y="19"/>
                    <a:pt x="31" y="17"/>
                  </a:cubicBezTo>
                  <a:cubicBezTo>
                    <a:pt x="33" y="16"/>
                    <a:pt x="33" y="13"/>
                    <a:pt x="31" y="11"/>
                  </a:cubicBezTo>
                  <a:cubicBezTo>
                    <a:pt x="25" y="4"/>
                    <a:pt x="10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1203" y="679"/>
              <a:ext cx="52" cy="48"/>
            </a:xfrm>
            <a:custGeom>
              <a:avLst/>
              <a:gdLst>
                <a:gd name="T0" fmla="*/ 69 w 73"/>
                <a:gd name="T1" fmla="*/ 9 h 68"/>
                <a:gd name="T2" fmla="*/ 55 w 73"/>
                <a:gd name="T3" fmla="*/ 8 h 68"/>
                <a:gd name="T4" fmla="*/ 21 w 73"/>
                <a:gd name="T5" fmla="*/ 4 h 68"/>
                <a:gd name="T6" fmla="*/ 17 w 73"/>
                <a:gd name="T7" fmla="*/ 2 h 68"/>
                <a:gd name="T8" fmla="*/ 15 w 73"/>
                <a:gd name="T9" fmla="*/ 1 h 68"/>
                <a:gd name="T10" fmla="*/ 10 w 73"/>
                <a:gd name="T11" fmla="*/ 2 h 68"/>
                <a:gd name="T12" fmla="*/ 10 w 73"/>
                <a:gd name="T13" fmla="*/ 2 h 68"/>
                <a:gd name="T14" fmla="*/ 10 w 73"/>
                <a:gd name="T15" fmla="*/ 2 h 68"/>
                <a:gd name="T16" fmla="*/ 6 w 73"/>
                <a:gd name="T17" fmla="*/ 2 h 68"/>
                <a:gd name="T18" fmla="*/ 1 w 73"/>
                <a:gd name="T19" fmla="*/ 4 h 68"/>
                <a:gd name="T20" fmla="*/ 1 w 73"/>
                <a:gd name="T21" fmla="*/ 4 h 68"/>
                <a:gd name="T22" fmla="*/ 3 w 73"/>
                <a:gd name="T23" fmla="*/ 9 h 68"/>
                <a:gd name="T24" fmla="*/ 14 w 73"/>
                <a:gd name="T25" fmla="*/ 12 h 68"/>
                <a:gd name="T26" fmla="*/ 52 w 73"/>
                <a:gd name="T27" fmla="*/ 18 h 68"/>
                <a:gd name="T28" fmla="*/ 59 w 73"/>
                <a:gd name="T29" fmla="*/ 18 h 68"/>
                <a:gd name="T30" fmla="*/ 59 w 73"/>
                <a:gd name="T31" fmla="*/ 19 h 68"/>
                <a:gd name="T32" fmla="*/ 43 w 73"/>
                <a:gd name="T33" fmla="*/ 37 h 68"/>
                <a:gd name="T34" fmla="*/ 33 w 73"/>
                <a:gd name="T35" fmla="*/ 50 h 68"/>
                <a:gd name="T36" fmla="*/ 28 w 73"/>
                <a:gd name="T37" fmla="*/ 51 h 68"/>
                <a:gd name="T38" fmla="*/ 28 w 73"/>
                <a:gd name="T39" fmla="*/ 51 h 68"/>
                <a:gd name="T40" fmla="*/ 28 w 73"/>
                <a:gd name="T41" fmla="*/ 51 h 68"/>
                <a:gd name="T42" fmla="*/ 23 w 73"/>
                <a:gd name="T43" fmla="*/ 58 h 68"/>
                <a:gd name="T44" fmla="*/ 21 w 73"/>
                <a:gd name="T45" fmla="*/ 61 h 68"/>
                <a:gd name="T46" fmla="*/ 21 w 73"/>
                <a:gd name="T47" fmla="*/ 62 h 68"/>
                <a:gd name="T48" fmla="*/ 22 w 73"/>
                <a:gd name="T49" fmla="*/ 67 h 68"/>
                <a:gd name="T50" fmla="*/ 23 w 73"/>
                <a:gd name="T51" fmla="*/ 67 h 68"/>
                <a:gd name="T52" fmla="*/ 23 w 73"/>
                <a:gd name="T53" fmla="*/ 67 h 68"/>
                <a:gd name="T54" fmla="*/ 28 w 73"/>
                <a:gd name="T55" fmla="*/ 67 h 68"/>
                <a:gd name="T56" fmla="*/ 50 w 73"/>
                <a:gd name="T57" fmla="*/ 42 h 68"/>
                <a:gd name="T58" fmla="*/ 62 w 73"/>
                <a:gd name="T59" fmla="*/ 27 h 68"/>
                <a:gd name="T60" fmla="*/ 63 w 73"/>
                <a:gd name="T61" fmla="*/ 27 h 68"/>
                <a:gd name="T62" fmla="*/ 63 w 73"/>
                <a:gd name="T63" fmla="*/ 27 h 68"/>
                <a:gd name="T64" fmla="*/ 63 w 73"/>
                <a:gd name="T65" fmla="*/ 27 h 68"/>
                <a:gd name="T66" fmla="*/ 64 w 73"/>
                <a:gd name="T67" fmla="*/ 27 h 68"/>
                <a:gd name="T68" fmla="*/ 64 w 73"/>
                <a:gd name="T69" fmla="*/ 27 h 68"/>
                <a:gd name="T70" fmla="*/ 66 w 73"/>
                <a:gd name="T71" fmla="*/ 23 h 68"/>
                <a:gd name="T72" fmla="*/ 69 w 73"/>
                <a:gd name="T73" fmla="*/ 19 h 68"/>
                <a:gd name="T74" fmla="*/ 69 w 73"/>
                <a:gd name="T75" fmla="*/ 19 h 68"/>
                <a:gd name="T76" fmla="*/ 70 w 73"/>
                <a:gd name="T77" fmla="*/ 17 h 68"/>
                <a:gd name="T78" fmla="*/ 70 w 73"/>
                <a:gd name="T79" fmla="*/ 17 h 68"/>
                <a:gd name="T80" fmla="*/ 70 w 73"/>
                <a:gd name="T81" fmla="*/ 17 h 68"/>
                <a:gd name="T82" fmla="*/ 70 w 73"/>
                <a:gd name="T83" fmla="*/ 17 h 68"/>
                <a:gd name="T84" fmla="*/ 72 w 73"/>
                <a:gd name="T85" fmla="*/ 15 h 68"/>
                <a:gd name="T86" fmla="*/ 72 w 73"/>
                <a:gd name="T87" fmla="*/ 14 h 68"/>
                <a:gd name="T88" fmla="*/ 69 w 73"/>
                <a:gd name="T8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" h="68">
                  <a:moveTo>
                    <a:pt x="69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43" y="7"/>
                    <a:pt x="32" y="6"/>
                    <a:pt x="21" y="4"/>
                  </a:cubicBezTo>
                  <a:cubicBezTo>
                    <a:pt x="20" y="3"/>
                    <a:pt x="18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1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7" y="11"/>
                    <a:pt x="10" y="11"/>
                    <a:pt x="14" y="12"/>
                  </a:cubicBezTo>
                  <a:cubicBezTo>
                    <a:pt x="25" y="17"/>
                    <a:pt x="39" y="18"/>
                    <a:pt x="52" y="18"/>
                  </a:cubicBezTo>
                  <a:cubicBezTo>
                    <a:pt x="54" y="18"/>
                    <a:pt x="57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3" y="24"/>
                    <a:pt x="48" y="31"/>
                    <a:pt x="43" y="37"/>
                  </a:cubicBezTo>
                  <a:cubicBezTo>
                    <a:pt x="40" y="41"/>
                    <a:pt x="36" y="45"/>
                    <a:pt x="33" y="50"/>
                  </a:cubicBezTo>
                  <a:cubicBezTo>
                    <a:pt x="31" y="49"/>
                    <a:pt x="29" y="50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2"/>
                    <a:pt x="21" y="62"/>
                  </a:cubicBezTo>
                  <a:cubicBezTo>
                    <a:pt x="20" y="64"/>
                    <a:pt x="21" y="66"/>
                    <a:pt x="22" y="67"/>
                  </a:cubicBezTo>
                  <a:cubicBezTo>
                    <a:pt x="22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8"/>
                    <a:pt x="27" y="68"/>
                    <a:pt x="28" y="67"/>
                  </a:cubicBezTo>
                  <a:cubicBezTo>
                    <a:pt x="36" y="59"/>
                    <a:pt x="43" y="50"/>
                    <a:pt x="50" y="42"/>
                  </a:cubicBezTo>
                  <a:cubicBezTo>
                    <a:pt x="54" y="37"/>
                    <a:pt x="58" y="32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5" y="25"/>
                    <a:pt x="66" y="23"/>
                  </a:cubicBezTo>
                  <a:cubicBezTo>
                    <a:pt x="66" y="22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8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6"/>
                    <a:pt x="72" y="16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1"/>
                    <a:pt x="71" y="10"/>
                    <a:pt x="69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1472" y="596"/>
              <a:ext cx="52" cy="43"/>
            </a:xfrm>
            <a:custGeom>
              <a:avLst/>
              <a:gdLst>
                <a:gd name="T0" fmla="*/ 24 w 72"/>
                <a:gd name="T1" fmla="*/ 12 h 60"/>
                <a:gd name="T2" fmla="*/ 4 w 72"/>
                <a:gd name="T3" fmla="*/ 41 h 60"/>
                <a:gd name="T4" fmla="*/ 10 w 72"/>
                <a:gd name="T5" fmla="*/ 39 h 60"/>
                <a:gd name="T6" fmla="*/ 19 w 72"/>
                <a:gd name="T7" fmla="*/ 26 h 60"/>
                <a:gd name="T8" fmla="*/ 1 w 72"/>
                <a:gd name="T9" fmla="*/ 36 h 60"/>
                <a:gd name="T10" fmla="*/ 6 w 72"/>
                <a:gd name="T11" fmla="*/ 42 h 60"/>
                <a:gd name="T12" fmla="*/ 14 w 72"/>
                <a:gd name="T13" fmla="*/ 38 h 60"/>
                <a:gd name="T14" fmla="*/ 8 w 72"/>
                <a:gd name="T15" fmla="*/ 33 h 60"/>
                <a:gd name="T16" fmla="*/ 5 w 72"/>
                <a:gd name="T17" fmla="*/ 35 h 60"/>
                <a:gd name="T18" fmla="*/ 7 w 72"/>
                <a:gd name="T19" fmla="*/ 42 h 60"/>
                <a:gd name="T20" fmla="*/ 17 w 72"/>
                <a:gd name="T21" fmla="*/ 37 h 60"/>
                <a:gd name="T22" fmla="*/ 3 w 72"/>
                <a:gd name="T23" fmla="*/ 35 h 60"/>
                <a:gd name="T24" fmla="*/ 4 w 72"/>
                <a:gd name="T25" fmla="*/ 43 h 60"/>
                <a:gd name="T26" fmla="*/ 14 w 72"/>
                <a:gd name="T27" fmla="*/ 40 h 60"/>
                <a:gd name="T28" fmla="*/ 10 w 72"/>
                <a:gd name="T29" fmla="*/ 35 h 60"/>
                <a:gd name="T30" fmla="*/ 6 w 72"/>
                <a:gd name="T31" fmla="*/ 42 h 60"/>
                <a:gd name="T32" fmla="*/ 58 w 72"/>
                <a:gd name="T33" fmla="*/ 58 h 60"/>
                <a:gd name="T34" fmla="*/ 61 w 72"/>
                <a:gd name="T35" fmla="*/ 50 h 60"/>
                <a:gd name="T36" fmla="*/ 54 w 72"/>
                <a:gd name="T37" fmla="*/ 54 h 60"/>
                <a:gd name="T38" fmla="*/ 58 w 72"/>
                <a:gd name="T39" fmla="*/ 58 h 60"/>
                <a:gd name="T40" fmla="*/ 68 w 72"/>
                <a:gd name="T41" fmla="*/ 58 h 60"/>
                <a:gd name="T42" fmla="*/ 67 w 72"/>
                <a:gd name="T43" fmla="*/ 50 h 60"/>
                <a:gd name="T44" fmla="*/ 61 w 72"/>
                <a:gd name="T45" fmla="*/ 52 h 60"/>
                <a:gd name="T46" fmla="*/ 60 w 72"/>
                <a:gd name="T47" fmla="*/ 60 h 60"/>
                <a:gd name="T48" fmla="*/ 68 w 72"/>
                <a:gd name="T49" fmla="*/ 53 h 60"/>
                <a:gd name="T50" fmla="*/ 64 w 72"/>
                <a:gd name="T51" fmla="*/ 55 h 60"/>
                <a:gd name="T52" fmla="*/ 64 w 72"/>
                <a:gd name="T53" fmla="*/ 55 h 60"/>
                <a:gd name="T54" fmla="*/ 61 w 72"/>
                <a:gd name="T55" fmla="*/ 56 h 60"/>
                <a:gd name="T56" fmla="*/ 62 w 72"/>
                <a:gd name="T57" fmla="*/ 52 h 60"/>
                <a:gd name="T58" fmla="*/ 65 w 72"/>
                <a:gd name="T59" fmla="*/ 56 h 60"/>
                <a:gd name="T60" fmla="*/ 68 w 72"/>
                <a:gd name="T61" fmla="*/ 58 h 60"/>
                <a:gd name="T62" fmla="*/ 71 w 72"/>
                <a:gd name="T63" fmla="*/ 53 h 60"/>
                <a:gd name="T64" fmla="*/ 61 w 72"/>
                <a:gd name="T65" fmla="*/ 50 h 60"/>
                <a:gd name="T66" fmla="*/ 61 w 72"/>
                <a:gd name="T67" fmla="*/ 52 h 60"/>
                <a:gd name="T68" fmla="*/ 60 w 72"/>
                <a:gd name="T69" fmla="*/ 57 h 60"/>
                <a:gd name="T70" fmla="*/ 59 w 72"/>
                <a:gd name="T71" fmla="*/ 58 h 60"/>
                <a:gd name="T72" fmla="*/ 61 w 72"/>
                <a:gd name="T73" fmla="*/ 50 h 60"/>
                <a:gd name="T74" fmla="*/ 41 w 72"/>
                <a:gd name="T75" fmla="*/ 45 h 60"/>
                <a:gd name="T76" fmla="*/ 12 w 72"/>
                <a:gd name="T77" fmla="*/ 41 h 60"/>
                <a:gd name="T78" fmla="*/ 9 w 72"/>
                <a:gd name="T79" fmla="*/ 43 h 60"/>
                <a:gd name="T80" fmla="*/ 11 w 72"/>
                <a:gd name="T81" fmla="*/ 35 h 60"/>
                <a:gd name="T82" fmla="*/ 8 w 72"/>
                <a:gd name="T83" fmla="*/ 38 h 60"/>
                <a:gd name="T84" fmla="*/ 13 w 72"/>
                <a:gd name="T85" fmla="*/ 41 h 60"/>
                <a:gd name="T86" fmla="*/ 13 w 72"/>
                <a:gd name="T87" fmla="*/ 33 h 60"/>
                <a:gd name="T88" fmla="*/ 10 w 72"/>
                <a:gd name="T89" fmla="*/ 37 h 60"/>
                <a:gd name="T90" fmla="*/ 15 w 72"/>
                <a:gd name="T91" fmla="*/ 37 h 60"/>
                <a:gd name="T92" fmla="*/ 10 w 72"/>
                <a:gd name="T93" fmla="*/ 31 h 60"/>
                <a:gd name="T94" fmla="*/ 2 w 72"/>
                <a:gd name="T95" fmla="*/ 35 h 60"/>
                <a:gd name="T96" fmla="*/ 7 w 72"/>
                <a:gd name="T97" fmla="*/ 41 h 60"/>
                <a:gd name="T98" fmla="*/ 12 w 72"/>
                <a:gd name="T99" fmla="*/ 31 h 60"/>
                <a:gd name="T100" fmla="*/ 5 w 72"/>
                <a:gd name="T101" fmla="*/ 34 h 60"/>
                <a:gd name="T102" fmla="*/ 9 w 72"/>
                <a:gd name="T103" fmla="*/ 34 h 60"/>
                <a:gd name="T104" fmla="*/ 29 w 72"/>
                <a:gd name="T105" fmla="*/ 18 h 60"/>
                <a:gd name="T106" fmla="*/ 39 w 72"/>
                <a:gd name="T107" fmla="*/ 3 h 60"/>
                <a:gd name="T108" fmla="*/ 39 w 72"/>
                <a:gd name="T10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60">
                  <a:moveTo>
                    <a:pt x="36" y="0"/>
                  </a:moveTo>
                  <a:cubicBezTo>
                    <a:pt x="32" y="4"/>
                    <a:pt x="28" y="8"/>
                    <a:pt x="24" y="12"/>
                  </a:cubicBezTo>
                  <a:cubicBezTo>
                    <a:pt x="16" y="19"/>
                    <a:pt x="9" y="27"/>
                    <a:pt x="3" y="35"/>
                  </a:cubicBezTo>
                  <a:cubicBezTo>
                    <a:pt x="2" y="37"/>
                    <a:pt x="2" y="39"/>
                    <a:pt x="4" y="41"/>
                  </a:cubicBezTo>
                  <a:cubicBezTo>
                    <a:pt x="5" y="42"/>
                    <a:pt x="8" y="42"/>
                    <a:pt x="9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7"/>
                    <a:pt x="16" y="34"/>
                    <a:pt x="18" y="32"/>
                  </a:cubicBezTo>
                  <a:cubicBezTo>
                    <a:pt x="20" y="30"/>
                    <a:pt x="20" y="28"/>
                    <a:pt x="19" y="26"/>
                  </a:cubicBezTo>
                  <a:cubicBezTo>
                    <a:pt x="17" y="25"/>
                    <a:pt x="15" y="24"/>
                    <a:pt x="13" y="25"/>
                  </a:cubicBezTo>
                  <a:cubicBezTo>
                    <a:pt x="9" y="28"/>
                    <a:pt x="5" y="32"/>
                    <a:pt x="1" y="36"/>
                  </a:cubicBezTo>
                  <a:cubicBezTo>
                    <a:pt x="0" y="37"/>
                    <a:pt x="0" y="40"/>
                    <a:pt x="1" y="41"/>
                  </a:cubicBezTo>
                  <a:cubicBezTo>
                    <a:pt x="2" y="43"/>
                    <a:pt x="5" y="43"/>
                    <a:pt x="6" y="42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1" y="40"/>
                    <a:pt x="12" y="39"/>
                    <a:pt x="14" y="38"/>
                  </a:cubicBezTo>
                  <a:cubicBezTo>
                    <a:pt x="12" y="39"/>
                    <a:pt x="10" y="39"/>
                    <a:pt x="9" y="38"/>
                  </a:cubicBezTo>
                  <a:cubicBezTo>
                    <a:pt x="8" y="36"/>
                    <a:pt x="7" y="34"/>
                    <a:pt x="8" y="33"/>
                  </a:cubicBezTo>
                  <a:cubicBezTo>
                    <a:pt x="9" y="32"/>
                    <a:pt x="8" y="32"/>
                    <a:pt x="9" y="32"/>
                  </a:cubicBezTo>
                  <a:cubicBezTo>
                    <a:pt x="8" y="33"/>
                    <a:pt x="6" y="34"/>
                    <a:pt x="5" y="35"/>
                  </a:cubicBezTo>
                  <a:cubicBezTo>
                    <a:pt x="3" y="36"/>
                    <a:pt x="2" y="38"/>
                    <a:pt x="3" y="40"/>
                  </a:cubicBezTo>
                  <a:cubicBezTo>
                    <a:pt x="3" y="42"/>
                    <a:pt x="5" y="43"/>
                    <a:pt x="7" y="42"/>
                  </a:cubicBezTo>
                  <a:cubicBezTo>
                    <a:pt x="11" y="42"/>
                    <a:pt x="13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9" y="33"/>
                    <a:pt x="6" y="34"/>
                    <a:pt x="3" y="35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1" y="42"/>
                    <a:pt x="2" y="43"/>
                    <a:pt x="4" y="43"/>
                  </a:cubicBezTo>
                  <a:cubicBezTo>
                    <a:pt x="5" y="43"/>
                    <a:pt x="8" y="43"/>
                    <a:pt x="10" y="43"/>
                  </a:cubicBezTo>
                  <a:cubicBezTo>
                    <a:pt x="12" y="44"/>
                    <a:pt x="14" y="42"/>
                    <a:pt x="14" y="40"/>
                  </a:cubicBezTo>
                  <a:cubicBezTo>
                    <a:pt x="15" y="38"/>
                    <a:pt x="13" y="36"/>
                    <a:pt x="11" y="36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8" y="34"/>
                    <a:pt x="6" y="35"/>
                    <a:pt x="5" y="37"/>
                  </a:cubicBezTo>
                  <a:cubicBezTo>
                    <a:pt x="4" y="39"/>
                    <a:pt x="4" y="41"/>
                    <a:pt x="6" y="42"/>
                  </a:cubicBezTo>
                  <a:cubicBezTo>
                    <a:pt x="15" y="48"/>
                    <a:pt x="27" y="51"/>
                    <a:pt x="40" y="53"/>
                  </a:cubicBezTo>
                  <a:cubicBezTo>
                    <a:pt x="47" y="54"/>
                    <a:pt x="53" y="56"/>
                    <a:pt x="58" y="58"/>
                  </a:cubicBezTo>
                  <a:cubicBezTo>
                    <a:pt x="63" y="59"/>
                    <a:pt x="64" y="56"/>
                    <a:pt x="64" y="55"/>
                  </a:cubicBezTo>
                  <a:cubicBezTo>
                    <a:pt x="65" y="54"/>
                    <a:pt x="65" y="51"/>
                    <a:pt x="61" y="50"/>
                  </a:cubicBezTo>
                  <a:cubicBezTo>
                    <a:pt x="59" y="49"/>
                    <a:pt x="57" y="49"/>
                    <a:pt x="56" y="50"/>
                  </a:cubicBezTo>
                  <a:cubicBezTo>
                    <a:pt x="55" y="50"/>
                    <a:pt x="54" y="51"/>
                    <a:pt x="54" y="54"/>
                  </a:cubicBezTo>
                  <a:cubicBezTo>
                    <a:pt x="53" y="55"/>
                    <a:pt x="54" y="56"/>
                    <a:pt x="55" y="57"/>
                  </a:cubicBezTo>
                  <a:cubicBezTo>
                    <a:pt x="55" y="58"/>
                    <a:pt x="56" y="58"/>
                    <a:pt x="58" y="58"/>
                  </a:cubicBezTo>
                  <a:cubicBezTo>
                    <a:pt x="59" y="58"/>
                    <a:pt x="60" y="58"/>
                    <a:pt x="61" y="59"/>
                  </a:cubicBezTo>
                  <a:cubicBezTo>
                    <a:pt x="63" y="59"/>
                    <a:pt x="65" y="59"/>
                    <a:pt x="68" y="58"/>
                  </a:cubicBezTo>
                  <a:cubicBezTo>
                    <a:pt x="66" y="59"/>
                    <a:pt x="64" y="57"/>
                    <a:pt x="64" y="55"/>
                  </a:cubicBezTo>
                  <a:cubicBezTo>
                    <a:pt x="63" y="53"/>
                    <a:pt x="64" y="51"/>
                    <a:pt x="67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4" y="51"/>
                    <a:pt x="62" y="51"/>
                    <a:pt x="61" y="52"/>
                  </a:cubicBezTo>
                  <a:cubicBezTo>
                    <a:pt x="59" y="52"/>
                    <a:pt x="57" y="53"/>
                    <a:pt x="57" y="55"/>
                  </a:cubicBezTo>
                  <a:cubicBezTo>
                    <a:pt x="57" y="57"/>
                    <a:pt x="58" y="59"/>
                    <a:pt x="60" y="60"/>
                  </a:cubicBezTo>
                  <a:cubicBezTo>
                    <a:pt x="63" y="60"/>
                    <a:pt x="67" y="59"/>
                    <a:pt x="68" y="58"/>
                  </a:cubicBezTo>
                  <a:cubicBezTo>
                    <a:pt x="69" y="56"/>
                    <a:pt x="69" y="54"/>
                    <a:pt x="68" y="53"/>
                  </a:cubicBezTo>
                  <a:cubicBezTo>
                    <a:pt x="67" y="51"/>
                    <a:pt x="65" y="51"/>
                    <a:pt x="63" y="51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3" y="60"/>
                    <a:pt x="61" y="58"/>
                    <a:pt x="61" y="56"/>
                  </a:cubicBezTo>
                  <a:cubicBezTo>
                    <a:pt x="60" y="54"/>
                    <a:pt x="62" y="52"/>
                    <a:pt x="63" y="52"/>
                  </a:cubicBezTo>
                  <a:cubicBezTo>
                    <a:pt x="63" y="52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52"/>
                    <a:pt x="65" y="54"/>
                    <a:pt x="65" y="56"/>
                  </a:cubicBezTo>
                  <a:cubicBezTo>
                    <a:pt x="65" y="58"/>
                    <a:pt x="64" y="59"/>
                    <a:pt x="62" y="60"/>
                  </a:cubicBezTo>
                  <a:cubicBezTo>
                    <a:pt x="63" y="60"/>
                    <a:pt x="65" y="59"/>
                    <a:pt x="68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1" y="58"/>
                    <a:pt x="72" y="56"/>
                    <a:pt x="71" y="53"/>
                  </a:cubicBezTo>
                  <a:cubicBezTo>
                    <a:pt x="71" y="51"/>
                    <a:pt x="69" y="50"/>
                    <a:pt x="67" y="50"/>
                  </a:cubicBezTo>
                  <a:cubicBezTo>
                    <a:pt x="65" y="51"/>
                    <a:pt x="63" y="51"/>
                    <a:pt x="61" y="50"/>
                  </a:cubicBezTo>
                  <a:cubicBezTo>
                    <a:pt x="60" y="50"/>
                    <a:pt x="59" y="50"/>
                    <a:pt x="58" y="50"/>
                  </a:cubicBezTo>
                  <a:cubicBezTo>
                    <a:pt x="59" y="50"/>
                    <a:pt x="60" y="51"/>
                    <a:pt x="61" y="52"/>
                  </a:cubicBezTo>
                  <a:cubicBezTo>
                    <a:pt x="61" y="53"/>
                    <a:pt x="62" y="54"/>
                    <a:pt x="62" y="55"/>
                  </a:cubicBezTo>
                  <a:cubicBezTo>
                    <a:pt x="62" y="55"/>
                    <a:pt x="61" y="56"/>
                    <a:pt x="60" y="57"/>
                  </a:cubicBezTo>
                  <a:cubicBezTo>
                    <a:pt x="59" y="57"/>
                    <a:pt x="58" y="57"/>
                    <a:pt x="58" y="57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7" y="57"/>
                    <a:pt x="56" y="55"/>
                    <a:pt x="57" y="53"/>
                  </a:cubicBezTo>
                  <a:cubicBezTo>
                    <a:pt x="57" y="51"/>
                    <a:pt x="59" y="49"/>
                    <a:pt x="61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5" y="48"/>
                    <a:pt x="48" y="46"/>
                    <a:pt x="41" y="45"/>
                  </a:cubicBezTo>
                  <a:cubicBezTo>
                    <a:pt x="30" y="43"/>
                    <a:pt x="18" y="40"/>
                    <a:pt x="10" y="35"/>
                  </a:cubicBezTo>
                  <a:cubicBezTo>
                    <a:pt x="12" y="36"/>
                    <a:pt x="13" y="39"/>
                    <a:pt x="12" y="41"/>
                  </a:cubicBezTo>
                  <a:cubicBezTo>
                    <a:pt x="11" y="42"/>
                    <a:pt x="9" y="43"/>
                    <a:pt x="7" y="42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7" y="43"/>
                    <a:pt x="6" y="41"/>
                    <a:pt x="6" y="38"/>
                  </a:cubicBezTo>
                  <a:cubicBezTo>
                    <a:pt x="7" y="36"/>
                    <a:pt x="9" y="35"/>
                    <a:pt x="11" y="35"/>
                  </a:cubicBezTo>
                  <a:cubicBezTo>
                    <a:pt x="10" y="35"/>
                    <a:pt x="6" y="35"/>
                    <a:pt x="4" y="35"/>
                  </a:cubicBezTo>
                  <a:cubicBezTo>
                    <a:pt x="6" y="35"/>
                    <a:pt x="8" y="36"/>
                    <a:pt x="8" y="38"/>
                  </a:cubicBezTo>
                  <a:cubicBezTo>
                    <a:pt x="9" y="40"/>
                    <a:pt x="7" y="42"/>
                    <a:pt x="5" y="43"/>
                  </a:cubicBezTo>
                  <a:cubicBezTo>
                    <a:pt x="8" y="42"/>
                    <a:pt x="10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13" y="33"/>
                    <a:pt x="12" y="33"/>
                    <a:pt x="6" y="34"/>
                  </a:cubicBezTo>
                  <a:cubicBezTo>
                    <a:pt x="8" y="34"/>
                    <a:pt x="10" y="35"/>
                    <a:pt x="10" y="37"/>
                  </a:cubicBezTo>
                  <a:cubicBezTo>
                    <a:pt x="11" y="39"/>
                    <a:pt x="10" y="41"/>
                    <a:pt x="8" y="42"/>
                  </a:cubicBezTo>
                  <a:cubicBezTo>
                    <a:pt x="9" y="42"/>
                    <a:pt x="14" y="39"/>
                    <a:pt x="15" y="37"/>
                  </a:cubicBezTo>
                  <a:cubicBezTo>
                    <a:pt x="16" y="35"/>
                    <a:pt x="16" y="33"/>
                    <a:pt x="15" y="32"/>
                  </a:cubicBezTo>
                  <a:cubicBezTo>
                    <a:pt x="13" y="31"/>
                    <a:pt x="11" y="30"/>
                    <a:pt x="10" y="31"/>
                  </a:cubicBezTo>
                  <a:cubicBezTo>
                    <a:pt x="9" y="32"/>
                    <a:pt x="7" y="33"/>
                    <a:pt x="6" y="33"/>
                  </a:cubicBezTo>
                  <a:cubicBezTo>
                    <a:pt x="5" y="34"/>
                    <a:pt x="3" y="34"/>
                    <a:pt x="2" y="35"/>
                  </a:cubicBezTo>
                  <a:cubicBezTo>
                    <a:pt x="4" y="34"/>
                    <a:pt x="6" y="34"/>
                    <a:pt x="7" y="36"/>
                  </a:cubicBezTo>
                  <a:cubicBezTo>
                    <a:pt x="9" y="38"/>
                    <a:pt x="9" y="40"/>
                    <a:pt x="7" y="41"/>
                  </a:cubicBezTo>
                  <a:cubicBezTo>
                    <a:pt x="11" y="38"/>
                    <a:pt x="14" y="35"/>
                    <a:pt x="17" y="32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1" y="30"/>
                    <a:pt x="11" y="28"/>
                    <a:pt x="12" y="26"/>
                  </a:cubicBezTo>
                  <a:cubicBezTo>
                    <a:pt x="10" y="28"/>
                    <a:pt x="7" y="31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3"/>
                    <a:pt x="8" y="33"/>
                    <a:pt x="9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5" y="32"/>
                    <a:pt x="22" y="25"/>
                    <a:pt x="29" y="18"/>
                  </a:cubicBezTo>
                  <a:cubicBezTo>
                    <a:pt x="34" y="14"/>
                    <a:pt x="38" y="10"/>
                    <a:pt x="42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1069" y="827"/>
              <a:ext cx="118" cy="1268"/>
            </a:xfrm>
            <a:custGeom>
              <a:avLst/>
              <a:gdLst>
                <a:gd name="T0" fmla="*/ 152 w 163"/>
                <a:gd name="T1" fmla="*/ 5 h 1766"/>
                <a:gd name="T2" fmla="*/ 135 w 163"/>
                <a:gd name="T3" fmla="*/ 161 h 1766"/>
                <a:gd name="T4" fmla="*/ 131 w 163"/>
                <a:gd name="T5" fmla="*/ 233 h 1766"/>
                <a:gd name="T6" fmla="*/ 121 w 163"/>
                <a:gd name="T7" fmla="*/ 355 h 1766"/>
                <a:gd name="T8" fmla="*/ 109 w 163"/>
                <a:gd name="T9" fmla="*/ 495 h 1766"/>
                <a:gd name="T10" fmla="*/ 86 w 163"/>
                <a:gd name="T11" fmla="*/ 782 h 1766"/>
                <a:gd name="T12" fmla="*/ 36 w 163"/>
                <a:gd name="T13" fmla="*/ 1309 h 1766"/>
                <a:gd name="T14" fmla="*/ 23 w 163"/>
                <a:gd name="T15" fmla="*/ 1463 h 1766"/>
                <a:gd name="T16" fmla="*/ 14 w 163"/>
                <a:gd name="T17" fmla="*/ 1573 h 1766"/>
                <a:gd name="T18" fmla="*/ 13 w 163"/>
                <a:gd name="T19" fmla="*/ 1589 h 1766"/>
                <a:gd name="T20" fmla="*/ 4 w 163"/>
                <a:gd name="T21" fmla="*/ 1761 h 1766"/>
                <a:gd name="T22" fmla="*/ 10 w 163"/>
                <a:gd name="T23" fmla="*/ 1766 h 1766"/>
                <a:gd name="T24" fmla="*/ 14 w 163"/>
                <a:gd name="T25" fmla="*/ 1760 h 1766"/>
                <a:gd name="T26" fmla="*/ 23 w 163"/>
                <a:gd name="T27" fmla="*/ 1590 h 1766"/>
                <a:gd name="T28" fmla="*/ 25 w 163"/>
                <a:gd name="T29" fmla="*/ 1574 h 1766"/>
                <a:gd name="T30" fmla="*/ 33 w 163"/>
                <a:gd name="T31" fmla="*/ 1463 h 1766"/>
                <a:gd name="T32" fmla="*/ 46 w 163"/>
                <a:gd name="T33" fmla="*/ 1310 h 1766"/>
                <a:gd name="T34" fmla="*/ 96 w 163"/>
                <a:gd name="T35" fmla="*/ 782 h 1766"/>
                <a:gd name="T36" fmla="*/ 119 w 163"/>
                <a:gd name="T37" fmla="*/ 496 h 1766"/>
                <a:gd name="T38" fmla="*/ 131 w 163"/>
                <a:gd name="T39" fmla="*/ 356 h 1766"/>
                <a:gd name="T40" fmla="*/ 141 w 163"/>
                <a:gd name="T41" fmla="*/ 233 h 1766"/>
                <a:gd name="T42" fmla="*/ 146 w 163"/>
                <a:gd name="T43" fmla="*/ 161 h 1766"/>
                <a:gd name="T44" fmla="*/ 162 w 163"/>
                <a:gd name="T45" fmla="*/ 7 h 1766"/>
                <a:gd name="T46" fmla="*/ 159 w 163"/>
                <a:gd name="T47" fmla="*/ 1 h 1766"/>
                <a:gd name="T48" fmla="*/ 152 w 163"/>
                <a:gd name="T49" fmla="*/ 5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766">
                  <a:moveTo>
                    <a:pt x="152" y="5"/>
                  </a:moveTo>
                  <a:cubicBezTo>
                    <a:pt x="141" y="55"/>
                    <a:pt x="138" y="109"/>
                    <a:pt x="135" y="161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3"/>
                    <a:pt x="121" y="355"/>
                    <a:pt x="121" y="355"/>
                  </a:cubicBezTo>
                  <a:cubicBezTo>
                    <a:pt x="109" y="495"/>
                    <a:pt x="109" y="495"/>
                    <a:pt x="109" y="495"/>
                  </a:cubicBezTo>
                  <a:cubicBezTo>
                    <a:pt x="100" y="591"/>
                    <a:pt x="93" y="688"/>
                    <a:pt x="86" y="782"/>
                  </a:cubicBezTo>
                  <a:cubicBezTo>
                    <a:pt x="73" y="955"/>
                    <a:pt x="59" y="1134"/>
                    <a:pt x="36" y="1309"/>
                  </a:cubicBezTo>
                  <a:cubicBezTo>
                    <a:pt x="29" y="1360"/>
                    <a:pt x="26" y="1412"/>
                    <a:pt x="23" y="1463"/>
                  </a:cubicBezTo>
                  <a:cubicBezTo>
                    <a:pt x="14" y="1573"/>
                    <a:pt x="14" y="1573"/>
                    <a:pt x="14" y="1573"/>
                  </a:cubicBezTo>
                  <a:cubicBezTo>
                    <a:pt x="13" y="1589"/>
                    <a:pt x="13" y="1589"/>
                    <a:pt x="13" y="1589"/>
                  </a:cubicBezTo>
                  <a:cubicBezTo>
                    <a:pt x="7" y="1645"/>
                    <a:pt x="0" y="1715"/>
                    <a:pt x="4" y="1761"/>
                  </a:cubicBezTo>
                  <a:cubicBezTo>
                    <a:pt x="4" y="1764"/>
                    <a:pt x="7" y="1766"/>
                    <a:pt x="10" y="1766"/>
                  </a:cubicBezTo>
                  <a:cubicBezTo>
                    <a:pt x="12" y="1766"/>
                    <a:pt x="14" y="1763"/>
                    <a:pt x="14" y="1760"/>
                  </a:cubicBezTo>
                  <a:cubicBezTo>
                    <a:pt x="10" y="1715"/>
                    <a:pt x="17" y="1646"/>
                    <a:pt x="23" y="1590"/>
                  </a:cubicBezTo>
                  <a:cubicBezTo>
                    <a:pt x="25" y="1574"/>
                    <a:pt x="25" y="1574"/>
                    <a:pt x="25" y="1574"/>
                  </a:cubicBezTo>
                  <a:cubicBezTo>
                    <a:pt x="33" y="1463"/>
                    <a:pt x="33" y="1463"/>
                    <a:pt x="33" y="1463"/>
                  </a:cubicBezTo>
                  <a:cubicBezTo>
                    <a:pt x="36" y="1413"/>
                    <a:pt x="39" y="1361"/>
                    <a:pt x="46" y="1310"/>
                  </a:cubicBezTo>
                  <a:cubicBezTo>
                    <a:pt x="69" y="1135"/>
                    <a:pt x="83" y="956"/>
                    <a:pt x="96" y="782"/>
                  </a:cubicBezTo>
                  <a:cubicBezTo>
                    <a:pt x="103" y="689"/>
                    <a:pt x="110" y="592"/>
                    <a:pt x="119" y="496"/>
                  </a:cubicBezTo>
                  <a:cubicBezTo>
                    <a:pt x="131" y="356"/>
                    <a:pt x="131" y="356"/>
                    <a:pt x="131" y="356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8" y="110"/>
                    <a:pt x="151" y="56"/>
                    <a:pt x="162" y="7"/>
                  </a:cubicBezTo>
                  <a:cubicBezTo>
                    <a:pt x="163" y="4"/>
                    <a:pt x="161" y="2"/>
                    <a:pt x="159" y="1"/>
                  </a:cubicBezTo>
                  <a:cubicBezTo>
                    <a:pt x="156" y="0"/>
                    <a:pt x="153" y="2"/>
                    <a:pt x="15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1506" y="1053"/>
              <a:ext cx="68" cy="1038"/>
            </a:xfrm>
            <a:custGeom>
              <a:avLst/>
              <a:gdLst>
                <a:gd name="T0" fmla="*/ 0 w 95"/>
                <a:gd name="T1" fmla="*/ 5 h 1445"/>
                <a:gd name="T2" fmla="*/ 23 w 95"/>
                <a:gd name="T3" fmla="*/ 365 h 1445"/>
                <a:gd name="T4" fmla="*/ 46 w 95"/>
                <a:gd name="T5" fmla="*/ 725 h 1445"/>
                <a:gd name="T6" fmla="*/ 72 w 95"/>
                <a:gd name="T7" fmla="*/ 1315 h 1445"/>
                <a:gd name="T8" fmla="*/ 74 w 95"/>
                <a:gd name="T9" fmla="*/ 1354 h 1445"/>
                <a:gd name="T10" fmla="*/ 85 w 95"/>
                <a:gd name="T11" fmla="*/ 1441 h 1445"/>
                <a:gd name="T12" fmla="*/ 91 w 95"/>
                <a:gd name="T13" fmla="*/ 1444 h 1445"/>
                <a:gd name="T14" fmla="*/ 95 w 95"/>
                <a:gd name="T15" fmla="*/ 1438 h 1445"/>
                <a:gd name="T16" fmla="*/ 84 w 95"/>
                <a:gd name="T17" fmla="*/ 1353 h 1445"/>
                <a:gd name="T18" fmla="*/ 82 w 95"/>
                <a:gd name="T19" fmla="*/ 1314 h 1445"/>
                <a:gd name="T20" fmla="*/ 56 w 95"/>
                <a:gd name="T21" fmla="*/ 725 h 1445"/>
                <a:gd name="T22" fmla="*/ 33 w 95"/>
                <a:gd name="T23" fmla="*/ 364 h 1445"/>
                <a:gd name="T24" fmla="*/ 10 w 95"/>
                <a:gd name="T25" fmla="*/ 5 h 1445"/>
                <a:gd name="T26" fmla="*/ 5 w 95"/>
                <a:gd name="T27" fmla="*/ 0 h 1445"/>
                <a:gd name="T28" fmla="*/ 0 w 95"/>
                <a:gd name="T29" fmla="*/ 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45">
                  <a:moveTo>
                    <a:pt x="0" y="5"/>
                  </a:moveTo>
                  <a:cubicBezTo>
                    <a:pt x="0" y="128"/>
                    <a:pt x="12" y="248"/>
                    <a:pt x="23" y="365"/>
                  </a:cubicBezTo>
                  <a:cubicBezTo>
                    <a:pt x="34" y="481"/>
                    <a:pt x="46" y="602"/>
                    <a:pt x="46" y="725"/>
                  </a:cubicBezTo>
                  <a:cubicBezTo>
                    <a:pt x="46" y="941"/>
                    <a:pt x="54" y="1134"/>
                    <a:pt x="72" y="1315"/>
                  </a:cubicBezTo>
                  <a:cubicBezTo>
                    <a:pt x="74" y="1354"/>
                    <a:pt x="74" y="1354"/>
                    <a:pt x="74" y="1354"/>
                  </a:cubicBezTo>
                  <a:cubicBezTo>
                    <a:pt x="76" y="1383"/>
                    <a:pt x="77" y="1413"/>
                    <a:pt x="85" y="1441"/>
                  </a:cubicBezTo>
                  <a:cubicBezTo>
                    <a:pt x="86" y="1443"/>
                    <a:pt x="88" y="1445"/>
                    <a:pt x="91" y="1444"/>
                  </a:cubicBezTo>
                  <a:cubicBezTo>
                    <a:pt x="94" y="1443"/>
                    <a:pt x="95" y="1441"/>
                    <a:pt x="95" y="1438"/>
                  </a:cubicBezTo>
                  <a:cubicBezTo>
                    <a:pt x="87" y="1411"/>
                    <a:pt x="86" y="1382"/>
                    <a:pt x="84" y="1353"/>
                  </a:cubicBezTo>
                  <a:cubicBezTo>
                    <a:pt x="82" y="1314"/>
                    <a:pt x="82" y="1314"/>
                    <a:pt x="82" y="1314"/>
                  </a:cubicBezTo>
                  <a:cubicBezTo>
                    <a:pt x="64" y="1133"/>
                    <a:pt x="56" y="941"/>
                    <a:pt x="56" y="725"/>
                  </a:cubicBezTo>
                  <a:cubicBezTo>
                    <a:pt x="56" y="602"/>
                    <a:pt x="44" y="481"/>
                    <a:pt x="33" y="364"/>
                  </a:cubicBezTo>
                  <a:cubicBezTo>
                    <a:pt x="22" y="247"/>
                    <a:pt x="10" y="12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" name="Freeform 42"/>
            <p:cNvSpPr>
              <a:spLocks/>
            </p:cNvSpPr>
            <p:nvPr/>
          </p:nvSpPr>
          <p:spPr bwMode="auto">
            <a:xfrm>
              <a:off x="912" y="1431"/>
              <a:ext cx="795" cy="452"/>
            </a:xfrm>
            <a:custGeom>
              <a:avLst/>
              <a:gdLst>
                <a:gd name="T0" fmla="*/ 17 w 1105"/>
                <a:gd name="T1" fmla="*/ 417 h 629"/>
                <a:gd name="T2" fmla="*/ 3 w 1105"/>
                <a:gd name="T3" fmla="*/ 626 h 629"/>
                <a:gd name="T4" fmla="*/ 138 w 1105"/>
                <a:gd name="T5" fmla="*/ 623 h 629"/>
                <a:gd name="T6" fmla="*/ 334 w 1105"/>
                <a:gd name="T7" fmla="*/ 612 h 629"/>
                <a:gd name="T8" fmla="*/ 693 w 1105"/>
                <a:gd name="T9" fmla="*/ 617 h 629"/>
                <a:gd name="T10" fmla="*/ 941 w 1105"/>
                <a:gd name="T11" fmla="*/ 619 h 629"/>
                <a:gd name="T12" fmla="*/ 1105 w 1105"/>
                <a:gd name="T13" fmla="*/ 626 h 629"/>
                <a:gd name="T14" fmla="*/ 1075 w 1105"/>
                <a:gd name="T15" fmla="*/ 318 h 629"/>
                <a:gd name="T16" fmla="*/ 1068 w 1105"/>
                <a:gd name="T17" fmla="*/ 145 h 629"/>
                <a:gd name="T18" fmla="*/ 1060 w 1105"/>
                <a:gd name="T19" fmla="*/ 13 h 629"/>
                <a:gd name="T20" fmla="*/ 941 w 1105"/>
                <a:gd name="T21" fmla="*/ 15 h 629"/>
                <a:gd name="T22" fmla="*/ 657 w 1105"/>
                <a:gd name="T23" fmla="*/ 26 h 629"/>
                <a:gd name="T24" fmla="*/ 187 w 1105"/>
                <a:gd name="T25" fmla="*/ 32 h 629"/>
                <a:gd name="T26" fmla="*/ 68 w 1105"/>
                <a:gd name="T27" fmla="*/ 25 h 629"/>
                <a:gd name="T28" fmla="*/ 20 w 1105"/>
                <a:gd name="T29" fmla="*/ 114 h 629"/>
                <a:gd name="T30" fmla="*/ 17 w 1105"/>
                <a:gd name="T31" fmla="*/ 41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5" h="629">
                  <a:moveTo>
                    <a:pt x="17" y="417"/>
                  </a:moveTo>
                  <a:cubicBezTo>
                    <a:pt x="11" y="486"/>
                    <a:pt x="0" y="557"/>
                    <a:pt x="3" y="626"/>
                  </a:cubicBezTo>
                  <a:cubicBezTo>
                    <a:pt x="45" y="629"/>
                    <a:pt x="95" y="623"/>
                    <a:pt x="138" y="623"/>
                  </a:cubicBezTo>
                  <a:cubicBezTo>
                    <a:pt x="204" y="623"/>
                    <a:pt x="269" y="617"/>
                    <a:pt x="334" y="612"/>
                  </a:cubicBezTo>
                  <a:cubicBezTo>
                    <a:pt x="453" y="603"/>
                    <a:pt x="575" y="622"/>
                    <a:pt x="693" y="617"/>
                  </a:cubicBezTo>
                  <a:cubicBezTo>
                    <a:pt x="776" y="613"/>
                    <a:pt x="858" y="619"/>
                    <a:pt x="941" y="619"/>
                  </a:cubicBezTo>
                  <a:cubicBezTo>
                    <a:pt x="993" y="619"/>
                    <a:pt x="1055" y="612"/>
                    <a:pt x="1105" y="626"/>
                  </a:cubicBezTo>
                  <a:cubicBezTo>
                    <a:pt x="1080" y="526"/>
                    <a:pt x="1080" y="424"/>
                    <a:pt x="1075" y="318"/>
                  </a:cubicBezTo>
                  <a:cubicBezTo>
                    <a:pt x="1072" y="260"/>
                    <a:pt x="1071" y="202"/>
                    <a:pt x="1068" y="145"/>
                  </a:cubicBezTo>
                  <a:cubicBezTo>
                    <a:pt x="1067" y="117"/>
                    <a:pt x="1088" y="32"/>
                    <a:pt x="1060" y="13"/>
                  </a:cubicBezTo>
                  <a:cubicBezTo>
                    <a:pt x="1042" y="0"/>
                    <a:pt x="964" y="15"/>
                    <a:pt x="941" y="15"/>
                  </a:cubicBezTo>
                  <a:cubicBezTo>
                    <a:pt x="845" y="15"/>
                    <a:pt x="752" y="23"/>
                    <a:pt x="657" y="26"/>
                  </a:cubicBezTo>
                  <a:cubicBezTo>
                    <a:pt x="500" y="31"/>
                    <a:pt x="342" y="40"/>
                    <a:pt x="187" y="32"/>
                  </a:cubicBezTo>
                  <a:cubicBezTo>
                    <a:pt x="148" y="30"/>
                    <a:pt x="107" y="21"/>
                    <a:pt x="68" y="25"/>
                  </a:cubicBezTo>
                  <a:cubicBezTo>
                    <a:pt x="16" y="31"/>
                    <a:pt x="23" y="68"/>
                    <a:pt x="20" y="114"/>
                  </a:cubicBezTo>
                  <a:cubicBezTo>
                    <a:pt x="13" y="215"/>
                    <a:pt x="25" y="316"/>
                    <a:pt x="17" y="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" name="Freeform 43"/>
            <p:cNvSpPr>
              <a:spLocks noEditPoints="1"/>
            </p:cNvSpPr>
            <p:nvPr/>
          </p:nvSpPr>
          <p:spPr bwMode="auto">
            <a:xfrm>
              <a:off x="909" y="1430"/>
              <a:ext cx="802" cy="456"/>
            </a:xfrm>
            <a:custGeom>
              <a:avLst/>
              <a:gdLst>
                <a:gd name="T0" fmla="*/ 945 w 1114"/>
                <a:gd name="T1" fmla="*/ 11 h 634"/>
                <a:gd name="T2" fmla="*/ 661 w 1114"/>
                <a:gd name="T3" fmla="*/ 22 h 634"/>
                <a:gd name="T4" fmla="*/ 191 w 1114"/>
                <a:gd name="T5" fmla="*/ 28 h 634"/>
                <a:gd name="T6" fmla="*/ 71 w 1114"/>
                <a:gd name="T7" fmla="*/ 21 h 634"/>
                <a:gd name="T8" fmla="*/ 18 w 1114"/>
                <a:gd name="T9" fmla="*/ 115 h 634"/>
                <a:gd name="T10" fmla="*/ 18 w 1114"/>
                <a:gd name="T11" fmla="*/ 260 h 634"/>
                <a:gd name="T12" fmla="*/ 16 w 1114"/>
                <a:gd name="T13" fmla="*/ 418 h 634"/>
                <a:gd name="T14" fmla="*/ 2 w 1114"/>
                <a:gd name="T15" fmla="*/ 627 h 634"/>
                <a:gd name="T16" fmla="*/ 90 w 1114"/>
                <a:gd name="T17" fmla="*/ 631 h 634"/>
                <a:gd name="T18" fmla="*/ 317 w 1114"/>
                <a:gd name="T19" fmla="*/ 620 h 634"/>
                <a:gd name="T20" fmla="*/ 529 w 1114"/>
                <a:gd name="T21" fmla="*/ 620 h 634"/>
                <a:gd name="T22" fmla="*/ 849 w 1114"/>
                <a:gd name="T23" fmla="*/ 624 h 634"/>
                <a:gd name="T24" fmla="*/ 987 w 1114"/>
                <a:gd name="T25" fmla="*/ 624 h 634"/>
                <a:gd name="T26" fmla="*/ 1112 w 1114"/>
                <a:gd name="T27" fmla="*/ 630 h 634"/>
                <a:gd name="T28" fmla="*/ 1087 w 1114"/>
                <a:gd name="T29" fmla="*/ 374 h 634"/>
                <a:gd name="T30" fmla="*/ 1077 w 1114"/>
                <a:gd name="T31" fmla="*/ 146 h 634"/>
                <a:gd name="T32" fmla="*/ 1067 w 1114"/>
                <a:gd name="T33" fmla="*/ 9 h 634"/>
                <a:gd name="T34" fmla="*/ 569 w 1114"/>
                <a:gd name="T35" fmla="*/ 35 h 634"/>
                <a:gd name="T36" fmla="*/ 766 w 1114"/>
                <a:gd name="T37" fmla="*/ 27 h 634"/>
                <a:gd name="T38" fmla="*/ 977 w 1114"/>
                <a:gd name="T39" fmla="*/ 19 h 634"/>
                <a:gd name="T40" fmla="*/ 1074 w 1114"/>
                <a:gd name="T41" fmla="*/ 61 h 634"/>
                <a:gd name="T42" fmla="*/ 1067 w 1114"/>
                <a:gd name="T43" fmla="*/ 143 h 634"/>
                <a:gd name="T44" fmla="*/ 1074 w 1114"/>
                <a:gd name="T45" fmla="*/ 319 h 634"/>
                <a:gd name="T46" fmla="*/ 1102 w 1114"/>
                <a:gd name="T47" fmla="*/ 620 h 634"/>
                <a:gd name="T48" fmla="*/ 945 w 1114"/>
                <a:gd name="T49" fmla="*/ 615 h 634"/>
                <a:gd name="T50" fmla="*/ 697 w 1114"/>
                <a:gd name="T51" fmla="*/ 613 h 634"/>
                <a:gd name="T52" fmla="*/ 338 w 1114"/>
                <a:gd name="T53" fmla="*/ 608 h 634"/>
                <a:gd name="T54" fmla="*/ 142 w 1114"/>
                <a:gd name="T55" fmla="*/ 619 h 634"/>
                <a:gd name="T56" fmla="*/ 12 w 1114"/>
                <a:gd name="T57" fmla="*/ 622 h 634"/>
                <a:gd name="T58" fmla="*/ 21 w 1114"/>
                <a:gd name="T59" fmla="*/ 474 h 634"/>
                <a:gd name="T60" fmla="*/ 29 w 1114"/>
                <a:gd name="T61" fmla="*/ 333 h 634"/>
                <a:gd name="T62" fmla="*/ 27 w 1114"/>
                <a:gd name="T63" fmla="*/ 185 h 634"/>
                <a:gd name="T64" fmla="*/ 30 w 1114"/>
                <a:gd name="T65" fmla="*/ 97 h 634"/>
                <a:gd name="T66" fmla="*/ 148 w 1114"/>
                <a:gd name="T67" fmla="*/ 35 h 634"/>
                <a:gd name="T68" fmla="*/ 569 w 1114"/>
                <a:gd name="T69" fmla="*/ 35 h 634"/>
                <a:gd name="T70" fmla="*/ 26 w 1114"/>
                <a:gd name="T71" fmla="*/ 41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4" h="634">
                  <a:moveTo>
                    <a:pt x="976" y="8"/>
                  </a:moveTo>
                  <a:cubicBezTo>
                    <a:pt x="945" y="11"/>
                    <a:pt x="945" y="11"/>
                    <a:pt x="945" y="11"/>
                  </a:cubicBezTo>
                  <a:cubicBezTo>
                    <a:pt x="884" y="11"/>
                    <a:pt x="824" y="14"/>
                    <a:pt x="766" y="17"/>
                  </a:cubicBezTo>
                  <a:cubicBezTo>
                    <a:pt x="661" y="22"/>
                    <a:pt x="661" y="22"/>
                    <a:pt x="661" y="22"/>
                  </a:cubicBezTo>
                  <a:cubicBezTo>
                    <a:pt x="568" y="25"/>
                    <a:pt x="568" y="25"/>
                    <a:pt x="568" y="25"/>
                  </a:cubicBezTo>
                  <a:cubicBezTo>
                    <a:pt x="444" y="29"/>
                    <a:pt x="316" y="34"/>
                    <a:pt x="191" y="28"/>
                  </a:cubicBezTo>
                  <a:cubicBezTo>
                    <a:pt x="150" y="24"/>
                    <a:pt x="150" y="24"/>
                    <a:pt x="150" y="24"/>
                  </a:cubicBezTo>
                  <a:cubicBezTo>
                    <a:pt x="124" y="21"/>
                    <a:pt x="97" y="18"/>
                    <a:pt x="71" y="21"/>
                  </a:cubicBezTo>
                  <a:cubicBezTo>
                    <a:pt x="22" y="27"/>
                    <a:pt x="21" y="59"/>
                    <a:pt x="19" y="9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38"/>
                    <a:pt x="16" y="162"/>
                    <a:pt x="16" y="185"/>
                  </a:cubicBezTo>
                  <a:cubicBezTo>
                    <a:pt x="16" y="210"/>
                    <a:pt x="17" y="235"/>
                    <a:pt x="18" y="260"/>
                  </a:cubicBezTo>
                  <a:cubicBezTo>
                    <a:pt x="18" y="284"/>
                    <a:pt x="19" y="309"/>
                    <a:pt x="19" y="333"/>
                  </a:cubicBezTo>
                  <a:cubicBezTo>
                    <a:pt x="19" y="362"/>
                    <a:pt x="18" y="390"/>
                    <a:pt x="16" y="418"/>
                  </a:cubicBezTo>
                  <a:cubicBezTo>
                    <a:pt x="10" y="473"/>
                    <a:pt x="10" y="473"/>
                    <a:pt x="10" y="473"/>
                  </a:cubicBezTo>
                  <a:cubicBezTo>
                    <a:pt x="5" y="524"/>
                    <a:pt x="0" y="576"/>
                    <a:pt x="2" y="627"/>
                  </a:cubicBezTo>
                  <a:cubicBezTo>
                    <a:pt x="2" y="630"/>
                    <a:pt x="4" y="632"/>
                    <a:pt x="7" y="632"/>
                  </a:cubicBezTo>
                  <a:cubicBezTo>
                    <a:pt x="33" y="634"/>
                    <a:pt x="62" y="632"/>
                    <a:pt x="90" y="631"/>
                  </a:cubicBezTo>
                  <a:cubicBezTo>
                    <a:pt x="142" y="629"/>
                    <a:pt x="142" y="629"/>
                    <a:pt x="142" y="629"/>
                  </a:cubicBezTo>
                  <a:cubicBezTo>
                    <a:pt x="201" y="629"/>
                    <a:pt x="260" y="624"/>
                    <a:pt x="317" y="620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1" y="614"/>
                    <a:pt x="466" y="617"/>
                    <a:pt x="529" y="620"/>
                  </a:cubicBezTo>
                  <a:cubicBezTo>
                    <a:pt x="584" y="623"/>
                    <a:pt x="642" y="625"/>
                    <a:pt x="697" y="623"/>
                  </a:cubicBezTo>
                  <a:cubicBezTo>
                    <a:pt x="748" y="620"/>
                    <a:pt x="800" y="622"/>
                    <a:pt x="849" y="624"/>
                  </a:cubicBezTo>
                  <a:cubicBezTo>
                    <a:pt x="945" y="626"/>
                    <a:pt x="945" y="626"/>
                    <a:pt x="945" y="626"/>
                  </a:cubicBezTo>
                  <a:cubicBezTo>
                    <a:pt x="987" y="624"/>
                    <a:pt x="987" y="624"/>
                    <a:pt x="987" y="624"/>
                  </a:cubicBezTo>
                  <a:cubicBezTo>
                    <a:pt x="1029" y="623"/>
                    <a:pt x="1071" y="621"/>
                    <a:pt x="1107" y="632"/>
                  </a:cubicBezTo>
                  <a:cubicBezTo>
                    <a:pt x="1109" y="632"/>
                    <a:pt x="1111" y="632"/>
                    <a:pt x="1112" y="630"/>
                  </a:cubicBezTo>
                  <a:cubicBezTo>
                    <a:pt x="1114" y="629"/>
                    <a:pt x="1114" y="627"/>
                    <a:pt x="1114" y="625"/>
                  </a:cubicBezTo>
                  <a:cubicBezTo>
                    <a:pt x="1093" y="544"/>
                    <a:pt x="1090" y="461"/>
                    <a:pt x="1087" y="374"/>
                  </a:cubicBezTo>
                  <a:cubicBezTo>
                    <a:pt x="1084" y="319"/>
                    <a:pt x="1084" y="319"/>
                    <a:pt x="1084" y="319"/>
                  </a:cubicBezTo>
                  <a:cubicBezTo>
                    <a:pt x="1077" y="146"/>
                    <a:pt x="1077" y="146"/>
                    <a:pt x="1077" y="146"/>
                  </a:cubicBezTo>
                  <a:cubicBezTo>
                    <a:pt x="1077" y="138"/>
                    <a:pt x="1078" y="126"/>
                    <a:pt x="1080" y="113"/>
                  </a:cubicBezTo>
                  <a:cubicBezTo>
                    <a:pt x="1084" y="74"/>
                    <a:pt x="1090" y="25"/>
                    <a:pt x="1067" y="9"/>
                  </a:cubicBezTo>
                  <a:cubicBezTo>
                    <a:pt x="1054" y="0"/>
                    <a:pt x="1019" y="3"/>
                    <a:pt x="976" y="8"/>
                  </a:cubicBezTo>
                  <a:close/>
                  <a:moveTo>
                    <a:pt x="569" y="35"/>
                  </a:moveTo>
                  <a:cubicBezTo>
                    <a:pt x="661" y="32"/>
                    <a:pt x="661" y="32"/>
                    <a:pt x="661" y="32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824" y="24"/>
                    <a:pt x="885" y="22"/>
                    <a:pt x="945" y="22"/>
                  </a:cubicBezTo>
                  <a:cubicBezTo>
                    <a:pt x="977" y="19"/>
                    <a:pt x="977" y="19"/>
                    <a:pt x="977" y="19"/>
                  </a:cubicBezTo>
                  <a:cubicBezTo>
                    <a:pt x="1006" y="15"/>
                    <a:pt x="1050" y="10"/>
                    <a:pt x="1061" y="18"/>
                  </a:cubicBezTo>
                  <a:cubicBezTo>
                    <a:pt x="1071" y="24"/>
                    <a:pt x="1074" y="42"/>
                    <a:pt x="1074" y="61"/>
                  </a:cubicBezTo>
                  <a:cubicBezTo>
                    <a:pt x="1074" y="78"/>
                    <a:pt x="1071" y="97"/>
                    <a:pt x="1070" y="111"/>
                  </a:cubicBezTo>
                  <a:cubicBezTo>
                    <a:pt x="1068" y="124"/>
                    <a:pt x="1067" y="135"/>
                    <a:pt x="1067" y="143"/>
                  </a:cubicBezTo>
                  <a:cubicBezTo>
                    <a:pt x="1067" y="144"/>
                    <a:pt x="1067" y="145"/>
                    <a:pt x="1067" y="146"/>
                  </a:cubicBezTo>
                  <a:cubicBezTo>
                    <a:pt x="1074" y="319"/>
                    <a:pt x="1074" y="319"/>
                    <a:pt x="1074" y="319"/>
                  </a:cubicBezTo>
                  <a:cubicBezTo>
                    <a:pt x="1076" y="375"/>
                    <a:pt x="1076" y="375"/>
                    <a:pt x="1076" y="375"/>
                  </a:cubicBezTo>
                  <a:cubicBezTo>
                    <a:pt x="1080" y="460"/>
                    <a:pt x="1083" y="540"/>
                    <a:pt x="1102" y="620"/>
                  </a:cubicBezTo>
                  <a:cubicBezTo>
                    <a:pt x="1067" y="612"/>
                    <a:pt x="1026" y="613"/>
                    <a:pt x="987" y="614"/>
                  </a:cubicBezTo>
                  <a:cubicBezTo>
                    <a:pt x="945" y="615"/>
                    <a:pt x="945" y="615"/>
                    <a:pt x="945" y="615"/>
                  </a:cubicBezTo>
                  <a:cubicBezTo>
                    <a:pt x="850" y="613"/>
                    <a:pt x="850" y="613"/>
                    <a:pt x="850" y="613"/>
                  </a:cubicBezTo>
                  <a:cubicBezTo>
                    <a:pt x="800" y="612"/>
                    <a:pt x="748" y="610"/>
                    <a:pt x="697" y="613"/>
                  </a:cubicBezTo>
                  <a:cubicBezTo>
                    <a:pt x="642" y="615"/>
                    <a:pt x="585" y="612"/>
                    <a:pt x="530" y="610"/>
                  </a:cubicBezTo>
                  <a:cubicBezTo>
                    <a:pt x="467" y="607"/>
                    <a:pt x="401" y="604"/>
                    <a:pt x="338" y="608"/>
                  </a:cubicBezTo>
                  <a:cubicBezTo>
                    <a:pt x="316" y="610"/>
                    <a:pt x="316" y="610"/>
                    <a:pt x="316" y="610"/>
                  </a:cubicBezTo>
                  <a:cubicBezTo>
                    <a:pt x="257" y="614"/>
                    <a:pt x="201" y="619"/>
                    <a:pt x="142" y="619"/>
                  </a:cubicBezTo>
                  <a:cubicBezTo>
                    <a:pt x="89" y="621"/>
                    <a:pt x="89" y="621"/>
                    <a:pt x="89" y="621"/>
                  </a:cubicBezTo>
                  <a:cubicBezTo>
                    <a:pt x="63" y="622"/>
                    <a:pt x="36" y="623"/>
                    <a:pt x="12" y="622"/>
                  </a:cubicBezTo>
                  <a:cubicBezTo>
                    <a:pt x="12" y="615"/>
                    <a:pt x="12" y="607"/>
                    <a:pt x="12" y="600"/>
                  </a:cubicBezTo>
                  <a:cubicBezTo>
                    <a:pt x="12" y="558"/>
                    <a:pt x="16" y="515"/>
                    <a:pt x="21" y="474"/>
                  </a:cubicBezTo>
                  <a:cubicBezTo>
                    <a:pt x="26" y="419"/>
                    <a:pt x="26" y="419"/>
                    <a:pt x="26" y="419"/>
                  </a:cubicBezTo>
                  <a:cubicBezTo>
                    <a:pt x="28" y="390"/>
                    <a:pt x="29" y="362"/>
                    <a:pt x="29" y="333"/>
                  </a:cubicBezTo>
                  <a:cubicBezTo>
                    <a:pt x="29" y="309"/>
                    <a:pt x="28" y="284"/>
                    <a:pt x="28" y="259"/>
                  </a:cubicBezTo>
                  <a:cubicBezTo>
                    <a:pt x="27" y="235"/>
                    <a:pt x="27" y="210"/>
                    <a:pt x="27" y="185"/>
                  </a:cubicBezTo>
                  <a:cubicBezTo>
                    <a:pt x="27" y="162"/>
                    <a:pt x="27" y="138"/>
                    <a:pt x="29" y="115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1" y="59"/>
                    <a:pt x="32" y="36"/>
                    <a:pt x="72" y="31"/>
                  </a:cubicBezTo>
                  <a:cubicBezTo>
                    <a:pt x="97" y="29"/>
                    <a:pt x="123" y="32"/>
                    <a:pt x="148" y="35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316" y="44"/>
                    <a:pt x="444" y="40"/>
                    <a:pt x="569" y="35"/>
                  </a:cubicBezTo>
                  <a:close/>
                  <a:moveTo>
                    <a:pt x="26" y="419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6" y="419"/>
                    <a:pt x="26" y="419"/>
                    <a:pt x="26" y="4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1021" y="833"/>
              <a:ext cx="165" cy="627"/>
            </a:xfrm>
            <a:custGeom>
              <a:avLst/>
              <a:gdLst>
                <a:gd name="T0" fmla="*/ 218 w 229"/>
                <a:gd name="T1" fmla="*/ 2 h 873"/>
                <a:gd name="T2" fmla="*/ 199 w 229"/>
                <a:gd name="T3" fmla="*/ 82 h 873"/>
                <a:gd name="T4" fmla="*/ 193 w 229"/>
                <a:gd name="T5" fmla="*/ 116 h 873"/>
                <a:gd name="T6" fmla="*/ 140 w 229"/>
                <a:gd name="T7" fmla="*/ 335 h 873"/>
                <a:gd name="T8" fmla="*/ 132 w 229"/>
                <a:gd name="T9" fmla="*/ 368 h 873"/>
                <a:gd name="T10" fmla="*/ 62 w 229"/>
                <a:gd name="T11" fmla="*/ 634 h 873"/>
                <a:gd name="T12" fmla="*/ 42 w 229"/>
                <a:gd name="T13" fmla="*/ 714 h 873"/>
                <a:gd name="T14" fmla="*/ 0 w 229"/>
                <a:gd name="T15" fmla="*/ 863 h 873"/>
                <a:gd name="T16" fmla="*/ 0 w 229"/>
                <a:gd name="T17" fmla="*/ 865 h 873"/>
                <a:gd name="T18" fmla="*/ 5 w 229"/>
                <a:gd name="T19" fmla="*/ 872 h 873"/>
                <a:gd name="T20" fmla="*/ 12 w 229"/>
                <a:gd name="T21" fmla="*/ 869 h 873"/>
                <a:gd name="T22" fmla="*/ 13 w 229"/>
                <a:gd name="T23" fmla="*/ 868 h 873"/>
                <a:gd name="T24" fmla="*/ 12 w 229"/>
                <a:gd name="T25" fmla="*/ 868 h 873"/>
                <a:gd name="T26" fmla="*/ 8 w 229"/>
                <a:gd name="T27" fmla="*/ 865 h 873"/>
                <a:gd name="T28" fmla="*/ 7 w 229"/>
                <a:gd name="T29" fmla="*/ 864 h 873"/>
                <a:gd name="T30" fmla="*/ 8 w 229"/>
                <a:gd name="T31" fmla="*/ 862 h 873"/>
                <a:gd name="T32" fmla="*/ 10 w 229"/>
                <a:gd name="T33" fmla="*/ 864 h 873"/>
                <a:gd name="T34" fmla="*/ 10 w 229"/>
                <a:gd name="T35" fmla="*/ 864 h 873"/>
                <a:gd name="T36" fmla="*/ 10 w 229"/>
                <a:gd name="T37" fmla="*/ 866 h 873"/>
                <a:gd name="T38" fmla="*/ 52 w 229"/>
                <a:gd name="T39" fmla="*/ 716 h 873"/>
                <a:gd name="T40" fmla="*/ 72 w 229"/>
                <a:gd name="T41" fmla="*/ 636 h 873"/>
                <a:gd name="T42" fmla="*/ 142 w 229"/>
                <a:gd name="T43" fmla="*/ 371 h 873"/>
                <a:gd name="T44" fmla="*/ 150 w 229"/>
                <a:gd name="T45" fmla="*/ 337 h 873"/>
                <a:gd name="T46" fmla="*/ 203 w 229"/>
                <a:gd name="T47" fmla="*/ 118 h 873"/>
                <a:gd name="T48" fmla="*/ 209 w 229"/>
                <a:gd name="T49" fmla="*/ 84 h 873"/>
                <a:gd name="T50" fmla="*/ 227 w 229"/>
                <a:gd name="T51" fmla="*/ 8 h 873"/>
                <a:gd name="T52" fmla="*/ 226 w 229"/>
                <a:gd name="T53" fmla="*/ 1 h 873"/>
                <a:gd name="T54" fmla="*/ 218 w 229"/>
                <a:gd name="T55" fmla="*/ 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873">
                  <a:moveTo>
                    <a:pt x="218" y="2"/>
                  </a:moveTo>
                  <a:cubicBezTo>
                    <a:pt x="208" y="18"/>
                    <a:pt x="203" y="52"/>
                    <a:pt x="199" y="82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77" y="191"/>
                    <a:pt x="158" y="267"/>
                    <a:pt x="140" y="335"/>
                  </a:cubicBezTo>
                  <a:cubicBezTo>
                    <a:pt x="132" y="368"/>
                    <a:pt x="132" y="368"/>
                    <a:pt x="132" y="368"/>
                  </a:cubicBezTo>
                  <a:cubicBezTo>
                    <a:pt x="62" y="634"/>
                    <a:pt x="62" y="634"/>
                    <a:pt x="62" y="634"/>
                  </a:cubicBezTo>
                  <a:cubicBezTo>
                    <a:pt x="42" y="714"/>
                    <a:pt x="42" y="714"/>
                    <a:pt x="42" y="714"/>
                  </a:cubicBezTo>
                  <a:cubicBezTo>
                    <a:pt x="30" y="766"/>
                    <a:pt x="19" y="815"/>
                    <a:pt x="0" y="863"/>
                  </a:cubicBezTo>
                  <a:cubicBezTo>
                    <a:pt x="0" y="863"/>
                    <a:pt x="0" y="865"/>
                    <a:pt x="0" y="865"/>
                  </a:cubicBezTo>
                  <a:cubicBezTo>
                    <a:pt x="1" y="867"/>
                    <a:pt x="1" y="870"/>
                    <a:pt x="5" y="872"/>
                  </a:cubicBezTo>
                  <a:cubicBezTo>
                    <a:pt x="8" y="873"/>
                    <a:pt x="11" y="870"/>
                    <a:pt x="12" y="869"/>
                  </a:cubicBezTo>
                  <a:cubicBezTo>
                    <a:pt x="13" y="868"/>
                    <a:pt x="13" y="868"/>
                    <a:pt x="13" y="868"/>
                  </a:cubicBezTo>
                  <a:cubicBezTo>
                    <a:pt x="12" y="868"/>
                    <a:pt x="12" y="868"/>
                    <a:pt x="12" y="868"/>
                  </a:cubicBezTo>
                  <a:cubicBezTo>
                    <a:pt x="10" y="869"/>
                    <a:pt x="9" y="867"/>
                    <a:pt x="8" y="865"/>
                  </a:cubicBezTo>
                  <a:cubicBezTo>
                    <a:pt x="7" y="865"/>
                    <a:pt x="7" y="864"/>
                    <a:pt x="7" y="864"/>
                  </a:cubicBezTo>
                  <a:cubicBezTo>
                    <a:pt x="7" y="863"/>
                    <a:pt x="8" y="863"/>
                    <a:pt x="8" y="862"/>
                  </a:cubicBezTo>
                  <a:cubicBezTo>
                    <a:pt x="9" y="862"/>
                    <a:pt x="10" y="863"/>
                    <a:pt x="10" y="864"/>
                  </a:cubicBezTo>
                  <a:cubicBezTo>
                    <a:pt x="10" y="864"/>
                    <a:pt x="10" y="864"/>
                    <a:pt x="10" y="864"/>
                  </a:cubicBezTo>
                  <a:cubicBezTo>
                    <a:pt x="10" y="865"/>
                    <a:pt x="10" y="866"/>
                    <a:pt x="10" y="866"/>
                  </a:cubicBezTo>
                  <a:cubicBezTo>
                    <a:pt x="29" y="818"/>
                    <a:pt x="40" y="769"/>
                    <a:pt x="52" y="716"/>
                  </a:cubicBezTo>
                  <a:cubicBezTo>
                    <a:pt x="72" y="636"/>
                    <a:pt x="72" y="636"/>
                    <a:pt x="72" y="636"/>
                  </a:cubicBezTo>
                  <a:cubicBezTo>
                    <a:pt x="142" y="371"/>
                    <a:pt x="142" y="371"/>
                    <a:pt x="142" y="37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68" y="270"/>
                    <a:pt x="187" y="194"/>
                    <a:pt x="203" y="118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3" y="56"/>
                    <a:pt x="218" y="22"/>
                    <a:pt x="227" y="8"/>
                  </a:cubicBezTo>
                  <a:cubicBezTo>
                    <a:pt x="229" y="6"/>
                    <a:pt x="228" y="3"/>
                    <a:pt x="226" y="1"/>
                  </a:cubicBezTo>
                  <a:cubicBezTo>
                    <a:pt x="223" y="0"/>
                    <a:pt x="220" y="0"/>
                    <a:pt x="21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1512" y="1053"/>
              <a:ext cx="117" cy="394"/>
            </a:xfrm>
            <a:custGeom>
              <a:avLst/>
              <a:gdLst>
                <a:gd name="T0" fmla="*/ 4 w 163"/>
                <a:gd name="T1" fmla="*/ 1 h 549"/>
                <a:gd name="T2" fmla="*/ 0 w 163"/>
                <a:gd name="T3" fmla="*/ 7 h 549"/>
                <a:gd name="T4" fmla="*/ 89 w 163"/>
                <a:gd name="T5" fmla="*/ 365 h 549"/>
                <a:gd name="T6" fmla="*/ 108 w 163"/>
                <a:gd name="T7" fmla="*/ 416 h 549"/>
                <a:gd name="T8" fmla="*/ 148 w 163"/>
                <a:gd name="T9" fmla="*/ 541 h 549"/>
                <a:gd name="T10" fmla="*/ 150 w 163"/>
                <a:gd name="T11" fmla="*/ 548 h 549"/>
                <a:gd name="T12" fmla="*/ 157 w 163"/>
                <a:gd name="T13" fmla="*/ 545 h 549"/>
                <a:gd name="T14" fmla="*/ 117 w 163"/>
                <a:gd name="T15" fmla="*/ 412 h 549"/>
                <a:gd name="T16" fmla="*/ 98 w 163"/>
                <a:gd name="T17" fmla="*/ 362 h 549"/>
                <a:gd name="T18" fmla="*/ 10 w 163"/>
                <a:gd name="T19" fmla="*/ 5 h 549"/>
                <a:gd name="T20" fmla="*/ 4 w 163"/>
                <a:gd name="T21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549">
                  <a:moveTo>
                    <a:pt x="4" y="1"/>
                  </a:moveTo>
                  <a:cubicBezTo>
                    <a:pt x="2" y="1"/>
                    <a:pt x="0" y="4"/>
                    <a:pt x="0" y="7"/>
                  </a:cubicBezTo>
                  <a:cubicBezTo>
                    <a:pt x="27" y="143"/>
                    <a:pt x="57" y="264"/>
                    <a:pt x="89" y="365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23" y="456"/>
                    <a:pt x="153" y="531"/>
                    <a:pt x="148" y="541"/>
                  </a:cubicBezTo>
                  <a:cubicBezTo>
                    <a:pt x="147" y="544"/>
                    <a:pt x="148" y="547"/>
                    <a:pt x="150" y="548"/>
                  </a:cubicBezTo>
                  <a:cubicBezTo>
                    <a:pt x="153" y="549"/>
                    <a:pt x="156" y="548"/>
                    <a:pt x="157" y="545"/>
                  </a:cubicBezTo>
                  <a:cubicBezTo>
                    <a:pt x="163" y="532"/>
                    <a:pt x="144" y="482"/>
                    <a:pt x="117" y="412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67" y="261"/>
                    <a:pt x="37" y="141"/>
                    <a:pt x="10" y="5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1310" y="1101"/>
              <a:ext cx="126" cy="132"/>
            </a:xfrm>
            <a:custGeom>
              <a:avLst/>
              <a:gdLst>
                <a:gd name="T0" fmla="*/ 84 w 175"/>
                <a:gd name="T1" fmla="*/ 3 h 183"/>
                <a:gd name="T2" fmla="*/ 27 w 175"/>
                <a:gd name="T3" fmla="*/ 30 h 183"/>
                <a:gd name="T4" fmla="*/ 27 w 175"/>
                <a:gd name="T5" fmla="*/ 117 h 183"/>
                <a:gd name="T6" fmla="*/ 35 w 175"/>
                <a:gd name="T7" fmla="*/ 174 h 183"/>
                <a:gd name="T8" fmla="*/ 98 w 175"/>
                <a:gd name="T9" fmla="*/ 165 h 183"/>
                <a:gd name="T10" fmla="*/ 172 w 175"/>
                <a:gd name="T11" fmla="*/ 97 h 183"/>
                <a:gd name="T12" fmla="*/ 137 w 17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3">
                  <a:moveTo>
                    <a:pt x="84" y="3"/>
                  </a:moveTo>
                  <a:cubicBezTo>
                    <a:pt x="61" y="0"/>
                    <a:pt x="41" y="12"/>
                    <a:pt x="27" y="30"/>
                  </a:cubicBezTo>
                  <a:cubicBezTo>
                    <a:pt x="0" y="67"/>
                    <a:pt x="23" y="83"/>
                    <a:pt x="27" y="117"/>
                  </a:cubicBezTo>
                  <a:cubicBezTo>
                    <a:pt x="29" y="139"/>
                    <a:pt x="14" y="161"/>
                    <a:pt x="35" y="174"/>
                  </a:cubicBezTo>
                  <a:cubicBezTo>
                    <a:pt x="49" y="183"/>
                    <a:pt x="85" y="169"/>
                    <a:pt x="98" y="165"/>
                  </a:cubicBezTo>
                  <a:cubicBezTo>
                    <a:pt x="139" y="154"/>
                    <a:pt x="166" y="140"/>
                    <a:pt x="172" y="97"/>
                  </a:cubicBezTo>
                  <a:cubicBezTo>
                    <a:pt x="175" y="67"/>
                    <a:pt x="165" y="26"/>
                    <a:pt x="137" y="11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1045" y="1590"/>
              <a:ext cx="99" cy="127"/>
            </a:xfrm>
            <a:custGeom>
              <a:avLst/>
              <a:gdLst>
                <a:gd name="T0" fmla="*/ 132 w 138"/>
                <a:gd name="T1" fmla="*/ 105 h 177"/>
                <a:gd name="T2" fmla="*/ 104 w 138"/>
                <a:gd name="T3" fmla="*/ 158 h 177"/>
                <a:gd name="T4" fmla="*/ 53 w 138"/>
                <a:gd name="T5" fmla="*/ 177 h 177"/>
                <a:gd name="T6" fmla="*/ 13 w 138"/>
                <a:gd name="T7" fmla="*/ 163 h 177"/>
                <a:gd name="T8" fmla="*/ 0 w 138"/>
                <a:gd name="T9" fmla="*/ 118 h 177"/>
                <a:gd name="T10" fmla="*/ 13 w 138"/>
                <a:gd name="T11" fmla="*/ 60 h 177"/>
                <a:gd name="T12" fmla="*/ 47 w 138"/>
                <a:gd name="T13" fmla="*/ 13 h 177"/>
                <a:gd name="T14" fmla="*/ 77 w 138"/>
                <a:gd name="T15" fmla="*/ 0 h 177"/>
                <a:gd name="T16" fmla="*/ 103 w 138"/>
                <a:gd name="T17" fmla="*/ 7 h 177"/>
                <a:gd name="T18" fmla="*/ 122 w 138"/>
                <a:gd name="T19" fmla="*/ 24 h 177"/>
                <a:gd name="T20" fmla="*/ 119 w 138"/>
                <a:gd name="T21" fmla="*/ 32 h 177"/>
                <a:gd name="T22" fmla="*/ 111 w 138"/>
                <a:gd name="T23" fmla="*/ 35 h 177"/>
                <a:gd name="T24" fmla="*/ 105 w 138"/>
                <a:gd name="T25" fmla="*/ 33 h 177"/>
                <a:gd name="T26" fmla="*/ 77 w 138"/>
                <a:gd name="T27" fmla="*/ 23 h 177"/>
                <a:gd name="T28" fmla="*/ 60 w 138"/>
                <a:gd name="T29" fmla="*/ 31 h 177"/>
                <a:gd name="T30" fmla="*/ 47 w 138"/>
                <a:gd name="T31" fmla="*/ 46 h 177"/>
                <a:gd name="T32" fmla="*/ 22 w 138"/>
                <a:gd name="T33" fmla="*/ 118 h 177"/>
                <a:gd name="T34" fmla="*/ 28 w 138"/>
                <a:gd name="T35" fmla="*/ 146 h 177"/>
                <a:gd name="T36" fmla="*/ 53 w 138"/>
                <a:gd name="T37" fmla="*/ 155 h 177"/>
                <a:gd name="T38" fmla="*/ 87 w 138"/>
                <a:gd name="T39" fmla="*/ 143 h 177"/>
                <a:gd name="T40" fmla="*/ 108 w 138"/>
                <a:gd name="T41" fmla="*/ 106 h 177"/>
                <a:gd name="T42" fmla="*/ 57 w 138"/>
                <a:gd name="T43" fmla="*/ 118 h 177"/>
                <a:gd name="T44" fmla="*/ 52 w 138"/>
                <a:gd name="T45" fmla="*/ 119 h 177"/>
                <a:gd name="T46" fmla="*/ 44 w 138"/>
                <a:gd name="T47" fmla="*/ 115 h 177"/>
                <a:gd name="T48" fmla="*/ 41 w 138"/>
                <a:gd name="T49" fmla="*/ 107 h 177"/>
                <a:gd name="T50" fmla="*/ 47 w 138"/>
                <a:gd name="T51" fmla="*/ 98 h 177"/>
                <a:gd name="T52" fmla="*/ 127 w 138"/>
                <a:gd name="T53" fmla="*/ 84 h 177"/>
                <a:gd name="T54" fmla="*/ 135 w 138"/>
                <a:gd name="T55" fmla="*/ 87 h 177"/>
                <a:gd name="T56" fmla="*/ 138 w 138"/>
                <a:gd name="T57" fmla="*/ 95 h 177"/>
                <a:gd name="T58" fmla="*/ 132 w 138"/>
                <a:gd name="T59" fmla="*/ 10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77">
                  <a:moveTo>
                    <a:pt x="132" y="105"/>
                  </a:moveTo>
                  <a:cubicBezTo>
                    <a:pt x="128" y="127"/>
                    <a:pt x="118" y="144"/>
                    <a:pt x="104" y="158"/>
                  </a:cubicBezTo>
                  <a:cubicBezTo>
                    <a:pt x="90" y="171"/>
                    <a:pt x="73" y="177"/>
                    <a:pt x="53" y="177"/>
                  </a:cubicBezTo>
                  <a:cubicBezTo>
                    <a:pt x="36" y="177"/>
                    <a:pt x="22" y="173"/>
                    <a:pt x="13" y="163"/>
                  </a:cubicBezTo>
                  <a:cubicBezTo>
                    <a:pt x="5" y="153"/>
                    <a:pt x="0" y="138"/>
                    <a:pt x="0" y="118"/>
                  </a:cubicBezTo>
                  <a:cubicBezTo>
                    <a:pt x="0" y="99"/>
                    <a:pt x="5" y="80"/>
                    <a:pt x="13" y="60"/>
                  </a:cubicBezTo>
                  <a:cubicBezTo>
                    <a:pt x="22" y="41"/>
                    <a:pt x="34" y="25"/>
                    <a:pt x="47" y="13"/>
                  </a:cubicBezTo>
                  <a:cubicBezTo>
                    <a:pt x="57" y="4"/>
                    <a:pt x="66" y="0"/>
                    <a:pt x="77" y="0"/>
                  </a:cubicBezTo>
                  <a:cubicBezTo>
                    <a:pt x="83" y="0"/>
                    <a:pt x="92" y="3"/>
                    <a:pt x="103" y="7"/>
                  </a:cubicBezTo>
                  <a:cubicBezTo>
                    <a:pt x="116" y="12"/>
                    <a:pt x="122" y="18"/>
                    <a:pt x="122" y="24"/>
                  </a:cubicBezTo>
                  <a:cubicBezTo>
                    <a:pt x="122" y="27"/>
                    <a:pt x="121" y="29"/>
                    <a:pt x="119" y="32"/>
                  </a:cubicBezTo>
                  <a:cubicBezTo>
                    <a:pt x="117" y="34"/>
                    <a:pt x="114" y="35"/>
                    <a:pt x="111" y="35"/>
                  </a:cubicBezTo>
                  <a:cubicBezTo>
                    <a:pt x="110" y="35"/>
                    <a:pt x="107" y="34"/>
                    <a:pt x="105" y="33"/>
                  </a:cubicBezTo>
                  <a:cubicBezTo>
                    <a:pt x="93" y="26"/>
                    <a:pt x="84" y="23"/>
                    <a:pt x="77" y="23"/>
                  </a:cubicBezTo>
                  <a:cubicBezTo>
                    <a:pt x="71" y="23"/>
                    <a:pt x="66" y="25"/>
                    <a:pt x="60" y="31"/>
                  </a:cubicBezTo>
                  <a:cubicBezTo>
                    <a:pt x="57" y="34"/>
                    <a:pt x="53" y="39"/>
                    <a:pt x="47" y="46"/>
                  </a:cubicBezTo>
                  <a:cubicBezTo>
                    <a:pt x="30" y="68"/>
                    <a:pt x="22" y="92"/>
                    <a:pt x="22" y="118"/>
                  </a:cubicBezTo>
                  <a:cubicBezTo>
                    <a:pt x="22" y="132"/>
                    <a:pt x="24" y="141"/>
                    <a:pt x="28" y="146"/>
                  </a:cubicBezTo>
                  <a:cubicBezTo>
                    <a:pt x="33" y="152"/>
                    <a:pt x="41" y="155"/>
                    <a:pt x="53" y="155"/>
                  </a:cubicBezTo>
                  <a:cubicBezTo>
                    <a:pt x="66" y="155"/>
                    <a:pt x="77" y="151"/>
                    <a:pt x="87" y="143"/>
                  </a:cubicBezTo>
                  <a:cubicBezTo>
                    <a:pt x="97" y="134"/>
                    <a:pt x="104" y="122"/>
                    <a:pt x="108" y="106"/>
                  </a:cubicBezTo>
                  <a:cubicBezTo>
                    <a:pt x="88" y="107"/>
                    <a:pt x="71" y="111"/>
                    <a:pt x="57" y="118"/>
                  </a:cubicBezTo>
                  <a:cubicBezTo>
                    <a:pt x="55" y="118"/>
                    <a:pt x="53" y="119"/>
                    <a:pt x="52" y="119"/>
                  </a:cubicBezTo>
                  <a:cubicBezTo>
                    <a:pt x="49" y="119"/>
                    <a:pt x="46" y="118"/>
                    <a:pt x="44" y="115"/>
                  </a:cubicBezTo>
                  <a:cubicBezTo>
                    <a:pt x="42" y="113"/>
                    <a:pt x="41" y="110"/>
                    <a:pt x="41" y="107"/>
                  </a:cubicBezTo>
                  <a:cubicBezTo>
                    <a:pt x="41" y="103"/>
                    <a:pt x="43" y="100"/>
                    <a:pt x="47" y="98"/>
                  </a:cubicBezTo>
                  <a:cubicBezTo>
                    <a:pt x="62" y="88"/>
                    <a:pt x="89" y="84"/>
                    <a:pt x="127" y="84"/>
                  </a:cubicBezTo>
                  <a:cubicBezTo>
                    <a:pt x="130" y="84"/>
                    <a:pt x="133" y="85"/>
                    <a:pt x="135" y="87"/>
                  </a:cubicBezTo>
                  <a:cubicBezTo>
                    <a:pt x="137" y="89"/>
                    <a:pt x="138" y="91"/>
                    <a:pt x="138" y="95"/>
                  </a:cubicBezTo>
                  <a:cubicBezTo>
                    <a:pt x="138" y="99"/>
                    <a:pt x="136" y="103"/>
                    <a:pt x="132" y="10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" name="Freeform 48"/>
            <p:cNvSpPr>
              <a:spLocks noEditPoints="1"/>
            </p:cNvSpPr>
            <p:nvPr/>
          </p:nvSpPr>
          <p:spPr bwMode="auto">
            <a:xfrm>
              <a:off x="1161" y="1596"/>
              <a:ext cx="21" cy="117"/>
            </a:xfrm>
            <a:custGeom>
              <a:avLst/>
              <a:gdLst>
                <a:gd name="T0" fmla="*/ 21 w 29"/>
                <a:gd name="T1" fmla="*/ 113 h 163"/>
                <a:gd name="T2" fmla="*/ 21 w 29"/>
                <a:gd name="T3" fmla="*/ 132 h 163"/>
                <a:gd name="T4" fmla="*/ 22 w 29"/>
                <a:gd name="T5" fmla="*/ 152 h 163"/>
                <a:gd name="T6" fmla="*/ 19 w 29"/>
                <a:gd name="T7" fmla="*/ 160 h 163"/>
                <a:gd name="T8" fmla="*/ 11 w 29"/>
                <a:gd name="T9" fmla="*/ 163 h 163"/>
                <a:gd name="T10" fmla="*/ 3 w 29"/>
                <a:gd name="T11" fmla="*/ 160 h 163"/>
                <a:gd name="T12" fmla="*/ 0 w 29"/>
                <a:gd name="T13" fmla="*/ 152 h 163"/>
                <a:gd name="T14" fmla="*/ 0 w 29"/>
                <a:gd name="T15" fmla="*/ 132 h 163"/>
                <a:gd name="T16" fmla="*/ 0 w 29"/>
                <a:gd name="T17" fmla="*/ 113 h 163"/>
                <a:gd name="T18" fmla="*/ 1 w 29"/>
                <a:gd name="T19" fmla="*/ 88 h 163"/>
                <a:gd name="T20" fmla="*/ 2 w 29"/>
                <a:gd name="T21" fmla="*/ 62 h 163"/>
                <a:gd name="T22" fmla="*/ 5 w 29"/>
                <a:gd name="T23" fmla="*/ 54 h 163"/>
                <a:gd name="T24" fmla="*/ 12 w 29"/>
                <a:gd name="T25" fmla="*/ 51 h 163"/>
                <a:gd name="T26" fmla="*/ 20 w 29"/>
                <a:gd name="T27" fmla="*/ 54 h 163"/>
                <a:gd name="T28" fmla="*/ 23 w 29"/>
                <a:gd name="T29" fmla="*/ 62 h 163"/>
                <a:gd name="T30" fmla="*/ 22 w 29"/>
                <a:gd name="T31" fmla="*/ 88 h 163"/>
                <a:gd name="T32" fmla="*/ 21 w 29"/>
                <a:gd name="T33" fmla="*/ 113 h 163"/>
                <a:gd name="T34" fmla="*/ 16 w 29"/>
                <a:gd name="T35" fmla="*/ 25 h 163"/>
                <a:gd name="T36" fmla="*/ 7 w 29"/>
                <a:gd name="T37" fmla="*/ 22 h 163"/>
                <a:gd name="T38" fmla="*/ 3 w 29"/>
                <a:gd name="T39" fmla="*/ 13 h 163"/>
                <a:gd name="T40" fmla="*/ 7 w 29"/>
                <a:gd name="T41" fmla="*/ 4 h 163"/>
                <a:gd name="T42" fmla="*/ 16 w 29"/>
                <a:gd name="T43" fmla="*/ 0 h 163"/>
                <a:gd name="T44" fmla="*/ 25 w 29"/>
                <a:gd name="T45" fmla="*/ 4 h 163"/>
                <a:gd name="T46" fmla="*/ 29 w 29"/>
                <a:gd name="T47" fmla="*/ 13 h 163"/>
                <a:gd name="T48" fmla="*/ 25 w 29"/>
                <a:gd name="T49" fmla="*/ 22 h 163"/>
                <a:gd name="T50" fmla="*/ 16 w 29"/>
                <a:gd name="T51" fmla="*/ 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3">
                  <a:moveTo>
                    <a:pt x="21" y="113"/>
                  </a:moveTo>
                  <a:cubicBezTo>
                    <a:pt x="21" y="117"/>
                    <a:pt x="21" y="124"/>
                    <a:pt x="21" y="132"/>
                  </a:cubicBezTo>
                  <a:cubicBezTo>
                    <a:pt x="22" y="141"/>
                    <a:pt x="22" y="147"/>
                    <a:pt x="22" y="152"/>
                  </a:cubicBezTo>
                  <a:cubicBezTo>
                    <a:pt x="22" y="155"/>
                    <a:pt x="21" y="158"/>
                    <a:pt x="19" y="160"/>
                  </a:cubicBezTo>
                  <a:cubicBezTo>
                    <a:pt x="17" y="162"/>
                    <a:pt x="14" y="163"/>
                    <a:pt x="11" y="163"/>
                  </a:cubicBezTo>
                  <a:cubicBezTo>
                    <a:pt x="8" y="163"/>
                    <a:pt x="5" y="162"/>
                    <a:pt x="3" y="160"/>
                  </a:cubicBezTo>
                  <a:cubicBezTo>
                    <a:pt x="1" y="158"/>
                    <a:pt x="0" y="155"/>
                    <a:pt x="0" y="152"/>
                  </a:cubicBezTo>
                  <a:cubicBezTo>
                    <a:pt x="0" y="147"/>
                    <a:pt x="0" y="141"/>
                    <a:pt x="0" y="132"/>
                  </a:cubicBezTo>
                  <a:cubicBezTo>
                    <a:pt x="0" y="124"/>
                    <a:pt x="0" y="117"/>
                    <a:pt x="0" y="113"/>
                  </a:cubicBezTo>
                  <a:cubicBezTo>
                    <a:pt x="0" y="106"/>
                    <a:pt x="0" y="98"/>
                    <a:pt x="1" y="88"/>
                  </a:cubicBezTo>
                  <a:cubicBezTo>
                    <a:pt x="1" y="78"/>
                    <a:pt x="2" y="69"/>
                    <a:pt x="2" y="62"/>
                  </a:cubicBezTo>
                  <a:cubicBezTo>
                    <a:pt x="2" y="59"/>
                    <a:pt x="3" y="56"/>
                    <a:pt x="5" y="54"/>
                  </a:cubicBezTo>
                  <a:cubicBezTo>
                    <a:pt x="7" y="52"/>
                    <a:pt x="9" y="51"/>
                    <a:pt x="12" y="51"/>
                  </a:cubicBezTo>
                  <a:cubicBezTo>
                    <a:pt x="16" y="51"/>
                    <a:pt x="18" y="52"/>
                    <a:pt x="20" y="54"/>
                  </a:cubicBezTo>
                  <a:cubicBezTo>
                    <a:pt x="22" y="56"/>
                    <a:pt x="23" y="59"/>
                    <a:pt x="23" y="62"/>
                  </a:cubicBezTo>
                  <a:cubicBezTo>
                    <a:pt x="23" y="69"/>
                    <a:pt x="23" y="78"/>
                    <a:pt x="22" y="88"/>
                  </a:cubicBezTo>
                  <a:cubicBezTo>
                    <a:pt x="21" y="98"/>
                    <a:pt x="21" y="106"/>
                    <a:pt x="21" y="113"/>
                  </a:cubicBezTo>
                  <a:close/>
                  <a:moveTo>
                    <a:pt x="16" y="25"/>
                  </a:moveTo>
                  <a:cubicBezTo>
                    <a:pt x="13" y="25"/>
                    <a:pt x="10" y="24"/>
                    <a:pt x="7" y="22"/>
                  </a:cubicBezTo>
                  <a:cubicBezTo>
                    <a:pt x="5" y="19"/>
                    <a:pt x="3" y="16"/>
                    <a:pt x="3" y="13"/>
                  </a:cubicBezTo>
                  <a:cubicBezTo>
                    <a:pt x="3" y="9"/>
                    <a:pt x="5" y="6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7" y="6"/>
                    <a:pt x="29" y="9"/>
                    <a:pt x="29" y="13"/>
                  </a:cubicBezTo>
                  <a:cubicBezTo>
                    <a:pt x="29" y="16"/>
                    <a:pt x="27" y="19"/>
                    <a:pt x="25" y="22"/>
                  </a:cubicBezTo>
                  <a:cubicBezTo>
                    <a:pt x="22" y="24"/>
                    <a:pt x="19" y="25"/>
                    <a:pt x="16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1203" y="1630"/>
              <a:ext cx="60" cy="87"/>
            </a:xfrm>
            <a:custGeom>
              <a:avLst/>
              <a:gdLst>
                <a:gd name="T0" fmla="*/ 84 w 84"/>
                <a:gd name="T1" fmla="*/ 34 h 121"/>
                <a:gd name="T2" fmla="*/ 73 w 84"/>
                <a:gd name="T3" fmla="*/ 48 h 121"/>
                <a:gd name="T4" fmla="*/ 64 w 84"/>
                <a:gd name="T5" fmla="*/ 37 h 121"/>
                <a:gd name="T6" fmla="*/ 63 w 84"/>
                <a:gd name="T7" fmla="*/ 29 h 121"/>
                <a:gd name="T8" fmla="*/ 63 w 84"/>
                <a:gd name="T9" fmla="*/ 20 h 121"/>
                <a:gd name="T10" fmla="*/ 36 w 84"/>
                <a:gd name="T11" fmla="*/ 30 h 121"/>
                <a:gd name="T12" fmla="*/ 20 w 84"/>
                <a:gd name="T13" fmla="*/ 51 h 121"/>
                <a:gd name="T14" fmla="*/ 20 w 84"/>
                <a:gd name="T15" fmla="*/ 110 h 121"/>
                <a:gd name="T16" fmla="*/ 9 w 84"/>
                <a:gd name="T17" fmla="*/ 121 h 121"/>
                <a:gd name="T18" fmla="*/ 0 w 84"/>
                <a:gd name="T19" fmla="*/ 110 h 121"/>
                <a:gd name="T20" fmla="*/ 0 w 84"/>
                <a:gd name="T21" fmla="*/ 35 h 121"/>
                <a:gd name="T22" fmla="*/ 0 w 84"/>
                <a:gd name="T23" fmla="*/ 24 h 121"/>
                <a:gd name="T24" fmla="*/ 0 w 84"/>
                <a:gd name="T25" fmla="*/ 13 h 121"/>
                <a:gd name="T26" fmla="*/ 10 w 84"/>
                <a:gd name="T27" fmla="*/ 2 h 121"/>
                <a:gd name="T28" fmla="*/ 21 w 84"/>
                <a:gd name="T29" fmla="*/ 20 h 121"/>
                <a:gd name="T30" fmla="*/ 66 w 84"/>
                <a:gd name="T31" fmla="*/ 0 h 121"/>
                <a:gd name="T32" fmla="*/ 80 w 84"/>
                <a:gd name="T33" fmla="*/ 7 h 121"/>
                <a:gd name="T34" fmla="*/ 84 w 84"/>
                <a:gd name="T35" fmla="*/ 27 h 121"/>
                <a:gd name="T36" fmla="*/ 84 w 84"/>
                <a:gd name="T37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1">
                  <a:moveTo>
                    <a:pt x="84" y="34"/>
                  </a:moveTo>
                  <a:cubicBezTo>
                    <a:pt x="83" y="43"/>
                    <a:pt x="80" y="48"/>
                    <a:pt x="73" y="48"/>
                  </a:cubicBezTo>
                  <a:cubicBezTo>
                    <a:pt x="67" y="48"/>
                    <a:pt x="64" y="44"/>
                    <a:pt x="64" y="37"/>
                  </a:cubicBezTo>
                  <a:cubicBezTo>
                    <a:pt x="64" y="36"/>
                    <a:pt x="64" y="33"/>
                    <a:pt x="63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2" y="22"/>
                    <a:pt x="43" y="25"/>
                    <a:pt x="36" y="30"/>
                  </a:cubicBezTo>
                  <a:cubicBezTo>
                    <a:pt x="29" y="35"/>
                    <a:pt x="24" y="42"/>
                    <a:pt x="20" y="51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18"/>
                    <a:pt x="16" y="121"/>
                    <a:pt x="9" y="121"/>
                  </a:cubicBezTo>
                  <a:cubicBezTo>
                    <a:pt x="3" y="121"/>
                    <a:pt x="0" y="118"/>
                    <a:pt x="0" y="1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2"/>
                    <a:pt x="0" y="29"/>
                    <a:pt x="0" y="24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0" y="6"/>
                    <a:pt x="4" y="2"/>
                    <a:pt x="10" y="2"/>
                  </a:cubicBezTo>
                  <a:cubicBezTo>
                    <a:pt x="17" y="2"/>
                    <a:pt x="20" y="8"/>
                    <a:pt x="21" y="20"/>
                  </a:cubicBezTo>
                  <a:cubicBezTo>
                    <a:pt x="34" y="7"/>
                    <a:pt x="50" y="0"/>
                    <a:pt x="66" y="0"/>
                  </a:cubicBezTo>
                  <a:cubicBezTo>
                    <a:pt x="72" y="0"/>
                    <a:pt x="77" y="2"/>
                    <a:pt x="80" y="7"/>
                  </a:cubicBezTo>
                  <a:cubicBezTo>
                    <a:pt x="82" y="11"/>
                    <a:pt x="84" y="18"/>
                    <a:pt x="84" y="27"/>
                  </a:cubicBezTo>
                  <a:cubicBezTo>
                    <a:pt x="84" y="30"/>
                    <a:pt x="84" y="33"/>
                    <a:pt x="84" y="34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" name="Freeform 50"/>
            <p:cNvSpPr>
              <a:spLocks noEditPoints="1"/>
            </p:cNvSpPr>
            <p:nvPr/>
          </p:nvSpPr>
          <p:spPr bwMode="auto">
            <a:xfrm>
              <a:off x="1272" y="1631"/>
              <a:ext cx="74" cy="86"/>
            </a:xfrm>
            <a:custGeom>
              <a:avLst/>
              <a:gdLst>
                <a:gd name="T0" fmla="*/ 93 w 103"/>
                <a:gd name="T1" fmla="*/ 120 h 120"/>
                <a:gd name="T2" fmla="*/ 86 w 103"/>
                <a:gd name="T3" fmla="*/ 115 h 120"/>
                <a:gd name="T4" fmla="*/ 79 w 103"/>
                <a:gd name="T5" fmla="*/ 108 h 120"/>
                <a:gd name="T6" fmla="*/ 60 w 103"/>
                <a:gd name="T7" fmla="*/ 116 h 120"/>
                <a:gd name="T8" fmla="*/ 47 w 103"/>
                <a:gd name="T9" fmla="*/ 119 h 120"/>
                <a:gd name="T10" fmla="*/ 10 w 103"/>
                <a:gd name="T11" fmla="*/ 105 h 120"/>
                <a:gd name="T12" fmla="*/ 0 w 103"/>
                <a:gd name="T13" fmla="*/ 63 h 120"/>
                <a:gd name="T14" fmla="*/ 18 w 103"/>
                <a:gd name="T15" fmla="*/ 19 h 120"/>
                <a:gd name="T16" fmla="*/ 60 w 103"/>
                <a:gd name="T17" fmla="*/ 0 h 120"/>
                <a:gd name="T18" fmla="*/ 82 w 103"/>
                <a:gd name="T19" fmla="*/ 5 h 120"/>
                <a:gd name="T20" fmla="*/ 96 w 103"/>
                <a:gd name="T21" fmla="*/ 20 h 120"/>
                <a:gd name="T22" fmla="*/ 94 w 103"/>
                <a:gd name="T23" fmla="*/ 25 h 120"/>
                <a:gd name="T24" fmla="*/ 92 w 103"/>
                <a:gd name="T25" fmla="*/ 38 h 120"/>
                <a:gd name="T26" fmla="*/ 92 w 103"/>
                <a:gd name="T27" fmla="*/ 62 h 120"/>
                <a:gd name="T28" fmla="*/ 94 w 103"/>
                <a:gd name="T29" fmla="*/ 84 h 120"/>
                <a:gd name="T30" fmla="*/ 100 w 103"/>
                <a:gd name="T31" fmla="*/ 103 h 120"/>
                <a:gd name="T32" fmla="*/ 103 w 103"/>
                <a:gd name="T33" fmla="*/ 108 h 120"/>
                <a:gd name="T34" fmla="*/ 103 w 103"/>
                <a:gd name="T35" fmla="*/ 110 h 120"/>
                <a:gd name="T36" fmla="*/ 100 w 103"/>
                <a:gd name="T37" fmla="*/ 117 h 120"/>
                <a:gd name="T38" fmla="*/ 93 w 103"/>
                <a:gd name="T39" fmla="*/ 120 h 120"/>
                <a:gd name="T40" fmla="*/ 71 w 103"/>
                <a:gd name="T41" fmla="*/ 45 h 120"/>
                <a:gd name="T42" fmla="*/ 72 w 103"/>
                <a:gd name="T43" fmla="*/ 35 h 120"/>
                <a:gd name="T44" fmla="*/ 73 w 103"/>
                <a:gd name="T45" fmla="*/ 23 h 120"/>
                <a:gd name="T46" fmla="*/ 66 w 103"/>
                <a:gd name="T47" fmla="*/ 20 h 120"/>
                <a:gd name="T48" fmla="*/ 62 w 103"/>
                <a:gd name="T49" fmla="*/ 19 h 120"/>
                <a:gd name="T50" fmla="*/ 33 w 103"/>
                <a:gd name="T51" fmla="*/ 33 h 120"/>
                <a:gd name="T52" fmla="*/ 21 w 103"/>
                <a:gd name="T53" fmla="*/ 64 h 120"/>
                <a:gd name="T54" fmla="*/ 27 w 103"/>
                <a:gd name="T55" fmla="*/ 91 h 120"/>
                <a:gd name="T56" fmla="*/ 46 w 103"/>
                <a:gd name="T57" fmla="*/ 100 h 120"/>
                <a:gd name="T58" fmla="*/ 63 w 103"/>
                <a:gd name="T59" fmla="*/ 96 h 120"/>
                <a:gd name="T60" fmla="*/ 74 w 103"/>
                <a:gd name="T61" fmla="*/ 88 h 120"/>
                <a:gd name="T62" fmla="*/ 71 w 103"/>
                <a:gd name="T63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20">
                  <a:moveTo>
                    <a:pt x="93" y="120"/>
                  </a:moveTo>
                  <a:cubicBezTo>
                    <a:pt x="92" y="120"/>
                    <a:pt x="90" y="119"/>
                    <a:pt x="86" y="115"/>
                  </a:cubicBezTo>
                  <a:cubicBezTo>
                    <a:pt x="83" y="112"/>
                    <a:pt x="80" y="110"/>
                    <a:pt x="79" y="108"/>
                  </a:cubicBezTo>
                  <a:cubicBezTo>
                    <a:pt x="72" y="111"/>
                    <a:pt x="66" y="114"/>
                    <a:pt x="60" y="116"/>
                  </a:cubicBezTo>
                  <a:cubicBezTo>
                    <a:pt x="55" y="118"/>
                    <a:pt x="51" y="119"/>
                    <a:pt x="47" y="119"/>
                  </a:cubicBezTo>
                  <a:cubicBezTo>
                    <a:pt x="30" y="119"/>
                    <a:pt x="18" y="114"/>
                    <a:pt x="10" y="105"/>
                  </a:cubicBezTo>
                  <a:cubicBezTo>
                    <a:pt x="3" y="96"/>
                    <a:pt x="0" y="82"/>
                    <a:pt x="0" y="63"/>
                  </a:cubicBezTo>
                  <a:cubicBezTo>
                    <a:pt x="0" y="46"/>
                    <a:pt x="6" y="31"/>
                    <a:pt x="18" y="19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7" y="0"/>
                    <a:pt x="74" y="2"/>
                    <a:pt x="82" y="5"/>
                  </a:cubicBezTo>
                  <a:cubicBezTo>
                    <a:pt x="91" y="9"/>
                    <a:pt x="96" y="14"/>
                    <a:pt x="96" y="20"/>
                  </a:cubicBezTo>
                  <a:cubicBezTo>
                    <a:pt x="96" y="22"/>
                    <a:pt x="95" y="23"/>
                    <a:pt x="94" y="25"/>
                  </a:cubicBezTo>
                  <a:cubicBezTo>
                    <a:pt x="93" y="28"/>
                    <a:pt x="93" y="32"/>
                    <a:pt x="92" y="38"/>
                  </a:cubicBezTo>
                  <a:cubicBezTo>
                    <a:pt x="92" y="45"/>
                    <a:pt x="92" y="53"/>
                    <a:pt x="92" y="62"/>
                  </a:cubicBezTo>
                  <a:cubicBezTo>
                    <a:pt x="92" y="71"/>
                    <a:pt x="92" y="78"/>
                    <a:pt x="94" y="84"/>
                  </a:cubicBezTo>
                  <a:cubicBezTo>
                    <a:pt x="94" y="87"/>
                    <a:pt x="97" y="93"/>
                    <a:pt x="100" y="103"/>
                  </a:cubicBezTo>
                  <a:cubicBezTo>
                    <a:pt x="101" y="104"/>
                    <a:pt x="102" y="106"/>
                    <a:pt x="103" y="108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3"/>
                    <a:pt x="102" y="116"/>
                    <a:pt x="100" y="117"/>
                  </a:cubicBezTo>
                  <a:cubicBezTo>
                    <a:pt x="98" y="119"/>
                    <a:pt x="96" y="120"/>
                    <a:pt x="93" y="120"/>
                  </a:cubicBezTo>
                  <a:close/>
                  <a:moveTo>
                    <a:pt x="71" y="45"/>
                  </a:moveTo>
                  <a:cubicBezTo>
                    <a:pt x="71" y="42"/>
                    <a:pt x="71" y="38"/>
                    <a:pt x="72" y="35"/>
                  </a:cubicBezTo>
                  <a:cubicBezTo>
                    <a:pt x="72" y="31"/>
                    <a:pt x="73" y="27"/>
                    <a:pt x="73" y="23"/>
                  </a:cubicBezTo>
                  <a:cubicBezTo>
                    <a:pt x="71" y="22"/>
                    <a:pt x="68" y="21"/>
                    <a:pt x="66" y="20"/>
                  </a:cubicBezTo>
                  <a:cubicBezTo>
                    <a:pt x="65" y="19"/>
                    <a:pt x="63" y="19"/>
                    <a:pt x="62" y="19"/>
                  </a:cubicBezTo>
                  <a:cubicBezTo>
                    <a:pt x="51" y="19"/>
                    <a:pt x="41" y="24"/>
                    <a:pt x="33" y="33"/>
                  </a:cubicBezTo>
                  <a:cubicBezTo>
                    <a:pt x="25" y="42"/>
                    <a:pt x="21" y="52"/>
                    <a:pt x="21" y="64"/>
                  </a:cubicBezTo>
                  <a:cubicBezTo>
                    <a:pt x="21" y="76"/>
                    <a:pt x="23" y="85"/>
                    <a:pt x="27" y="91"/>
                  </a:cubicBezTo>
                  <a:cubicBezTo>
                    <a:pt x="31" y="97"/>
                    <a:pt x="38" y="100"/>
                    <a:pt x="46" y="100"/>
                  </a:cubicBezTo>
                  <a:cubicBezTo>
                    <a:pt x="53" y="100"/>
                    <a:pt x="59" y="99"/>
                    <a:pt x="63" y="96"/>
                  </a:cubicBezTo>
                  <a:cubicBezTo>
                    <a:pt x="66" y="95"/>
                    <a:pt x="70" y="92"/>
                    <a:pt x="74" y="88"/>
                  </a:cubicBezTo>
                  <a:cubicBezTo>
                    <a:pt x="72" y="69"/>
                    <a:pt x="71" y="54"/>
                    <a:pt x="71" y="4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1355" y="1588"/>
              <a:ext cx="68" cy="136"/>
            </a:xfrm>
            <a:custGeom>
              <a:avLst/>
              <a:gdLst>
                <a:gd name="T0" fmla="*/ 80 w 94"/>
                <a:gd name="T1" fmla="*/ 21 h 190"/>
                <a:gd name="T2" fmla="*/ 50 w 94"/>
                <a:gd name="T3" fmla="*/ 57 h 190"/>
                <a:gd name="T4" fmla="*/ 50 w 94"/>
                <a:gd name="T5" fmla="*/ 64 h 190"/>
                <a:gd name="T6" fmla="*/ 74 w 94"/>
                <a:gd name="T7" fmla="*/ 63 h 190"/>
                <a:gd name="T8" fmla="*/ 91 w 94"/>
                <a:gd name="T9" fmla="*/ 74 h 190"/>
                <a:gd name="T10" fmla="*/ 83 w 94"/>
                <a:gd name="T11" fmla="*/ 83 h 190"/>
                <a:gd name="T12" fmla="*/ 74 w 94"/>
                <a:gd name="T13" fmla="*/ 83 h 190"/>
                <a:gd name="T14" fmla="*/ 49 w 94"/>
                <a:gd name="T15" fmla="*/ 85 h 190"/>
                <a:gd name="T16" fmla="*/ 48 w 94"/>
                <a:gd name="T17" fmla="*/ 110 h 190"/>
                <a:gd name="T18" fmla="*/ 49 w 94"/>
                <a:gd name="T19" fmla="*/ 130 h 190"/>
                <a:gd name="T20" fmla="*/ 49 w 94"/>
                <a:gd name="T21" fmla="*/ 150 h 190"/>
                <a:gd name="T22" fmla="*/ 47 w 94"/>
                <a:gd name="T23" fmla="*/ 182 h 190"/>
                <a:gd name="T24" fmla="*/ 37 w 94"/>
                <a:gd name="T25" fmla="*/ 190 h 190"/>
                <a:gd name="T26" fmla="*/ 29 w 94"/>
                <a:gd name="T27" fmla="*/ 187 h 190"/>
                <a:gd name="T28" fmla="*/ 26 w 94"/>
                <a:gd name="T29" fmla="*/ 180 h 190"/>
                <a:gd name="T30" fmla="*/ 26 w 94"/>
                <a:gd name="T31" fmla="*/ 178 h 190"/>
                <a:gd name="T32" fmla="*/ 29 w 94"/>
                <a:gd name="T33" fmla="*/ 147 h 190"/>
                <a:gd name="T34" fmla="*/ 28 w 94"/>
                <a:gd name="T35" fmla="*/ 118 h 190"/>
                <a:gd name="T36" fmla="*/ 28 w 94"/>
                <a:gd name="T37" fmla="*/ 87 h 190"/>
                <a:gd name="T38" fmla="*/ 11 w 94"/>
                <a:gd name="T39" fmla="*/ 88 h 190"/>
                <a:gd name="T40" fmla="*/ 0 w 94"/>
                <a:gd name="T41" fmla="*/ 77 h 190"/>
                <a:gd name="T42" fmla="*/ 19 w 94"/>
                <a:gd name="T43" fmla="*/ 66 h 190"/>
                <a:gd name="T44" fmla="*/ 30 w 94"/>
                <a:gd name="T45" fmla="*/ 66 h 190"/>
                <a:gd name="T46" fmla="*/ 31 w 94"/>
                <a:gd name="T47" fmla="*/ 49 h 190"/>
                <a:gd name="T48" fmla="*/ 43 w 94"/>
                <a:gd name="T49" fmla="*/ 14 h 190"/>
                <a:gd name="T50" fmla="*/ 78 w 94"/>
                <a:gd name="T51" fmla="*/ 0 h 190"/>
                <a:gd name="T52" fmla="*/ 94 w 94"/>
                <a:gd name="T53" fmla="*/ 11 h 190"/>
                <a:gd name="T54" fmla="*/ 80 w 94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90">
                  <a:moveTo>
                    <a:pt x="80" y="21"/>
                  </a:moveTo>
                  <a:cubicBezTo>
                    <a:pt x="62" y="21"/>
                    <a:pt x="53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4" y="63"/>
                  </a:cubicBezTo>
                  <a:cubicBezTo>
                    <a:pt x="86" y="63"/>
                    <a:pt x="91" y="66"/>
                    <a:pt x="91" y="74"/>
                  </a:cubicBezTo>
                  <a:cubicBezTo>
                    <a:pt x="91" y="79"/>
                    <a:pt x="88" y="82"/>
                    <a:pt x="83" y="83"/>
                  </a:cubicBezTo>
                  <a:cubicBezTo>
                    <a:pt x="80" y="83"/>
                    <a:pt x="78" y="84"/>
                    <a:pt x="74" y="83"/>
                  </a:cubicBezTo>
                  <a:cubicBezTo>
                    <a:pt x="71" y="83"/>
                    <a:pt x="63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9" y="121"/>
                    <a:pt x="49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7" y="182"/>
                  </a:cubicBezTo>
                  <a:cubicBezTo>
                    <a:pt x="46" y="187"/>
                    <a:pt x="42" y="190"/>
                    <a:pt x="37" y="190"/>
                  </a:cubicBezTo>
                  <a:cubicBezTo>
                    <a:pt x="34" y="190"/>
                    <a:pt x="31" y="189"/>
                    <a:pt x="29" y="187"/>
                  </a:cubicBezTo>
                  <a:cubicBezTo>
                    <a:pt x="27" y="186"/>
                    <a:pt x="26" y="183"/>
                    <a:pt x="26" y="180"/>
                  </a:cubicBezTo>
                  <a:cubicBezTo>
                    <a:pt x="26" y="180"/>
                    <a:pt x="26" y="179"/>
                    <a:pt x="26" y="178"/>
                  </a:cubicBezTo>
                  <a:cubicBezTo>
                    <a:pt x="28" y="169"/>
                    <a:pt x="29" y="159"/>
                    <a:pt x="29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4" y="88"/>
                    <a:pt x="11" y="88"/>
                  </a:cubicBezTo>
                  <a:cubicBezTo>
                    <a:pt x="4" y="88"/>
                    <a:pt x="0" y="84"/>
                    <a:pt x="0" y="77"/>
                  </a:cubicBezTo>
                  <a:cubicBezTo>
                    <a:pt x="0" y="70"/>
                    <a:pt x="7" y="67"/>
                    <a:pt x="19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1" y="5"/>
                    <a:pt x="62" y="0"/>
                    <a:pt x="78" y="0"/>
                  </a:cubicBezTo>
                  <a:cubicBezTo>
                    <a:pt x="89" y="0"/>
                    <a:pt x="94" y="4"/>
                    <a:pt x="94" y="11"/>
                  </a:cubicBezTo>
                  <a:cubicBezTo>
                    <a:pt x="94" y="18"/>
                    <a:pt x="89" y="21"/>
                    <a:pt x="80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1436" y="1588"/>
              <a:ext cx="67" cy="136"/>
            </a:xfrm>
            <a:custGeom>
              <a:avLst/>
              <a:gdLst>
                <a:gd name="T0" fmla="*/ 79 w 93"/>
                <a:gd name="T1" fmla="*/ 21 h 190"/>
                <a:gd name="T2" fmla="*/ 50 w 93"/>
                <a:gd name="T3" fmla="*/ 57 h 190"/>
                <a:gd name="T4" fmla="*/ 50 w 93"/>
                <a:gd name="T5" fmla="*/ 64 h 190"/>
                <a:gd name="T6" fmla="*/ 73 w 93"/>
                <a:gd name="T7" fmla="*/ 63 h 190"/>
                <a:gd name="T8" fmla="*/ 91 w 93"/>
                <a:gd name="T9" fmla="*/ 74 h 190"/>
                <a:gd name="T10" fmla="*/ 82 w 93"/>
                <a:gd name="T11" fmla="*/ 83 h 190"/>
                <a:gd name="T12" fmla="*/ 74 w 93"/>
                <a:gd name="T13" fmla="*/ 83 h 190"/>
                <a:gd name="T14" fmla="*/ 49 w 93"/>
                <a:gd name="T15" fmla="*/ 85 h 190"/>
                <a:gd name="T16" fmla="*/ 48 w 93"/>
                <a:gd name="T17" fmla="*/ 110 h 190"/>
                <a:gd name="T18" fmla="*/ 48 w 93"/>
                <a:gd name="T19" fmla="*/ 130 h 190"/>
                <a:gd name="T20" fmla="*/ 49 w 93"/>
                <a:gd name="T21" fmla="*/ 150 h 190"/>
                <a:gd name="T22" fmla="*/ 46 w 93"/>
                <a:gd name="T23" fmla="*/ 182 h 190"/>
                <a:gd name="T24" fmla="*/ 36 w 93"/>
                <a:gd name="T25" fmla="*/ 190 h 190"/>
                <a:gd name="T26" fmla="*/ 29 w 93"/>
                <a:gd name="T27" fmla="*/ 187 h 190"/>
                <a:gd name="T28" fmla="*/ 25 w 93"/>
                <a:gd name="T29" fmla="*/ 180 h 190"/>
                <a:gd name="T30" fmla="*/ 26 w 93"/>
                <a:gd name="T31" fmla="*/ 178 h 190"/>
                <a:gd name="T32" fmla="*/ 28 w 93"/>
                <a:gd name="T33" fmla="*/ 147 h 190"/>
                <a:gd name="T34" fmla="*/ 28 w 93"/>
                <a:gd name="T35" fmla="*/ 118 h 190"/>
                <a:gd name="T36" fmla="*/ 28 w 93"/>
                <a:gd name="T37" fmla="*/ 87 h 190"/>
                <a:gd name="T38" fmla="*/ 11 w 93"/>
                <a:gd name="T39" fmla="*/ 88 h 190"/>
                <a:gd name="T40" fmla="*/ 0 w 93"/>
                <a:gd name="T41" fmla="*/ 77 h 190"/>
                <a:gd name="T42" fmla="*/ 19 w 93"/>
                <a:gd name="T43" fmla="*/ 66 h 190"/>
                <a:gd name="T44" fmla="*/ 29 w 93"/>
                <a:gd name="T45" fmla="*/ 66 h 190"/>
                <a:gd name="T46" fmla="*/ 31 w 93"/>
                <a:gd name="T47" fmla="*/ 49 h 190"/>
                <a:gd name="T48" fmla="*/ 43 w 93"/>
                <a:gd name="T49" fmla="*/ 14 h 190"/>
                <a:gd name="T50" fmla="*/ 78 w 93"/>
                <a:gd name="T51" fmla="*/ 0 h 190"/>
                <a:gd name="T52" fmla="*/ 93 w 93"/>
                <a:gd name="T53" fmla="*/ 11 h 190"/>
                <a:gd name="T54" fmla="*/ 79 w 93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90">
                  <a:moveTo>
                    <a:pt x="79" y="21"/>
                  </a:moveTo>
                  <a:cubicBezTo>
                    <a:pt x="62" y="21"/>
                    <a:pt x="52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3" y="63"/>
                  </a:cubicBezTo>
                  <a:cubicBezTo>
                    <a:pt x="85" y="63"/>
                    <a:pt x="91" y="66"/>
                    <a:pt x="91" y="74"/>
                  </a:cubicBezTo>
                  <a:cubicBezTo>
                    <a:pt x="91" y="79"/>
                    <a:pt x="88" y="82"/>
                    <a:pt x="82" y="83"/>
                  </a:cubicBezTo>
                  <a:cubicBezTo>
                    <a:pt x="80" y="83"/>
                    <a:pt x="77" y="84"/>
                    <a:pt x="74" y="83"/>
                  </a:cubicBezTo>
                  <a:cubicBezTo>
                    <a:pt x="70" y="83"/>
                    <a:pt x="62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8" y="121"/>
                    <a:pt x="48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6" y="182"/>
                  </a:cubicBezTo>
                  <a:cubicBezTo>
                    <a:pt x="45" y="187"/>
                    <a:pt x="42" y="190"/>
                    <a:pt x="36" y="190"/>
                  </a:cubicBezTo>
                  <a:cubicBezTo>
                    <a:pt x="33" y="190"/>
                    <a:pt x="31" y="189"/>
                    <a:pt x="29" y="187"/>
                  </a:cubicBezTo>
                  <a:cubicBezTo>
                    <a:pt x="27" y="186"/>
                    <a:pt x="25" y="183"/>
                    <a:pt x="25" y="180"/>
                  </a:cubicBezTo>
                  <a:cubicBezTo>
                    <a:pt x="25" y="180"/>
                    <a:pt x="26" y="179"/>
                    <a:pt x="26" y="178"/>
                  </a:cubicBezTo>
                  <a:cubicBezTo>
                    <a:pt x="27" y="169"/>
                    <a:pt x="28" y="159"/>
                    <a:pt x="28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3" y="88"/>
                    <a:pt x="11" y="88"/>
                  </a:cubicBezTo>
                  <a:cubicBezTo>
                    <a:pt x="3" y="88"/>
                    <a:pt x="0" y="84"/>
                    <a:pt x="0" y="77"/>
                  </a:cubicBezTo>
                  <a:cubicBezTo>
                    <a:pt x="0" y="70"/>
                    <a:pt x="6" y="67"/>
                    <a:pt x="1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0" y="5"/>
                    <a:pt x="62" y="0"/>
                    <a:pt x="78" y="0"/>
                  </a:cubicBezTo>
                  <a:cubicBezTo>
                    <a:pt x="88" y="0"/>
                    <a:pt x="93" y="4"/>
                    <a:pt x="93" y="11"/>
                  </a:cubicBezTo>
                  <a:cubicBezTo>
                    <a:pt x="93" y="18"/>
                    <a:pt x="88" y="21"/>
                    <a:pt x="79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" name="Freeform 53"/>
            <p:cNvSpPr>
              <a:spLocks noEditPoints="1"/>
            </p:cNvSpPr>
            <p:nvPr/>
          </p:nvSpPr>
          <p:spPr bwMode="auto">
            <a:xfrm>
              <a:off x="1518" y="1631"/>
              <a:ext cx="78" cy="84"/>
            </a:xfrm>
            <a:custGeom>
              <a:avLst/>
              <a:gdLst>
                <a:gd name="T0" fmla="*/ 56 w 108"/>
                <a:gd name="T1" fmla="*/ 118 h 118"/>
                <a:gd name="T2" fmla="*/ 17 w 108"/>
                <a:gd name="T3" fmla="*/ 106 h 118"/>
                <a:gd name="T4" fmla="*/ 0 w 108"/>
                <a:gd name="T5" fmla="*/ 68 h 118"/>
                <a:gd name="T6" fmla="*/ 14 w 108"/>
                <a:gd name="T7" fmla="*/ 21 h 118"/>
                <a:gd name="T8" fmla="*/ 54 w 108"/>
                <a:gd name="T9" fmla="*/ 0 h 118"/>
                <a:gd name="T10" fmla="*/ 83 w 108"/>
                <a:gd name="T11" fmla="*/ 6 h 118"/>
                <a:gd name="T12" fmla="*/ 97 w 108"/>
                <a:gd name="T13" fmla="*/ 29 h 118"/>
                <a:gd name="T14" fmla="*/ 85 w 108"/>
                <a:gd name="T15" fmla="*/ 49 h 118"/>
                <a:gd name="T16" fmla="*/ 62 w 108"/>
                <a:gd name="T17" fmla="*/ 61 h 118"/>
                <a:gd name="T18" fmla="*/ 20 w 108"/>
                <a:gd name="T19" fmla="*/ 80 h 118"/>
                <a:gd name="T20" fmla="*/ 35 w 108"/>
                <a:gd name="T21" fmla="*/ 94 h 118"/>
                <a:gd name="T22" fmla="*/ 56 w 108"/>
                <a:gd name="T23" fmla="*/ 98 h 118"/>
                <a:gd name="T24" fmla="*/ 74 w 108"/>
                <a:gd name="T25" fmla="*/ 96 h 118"/>
                <a:gd name="T26" fmla="*/ 90 w 108"/>
                <a:gd name="T27" fmla="*/ 86 h 118"/>
                <a:gd name="T28" fmla="*/ 98 w 108"/>
                <a:gd name="T29" fmla="*/ 80 h 118"/>
                <a:gd name="T30" fmla="*/ 105 w 108"/>
                <a:gd name="T31" fmla="*/ 83 h 118"/>
                <a:gd name="T32" fmla="*/ 108 w 108"/>
                <a:gd name="T33" fmla="*/ 90 h 118"/>
                <a:gd name="T34" fmla="*/ 89 w 108"/>
                <a:gd name="T35" fmla="*/ 111 h 118"/>
                <a:gd name="T36" fmla="*/ 56 w 108"/>
                <a:gd name="T37" fmla="*/ 118 h 118"/>
                <a:gd name="T38" fmla="*/ 53 w 108"/>
                <a:gd name="T39" fmla="*/ 20 h 118"/>
                <a:gd name="T40" fmla="*/ 32 w 108"/>
                <a:gd name="T41" fmla="*/ 30 h 118"/>
                <a:gd name="T42" fmla="*/ 18 w 108"/>
                <a:gd name="T43" fmla="*/ 61 h 118"/>
                <a:gd name="T44" fmla="*/ 52 w 108"/>
                <a:gd name="T45" fmla="*/ 45 h 118"/>
                <a:gd name="T46" fmla="*/ 79 w 108"/>
                <a:gd name="T47" fmla="*/ 28 h 118"/>
                <a:gd name="T48" fmla="*/ 53 w 108"/>
                <a:gd name="T4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18">
                  <a:moveTo>
                    <a:pt x="56" y="118"/>
                  </a:moveTo>
                  <a:cubicBezTo>
                    <a:pt x="40" y="118"/>
                    <a:pt x="27" y="114"/>
                    <a:pt x="17" y="106"/>
                  </a:cubicBezTo>
                  <a:cubicBezTo>
                    <a:pt x="6" y="97"/>
                    <a:pt x="0" y="84"/>
                    <a:pt x="0" y="68"/>
                  </a:cubicBezTo>
                  <a:cubicBezTo>
                    <a:pt x="0" y="49"/>
                    <a:pt x="5" y="34"/>
                    <a:pt x="14" y="21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5" y="0"/>
                    <a:pt x="75" y="2"/>
                    <a:pt x="83" y="6"/>
                  </a:cubicBezTo>
                  <a:cubicBezTo>
                    <a:pt x="92" y="11"/>
                    <a:pt x="97" y="19"/>
                    <a:pt x="97" y="29"/>
                  </a:cubicBezTo>
                  <a:cubicBezTo>
                    <a:pt x="97" y="36"/>
                    <a:pt x="93" y="43"/>
                    <a:pt x="85" y="49"/>
                  </a:cubicBezTo>
                  <a:cubicBezTo>
                    <a:pt x="81" y="51"/>
                    <a:pt x="73" y="55"/>
                    <a:pt x="62" y="6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4" y="86"/>
                    <a:pt x="29" y="91"/>
                    <a:pt x="35" y="94"/>
                  </a:cubicBezTo>
                  <a:cubicBezTo>
                    <a:pt x="41" y="97"/>
                    <a:pt x="48" y="98"/>
                    <a:pt x="56" y="98"/>
                  </a:cubicBezTo>
                  <a:cubicBezTo>
                    <a:pt x="61" y="98"/>
                    <a:pt x="67" y="97"/>
                    <a:pt x="74" y="96"/>
                  </a:cubicBezTo>
                  <a:cubicBezTo>
                    <a:pt x="82" y="93"/>
                    <a:pt x="88" y="90"/>
                    <a:pt x="90" y="86"/>
                  </a:cubicBezTo>
                  <a:cubicBezTo>
                    <a:pt x="93" y="82"/>
                    <a:pt x="95" y="80"/>
                    <a:pt x="98" y="80"/>
                  </a:cubicBezTo>
                  <a:cubicBezTo>
                    <a:pt x="101" y="80"/>
                    <a:pt x="103" y="81"/>
                    <a:pt x="105" y="83"/>
                  </a:cubicBezTo>
                  <a:cubicBezTo>
                    <a:pt x="107" y="85"/>
                    <a:pt x="108" y="87"/>
                    <a:pt x="108" y="90"/>
                  </a:cubicBezTo>
                  <a:cubicBezTo>
                    <a:pt x="108" y="98"/>
                    <a:pt x="102" y="105"/>
                    <a:pt x="89" y="111"/>
                  </a:cubicBezTo>
                  <a:cubicBezTo>
                    <a:pt x="78" y="115"/>
                    <a:pt x="67" y="118"/>
                    <a:pt x="56" y="118"/>
                  </a:cubicBezTo>
                  <a:close/>
                  <a:moveTo>
                    <a:pt x="53" y="20"/>
                  </a:moveTo>
                  <a:cubicBezTo>
                    <a:pt x="45" y="20"/>
                    <a:pt x="37" y="23"/>
                    <a:pt x="32" y="30"/>
                  </a:cubicBezTo>
                  <a:cubicBezTo>
                    <a:pt x="26" y="37"/>
                    <a:pt x="21" y="47"/>
                    <a:pt x="18" y="6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65" y="38"/>
                    <a:pt x="74" y="33"/>
                    <a:pt x="79" y="28"/>
                  </a:cubicBezTo>
                  <a:cubicBezTo>
                    <a:pt x="73" y="23"/>
                    <a:pt x="65" y="20"/>
                    <a:pt x="53" y="20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60" name="Group 4"/>
          <p:cNvGrpSpPr>
            <a:grpSpLocks noChangeAspect="1"/>
          </p:cNvGrpSpPr>
          <p:nvPr/>
        </p:nvGrpSpPr>
        <p:grpSpPr bwMode="auto">
          <a:xfrm>
            <a:off x="8397196" y="2487127"/>
            <a:ext cx="3313584" cy="4394311"/>
            <a:chOff x="4398" y="1886"/>
            <a:chExt cx="1021" cy="1354"/>
          </a:xfrm>
        </p:grpSpPr>
        <p:grpSp>
          <p:nvGrpSpPr>
            <p:cNvPr id="62" name="Group 205"/>
            <p:cNvGrpSpPr>
              <a:grpSpLocks/>
            </p:cNvGrpSpPr>
            <p:nvPr/>
          </p:nvGrpSpPr>
          <p:grpSpPr bwMode="auto">
            <a:xfrm>
              <a:off x="4398" y="1886"/>
              <a:ext cx="1021" cy="1354"/>
              <a:chOff x="4398" y="1886"/>
              <a:chExt cx="1021" cy="1354"/>
            </a:xfrm>
          </p:grpSpPr>
          <p:sp>
            <p:nvSpPr>
              <p:cNvPr id="459" name="Freeform 5"/>
              <p:cNvSpPr>
                <a:spLocks/>
              </p:cNvSpPr>
              <p:nvPr/>
            </p:nvSpPr>
            <p:spPr bwMode="auto">
              <a:xfrm>
                <a:off x="4474" y="1891"/>
                <a:ext cx="883" cy="379"/>
              </a:xfrm>
              <a:custGeom>
                <a:avLst/>
                <a:gdLst>
                  <a:gd name="T0" fmla="*/ 9 w 1082"/>
                  <a:gd name="T1" fmla="*/ 32 h 464"/>
                  <a:gd name="T2" fmla="*/ 6 w 1082"/>
                  <a:gd name="T3" fmla="*/ 58 h 464"/>
                  <a:gd name="T4" fmla="*/ 6 w 1082"/>
                  <a:gd name="T5" fmla="*/ 135 h 464"/>
                  <a:gd name="T6" fmla="*/ 9 w 1082"/>
                  <a:gd name="T7" fmla="*/ 279 h 464"/>
                  <a:gd name="T8" fmla="*/ 3 w 1082"/>
                  <a:gd name="T9" fmla="*/ 452 h 464"/>
                  <a:gd name="T10" fmla="*/ 253 w 1082"/>
                  <a:gd name="T11" fmla="*/ 443 h 464"/>
                  <a:gd name="T12" fmla="*/ 556 w 1082"/>
                  <a:gd name="T13" fmla="*/ 440 h 464"/>
                  <a:gd name="T14" fmla="*/ 844 w 1082"/>
                  <a:gd name="T15" fmla="*/ 443 h 464"/>
                  <a:gd name="T16" fmla="*/ 1041 w 1082"/>
                  <a:gd name="T17" fmla="*/ 452 h 464"/>
                  <a:gd name="T18" fmla="*/ 1071 w 1082"/>
                  <a:gd name="T19" fmla="*/ 355 h 464"/>
                  <a:gd name="T20" fmla="*/ 1068 w 1082"/>
                  <a:gd name="T21" fmla="*/ 226 h 464"/>
                  <a:gd name="T22" fmla="*/ 1064 w 1082"/>
                  <a:gd name="T23" fmla="*/ 0 h 464"/>
                  <a:gd name="T24" fmla="*/ 867 w 1082"/>
                  <a:gd name="T25" fmla="*/ 12 h 464"/>
                  <a:gd name="T26" fmla="*/ 672 w 1082"/>
                  <a:gd name="T27" fmla="*/ 16 h 464"/>
                  <a:gd name="T28" fmla="*/ 178 w 1082"/>
                  <a:gd name="T29" fmla="*/ 19 h 464"/>
                  <a:gd name="T30" fmla="*/ 6 w 1082"/>
                  <a:gd name="T31" fmla="*/ 2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2" h="464">
                    <a:moveTo>
                      <a:pt x="9" y="32"/>
                    </a:moveTo>
                    <a:cubicBezTo>
                      <a:pt x="5" y="24"/>
                      <a:pt x="6" y="48"/>
                      <a:pt x="6" y="58"/>
                    </a:cubicBezTo>
                    <a:cubicBezTo>
                      <a:pt x="4" y="84"/>
                      <a:pt x="6" y="110"/>
                      <a:pt x="6" y="135"/>
                    </a:cubicBezTo>
                    <a:cubicBezTo>
                      <a:pt x="6" y="183"/>
                      <a:pt x="11" y="231"/>
                      <a:pt x="9" y="279"/>
                    </a:cubicBezTo>
                    <a:cubicBezTo>
                      <a:pt x="7" y="336"/>
                      <a:pt x="0" y="394"/>
                      <a:pt x="3" y="452"/>
                    </a:cubicBezTo>
                    <a:cubicBezTo>
                      <a:pt x="85" y="457"/>
                      <a:pt x="170" y="443"/>
                      <a:pt x="253" y="443"/>
                    </a:cubicBezTo>
                    <a:cubicBezTo>
                      <a:pt x="354" y="443"/>
                      <a:pt x="456" y="445"/>
                      <a:pt x="556" y="440"/>
                    </a:cubicBezTo>
                    <a:cubicBezTo>
                      <a:pt x="651" y="435"/>
                      <a:pt x="749" y="434"/>
                      <a:pt x="844" y="443"/>
                    </a:cubicBezTo>
                    <a:cubicBezTo>
                      <a:pt x="903" y="449"/>
                      <a:pt x="982" y="464"/>
                      <a:pt x="1041" y="452"/>
                    </a:cubicBezTo>
                    <a:cubicBezTo>
                      <a:pt x="1082" y="444"/>
                      <a:pt x="1071" y="395"/>
                      <a:pt x="1071" y="355"/>
                    </a:cubicBezTo>
                    <a:cubicBezTo>
                      <a:pt x="1072" y="312"/>
                      <a:pt x="1070" y="269"/>
                      <a:pt x="1068" y="226"/>
                    </a:cubicBezTo>
                    <a:cubicBezTo>
                      <a:pt x="1064" y="152"/>
                      <a:pt x="1069" y="74"/>
                      <a:pt x="1064" y="0"/>
                    </a:cubicBezTo>
                    <a:cubicBezTo>
                      <a:pt x="1007" y="20"/>
                      <a:pt x="928" y="10"/>
                      <a:pt x="867" y="12"/>
                    </a:cubicBezTo>
                    <a:cubicBezTo>
                      <a:pt x="803" y="15"/>
                      <a:pt x="737" y="16"/>
                      <a:pt x="672" y="16"/>
                    </a:cubicBezTo>
                    <a:cubicBezTo>
                      <a:pt x="507" y="16"/>
                      <a:pt x="341" y="20"/>
                      <a:pt x="178" y="19"/>
                    </a:cubicBezTo>
                    <a:cubicBezTo>
                      <a:pt x="123" y="19"/>
                      <a:pt x="60" y="30"/>
                      <a:pt x="6" y="25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0" name="Freeform 6"/>
              <p:cNvSpPr>
                <a:spLocks noEditPoints="1"/>
              </p:cNvSpPr>
              <p:nvPr/>
            </p:nvSpPr>
            <p:spPr bwMode="auto">
              <a:xfrm>
                <a:off x="4471" y="1886"/>
                <a:ext cx="885" cy="385"/>
              </a:xfrm>
              <a:custGeom>
                <a:avLst/>
                <a:gdLst>
                  <a:gd name="T0" fmla="*/ 928 w 1083"/>
                  <a:gd name="T1" fmla="*/ 13 h 472"/>
                  <a:gd name="T2" fmla="*/ 675 w 1083"/>
                  <a:gd name="T3" fmla="*/ 16 h 472"/>
                  <a:gd name="T4" fmla="*/ 181 w 1083"/>
                  <a:gd name="T5" fmla="*/ 20 h 472"/>
                  <a:gd name="T6" fmla="*/ 9 w 1083"/>
                  <a:gd name="T7" fmla="*/ 26 h 472"/>
                  <a:gd name="T8" fmla="*/ 4 w 1083"/>
                  <a:gd name="T9" fmla="*/ 31 h 472"/>
                  <a:gd name="T10" fmla="*/ 4 w 1083"/>
                  <a:gd name="T11" fmla="*/ 51 h 472"/>
                  <a:gd name="T12" fmla="*/ 4 w 1083"/>
                  <a:gd name="T13" fmla="*/ 64 h 472"/>
                  <a:gd name="T14" fmla="*/ 4 w 1083"/>
                  <a:gd name="T15" fmla="*/ 141 h 472"/>
                  <a:gd name="T16" fmla="*/ 7 w 1083"/>
                  <a:gd name="T17" fmla="*/ 262 h 472"/>
                  <a:gd name="T18" fmla="*/ 4 w 1083"/>
                  <a:gd name="T19" fmla="*/ 337 h 472"/>
                  <a:gd name="T20" fmla="*/ 1 w 1083"/>
                  <a:gd name="T21" fmla="*/ 458 h 472"/>
                  <a:gd name="T22" fmla="*/ 148 w 1083"/>
                  <a:gd name="T23" fmla="*/ 459 h 472"/>
                  <a:gd name="T24" fmla="*/ 319 w 1083"/>
                  <a:gd name="T25" fmla="*/ 454 h 472"/>
                  <a:gd name="T26" fmla="*/ 846 w 1083"/>
                  <a:gd name="T27" fmla="*/ 454 h 472"/>
                  <a:gd name="T28" fmla="*/ 1045 w 1083"/>
                  <a:gd name="T29" fmla="*/ 463 h 472"/>
                  <a:gd name="T30" fmla="*/ 1079 w 1083"/>
                  <a:gd name="T31" fmla="*/ 361 h 472"/>
                  <a:gd name="T32" fmla="*/ 1075 w 1083"/>
                  <a:gd name="T33" fmla="*/ 127 h 472"/>
                  <a:gd name="T34" fmla="*/ 1070 w 1083"/>
                  <a:gd name="T35" fmla="*/ 1 h 472"/>
                  <a:gd name="T36" fmla="*/ 1062 w 1083"/>
                  <a:gd name="T37" fmla="*/ 12 h 472"/>
                  <a:gd name="T38" fmla="*/ 1064 w 1083"/>
                  <a:gd name="T39" fmla="*/ 149 h 472"/>
                  <a:gd name="T40" fmla="*/ 1069 w 1083"/>
                  <a:gd name="T41" fmla="*/ 344 h 472"/>
                  <a:gd name="T42" fmla="*/ 1069 w 1083"/>
                  <a:gd name="T43" fmla="*/ 384 h 472"/>
                  <a:gd name="T44" fmla="*/ 1043 w 1083"/>
                  <a:gd name="T45" fmla="*/ 453 h 472"/>
                  <a:gd name="T46" fmla="*/ 847 w 1083"/>
                  <a:gd name="T47" fmla="*/ 444 h 472"/>
                  <a:gd name="T48" fmla="*/ 319 w 1083"/>
                  <a:gd name="T49" fmla="*/ 444 h 472"/>
                  <a:gd name="T50" fmla="*/ 147 w 1083"/>
                  <a:gd name="T51" fmla="*/ 449 h 472"/>
                  <a:gd name="T52" fmla="*/ 10 w 1083"/>
                  <a:gd name="T53" fmla="*/ 427 h 472"/>
                  <a:gd name="T54" fmla="*/ 17 w 1083"/>
                  <a:gd name="T55" fmla="*/ 285 h 472"/>
                  <a:gd name="T56" fmla="*/ 16 w 1083"/>
                  <a:gd name="T57" fmla="*/ 201 h 472"/>
                  <a:gd name="T58" fmla="*/ 14 w 1083"/>
                  <a:gd name="T59" fmla="*/ 116 h 472"/>
                  <a:gd name="T60" fmla="*/ 14 w 1083"/>
                  <a:gd name="T61" fmla="*/ 54 h 472"/>
                  <a:gd name="T62" fmla="*/ 14 w 1083"/>
                  <a:gd name="T63" fmla="*/ 42 h 472"/>
                  <a:gd name="T64" fmla="*/ 17 w 1083"/>
                  <a:gd name="T65" fmla="*/ 37 h 472"/>
                  <a:gd name="T66" fmla="*/ 110 w 1083"/>
                  <a:gd name="T67" fmla="*/ 34 h 472"/>
                  <a:gd name="T68" fmla="*/ 448 w 1083"/>
                  <a:gd name="T69" fmla="*/ 28 h 472"/>
                  <a:gd name="T70" fmla="*/ 870 w 1083"/>
                  <a:gd name="T71" fmla="*/ 23 h 472"/>
                  <a:gd name="T72" fmla="*/ 1062 w 1083"/>
                  <a:gd name="T73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3" h="472">
                    <a:moveTo>
                      <a:pt x="1065" y="1"/>
                    </a:moveTo>
                    <a:cubicBezTo>
                      <a:pt x="1026" y="15"/>
                      <a:pt x="976" y="14"/>
                      <a:pt x="928" y="13"/>
                    </a:cubicBezTo>
                    <a:cubicBezTo>
                      <a:pt x="870" y="13"/>
                      <a:pt x="870" y="13"/>
                      <a:pt x="870" y="13"/>
                    </a:cubicBezTo>
                    <a:cubicBezTo>
                      <a:pt x="803" y="16"/>
                      <a:pt x="734" y="16"/>
                      <a:pt x="675" y="16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360" y="19"/>
                      <a:pt x="269" y="20"/>
                      <a:pt x="181" y="20"/>
                    </a:cubicBezTo>
                    <a:cubicBezTo>
                      <a:pt x="158" y="20"/>
                      <a:pt x="133" y="22"/>
                      <a:pt x="109" y="24"/>
                    </a:cubicBezTo>
                    <a:cubicBezTo>
                      <a:pt x="76" y="26"/>
                      <a:pt x="41" y="29"/>
                      <a:pt x="9" y="26"/>
                    </a:cubicBezTo>
                    <a:cubicBezTo>
                      <a:pt x="6" y="26"/>
                      <a:pt x="4" y="28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3"/>
                      <a:pt x="4" y="34"/>
                      <a:pt x="5" y="35"/>
                    </a:cubicBezTo>
                    <a:cubicBezTo>
                      <a:pt x="4" y="38"/>
                      <a:pt x="4" y="43"/>
                      <a:pt x="4" y="51"/>
                    </a:cubicBezTo>
                    <a:cubicBezTo>
                      <a:pt x="4" y="52"/>
                      <a:pt x="4" y="53"/>
                      <a:pt x="4" y="5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6" y="202"/>
                      <a:pt x="6" y="202"/>
                      <a:pt x="6" y="202"/>
                    </a:cubicBezTo>
                    <a:cubicBezTo>
                      <a:pt x="6" y="221"/>
                      <a:pt x="7" y="242"/>
                      <a:pt x="7" y="262"/>
                    </a:cubicBezTo>
                    <a:cubicBezTo>
                      <a:pt x="7" y="269"/>
                      <a:pt x="7" y="277"/>
                      <a:pt x="7" y="284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2" y="366"/>
                      <a:pt x="0" y="397"/>
                      <a:pt x="0" y="427"/>
                    </a:cubicBezTo>
                    <a:cubicBezTo>
                      <a:pt x="0" y="438"/>
                      <a:pt x="0" y="448"/>
                      <a:pt x="1" y="458"/>
                    </a:cubicBezTo>
                    <a:cubicBezTo>
                      <a:pt x="1" y="461"/>
                      <a:pt x="3" y="463"/>
                      <a:pt x="6" y="463"/>
                    </a:cubicBezTo>
                    <a:cubicBezTo>
                      <a:pt x="53" y="466"/>
                      <a:pt x="101" y="462"/>
                      <a:pt x="148" y="459"/>
                    </a:cubicBezTo>
                    <a:cubicBezTo>
                      <a:pt x="184" y="457"/>
                      <a:pt x="220" y="454"/>
                      <a:pt x="256" y="454"/>
                    </a:cubicBezTo>
                    <a:cubicBezTo>
                      <a:pt x="319" y="454"/>
                      <a:pt x="319" y="454"/>
                      <a:pt x="319" y="454"/>
                    </a:cubicBezTo>
                    <a:cubicBezTo>
                      <a:pt x="398" y="455"/>
                      <a:pt x="480" y="455"/>
                      <a:pt x="559" y="451"/>
                    </a:cubicBezTo>
                    <a:cubicBezTo>
                      <a:pt x="673" y="445"/>
                      <a:pt x="765" y="446"/>
                      <a:pt x="846" y="454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939" y="465"/>
                      <a:pt x="998" y="472"/>
                      <a:pt x="1045" y="463"/>
                    </a:cubicBezTo>
                    <a:cubicBezTo>
                      <a:pt x="1083" y="455"/>
                      <a:pt x="1081" y="417"/>
                      <a:pt x="1080" y="384"/>
                    </a:cubicBezTo>
                    <a:cubicBezTo>
                      <a:pt x="1079" y="361"/>
                      <a:pt x="1079" y="361"/>
                      <a:pt x="1079" y="361"/>
                    </a:cubicBezTo>
                    <a:cubicBezTo>
                      <a:pt x="1080" y="323"/>
                      <a:pt x="1079" y="283"/>
                      <a:pt x="1076" y="232"/>
                    </a:cubicBezTo>
                    <a:cubicBezTo>
                      <a:pt x="1074" y="197"/>
                      <a:pt x="1074" y="162"/>
                      <a:pt x="1075" y="127"/>
                    </a:cubicBezTo>
                    <a:cubicBezTo>
                      <a:pt x="1075" y="87"/>
                      <a:pt x="1075" y="46"/>
                      <a:pt x="1072" y="5"/>
                    </a:cubicBezTo>
                    <a:cubicBezTo>
                      <a:pt x="1072" y="4"/>
                      <a:pt x="1071" y="2"/>
                      <a:pt x="1070" y="1"/>
                    </a:cubicBezTo>
                    <a:cubicBezTo>
                      <a:pt x="1068" y="1"/>
                      <a:pt x="1067" y="0"/>
                      <a:pt x="1065" y="1"/>
                    </a:cubicBezTo>
                    <a:close/>
                    <a:moveTo>
                      <a:pt x="1062" y="12"/>
                    </a:moveTo>
                    <a:cubicBezTo>
                      <a:pt x="1064" y="43"/>
                      <a:pt x="1064" y="75"/>
                      <a:pt x="1064" y="106"/>
                    </a:cubicBezTo>
                    <a:cubicBezTo>
                      <a:pt x="1064" y="113"/>
                      <a:pt x="1064" y="141"/>
                      <a:pt x="1064" y="149"/>
                    </a:cubicBezTo>
                    <a:cubicBezTo>
                      <a:pt x="1064" y="176"/>
                      <a:pt x="1065" y="205"/>
                      <a:pt x="1066" y="232"/>
                    </a:cubicBezTo>
                    <a:cubicBezTo>
                      <a:pt x="1068" y="275"/>
                      <a:pt x="1069" y="311"/>
                      <a:pt x="1069" y="344"/>
                    </a:cubicBezTo>
                    <a:cubicBezTo>
                      <a:pt x="1069" y="350"/>
                      <a:pt x="1069" y="355"/>
                      <a:pt x="1069" y="361"/>
                    </a:cubicBezTo>
                    <a:cubicBezTo>
                      <a:pt x="1069" y="384"/>
                      <a:pt x="1069" y="384"/>
                      <a:pt x="1069" y="384"/>
                    </a:cubicBezTo>
                    <a:cubicBezTo>
                      <a:pt x="1070" y="391"/>
                      <a:pt x="1070" y="397"/>
                      <a:pt x="1070" y="403"/>
                    </a:cubicBezTo>
                    <a:cubicBezTo>
                      <a:pt x="1070" y="431"/>
                      <a:pt x="1065" y="448"/>
                      <a:pt x="1043" y="453"/>
                    </a:cubicBezTo>
                    <a:cubicBezTo>
                      <a:pt x="998" y="462"/>
                      <a:pt x="940" y="455"/>
                      <a:pt x="888" y="449"/>
                    </a:cubicBezTo>
                    <a:cubicBezTo>
                      <a:pt x="847" y="444"/>
                      <a:pt x="847" y="444"/>
                      <a:pt x="847" y="444"/>
                    </a:cubicBezTo>
                    <a:cubicBezTo>
                      <a:pt x="765" y="436"/>
                      <a:pt x="673" y="435"/>
                      <a:pt x="558" y="441"/>
                    </a:cubicBezTo>
                    <a:cubicBezTo>
                      <a:pt x="480" y="445"/>
                      <a:pt x="398" y="444"/>
                      <a:pt x="319" y="444"/>
                    </a:cubicBezTo>
                    <a:cubicBezTo>
                      <a:pt x="256" y="444"/>
                      <a:pt x="256" y="444"/>
                      <a:pt x="256" y="444"/>
                    </a:cubicBezTo>
                    <a:cubicBezTo>
                      <a:pt x="220" y="444"/>
                      <a:pt x="183" y="446"/>
                      <a:pt x="147" y="449"/>
                    </a:cubicBezTo>
                    <a:cubicBezTo>
                      <a:pt x="103" y="452"/>
                      <a:pt x="56" y="455"/>
                      <a:pt x="11" y="453"/>
                    </a:cubicBezTo>
                    <a:cubicBezTo>
                      <a:pt x="11" y="445"/>
                      <a:pt x="10" y="436"/>
                      <a:pt x="10" y="427"/>
                    </a:cubicBezTo>
                    <a:cubicBezTo>
                      <a:pt x="10" y="397"/>
                      <a:pt x="12" y="367"/>
                      <a:pt x="14" y="337"/>
                    </a:cubicBezTo>
                    <a:cubicBezTo>
                      <a:pt x="17" y="285"/>
                      <a:pt x="17" y="285"/>
                      <a:pt x="17" y="285"/>
                    </a:cubicBezTo>
                    <a:cubicBezTo>
                      <a:pt x="18" y="277"/>
                      <a:pt x="18" y="269"/>
                      <a:pt x="18" y="262"/>
                    </a:cubicBezTo>
                    <a:cubicBezTo>
                      <a:pt x="18" y="241"/>
                      <a:pt x="17" y="221"/>
                      <a:pt x="16" y="20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1"/>
                      <a:pt x="14" y="116"/>
                      <a:pt x="14" y="116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4" y="48"/>
                      <a:pt x="14" y="45"/>
                      <a:pt x="14" y="42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47" y="39"/>
                      <a:pt x="79" y="36"/>
                      <a:pt x="110" y="34"/>
                    </a:cubicBezTo>
                    <a:cubicBezTo>
                      <a:pt x="134" y="32"/>
                      <a:pt x="158" y="30"/>
                      <a:pt x="181" y="30"/>
                    </a:cubicBezTo>
                    <a:cubicBezTo>
                      <a:pt x="269" y="31"/>
                      <a:pt x="360" y="29"/>
                      <a:pt x="448" y="28"/>
                    </a:cubicBezTo>
                    <a:cubicBezTo>
                      <a:pt x="675" y="27"/>
                      <a:pt x="675" y="27"/>
                      <a:pt x="675" y="27"/>
                    </a:cubicBezTo>
                    <a:cubicBezTo>
                      <a:pt x="734" y="27"/>
                      <a:pt x="803" y="26"/>
                      <a:pt x="870" y="23"/>
                    </a:cubicBezTo>
                    <a:cubicBezTo>
                      <a:pt x="928" y="23"/>
                      <a:pt x="928" y="23"/>
                      <a:pt x="928" y="23"/>
                    </a:cubicBezTo>
                    <a:cubicBezTo>
                      <a:pt x="975" y="24"/>
                      <a:pt x="1022" y="24"/>
                      <a:pt x="106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1" name="Freeform 7"/>
              <p:cNvSpPr>
                <a:spLocks/>
              </p:cNvSpPr>
              <p:nvPr/>
            </p:nvSpPr>
            <p:spPr bwMode="auto">
              <a:xfrm>
                <a:off x="4670" y="2000"/>
                <a:ext cx="107" cy="137"/>
              </a:xfrm>
              <a:custGeom>
                <a:avLst/>
                <a:gdLst>
                  <a:gd name="T0" fmla="*/ 0 w 131"/>
                  <a:gd name="T1" fmla="*/ 134 h 168"/>
                  <a:gd name="T2" fmla="*/ 3 w 131"/>
                  <a:gd name="T3" fmla="*/ 127 h 168"/>
                  <a:gd name="T4" fmla="*/ 11 w 131"/>
                  <a:gd name="T5" fmla="*/ 124 h 168"/>
                  <a:gd name="T6" fmla="*/ 21 w 131"/>
                  <a:gd name="T7" fmla="*/ 130 h 168"/>
                  <a:gd name="T8" fmla="*/ 31 w 131"/>
                  <a:gd name="T9" fmla="*/ 141 h 168"/>
                  <a:gd name="T10" fmla="*/ 58 w 131"/>
                  <a:gd name="T11" fmla="*/ 148 h 168"/>
                  <a:gd name="T12" fmla="*/ 90 w 131"/>
                  <a:gd name="T13" fmla="*/ 140 h 168"/>
                  <a:gd name="T14" fmla="*/ 108 w 131"/>
                  <a:gd name="T15" fmla="*/ 114 h 168"/>
                  <a:gd name="T16" fmla="*/ 93 w 131"/>
                  <a:gd name="T17" fmla="*/ 92 h 168"/>
                  <a:gd name="T18" fmla="*/ 60 w 131"/>
                  <a:gd name="T19" fmla="*/ 85 h 168"/>
                  <a:gd name="T20" fmla="*/ 30 w 131"/>
                  <a:gd name="T21" fmla="*/ 77 h 168"/>
                  <a:gd name="T22" fmla="*/ 15 w 131"/>
                  <a:gd name="T23" fmla="*/ 52 h 168"/>
                  <a:gd name="T24" fmla="*/ 37 w 131"/>
                  <a:gd name="T25" fmla="*/ 16 h 168"/>
                  <a:gd name="T26" fmla="*/ 81 w 131"/>
                  <a:gd name="T27" fmla="*/ 0 h 168"/>
                  <a:gd name="T28" fmla="*/ 105 w 131"/>
                  <a:gd name="T29" fmla="*/ 4 h 168"/>
                  <a:gd name="T30" fmla="*/ 123 w 131"/>
                  <a:gd name="T31" fmla="*/ 16 h 168"/>
                  <a:gd name="T32" fmla="*/ 113 w 131"/>
                  <a:gd name="T33" fmla="*/ 26 h 168"/>
                  <a:gd name="T34" fmla="*/ 97 w 131"/>
                  <a:gd name="T35" fmla="*/ 24 h 168"/>
                  <a:gd name="T36" fmla="*/ 80 w 131"/>
                  <a:gd name="T37" fmla="*/ 21 h 168"/>
                  <a:gd name="T38" fmla="*/ 51 w 131"/>
                  <a:gd name="T39" fmla="*/ 30 h 168"/>
                  <a:gd name="T40" fmla="*/ 39 w 131"/>
                  <a:gd name="T41" fmla="*/ 50 h 168"/>
                  <a:gd name="T42" fmla="*/ 55 w 131"/>
                  <a:gd name="T43" fmla="*/ 63 h 168"/>
                  <a:gd name="T44" fmla="*/ 79 w 131"/>
                  <a:gd name="T45" fmla="*/ 66 h 168"/>
                  <a:gd name="T46" fmla="*/ 118 w 131"/>
                  <a:gd name="T47" fmla="*/ 82 h 168"/>
                  <a:gd name="T48" fmla="*/ 131 w 131"/>
                  <a:gd name="T49" fmla="*/ 113 h 168"/>
                  <a:gd name="T50" fmla="*/ 107 w 131"/>
                  <a:gd name="T51" fmla="*/ 155 h 168"/>
                  <a:gd name="T52" fmla="*/ 58 w 131"/>
                  <a:gd name="T53" fmla="*/ 168 h 168"/>
                  <a:gd name="T54" fmla="*/ 21 w 131"/>
                  <a:gd name="T55" fmla="*/ 160 h 168"/>
                  <a:gd name="T56" fmla="*/ 0 w 131"/>
                  <a:gd name="T57" fmla="*/ 1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68">
                    <a:moveTo>
                      <a:pt x="0" y="134"/>
                    </a:moveTo>
                    <a:cubicBezTo>
                      <a:pt x="0" y="131"/>
                      <a:pt x="1" y="129"/>
                      <a:pt x="3" y="127"/>
                    </a:cubicBezTo>
                    <a:cubicBezTo>
                      <a:pt x="6" y="125"/>
                      <a:pt x="8" y="124"/>
                      <a:pt x="11" y="124"/>
                    </a:cubicBezTo>
                    <a:cubicBezTo>
                      <a:pt x="15" y="124"/>
                      <a:pt x="18" y="126"/>
                      <a:pt x="21" y="130"/>
                    </a:cubicBezTo>
                    <a:cubicBezTo>
                      <a:pt x="25" y="136"/>
                      <a:pt x="28" y="139"/>
                      <a:pt x="31" y="141"/>
                    </a:cubicBezTo>
                    <a:cubicBezTo>
                      <a:pt x="37" y="146"/>
                      <a:pt x="46" y="148"/>
                      <a:pt x="58" y="148"/>
                    </a:cubicBezTo>
                    <a:cubicBezTo>
                      <a:pt x="69" y="148"/>
                      <a:pt x="80" y="145"/>
                      <a:pt x="90" y="140"/>
                    </a:cubicBezTo>
                    <a:cubicBezTo>
                      <a:pt x="102" y="134"/>
                      <a:pt x="108" y="125"/>
                      <a:pt x="108" y="114"/>
                    </a:cubicBezTo>
                    <a:cubicBezTo>
                      <a:pt x="108" y="105"/>
                      <a:pt x="103" y="98"/>
                      <a:pt x="93" y="92"/>
                    </a:cubicBezTo>
                    <a:cubicBezTo>
                      <a:pt x="84" y="88"/>
                      <a:pt x="73" y="85"/>
                      <a:pt x="60" y="85"/>
                    </a:cubicBezTo>
                    <a:cubicBezTo>
                      <a:pt x="48" y="84"/>
                      <a:pt x="38" y="82"/>
                      <a:pt x="30" y="77"/>
                    </a:cubicBezTo>
                    <a:cubicBezTo>
                      <a:pt x="20" y="71"/>
                      <a:pt x="15" y="63"/>
                      <a:pt x="15" y="52"/>
                    </a:cubicBezTo>
                    <a:cubicBezTo>
                      <a:pt x="15" y="39"/>
                      <a:pt x="22" y="27"/>
                      <a:pt x="37" y="16"/>
                    </a:cubicBezTo>
                    <a:cubicBezTo>
                      <a:pt x="51" y="6"/>
                      <a:pt x="66" y="0"/>
                      <a:pt x="81" y="0"/>
                    </a:cubicBezTo>
                    <a:cubicBezTo>
                      <a:pt x="88" y="0"/>
                      <a:pt x="96" y="2"/>
                      <a:pt x="105" y="4"/>
                    </a:cubicBezTo>
                    <a:cubicBezTo>
                      <a:pt x="117" y="7"/>
                      <a:pt x="123" y="11"/>
                      <a:pt x="123" y="16"/>
                    </a:cubicBezTo>
                    <a:cubicBezTo>
                      <a:pt x="123" y="23"/>
                      <a:pt x="119" y="26"/>
                      <a:pt x="113" y="26"/>
                    </a:cubicBezTo>
                    <a:cubicBezTo>
                      <a:pt x="110" y="26"/>
                      <a:pt x="105" y="25"/>
                      <a:pt x="97" y="24"/>
                    </a:cubicBezTo>
                    <a:cubicBezTo>
                      <a:pt x="90" y="22"/>
                      <a:pt x="85" y="21"/>
                      <a:pt x="80" y="21"/>
                    </a:cubicBezTo>
                    <a:cubicBezTo>
                      <a:pt x="69" y="21"/>
                      <a:pt x="59" y="24"/>
                      <a:pt x="51" y="30"/>
                    </a:cubicBezTo>
                    <a:cubicBezTo>
                      <a:pt x="43" y="35"/>
                      <a:pt x="39" y="42"/>
                      <a:pt x="39" y="50"/>
                    </a:cubicBezTo>
                    <a:cubicBezTo>
                      <a:pt x="39" y="57"/>
                      <a:pt x="44" y="61"/>
                      <a:pt x="55" y="63"/>
                    </a:cubicBezTo>
                    <a:cubicBezTo>
                      <a:pt x="59" y="64"/>
                      <a:pt x="67" y="65"/>
                      <a:pt x="79" y="66"/>
                    </a:cubicBezTo>
                    <a:cubicBezTo>
                      <a:pt x="95" y="67"/>
                      <a:pt x="109" y="72"/>
                      <a:pt x="118" y="82"/>
                    </a:cubicBezTo>
                    <a:cubicBezTo>
                      <a:pt x="127" y="90"/>
                      <a:pt x="131" y="101"/>
                      <a:pt x="131" y="113"/>
                    </a:cubicBezTo>
                    <a:cubicBezTo>
                      <a:pt x="131" y="130"/>
                      <a:pt x="123" y="144"/>
                      <a:pt x="107" y="155"/>
                    </a:cubicBezTo>
                    <a:cubicBezTo>
                      <a:pt x="93" y="164"/>
                      <a:pt x="76" y="168"/>
                      <a:pt x="58" y="168"/>
                    </a:cubicBezTo>
                    <a:cubicBezTo>
                      <a:pt x="45" y="168"/>
                      <a:pt x="32" y="166"/>
                      <a:pt x="21" y="160"/>
                    </a:cubicBezTo>
                    <a:cubicBezTo>
                      <a:pt x="7" y="154"/>
                      <a:pt x="1" y="145"/>
                      <a:pt x="0" y="134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2" name="Freeform 8"/>
              <p:cNvSpPr>
                <a:spLocks/>
              </p:cNvSpPr>
              <p:nvPr/>
            </p:nvSpPr>
            <p:spPr bwMode="auto">
              <a:xfrm>
                <a:off x="4798" y="1989"/>
                <a:ext cx="84" cy="149"/>
              </a:xfrm>
              <a:custGeom>
                <a:avLst/>
                <a:gdLst>
                  <a:gd name="T0" fmla="*/ 92 w 103"/>
                  <a:gd name="T1" fmla="*/ 183 h 183"/>
                  <a:gd name="T2" fmla="*/ 82 w 103"/>
                  <a:gd name="T3" fmla="*/ 174 h 183"/>
                  <a:gd name="T4" fmla="*/ 77 w 103"/>
                  <a:gd name="T5" fmla="*/ 149 h 183"/>
                  <a:gd name="T6" fmla="*/ 75 w 103"/>
                  <a:gd name="T7" fmla="*/ 122 h 183"/>
                  <a:gd name="T8" fmla="*/ 76 w 103"/>
                  <a:gd name="T9" fmla="*/ 114 h 183"/>
                  <a:gd name="T10" fmla="*/ 76 w 103"/>
                  <a:gd name="T11" fmla="*/ 105 h 183"/>
                  <a:gd name="T12" fmla="*/ 65 w 103"/>
                  <a:gd name="T13" fmla="*/ 84 h 183"/>
                  <a:gd name="T14" fmla="*/ 40 w 103"/>
                  <a:gd name="T15" fmla="*/ 97 h 183"/>
                  <a:gd name="T16" fmla="*/ 25 w 103"/>
                  <a:gd name="T17" fmla="*/ 122 h 183"/>
                  <a:gd name="T18" fmla="*/ 22 w 103"/>
                  <a:gd name="T19" fmla="*/ 172 h 183"/>
                  <a:gd name="T20" fmla="*/ 12 w 103"/>
                  <a:gd name="T21" fmla="*/ 178 h 183"/>
                  <a:gd name="T22" fmla="*/ 4 w 103"/>
                  <a:gd name="T23" fmla="*/ 175 h 183"/>
                  <a:gd name="T24" fmla="*/ 0 w 103"/>
                  <a:gd name="T25" fmla="*/ 168 h 183"/>
                  <a:gd name="T26" fmla="*/ 1 w 103"/>
                  <a:gd name="T27" fmla="*/ 163 h 183"/>
                  <a:gd name="T28" fmla="*/ 3 w 103"/>
                  <a:gd name="T29" fmla="*/ 147 h 183"/>
                  <a:gd name="T30" fmla="*/ 3 w 103"/>
                  <a:gd name="T31" fmla="*/ 131 h 183"/>
                  <a:gd name="T32" fmla="*/ 3 w 103"/>
                  <a:gd name="T33" fmla="*/ 50 h 183"/>
                  <a:gd name="T34" fmla="*/ 4 w 103"/>
                  <a:gd name="T35" fmla="*/ 31 h 183"/>
                  <a:gd name="T36" fmla="*/ 3 w 103"/>
                  <a:gd name="T37" fmla="*/ 21 h 183"/>
                  <a:gd name="T38" fmla="*/ 2 w 103"/>
                  <a:gd name="T39" fmla="*/ 10 h 183"/>
                  <a:gd name="T40" fmla="*/ 5 w 103"/>
                  <a:gd name="T41" fmla="*/ 3 h 183"/>
                  <a:gd name="T42" fmla="*/ 13 w 103"/>
                  <a:gd name="T43" fmla="*/ 0 h 183"/>
                  <a:gd name="T44" fmla="*/ 24 w 103"/>
                  <a:gd name="T45" fmla="*/ 9 h 183"/>
                  <a:gd name="T46" fmla="*/ 25 w 103"/>
                  <a:gd name="T47" fmla="*/ 29 h 183"/>
                  <a:gd name="T48" fmla="*/ 25 w 103"/>
                  <a:gd name="T49" fmla="*/ 53 h 183"/>
                  <a:gd name="T50" fmla="*/ 24 w 103"/>
                  <a:gd name="T51" fmla="*/ 77 h 183"/>
                  <a:gd name="T52" fmla="*/ 24 w 103"/>
                  <a:gd name="T53" fmla="*/ 86 h 183"/>
                  <a:gd name="T54" fmla="*/ 43 w 103"/>
                  <a:gd name="T55" fmla="*/ 68 h 183"/>
                  <a:gd name="T56" fmla="*/ 65 w 103"/>
                  <a:gd name="T57" fmla="*/ 62 h 183"/>
                  <a:gd name="T58" fmla="*/ 91 w 103"/>
                  <a:gd name="T59" fmla="*/ 74 h 183"/>
                  <a:gd name="T60" fmla="*/ 96 w 103"/>
                  <a:gd name="T61" fmla="*/ 102 h 183"/>
                  <a:gd name="T62" fmla="*/ 97 w 103"/>
                  <a:gd name="T63" fmla="*/ 123 h 183"/>
                  <a:gd name="T64" fmla="*/ 99 w 103"/>
                  <a:gd name="T65" fmla="*/ 146 h 183"/>
                  <a:gd name="T66" fmla="*/ 103 w 103"/>
                  <a:gd name="T67" fmla="*/ 169 h 183"/>
                  <a:gd name="T68" fmla="*/ 103 w 103"/>
                  <a:gd name="T69" fmla="*/ 172 h 183"/>
                  <a:gd name="T70" fmla="*/ 100 w 103"/>
                  <a:gd name="T71" fmla="*/ 180 h 183"/>
                  <a:gd name="T72" fmla="*/ 92 w 103"/>
                  <a:gd name="T7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83">
                    <a:moveTo>
                      <a:pt x="92" y="183"/>
                    </a:moveTo>
                    <a:cubicBezTo>
                      <a:pt x="87" y="183"/>
                      <a:pt x="83" y="180"/>
                      <a:pt x="82" y="174"/>
                    </a:cubicBezTo>
                    <a:cubicBezTo>
                      <a:pt x="80" y="168"/>
                      <a:pt x="79" y="160"/>
                      <a:pt x="77" y="149"/>
                    </a:cubicBezTo>
                    <a:cubicBezTo>
                      <a:pt x="76" y="138"/>
                      <a:pt x="75" y="129"/>
                      <a:pt x="75" y="122"/>
                    </a:cubicBezTo>
                    <a:cubicBezTo>
                      <a:pt x="75" y="121"/>
                      <a:pt x="75" y="118"/>
                      <a:pt x="76" y="114"/>
                    </a:cubicBezTo>
                    <a:cubicBezTo>
                      <a:pt x="76" y="110"/>
                      <a:pt x="76" y="107"/>
                      <a:pt x="76" y="105"/>
                    </a:cubicBezTo>
                    <a:cubicBezTo>
                      <a:pt x="76" y="91"/>
                      <a:pt x="72" y="84"/>
                      <a:pt x="65" y="84"/>
                    </a:cubicBezTo>
                    <a:cubicBezTo>
                      <a:pt x="56" y="84"/>
                      <a:pt x="48" y="89"/>
                      <a:pt x="40" y="97"/>
                    </a:cubicBezTo>
                    <a:cubicBezTo>
                      <a:pt x="37" y="101"/>
                      <a:pt x="32" y="110"/>
                      <a:pt x="25" y="122"/>
                    </a:cubicBezTo>
                    <a:cubicBezTo>
                      <a:pt x="25" y="150"/>
                      <a:pt x="24" y="166"/>
                      <a:pt x="22" y="172"/>
                    </a:cubicBezTo>
                    <a:cubicBezTo>
                      <a:pt x="19" y="176"/>
                      <a:pt x="16" y="178"/>
                      <a:pt x="12" y="178"/>
                    </a:cubicBezTo>
                    <a:cubicBezTo>
                      <a:pt x="9" y="178"/>
                      <a:pt x="6" y="177"/>
                      <a:pt x="4" y="175"/>
                    </a:cubicBezTo>
                    <a:cubicBezTo>
                      <a:pt x="2" y="173"/>
                      <a:pt x="0" y="171"/>
                      <a:pt x="0" y="168"/>
                    </a:cubicBezTo>
                    <a:cubicBezTo>
                      <a:pt x="0" y="167"/>
                      <a:pt x="1" y="165"/>
                      <a:pt x="1" y="163"/>
                    </a:cubicBezTo>
                    <a:cubicBezTo>
                      <a:pt x="2" y="161"/>
                      <a:pt x="2" y="156"/>
                      <a:pt x="3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41"/>
                      <a:pt x="4" y="34"/>
                      <a:pt x="4" y="31"/>
                    </a:cubicBezTo>
                    <a:cubicBezTo>
                      <a:pt x="4" y="27"/>
                      <a:pt x="4" y="24"/>
                      <a:pt x="3" y="21"/>
                    </a:cubicBezTo>
                    <a:cubicBezTo>
                      <a:pt x="2" y="17"/>
                      <a:pt x="2" y="14"/>
                      <a:pt x="2" y="10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9" y="0"/>
                      <a:pt x="23" y="3"/>
                      <a:pt x="24" y="9"/>
                    </a:cubicBezTo>
                    <a:cubicBezTo>
                      <a:pt x="25" y="16"/>
                      <a:pt x="25" y="23"/>
                      <a:pt x="25" y="29"/>
                    </a:cubicBezTo>
                    <a:cubicBezTo>
                      <a:pt x="25" y="36"/>
                      <a:pt x="25" y="44"/>
                      <a:pt x="25" y="53"/>
                    </a:cubicBezTo>
                    <a:cubicBezTo>
                      <a:pt x="24" y="61"/>
                      <a:pt x="24" y="69"/>
                      <a:pt x="24" y="7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0" y="78"/>
                      <a:pt x="37" y="72"/>
                      <a:pt x="43" y="68"/>
                    </a:cubicBezTo>
                    <a:cubicBezTo>
                      <a:pt x="50" y="64"/>
                      <a:pt x="58" y="62"/>
                      <a:pt x="65" y="62"/>
                    </a:cubicBezTo>
                    <a:cubicBezTo>
                      <a:pt x="78" y="62"/>
                      <a:pt x="86" y="66"/>
                      <a:pt x="91" y="74"/>
                    </a:cubicBezTo>
                    <a:cubicBezTo>
                      <a:pt x="94" y="80"/>
                      <a:pt x="96" y="89"/>
                      <a:pt x="96" y="102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55"/>
                      <a:pt x="101" y="162"/>
                      <a:pt x="103" y="169"/>
                    </a:cubicBezTo>
                    <a:cubicBezTo>
                      <a:pt x="103" y="170"/>
                      <a:pt x="103" y="171"/>
                      <a:pt x="103" y="172"/>
                    </a:cubicBezTo>
                    <a:cubicBezTo>
                      <a:pt x="103" y="175"/>
                      <a:pt x="102" y="178"/>
                      <a:pt x="100" y="180"/>
                    </a:cubicBezTo>
                    <a:cubicBezTo>
                      <a:pt x="98" y="182"/>
                      <a:pt x="95" y="183"/>
                      <a:pt x="92" y="183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3" name="Freeform 9"/>
              <p:cNvSpPr>
                <a:spLocks noEditPoints="1"/>
              </p:cNvSpPr>
              <p:nvPr/>
            </p:nvSpPr>
            <p:spPr bwMode="auto">
              <a:xfrm>
                <a:off x="4899" y="2039"/>
                <a:ext cx="90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9 w 110"/>
                  <a:gd name="T13" fmla="*/ 29 h 120"/>
                  <a:gd name="T14" fmla="*/ 86 w 110"/>
                  <a:gd name="T15" fmla="*/ 49 h 120"/>
                  <a:gd name="T16" fmla="*/ 63 w 110"/>
                  <a:gd name="T17" fmla="*/ 62 h 120"/>
                  <a:gd name="T18" fmla="*/ 21 w 110"/>
                  <a:gd name="T19" fmla="*/ 82 h 120"/>
                  <a:gd name="T20" fmla="*/ 36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9 w 110"/>
                  <a:gd name="T43" fmla="*/ 61 h 120"/>
                  <a:gd name="T44" fmla="*/ 53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1" y="120"/>
                      <a:pt x="27" y="116"/>
                      <a:pt x="17" y="108"/>
                    </a:cubicBezTo>
                    <a:cubicBezTo>
                      <a:pt x="6" y="98"/>
                      <a:pt x="0" y="86"/>
                      <a:pt x="0" y="69"/>
                    </a:cubicBezTo>
                    <a:cubicBezTo>
                      <a:pt x="0" y="50"/>
                      <a:pt x="5" y="34"/>
                      <a:pt x="14" y="21"/>
                    </a:cubicBezTo>
                    <a:cubicBezTo>
                      <a:pt x="24" y="7"/>
                      <a:pt x="38" y="0"/>
                      <a:pt x="54" y="0"/>
                    </a:cubicBezTo>
                    <a:cubicBezTo>
                      <a:pt x="67" y="0"/>
                      <a:pt x="77" y="2"/>
                      <a:pt x="84" y="6"/>
                    </a:cubicBezTo>
                    <a:cubicBezTo>
                      <a:pt x="94" y="11"/>
                      <a:pt x="99" y="19"/>
                      <a:pt x="99" y="29"/>
                    </a:cubicBezTo>
                    <a:cubicBezTo>
                      <a:pt x="99" y="37"/>
                      <a:pt x="94" y="43"/>
                      <a:pt x="86" y="49"/>
                    </a:cubicBezTo>
                    <a:cubicBezTo>
                      <a:pt x="82" y="52"/>
                      <a:pt x="75" y="56"/>
                      <a:pt x="63" y="62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5" y="88"/>
                      <a:pt x="30" y="92"/>
                      <a:pt x="36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90" y="92"/>
                      <a:pt x="92" y="88"/>
                    </a:cubicBezTo>
                    <a:cubicBezTo>
                      <a:pt x="95" y="84"/>
                      <a:pt x="97" y="82"/>
                      <a:pt x="100" y="82"/>
                    </a:cubicBezTo>
                    <a:cubicBezTo>
                      <a:pt x="103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2" y="48"/>
                      <a:pt x="19" y="61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66" y="39"/>
                      <a:pt x="75" y="33"/>
                      <a:pt x="81" y="29"/>
                    </a:cubicBezTo>
                    <a:cubicBezTo>
                      <a:pt x="75" y="23"/>
                      <a:pt x="66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4" name="Freeform 10"/>
              <p:cNvSpPr>
                <a:spLocks noEditPoints="1"/>
              </p:cNvSpPr>
              <p:nvPr/>
            </p:nvSpPr>
            <p:spPr bwMode="auto">
              <a:xfrm>
                <a:off x="5001" y="2039"/>
                <a:ext cx="89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8 w 110"/>
                  <a:gd name="T13" fmla="*/ 29 h 120"/>
                  <a:gd name="T14" fmla="*/ 86 w 110"/>
                  <a:gd name="T15" fmla="*/ 49 h 120"/>
                  <a:gd name="T16" fmla="*/ 62 w 110"/>
                  <a:gd name="T17" fmla="*/ 62 h 120"/>
                  <a:gd name="T18" fmla="*/ 20 w 110"/>
                  <a:gd name="T19" fmla="*/ 82 h 120"/>
                  <a:gd name="T20" fmla="*/ 35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8 w 110"/>
                  <a:gd name="T43" fmla="*/ 61 h 120"/>
                  <a:gd name="T44" fmla="*/ 52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0" y="120"/>
                      <a:pt x="27" y="116"/>
                      <a:pt x="17" y="108"/>
                    </a:cubicBezTo>
                    <a:cubicBezTo>
                      <a:pt x="5" y="98"/>
                      <a:pt x="0" y="86"/>
                      <a:pt x="0" y="69"/>
                    </a:cubicBezTo>
                    <a:cubicBezTo>
                      <a:pt x="0" y="50"/>
                      <a:pt x="4" y="34"/>
                      <a:pt x="14" y="21"/>
                    </a:cubicBezTo>
                    <a:cubicBezTo>
                      <a:pt x="24" y="7"/>
                      <a:pt x="37" y="0"/>
                      <a:pt x="54" y="0"/>
                    </a:cubicBezTo>
                    <a:cubicBezTo>
                      <a:pt x="66" y="0"/>
                      <a:pt x="76" y="2"/>
                      <a:pt x="84" y="6"/>
                    </a:cubicBezTo>
                    <a:cubicBezTo>
                      <a:pt x="93" y="11"/>
                      <a:pt x="98" y="19"/>
                      <a:pt x="98" y="29"/>
                    </a:cubicBezTo>
                    <a:cubicBezTo>
                      <a:pt x="98" y="37"/>
                      <a:pt x="94" y="43"/>
                      <a:pt x="86" y="49"/>
                    </a:cubicBezTo>
                    <a:cubicBezTo>
                      <a:pt x="82" y="52"/>
                      <a:pt x="74" y="56"/>
                      <a:pt x="62" y="6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4" y="88"/>
                      <a:pt x="29" y="92"/>
                      <a:pt x="35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89" y="92"/>
                      <a:pt x="92" y="88"/>
                    </a:cubicBezTo>
                    <a:cubicBezTo>
                      <a:pt x="94" y="84"/>
                      <a:pt x="97" y="82"/>
                      <a:pt x="100" y="82"/>
                    </a:cubicBezTo>
                    <a:cubicBezTo>
                      <a:pt x="102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1" y="48"/>
                      <a:pt x="18" y="61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65" y="39"/>
                      <a:pt x="75" y="33"/>
                      <a:pt x="81" y="29"/>
                    </a:cubicBezTo>
                    <a:cubicBezTo>
                      <a:pt x="74" y="23"/>
                      <a:pt x="65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5" name="Freeform 11"/>
              <p:cNvSpPr>
                <a:spLocks noEditPoints="1"/>
              </p:cNvSpPr>
              <p:nvPr/>
            </p:nvSpPr>
            <p:spPr bwMode="auto">
              <a:xfrm>
                <a:off x="5104" y="2034"/>
                <a:ext cx="80" cy="151"/>
              </a:xfrm>
              <a:custGeom>
                <a:avLst/>
                <a:gdLst>
                  <a:gd name="T0" fmla="*/ 49 w 98"/>
                  <a:gd name="T1" fmla="*/ 125 h 185"/>
                  <a:gd name="T2" fmla="*/ 24 w 98"/>
                  <a:gd name="T3" fmla="*/ 121 h 185"/>
                  <a:gd name="T4" fmla="*/ 24 w 98"/>
                  <a:gd name="T5" fmla="*/ 174 h 185"/>
                  <a:gd name="T6" fmla="*/ 21 w 98"/>
                  <a:gd name="T7" fmla="*/ 182 h 185"/>
                  <a:gd name="T8" fmla="*/ 14 w 98"/>
                  <a:gd name="T9" fmla="*/ 185 h 185"/>
                  <a:gd name="T10" fmla="*/ 6 w 98"/>
                  <a:gd name="T11" fmla="*/ 182 h 185"/>
                  <a:gd name="T12" fmla="*/ 3 w 98"/>
                  <a:gd name="T13" fmla="*/ 174 h 185"/>
                  <a:gd name="T14" fmla="*/ 3 w 98"/>
                  <a:gd name="T15" fmla="*/ 130 h 185"/>
                  <a:gd name="T16" fmla="*/ 3 w 98"/>
                  <a:gd name="T17" fmla="*/ 86 h 185"/>
                  <a:gd name="T18" fmla="*/ 1 w 98"/>
                  <a:gd name="T19" fmla="*/ 42 h 185"/>
                  <a:gd name="T20" fmla="*/ 0 w 98"/>
                  <a:gd name="T21" fmla="*/ 20 h 185"/>
                  <a:gd name="T22" fmla="*/ 3 w 98"/>
                  <a:gd name="T23" fmla="*/ 6 h 185"/>
                  <a:gd name="T24" fmla="*/ 12 w 98"/>
                  <a:gd name="T25" fmla="*/ 0 h 185"/>
                  <a:gd name="T26" fmla="*/ 20 w 98"/>
                  <a:gd name="T27" fmla="*/ 3 h 185"/>
                  <a:gd name="T28" fmla="*/ 22 w 98"/>
                  <a:gd name="T29" fmla="*/ 10 h 185"/>
                  <a:gd name="T30" fmla="*/ 22 w 98"/>
                  <a:gd name="T31" fmla="*/ 14 h 185"/>
                  <a:gd name="T32" fmla="*/ 21 w 98"/>
                  <a:gd name="T33" fmla="*/ 20 h 185"/>
                  <a:gd name="T34" fmla="*/ 40 w 98"/>
                  <a:gd name="T35" fmla="*/ 11 h 185"/>
                  <a:gd name="T36" fmla="*/ 56 w 98"/>
                  <a:gd name="T37" fmla="*/ 7 h 185"/>
                  <a:gd name="T38" fmla="*/ 90 w 98"/>
                  <a:gd name="T39" fmla="*/ 27 h 185"/>
                  <a:gd name="T40" fmla="*/ 98 w 98"/>
                  <a:gd name="T41" fmla="*/ 69 h 185"/>
                  <a:gd name="T42" fmla="*/ 85 w 98"/>
                  <a:gd name="T43" fmla="*/ 109 h 185"/>
                  <a:gd name="T44" fmla="*/ 49 w 98"/>
                  <a:gd name="T45" fmla="*/ 125 h 185"/>
                  <a:gd name="T46" fmla="*/ 56 w 98"/>
                  <a:gd name="T47" fmla="*/ 29 h 185"/>
                  <a:gd name="T48" fmla="*/ 38 w 98"/>
                  <a:gd name="T49" fmla="*/ 34 h 185"/>
                  <a:gd name="T50" fmla="*/ 23 w 98"/>
                  <a:gd name="T51" fmla="*/ 46 h 185"/>
                  <a:gd name="T52" fmla="*/ 25 w 98"/>
                  <a:gd name="T53" fmla="*/ 98 h 185"/>
                  <a:gd name="T54" fmla="*/ 49 w 98"/>
                  <a:gd name="T55" fmla="*/ 103 h 185"/>
                  <a:gd name="T56" fmla="*/ 70 w 98"/>
                  <a:gd name="T57" fmla="*/ 93 h 185"/>
                  <a:gd name="T58" fmla="*/ 76 w 98"/>
                  <a:gd name="T59" fmla="*/ 69 h 185"/>
                  <a:gd name="T60" fmla="*/ 71 w 98"/>
                  <a:gd name="T61" fmla="*/ 39 h 185"/>
                  <a:gd name="T62" fmla="*/ 56 w 98"/>
                  <a:gd name="T63" fmla="*/ 2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85">
                    <a:moveTo>
                      <a:pt x="49" y="125"/>
                    </a:moveTo>
                    <a:cubicBezTo>
                      <a:pt x="41" y="125"/>
                      <a:pt x="33" y="124"/>
                      <a:pt x="24" y="121"/>
                    </a:cubicBezTo>
                    <a:cubicBezTo>
                      <a:pt x="24" y="174"/>
                      <a:pt x="24" y="174"/>
                      <a:pt x="24" y="174"/>
                    </a:cubicBezTo>
                    <a:cubicBezTo>
                      <a:pt x="24" y="177"/>
                      <a:pt x="23" y="180"/>
                      <a:pt x="21" y="182"/>
                    </a:cubicBezTo>
                    <a:cubicBezTo>
                      <a:pt x="19" y="184"/>
                      <a:pt x="17" y="185"/>
                      <a:pt x="14" y="185"/>
                    </a:cubicBezTo>
                    <a:cubicBezTo>
                      <a:pt x="10" y="185"/>
                      <a:pt x="8" y="184"/>
                      <a:pt x="6" y="182"/>
                    </a:cubicBezTo>
                    <a:cubicBezTo>
                      <a:pt x="4" y="180"/>
                      <a:pt x="3" y="177"/>
                      <a:pt x="3" y="174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0"/>
                      <a:pt x="2" y="55"/>
                      <a:pt x="1" y="4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4"/>
                      <a:pt x="1" y="10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22" y="16"/>
                      <a:pt x="21" y="18"/>
                      <a:pt x="21" y="20"/>
                    </a:cubicBezTo>
                    <a:cubicBezTo>
                      <a:pt x="28" y="16"/>
                      <a:pt x="34" y="13"/>
                      <a:pt x="40" y="11"/>
                    </a:cubicBezTo>
                    <a:cubicBezTo>
                      <a:pt x="46" y="8"/>
                      <a:pt x="51" y="7"/>
                      <a:pt x="56" y="7"/>
                    </a:cubicBezTo>
                    <a:cubicBezTo>
                      <a:pt x="72" y="7"/>
                      <a:pt x="83" y="14"/>
                      <a:pt x="90" y="27"/>
                    </a:cubicBezTo>
                    <a:cubicBezTo>
                      <a:pt x="95" y="38"/>
                      <a:pt x="98" y="52"/>
                      <a:pt x="98" y="69"/>
                    </a:cubicBezTo>
                    <a:cubicBezTo>
                      <a:pt x="98" y="85"/>
                      <a:pt x="94" y="98"/>
                      <a:pt x="85" y="109"/>
                    </a:cubicBezTo>
                    <a:cubicBezTo>
                      <a:pt x="76" y="119"/>
                      <a:pt x="64" y="125"/>
                      <a:pt x="49" y="125"/>
                    </a:cubicBezTo>
                    <a:close/>
                    <a:moveTo>
                      <a:pt x="56" y="29"/>
                    </a:moveTo>
                    <a:cubicBezTo>
                      <a:pt x="50" y="29"/>
                      <a:pt x="44" y="31"/>
                      <a:pt x="38" y="34"/>
                    </a:cubicBezTo>
                    <a:cubicBezTo>
                      <a:pt x="34" y="36"/>
                      <a:pt x="29" y="40"/>
                      <a:pt x="23" y="46"/>
                    </a:cubicBezTo>
                    <a:cubicBezTo>
                      <a:pt x="24" y="62"/>
                      <a:pt x="25" y="80"/>
                      <a:pt x="25" y="98"/>
                    </a:cubicBezTo>
                    <a:cubicBezTo>
                      <a:pt x="33" y="101"/>
                      <a:pt x="41" y="103"/>
                      <a:pt x="49" y="103"/>
                    </a:cubicBezTo>
                    <a:cubicBezTo>
                      <a:pt x="58" y="103"/>
                      <a:pt x="65" y="99"/>
                      <a:pt x="70" y="93"/>
                    </a:cubicBezTo>
                    <a:cubicBezTo>
                      <a:pt x="74" y="87"/>
                      <a:pt x="76" y="79"/>
                      <a:pt x="76" y="69"/>
                    </a:cubicBezTo>
                    <a:cubicBezTo>
                      <a:pt x="76" y="56"/>
                      <a:pt x="75" y="46"/>
                      <a:pt x="71" y="39"/>
                    </a:cubicBezTo>
                    <a:cubicBezTo>
                      <a:pt x="68" y="33"/>
                      <a:pt x="63" y="29"/>
                      <a:pt x="56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6" name="Freeform 12"/>
              <p:cNvSpPr>
                <a:spLocks/>
              </p:cNvSpPr>
              <p:nvPr/>
            </p:nvSpPr>
            <p:spPr bwMode="auto">
              <a:xfrm>
                <a:off x="4411" y="2273"/>
                <a:ext cx="1008" cy="967"/>
              </a:xfrm>
              <a:custGeom>
                <a:avLst/>
                <a:gdLst>
                  <a:gd name="T0" fmla="*/ 139 w 1234"/>
                  <a:gd name="T1" fmla="*/ 312 h 1185"/>
                  <a:gd name="T2" fmla="*/ 130 w 1234"/>
                  <a:gd name="T3" fmla="*/ 468 h 1185"/>
                  <a:gd name="T4" fmla="*/ 21 w 1234"/>
                  <a:gd name="T5" fmla="*/ 616 h 1185"/>
                  <a:gd name="T6" fmla="*/ 65 w 1234"/>
                  <a:gd name="T7" fmla="*/ 818 h 1185"/>
                  <a:gd name="T8" fmla="*/ 27 w 1234"/>
                  <a:gd name="T9" fmla="*/ 1005 h 1185"/>
                  <a:gd name="T10" fmla="*/ 95 w 1234"/>
                  <a:gd name="T11" fmla="*/ 1180 h 1185"/>
                  <a:gd name="T12" fmla="*/ 770 w 1234"/>
                  <a:gd name="T13" fmla="*/ 1180 h 1185"/>
                  <a:gd name="T14" fmla="*/ 1098 w 1234"/>
                  <a:gd name="T15" fmla="*/ 1180 h 1185"/>
                  <a:gd name="T16" fmla="*/ 1153 w 1234"/>
                  <a:gd name="T17" fmla="*/ 1180 h 1185"/>
                  <a:gd name="T18" fmla="*/ 1212 w 1234"/>
                  <a:gd name="T19" fmla="*/ 1064 h 1185"/>
                  <a:gd name="T20" fmla="*/ 1157 w 1234"/>
                  <a:gd name="T21" fmla="*/ 814 h 1185"/>
                  <a:gd name="T22" fmla="*/ 1209 w 1234"/>
                  <a:gd name="T23" fmla="*/ 606 h 1185"/>
                  <a:gd name="T24" fmla="*/ 1117 w 1234"/>
                  <a:gd name="T25" fmla="*/ 428 h 1185"/>
                  <a:gd name="T26" fmla="*/ 1104 w 1234"/>
                  <a:gd name="T27" fmla="*/ 277 h 1185"/>
                  <a:gd name="T28" fmla="*/ 1062 w 1234"/>
                  <a:gd name="T29" fmla="*/ 197 h 1185"/>
                  <a:gd name="T30" fmla="*/ 974 w 1234"/>
                  <a:gd name="T31" fmla="*/ 127 h 1185"/>
                  <a:gd name="T32" fmla="*/ 875 w 1234"/>
                  <a:gd name="T33" fmla="*/ 104 h 1185"/>
                  <a:gd name="T34" fmla="*/ 799 w 1234"/>
                  <a:gd name="T35" fmla="*/ 50 h 1185"/>
                  <a:gd name="T36" fmla="*/ 683 w 1234"/>
                  <a:gd name="T37" fmla="*/ 5 h 1185"/>
                  <a:gd name="T38" fmla="*/ 571 w 1234"/>
                  <a:gd name="T39" fmla="*/ 19 h 1185"/>
                  <a:gd name="T40" fmla="*/ 475 w 1234"/>
                  <a:gd name="T41" fmla="*/ 70 h 1185"/>
                  <a:gd name="T42" fmla="*/ 441 w 1234"/>
                  <a:gd name="T43" fmla="*/ 123 h 1185"/>
                  <a:gd name="T44" fmla="*/ 354 w 1234"/>
                  <a:gd name="T45" fmla="*/ 107 h 1185"/>
                  <a:gd name="T46" fmla="*/ 259 w 1234"/>
                  <a:gd name="T47" fmla="*/ 160 h 1185"/>
                  <a:gd name="T48" fmla="*/ 139 w 1234"/>
                  <a:gd name="T49" fmla="*/ 312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34" h="1185">
                    <a:moveTo>
                      <a:pt x="139" y="312"/>
                    </a:moveTo>
                    <a:cubicBezTo>
                      <a:pt x="116" y="366"/>
                      <a:pt x="116" y="413"/>
                      <a:pt x="130" y="468"/>
                    </a:cubicBezTo>
                    <a:cubicBezTo>
                      <a:pt x="56" y="448"/>
                      <a:pt x="34" y="567"/>
                      <a:pt x="21" y="616"/>
                    </a:cubicBezTo>
                    <a:cubicBezTo>
                      <a:pt x="0" y="695"/>
                      <a:pt x="20" y="751"/>
                      <a:pt x="65" y="818"/>
                    </a:cubicBezTo>
                    <a:cubicBezTo>
                      <a:pt x="19" y="874"/>
                      <a:pt x="13" y="936"/>
                      <a:pt x="27" y="1005"/>
                    </a:cubicBezTo>
                    <a:cubicBezTo>
                      <a:pt x="36" y="1050"/>
                      <a:pt x="61" y="1154"/>
                      <a:pt x="95" y="1180"/>
                    </a:cubicBezTo>
                    <a:cubicBezTo>
                      <a:pt x="320" y="1180"/>
                      <a:pt x="545" y="1180"/>
                      <a:pt x="770" y="1180"/>
                    </a:cubicBezTo>
                    <a:cubicBezTo>
                      <a:pt x="879" y="1180"/>
                      <a:pt x="988" y="1180"/>
                      <a:pt x="1098" y="1180"/>
                    </a:cubicBezTo>
                    <a:cubicBezTo>
                      <a:pt x="1111" y="1180"/>
                      <a:pt x="1141" y="1185"/>
                      <a:pt x="1153" y="1180"/>
                    </a:cubicBezTo>
                    <a:cubicBezTo>
                      <a:pt x="1186" y="1166"/>
                      <a:pt x="1204" y="1097"/>
                      <a:pt x="1212" y="1064"/>
                    </a:cubicBezTo>
                    <a:cubicBezTo>
                      <a:pt x="1234" y="978"/>
                      <a:pt x="1222" y="880"/>
                      <a:pt x="1157" y="814"/>
                    </a:cubicBezTo>
                    <a:cubicBezTo>
                      <a:pt x="1203" y="743"/>
                      <a:pt x="1217" y="691"/>
                      <a:pt x="1209" y="606"/>
                    </a:cubicBezTo>
                    <a:cubicBezTo>
                      <a:pt x="1202" y="534"/>
                      <a:pt x="1196" y="454"/>
                      <a:pt x="1117" y="428"/>
                    </a:cubicBezTo>
                    <a:cubicBezTo>
                      <a:pt x="1130" y="432"/>
                      <a:pt x="1107" y="285"/>
                      <a:pt x="1104" y="277"/>
                    </a:cubicBezTo>
                    <a:cubicBezTo>
                      <a:pt x="1095" y="251"/>
                      <a:pt x="1065" y="223"/>
                      <a:pt x="1062" y="197"/>
                    </a:cubicBezTo>
                    <a:cubicBezTo>
                      <a:pt x="1029" y="176"/>
                      <a:pt x="1009" y="143"/>
                      <a:pt x="974" y="127"/>
                    </a:cubicBezTo>
                    <a:cubicBezTo>
                      <a:pt x="940" y="111"/>
                      <a:pt x="909" y="111"/>
                      <a:pt x="875" y="104"/>
                    </a:cubicBezTo>
                    <a:cubicBezTo>
                      <a:pt x="840" y="97"/>
                      <a:pt x="829" y="70"/>
                      <a:pt x="799" y="50"/>
                    </a:cubicBezTo>
                    <a:cubicBezTo>
                      <a:pt x="762" y="25"/>
                      <a:pt x="728" y="9"/>
                      <a:pt x="683" y="5"/>
                    </a:cubicBezTo>
                    <a:cubicBezTo>
                      <a:pt x="638" y="0"/>
                      <a:pt x="614" y="5"/>
                      <a:pt x="571" y="19"/>
                    </a:cubicBezTo>
                    <a:cubicBezTo>
                      <a:pt x="537" y="30"/>
                      <a:pt x="508" y="61"/>
                      <a:pt x="475" y="70"/>
                    </a:cubicBezTo>
                    <a:cubicBezTo>
                      <a:pt x="463" y="87"/>
                      <a:pt x="444" y="100"/>
                      <a:pt x="441" y="123"/>
                    </a:cubicBezTo>
                    <a:cubicBezTo>
                      <a:pt x="443" y="104"/>
                      <a:pt x="363" y="106"/>
                      <a:pt x="354" y="107"/>
                    </a:cubicBezTo>
                    <a:cubicBezTo>
                      <a:pt x="314" y="114"/>
                      <a:pt x="289" y="135"/>
                      <a:pt x="259" y="160"/>
                    </a:cubicBezTo>
                    <a:cubicBezTo>
                      <a:pt x="205" y="207"/>
                      <a:pt x="168" y="245"/>
                      <a:pt x="139" y="3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7" name="Freeform 13"/>
              <p:cNvSpPr>
                <a:spLocks/>
              </p:cNvSpPr>
              <p:nvPr/>
            </p:nvSpPr>
            <p:spPr bwMode="auto">
              <a:xfrm>
                <a:off x="4429" y="2250"/>
                <a:ext cx="77" cy="53"/>
              </a:xfrm>
              <a:custGeom>
                <a:avLst/>
                <a:gdLst>
                  <a:gd name="T0" fmla="*/ 6 w 95"/>
                  <a:gd name="T1" fmla="*/ 59 h 65"/>
                  <a:gd name="T2" fmla="*/ 44 w 95"/>
                  <a:gd name="T3" fmla="*/ 0 h 65"/>
                  <a:gd name="T4" fmla="*/ 54 w 95"/>
                  <a:gd name="T5" fmla="*/ 30 h 65"/>
                  <a:gd name="T6" fmla="*/ 88 w 95"/>
                  <a:gd name="T7" fmla="*/ 10 h 65"/>
                  <a:gd name="T8" fmla="*/ 77 w 9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5">
                    <a:moveTo>
                      <a:pt x="6" y="59"/>
                    </a:moveTo>
                    <a:cubicBezTo>
                      <a:pt x="0" y="46"/>
                      <a:pt x="30" y="11"/>
                      <a:pt x="44" y="0"/>
                    </a:cubicBezTo>
                    <a:cubicBezTo>
                      <a:pt x="51" y="8"/>
                      <a:pt x="51" y="19"/>
                      <a:pt x="54" y="30"/>
                    </a:cubicBezTo>
                    <a:cubicBezTo>
                      <a:pt x="65" y="23"/>
                      <a:pt x="75" y="12"/>
                      <a:pt x="88" y="10"/>
                    </a:cubicBezTo>
                    <a:cubicBezTo>
                      <a:pt x="95" y="25"/>
                      <a:pt x="85" y="52"/>
                      <a:pt x="77" y="65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8" name="Freeform 14"/>
              <p:cNvSpPr>
                <a:spLocks/>
              </p:cNvSpPr>
              <p:nvPr/>
            </p:nvSpPr>
            <p:spPr bwMode="auto">
              <a:xfrm>
                <a:off x="4424" y="2245"/>
                <a:ext cx="87" cy="63"/>
              </a:xfrm>
              <a:custGeom>
                <a:avLst/>
                <a:gdLst>
                  <a:gd name="T0" fmla="*/ 47 w 107"/>
                  <a:gd name="T1" fmla="*/ 2 h 77"/>
                  <a:gd name="T2" fmla="*/ 7 w 107"/>
                  <a:gd name="T3" fmla="*/ 67 h 77"/>
                  <a:gd name="T4" fmla="*/ 13 w 107"/>
                  <a:gd name="T5" fmla="*/ 70 h 77"/>
                  <a:gd name="T6" fmla="*/ 17 w 107"/>
                  <a:gd name="T7" fmla="*/ 65 h 77"/>
                  <a:gd name="T8" fmla="*/ 16 w 107"/>
                  <a:gd name="T9" fmla="*/ 64 h 77"/>
                  <a:gd name="T10" fmla="*/ 16 w 107"/>
                  <a:gd name="T11" fmla="*/ 62 h 77"/>
                  <a:gd name="T12" fmla="*/ 49 w 107"/>
                  <a:gd name="T13" fmla="*/ 14 h 77"/>
                  <a:gd name="T14" fmla="*/ 53 w 107"/>
                  <a:gd name="T15" fmla="*/ 31 h 77"/>
                  <a:gd name="T16" fmla="*/ 55 w 107"/>
                  <a:gd name="T17" fmla="*/ 37 h 77"/>
                  <a:gd name="T18" fmla="*/ 58 w 107"/>
                  <a:gd name="T19" fmla="*/ 40 h 77"/>
                  <a:gd name="T20" fmla="*/ 62 w 107"/>
                  <a:gd name="T21" fmla="*/ 40 h 77"/>
                  <a:gd name="T22" fmla="*/ 73 w 107"/>
                  <a:gd name="T23" fmla="*/ 33 h 77"/>
                  <a:gd name="T24" fmla="*/ 90 w 107"/>
                  <a:gd name="T25" fmla="*/ 23 h 77"/>
                  <a:gd name="T26" fmla="*/ 91 w 107"/>
                  <a:gd name="T27" fmla="*/ 28 h 77"/>
                  <a:gd name="T28" fmla="*/ 78 w 107"/>
                  <a:gd name="T29" fmla="*/ 69 h 77"/>
                  <a:gd name="T30" fmla="*/ 78 w 107"/>
                  <a:gd name="T31" fmla="*/ 71 h 77"/>
                  <a:gd name="T32" fmla="*/ 80 w 107"/>
                  <a:gd name="T33" fmla="*/ 76 h 77"/>
                  <a:gd name="T34" fmla="*/ 87 w 107"/>
                  <a:gd name="T35" fmla="*/ 74 h 77"/>
                  <a:gd name="T36" fmla="*/ 99 w 107"/>
                  <a:gd name="T37" fmla="*/ 13 h 77"/>
                  <a:gd name="T38" fmla="*/ 93 w 107"/>
                  <a:gd name="T39" fmla="*/ 11 h 77"/>
                  <a:gd name="T40" fmla="*/ 67 w 107"/>
                  <a:gd name="T41" fmla="*/ 24 h 77"/>
                  <a:gd name="T42" fmla="*/ 63 w 107"/>
                  <a:gd name="T43" fmla="*/ 27 h 77"/>
                  <a:gd name="T44" fmla="*/ 54 w 107"/>
                  <a:gd name="T45" fmla="*/ 3 h 77"/>
                  <a:gd name="T46" fmla="*/ 47 w 107"/>
                  <a:gd name="T4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7" h="77">
                    <a:moveTo>
                      <a:pt x="47" y="2"/>
                    </a:moveTo>
                    <a:cubicBezTo>
                      <a:pt x="35" y="12"/>
                      <a:pt x="0" y="49"/>
                      <a:pt x="7" y="67"/>
                    </a:cubicBezTo>
                    <a:cubicBezTo>
                      <a:pt x="8" y="70"/>
                      <a:pt x="11" y="71"/>
                      <a:pt x="13" y="70"/>
                    </a:cubicBezTo>
                    <a:cubicBezTo>
                      <a:pt x="15" y="69"/>
                      <a:pt x="17" y="68"/>
                      <a:pt x="17" y="65"/>
                    </a:cubicBezTo>
                    <a:cubicBezTo>
                      <a:pt x="17" y="65"/>
                      <a:pt x="17" y="64"/>
                      <a:pt x="16" y="64"/>
                    </a:cubicBezTo>
                    <a:cubicBezTo>
                      <a:pt x="16" y="63"/>
                      <a:pt x="16" y="62"/>
                      <a:pt x="16" y="62"/>
                    </a:cubicBezTo>
                    <a:cubicBezTo>
                      <a:pt x="16" y="51"/>
                      <a:pt x="34" y="27"/>
                      <a:pt x="49" y="14"/>
                    </a:cubicBezTo>
                    <a:cubicBezTo>
                      <a:pt x="51" y="19"/>
                      <a:pt x="52" y="24"/>
                      <a:pt x="53" y="3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6" y="40"/>
                      <a:pt x="58" y="40"/>
                    </a:cubicBezTo>
                    <a:cubicBezTo>
                      <a:pt x="59" y="41"/>
                      <a:pt x="61" y="41"/>
                      <a:pt x="62" y="4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9" y="29"/>
                      <a:pt x="84" y="25"/>
                      <a:pt x="90" y="23"/>
                    </a:cubicBezTo>
                    <a:cubicBezTo>
                      <a:pt x="91" y="25"/>
                      <a:pt x="91" y="26"/>
                      <a:pt x="91" y="28"/>
                    </a:cubicBezTo>
                    <a:cubicBezTo>
                      <a:pt x="91" y="42"/>
                      <a:pt x="85" y="58"/>
                      <a:pt x="78" y="69"/>
                    </a:cubicBezTo>
                    <a:cubicBezTo>
                      <a:pt x="78" y="70"/>
                      <a:pt x="78" y="70"/>
                      <a:pt x="78" y="71"/>
                    </a:cubicBezTo>
                    <a:cubicBezTo>
                      <a:pt x="78" y="73"/>
                      <a:pt x="78" y="75"/>
                      <a:pt x="80" y="76"/>
                    </a:cubicBezTo>
                    <a:cubicBezTo>
                      <a:pt x="82" y="77"/>
                      <a:pt x="86" y="76"/>
                      <a:pt x="87" y="74"/>
                    </a:cubicBezTo>
                    <a:cubicBezTo>
                      <a:pt x="96" y="59"/>
                      <a:pt x="107" y="31"/>
                      <a:pt x="99" y="13"/>
                    </a:cubicBezTo>
                    <a:cubicBezTo>
                      <a:pt x="97" y="11"/>
                      <a:pt x="95" y="10"/>
                      <a:pt x="93" y="11"/>
                    </a:cubicBezTo>
                    <a:cubicBezTo>
                      <a:pt x="83" y="13"/>
                      <a:pt x="75" y="19"/>
                      <a:pt x="67" y="24"/>
                    </a:cubicBezTo>
                    <a:cubicBezTo>
                      <a:pt x="67" y="24"/>
                      <a:pt x="65" y="26"/>
                      <a:pt x="63" y="27"/>
                    </a:cubicBezTo>
                    <a:cubicBezTo>
                      <a:pt x="62" y="18"/>
                      <a:pt x="60" y="10"/>
                      <a:pt x="54" y="3"/>
                    </a:cubicBezTo>
                    <a:cubicBezTo>
                      <a:pt x="52" y="1"/>
                      <a:pt x="49" y="0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9" name="Freeform 15"/>
              <p:cNvSpPr>
                <a:spLocks/>
              </p:cNvSpPr>
              <p:nvPr/>
            </p:nvSpPr>
            <p:spPr bwMode="auto">
              <a:xfrm>
                <a:off x="5310" y="2242"/>
                <a:ext cx="52" cy="58"/>
              </a:xfrm>
              <a:custGeom>
                <a:avLst/>
                <a:gdLst>
                  <a:gd name="T0" fmla="*/ 15 w 63"/>
                  <a:gd name="T1" fmla="*/ 71 h 71"/>
                  <a:gd name="T2" fmla="*/ 2 w 63"/>
                  <a:gd name="T3" fmla="*/ 23 h 71"/>
                  <a:gd name="T4" fmla="*/ 30 w 63"/>
                  <a:gd name="T5" fmla="*/ 32 h 71"/>
                  <a:gd name="T6" fmla="*/ 31 w 63"/>
                  <a:gd name="T7" fmla="*/ 0 h 71"/>
                  <a:gd name="T8" fmla="*/ 63 w 63"/>
                  <a:gd name="T9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1">
                    <a:moveTo>
                      <a:pt x="15" y="71"/>
                    </a:moveTo>
                    <a:cubicBezTo>
                      <a:pt x="9" y="55"/>
                      <a:pt x="0" y="42"/>
                      <a:pt x="2" y="23"/>
                    </a:cubicBezTo>
                    <a:cubicBezTo>
                      <a:pt x="10" y="29"/>
                      <a:pt x="21" y="30"/>
                      <a:pt x="30" y="32"/>
                    </a:cubicBezTo>
                    <a:cubicBezTo>
                      <a:pt x="30" y="22"/>
                      <a:pt x="32" y="10"/>
                      <a:pt x="31" y="0"/>
                    </a:cubicBezTo>
                    <a:cubicBezTo>
                      <a:pt x="47" y="5"/>
                      <a:pt x="54" y="29"/>
                      <a:pt x="63" y="4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0" name="Freeform 16"/>
              <p:cNvSpPr>
                <a:spLocks/>
              </p:cNvSpPr>
              <p:nvPr/>
            </p:nvSpPr>
            <p:spPr bwMode="auto">
              <a:xfrm>
                <a:off x="5307" y="2238"/>
                <a:ext cx="59" cy="67"/>
              </a:xfrm>
              <a:custGeom>
                <a:avLst/>
                <a:gdLst>
                  <a:gd name="T0" fmla="*/ 32 w 73"/>
                  <a:gd name="T1" fmla="*/ 2 h 82"/>
                  <a:gd name="T2" fmla="*/ 30 w 73"/>
                  <a:gd name="T3" fmla="*/ 6 h 82"/>
                  <a:gd name="T4" fmla="*/ 30 w 73"/>
                  <a:gd name="T5" fmla="*/ 20 h 82"/>
                  <a:gd name="T6" fmla="*/ 29 w 73"/>
                  <a:gd name="T7" fmla="*/ 31 h 82"/>
                  <a:gd name="T8" fmla="*/ 29 w 73"/>
                  <a:gd name="T9" fmla="*/ 31 h 82"/>
                  <a:gd name="T10" fmla="*/ 9 w 73"/>
                  <a:gd name="T11" fmla="*/ 24 h 82"/>
                  <a:gd name="T12" fmla="*/ 4 w 73"/>
                  <a:gd name="T13" fmla="*/ 23 h 82"/>
                  <a:gd name="T14" fmla="*/ 1 w 73"/>
                  <a:gd name="T15" fmla="*/ 28 h 82"/>
                  <a:gd name="T16" fmla="*/ 9 w 73"/>
                  <a:gd name="T17" fmla="*/ 65 h 82"/>
                  <a:gd name="T18" fmla="*/ 14 w 73"/>
                  <a:gd name="T19" fmla="*/ 78 h 82"/>
                  <a:gd name="T20" fmla="*/ 20 w 73"/>
                  <a:gd name="T21" fmla="*/ 81 h 82"/>
                  <a:gd name="T22" fmla="*/ 24 w 73"/>
                  <a:gd name="T23" fmla="*/ 76 h 82"/>
                  <a:gd name="T24" fmla="*/ 24 w 73"/>
                  <a:gd name="T25" fmla="*/ 75 h 82"/>
                  <a:gd name="T26" fmla="*/ 18 w 73"/>
                  <a:gd name="T27" fmla="*/ 61 h 82"/>
                  <a:gd name="T28" fmla="*/ 12 w 73"/>
                  <a:gd name="T29" fmla="*/ 36 h 82"/>
                  <a:gd name="T30" fmla="*/ 27 w 73"/>
                  <a:gd name="T31" fmla="*/ 41 h 82"/>
                  <a:gd name="T32" fmla="*/ 33 w 73"/>
                  <a:gd name="T33" fmla="*/ 42 h 82"/>
                  <a:gd name="T34" fmla="*/ 37 w 73"/>
                  <a:gd name="T35" fmla="*/ 41 h 82"/>
                  <a:gd name="T36" fmla="*/ 39 w 73"/>
                  <a:gd name="T37" fmla="*/ 36 h 82"/>
                  <a:gd name="T38" fmla="*/ 40 w 73"/>
                  <a:gd name="T39" fmla="*/ 14 h 82"/>
                  <a:gd name="T40" fmla="*/ 55 w 73"/>
                  <a:gd name="T41" fmla="*/ 36 h 82"/>
                  <a:gd name="T42" fmla="*/ 63 w 73"/>
                  <a:gd name="T43" fmla="*/ 50 h 82"/>
                  <a:gd name="T44" fmla="*/ 70 w 73"/>
                  <a:gd name="T45" fmla="*/ 52 h 82"/>
                  <a:gd name="T46" fmla="*/ 71 w 73"/>
                  <a:gd name="T47" fmla="*/ 44 h 82"/>
                  <a:gd name="T48" fmla="*/ 64 w 73"/>
                  <a:gd name="T49" fmla="*/ 31 h 82"/>
                  <a:gd name="T50" fmla="*/ 37 w 73"/>
                  <a:gd name="T51" fmla="*/ 1 h 82"/>
                  <a:gd name="T52" fmla="*/ 32 w 73"/>
                  <a:gd name="T5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82">
                    <a:moveTo>
                      <a:pt x="32" y="2"/>
                    </a:moveTo>
                    <a:cubicBezTo>
                      <a:pt x="31" y="2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6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1" y="29"/>
                      <a:pt x="14" y="28"/>
                      <a:pt x="9" y="24"/>
                    </a:cubicBezTo>
                    <a:cubicBezTo>
                      <a:pt x="8" y="23"/>
                      <a:pt x="6" y="23"/>
                      <a:pt x="4" y="23"/>
                    </a:cubicBezTo>
                    <a:cubicBezTo>
                      <a:pt x="3" y="24"/>
                      <a:pt x="1" y="26"/>
                      <a:pt x="1" y="28"/>
                    </a:cubicBezTo>
                    <a:cubicBezTo>
                      <a:pt x="0" y="42"/>
                      <a:pt x="4" y="54"/>
                      <a:pt x="9" y="65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80"/>
                      <a:pt x="18" y="82"/>
                      <a:pt x="20" y="81"/>
                    </a:cubicBezTo>
                    <a:cubicBezTo>
                      <a:pt x="23" y="80"/>
                      <a:pt x="24" y="78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53"/>
                      <a:pt x="12" y="45"/>
                      <a:pt x="12" y="36"/>
                    </a:cubicBezTo>
                    <a:cubicBezTo>
                      <a:pt x="17" y="38"/>
                      <a:pt x="22" y="40"/>
                      <a:pt x="27" y="4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6" y="42"/>
                      <a:pt x="37" y="41"/>
                    </a:cubicBezTo>
                    <a:cubicBezTo>
                      <a:pt x="39" y="40"/>
                      <a:pt x="39" y="38"/>
                      <a:pt x="39" y="36"/>
                    </a:cubicBezTo>
                    <a:cubicBezTo>
                      <a:pt x="39" y="36"/>
                      <a:pt x="40" y="18"/>
                      <a:pt x="40" y="14"/>
                    </a:cubicBezTo>
                    <a:cubicBezTo>
                      <a:pt x="46" y="19"/>
                      <a:pt x="51" y="28"/>
                      <a:pt x="55" y="3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4" y="52"/>
                      <a:pt x="67" y="53"/>
                      <a:pt x="70" y="52"/>
                    </a:cubicBezTo>
                    <a:cubicBezTo>
                      <a:pt x="72" y="50"/>
                      <a:pt x="73" y="47"/>
                      <a:pt x="71" y="44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58" y="19"/>
                      <a:pt x="50" y="4"/>
                      <a:pt x="37" y="1"/>
                    </a:cubicBezTo>
                    <a:cubicBezTo>
                      <a:pt x="35" y="0"/>
                      <a:pt x="34" y="1"/>
                      <a:pt x="3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1" name="Freeform 17"/>
              <p:cNvSpPr>
                <a:spLocks/>
              </p:cNvSpPr>
              <p:nvPr/>
            </p:nvSpPr>
            <p:spPr bwMode="auto">
              <a:xfrm>
                <a:off x="4400" y="2283"/>
                <a:ext cx="125" cy="361"/>
              </a:xfrm>
              <a:custGeom>
                <a:avLst/>
                <a:gdLst>
                  <a:gd name="T0" fmla="*/ 153 w 153"/>
                  <a:gd name="T1" fmla="*/ 283 h 443"/>
                  <a:gd name="T2" fmla="*/ 97 w 153"/>
                  <a:gd name="T3" fmla="*/ 127 h 443"/>
                  <a:gd name="T4" fmla="*/ 109 w 153"/>
                  <a:gd name="T5" fmla="*/ 52 h 443"/>
                  <a:gd name="T6" fmla="*/ 91 w 153"/>
                  <a:gd name="T7" fmla="*/ 11 h 443"/>
                  <a:gd name="T8" fmla="*/ 35 w 153"/>
                  <a:gd name="T9" fmla="*/ 23 h 443"/>
                  <a:gd name="T10" fmla="*/ 16 w 153"/>
                  <a:gd name="T11" fmla="*/ 99 h 443"/>
                  <a:gd name="T12" fmla="*/ 20 w 153"/>
                  <a:gd name="T13" fmla="*/ 277 h 443"/>
                  <a:gd name="T14" fmla="*/ 141 w 153"/>
                  <a:gd name="T15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443">
                    <a:moveTo>
                      <a:pt x="153" y="283"/>
                    </a:moveTo>
                    <a:cubicBezTo>
                      <a:pt x="103" y="282"/>
                      <a:pt x="95" y="161"/>
                      <a:pt x="97" y="127"/>
                    </a:cubicBezTo>
                    <a:cubicBezTo>
                      <a:pt x="98" y="103"/>
                      <a:pt x="103" y="75"/>
                      <a:pt x="109" y="52"/>
                    </a:cubicBezTo>
                    <a:cubicBezTo>
                      <a:pt x="116" y="21"/>
                      <a:pt x="123" y="19"/>
                      <a:pt x="91" y="11"/>
                    </a:cubicBezTo>
                    <a:cubicBezTo>
                      <a:pt x="66" y="4"/>
                      <a:pt x="50" y="0"/>
                      <a:pt x="35" y="23"/>
                    </a:cubicBezTo>
                    <a:cubicBezTo>
                      <a:pt x="23" y="43"/>
                      <a:pt x="21" y="76"/>
                      <a:pt x="16" y="99"/>
                    </a:cubicBezTo>
                    <a:cubicBezTo>
                      <a:pt x="5" y="156"/>
                      <a:pt x="0" y="222"/>
                      <a:pt x="20" y="277"/>
                    </a:cubicBezTo>
                    <a:cubicBezTo>
                      <a:pt x="45" y="346"/>
                      <a:pt x="91" y="394"/>
                      <a:pt x="141" y="4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2" name="Freeform 18"/>
              <p:cNvSpPr>
                <a:spLocks/>
              </p:cNvSpPr>
              <p:nvPr/>
            </p:nvSpPr>
            <p:spPr bwMode="auto">
              <a:xfrm>
                <a:off x="4398" y="2278"/>
                <a:ext cx="131" cy="370"/>
              </a:xfrm>
              <a:custGeom>
                <a:avLst/>
                <a:gdLst>
                  <a:gd name="T0" fmla="*/ 34 w 161"/>
                  <a:gd name="T1" fmla="*/ 26 h 454"/>
                  <a:gd name="T2" fmla="*/ 17 w 161"/>
                  <a:gd name="T3" fmla="*/ 87 h 454"/>
                  <a:gd name="T4" fmla="*/ 14 w 161"/>
                  <a:gd name="T5" fmla="*/ 104 h 454"/>
                  <a:gd name="T6" fmla="*/ 18 w 161"/>
                  <a:gd name="T7" fmla="*/ 285 h 454"/>
                  <a:gd name="T8" fmla="*/ 141 w 161"/>
                  <a:gd name="T9" fmla="*/ 452 h 454"/>
                  <a:gd name="T10" fmla="*/ 148 w 161"/>
                  <a:gd name="T11" fmla="*/ 452 h 454"/>
                  <a:gd name="T12" fmla="*/ 148 w 161"/>
                  <a:gd name="T13" fmla="*/ 445 h 454"/>
                  <a:gd name="T14" fmla="*/ 28 w 161"/>
                  <a:gd name="T15" fmla="*/ 281 h 454"/>
                  <a:gd name="T16" fmla="*/ 24 w 161"/>
                  <a:gd name="T17" fmla="*/ 106 h 454"/>
                  <a:gd name="T18" fmla="*/ 27 w 161"/>
                  <a:gd name="T19" fmla="*/ 89 h 454"/>
                  <a:gd name="T20" fmla="*/ 43 w 161"/>
                  <a:gd name="T21" fmla="*/ 32 h 454"/>
                  <a:gd name="T22" fmla="*/ 93 w 161"/>
                  <a:gd name="T23" fmla="*/ 22 h 454"/>
                  <a:gd name="T24" fmla="*/ 112 w 161"/>
                  <a:gd name="T25" fmla="*/ 29 h 454"/>
                  <a:gd name="T26" fmla="*/ 110 w 161"/>
                  <a:gd name="T27" fmla="*/ 45 h 454"/>
                  <a:gd name="T28" fmla="*/ 107 w 161"/>
                  <a:gd name="T29" fmla="*/ 57 h 454"/>
                  <a:gd name="T30" fmla="*/ 95 w 161"/>
                  <a:gd name="T31" fmla="*/ 132 h 454"/>
                  <a:gd name="T32" fmla="*/ 129 w 161"/>
                  <a:gd name="T33" fmla="*/ 281 h 454"/>
                  <a:gd name="T34" fmla="*/ 156 w 161"/>
                  <a:gd name="T35" fmla="*/ 294 h 454"/>
                  <a:gd name="T36" fmla="*/ 161 w 161"/>
                  <a:gd name="T37" fmla="*/ 289 h 454"/>
                  <a:gd name="T38" fmla="*/ 156 w 161"/>
                  <a:gd name="T39" fmla="*/ 284 h 454"/>
                  <a:gd name="T40" fmla="*/ 136 w 161"/>
                  <a:gd name="T41" fmla="*/ 274 h 454"/>
                  <a:gd name="T42" fmla="*/ 105 w 161"/>
                  <a:gd name="T43" fmla="*/ 133 h 454"/>
                  <a:gd name="T44" fmla="*/ 117 w 161"/>
                  <a:gd name="T45" fmla="*/ 59 h 454"/>
                  <a:gd name="T46" fmla="*/ 120 w 161"/>
                  <a:gd name="T47" fmla="*/ 48 h 454"/>
                  <a:gd name="T48" fmla="*/ 121 w 161"/>
                  <a:gd name="T49" fmla="*/ 24 h 454"/>
                  <a:gd name="T50" fmla="*/ 95 w 161"/>
                  <a:gd name="T51" fmla="*/ 12 h 454"/>
                  <a:gd name="T52" fmla="*/ 34 w 161"/>
                  <a:gd name="T53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1" h="454">
                    <a:moveTo>
                      <a:pt x="34" y="26"/>
                    </a:moveTo>
                    <a:cubicBezTo>
                      <a:pt x="24" y="43"/>
                      <a:pt x="20" y="66"/>
                      <a:pt x="17" y="8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0" y="180"/>
                      <a:pt x="1" y="239"/>
                      <a:pt x="18" y="285"/>
                    </a:cubicBezTo>
                    <a:cubicBezTo>
                      <a:pt x="44" y="355"/>
                      <a:pt x="91" y="404"/>
                      <a:pt x="141" y="452"/>
                    </a:cubicBezTo>
                    <a:cubicBezTo>
                      <a:pt x="143" y="454"/>
                      <a:pt x="146" y="454"/>
                      <a:pt x="148" y="452"/>
                    </a:cubicBezTo>
                    <a:cubicBezTo>
                      <a:pt x="150" y="450"/>
                      <a:pt x="150" y="447"/>
                      <a:pt x="148" y="445"/>
                    </a:cubicBezTo>
                    <a:cubicBezTo>
                      <a:pt x="99" y="398"/>
                      <a:pt x="53" y="349"/>
                      <a:pt x="28" y="281"/>
                    </a:cubicBezTo>
                    <a:cubicBezTo>
                      <a:pt x="11" y="237"/>
                      <a:pt x="10" y="180"/>
                      <a:pt x="24" y="10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0" y="69"/>
                      <a:pt x="34" y="46"/>
                      <a:pt x="43" y="32"/>
                    </a:cubicBezTo>
                    <a:cubicBezTo>
                      <a:pt x="55" y="12"/>
                      <a:pt x="67" y="15"/>
                      <a:pt x="93" y="22"/>
                    </a:cubicBezTo>
                    <a:cubicBezTo>
                      <a:pt x="101" y="24"/>
                      <a:pt x="111" y="27"/>
                      <a:pt x="112" y="29"/>
                    </a:cubicBezTo>
                    <a:cubicBezTo>
                      <a:pt x="114" y="32"/>
                      <a:pt x="112" y="37"/>
                      <a:pt x="110" y="45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03" y="72"/>
                      <a:pt x="96" y="103"/>
                      <a:pt x="95" y="132"/>
                    </a:cubicBezTo>
                    <a:cubicBezTo>
                      <a:pt x="94" y="155"/>
                      <a:pt x="96" y="247"/>
                      <a:pt x="129" y="281"/>
                    </a:cubicBezTo>
                    <a:cubicBezTo>
                      <a:pt x="137" y="290"/>
                      <a:pt x="146" y="294"/>
                      <a:pt x="156" y="294"/>
                    </a:cubicBezTo>
                    <a:cubicBezTo>
                      <a:pt x="159" y="294"/>
                      <a:pt x="161" y="292"/>
                      <a:pt x="161" y="289"/>
                    </a:cubicBezTo>
                    <a:cubicBezTo>
                      <a:pt x="161" y="286"/>
                      <a:pt x="159" y="284"/>
                      <a:pt x="156" y="284"/>
                    </a:cubicBezTo>
                    <a:cubicBezTo>
                      <a:pt x="149" y="284"/>
                      <a:pt x="142" y="280"/>
                      <a:pt x="136" y="274"/>
                    </a:cubicBezTo>
                    <a:cubicBezTo>
                      <a:pt x="109" y="245"/>
                      <a:pt x="104" y="160"/>
                      <a:pt x="105" y="133"/>
                    </a:cubicBezTo>
                    <a:cubicBezTo>
                      <a:pt x="106" y="112"/>
                      <a:pt x="110" y="85"/>
                      <a:pt x="117" y="59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23" y="37"/>
                      <a:pt x="125" y="30"/>
                      <a:pt x="121" y="24"/>
                    </a:cubicBezTo>
                    <a:cubicBezTo>
                      <a:pt x="118" y="18"/>
                      <a:pt x="111" y="16"/>
                      <a:pt x="95" y="12"/>
                    </a:cubicBezTo>
                    <a:cubicBezTo>
                      <a:pt x="70" y="5"/>
                      <a:pt x="50" y="0"/>
                      <a:pt x="34" y="2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3" name="Freeform 19"/>
              <p:cNvSpPr>
                <a:spLocks/>
              </p:cNvSpPr>
              <p:nvPr/>
            </p:nvSpPr>
            <p:spPr bwMode="auto">
              <a:xfrm>
                <a:off x="5319" y="2272"/>
                <a:ext cx="93" cy="345"/>
              </a:xfrm>
              <a:custGeom>
                <a:avLst/>
                <a:gdLst>
                  <a:gd name="T0" fmla="*/ 0 w 114"/>
                  <a:gd name="T1" fmla="*/ 284 h 423"/>
                  <a:gd name="T2" fmla="*/ 36 w 114"/>
                  <a:gd name="T3" fmla="*/ 144 h 423"/>
                  <a:gd name="T4" fmla="*/ 8 w 114"/>
                  <a:gd name="T5" fmla="*/ 25 h 423"/>
                  <a:gd name="T6" fmla="*/ 55 w 114"/>
                  <a:gd name="T7" fmla="*/ 6 h 423"/>
                  <a:gd name="T8" fmla="*/ 88 w 114"/>
                  <a:gd name="T9" fmla="*/ 63 h 423"/>
                  <a:gd name="T10" fmla="*/ 111 w 114"/>
                  <a:gd name="T11" fmla="*/ 203 h 423"/>
                  <a:gd name="T12" fmla="*/ 7 w 114"/>
                  <a:gd name="T13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23">
                    <a:moveTo>
                      <a:pt x="0" y="284"/>
                    </a:moveTo>
                    <a:cubicBezTo>
                      <a:pt x="42" y="271"/>
                      <a:pt x="38" y="179"/>
                      <a:pt x="36" y="144"/>
                    </a:cubicBezTo>
                    <a:cubicBezTo>
                      <a:pt x="34" y="99"/>
                      <a:pt x="16" y="65"/>
                      <a:pt x="8" y="25"/>
                    </a:cubicBezTo>
                    <a:cubicBezTo>
                      <a:pt x="24" y="18"/>
                      <a:pt x="39" y="0"/>
                      <a:pt x="55" y="6"/>
                    </a:cubicBezTo>
                    <a:cubicBezTo>
                      <a:pt x="69" y="11"/>
                      <a:pt x="83" y="50"/>
                      <a:pt x="88" y="63"/>
                    </a:cubicBezTo>
                    <a:cubicBezTo>
                      <a:pt x="104" y="107"/>
                      <a:pt x="108" y="156"/>
                      <a:pt x="111" y="203"/>
                    </a:cubicBezTo>
                    <a:cubicBezTo>
                      <a:pt x="114" y="279"/>
                      <a:pt x="89" y="393"/>
                      <a:pt x="7" y="42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4" name="Freeform 20"/>
              <p:cNvSpPr>
                <a:spLocks/>
              </p:cNvSpPr>
              <p:nvPr/>
            </p:nvSpPr>
            <p:spPr bwMode="auto">
              <a:xfrm>
                <a:off x="5315" y="2269"/>
                <a:ext cx="102" cy="353"/>
              </a:xfrm>
              <a:custGeom>
                <a:avLst/>
                <a:gdLst>
                  <a:gd name="T0" fmla="*/ 25 w 125"/>
                  <a:gd name="T1" fmla="*/ 16 h 433"/>
                  <a:gd name="T2" fmla="*/ 10 w 125"/>
                  <a:gd name="T3" fmla="*/ 24 h 433"/>
                  <a:gd name="T4" fmla="*/ 7 w 125"/>
                  <a:gd name="T5" fmla="*/ 30 h 433"/>
                  <a:gd name="T6" fmla="*/ 19 w 125"/>
                  <a:gd name="T7" fmla="*/ 73 h 433"/>
                  <a:gd name="T8" fmla="*/ 36 w 125"/>
                  <a:gd name="T9" fmla="*/ 149 h 433"/>
                  <a:gd name="T10" fmla="*/ 4 w 125"/>
                  <a:gd name="T11" fmla="*/ 283 h 433"/>
                  <a:gd name="T12" fmla="*/ 1 w 125"/>
                  <a:gd name="T13" fmla="*/ 289 h 433"/>
                  <a:gd name="T14" fmla="*/ 7 w 125"/>
                  <a:gd name="T15" fmla="*/ 292 h 433"/>
                  <a:gd name="T16" fmla="*/ 47 w 125"/>
                  <a:gd name="T17" fmla="*/ 183 h 433"/>
                  <a:gd name="T18" fmla="*/ 46 w 125"/>
                  <a:gd name="T19" fmla="*/ 148 h 433"/>
                  <a:gd name="T20" fmla="*/ 29 w 125"/>
                  <a:gd name="T21" fmla="*/ 70 h 433"/>
                  <a:gd name="T22" fmla="*/ 18 w 125"/>
                  <a:gd name="T23" fmla="*/ 31 h 433"/>
                  <a:gd name="T24" fmla="*/ 31 w 125"/>
                  <a:gd name="T25" fmla="*/ 24 h 433"/>
                  <a:gd name="T26" fmla="*/ 58 w 125"/>
                  <a:gd name="T27" fmla="*/ 15 h 433"/>
                  <a:gd name="T28" fmla="*/ 87 w 125"/>
                  <a:gd name="T29" fmla="*/ 67 h 433"/>
                  <a:gd name="T30" fmla="*/ 88 w 125"/>
                  <a:gd name="T31" fmla="*/ 69 h 433"/>
                  <a:gd name="T32" fmla="*/ 110 w 125"/>
                  <a:gd name="T33" fmla="*/ 207 h 433"/>
                  <a:gd name="T34" fmla="*/ 10 w 125"/>
                  <a:gd name="T35" fmla="*/ 422 h 433"/>
                  <a:gd name="T36" fmla="*/ 7 w 125"/>
                  <a:gd name="T37" fmla="*/ 429 h 433"/>
                  <a:gd name="T38" fmla="*/ 14 w 125"/>
                  <a:gd name="T39" fmla="*/ 432 h 433"/>
                  <a:gd name="T40" fmla="*/ 121 w 125"/>
                  <a:gd name="T41" fmla="*/ 206 h 433"/>
                  <a:gd name="T42" fmla="*/ 98 w 125"/>
                  <a:gd name="T43" fmla="*/ 66 h 433"/>
                  <a:gd name="T44" fmla="*/ 97 w 125"/>
                  <a:gd name="T45" fmla="*/ 64 h 433"/>
                  <a:gd name="T46" fmla="*/ 61 w 125"/>
                  <a:gd name="T47" fmla="*/ 5 h 433"/>
                  <a:gd name="T48" fmla="*/ 25 w 125"/>
                  <a:gd name="T49" fmla="*/ 1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433">
                    <a:moveTo>
                      <a:pt x="25" y="16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6"/>
                      <a:pt x="7" y="28"/>
                      <a:pt x="7" y="30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7" y="96"/>
                      <a:pt x="34" y="120"/>
                      <a:pt x="36" y="149"/>
                    </a:cubicBezTo>
                    <a:cubicBezTo>
                      <a:pt x="38" y="179"/>
                      <a:pt x="42" y="271"/>
                      <a:pt x="4" y="283"/>
                    </a:cubicBezTo>
                    <a:cubicBezTo>
                      <a:pt x="1" y="283"/>
                      <a:pt x="0" y="286"/>
                      <a:pt x="1" y="289"/>
                    </a:cubicBezTo>
                    <a:cubicBezTo>
                      <a:pt x="1" y="292"/>
                      <a:pt x="4" y="293"/>
                      <a:pt x="7" y="292"/>
                    </a:cubicBezTo>
                    <a:cubicBezTo>
                      <a:pt x="40" y="283"/>
                      <a:pt x="47" y="232"/>
                      <a:pt x="47" y="183"/>
                    </a:cubicBezTo>
                    <a:cubicBezTo>
                      <a:pt x="47" y="171"/>
                      <a:pt x="47" y="159"/>
                      <a:pt x="46" y="148"/>
                    </a:cubicBezTo>
                    <a:cubicBezTo>
                      <a:pt x="45" y="119"/>
                      <a:pt x="37" y="94"/>
                      <a:pt x="29" y="70"/>
                    </a:cubicBezTo>
                    <a:cubicBezTo>
                      <a:pt x="29" y="70"/>
                      <a:pt x="20" y="37"/>
                      <a:pt x="18" y="31"/>
                    </a:cubicBezTo>
                    <a:cubicBezTo>
                      <a:pt x="23" y="29"/>
                      <a:pt x="31" y="24"/>
                      <a:pt x="31" y="24"/>
                    </a:cubicBezTo>
                    <a:cubicBezTo>
                      <a:pt x="41" y="18"/>
                      <a:pt x="50" y="12"/>
                      <a:pt x="58" y="15"/>
                    </a:cubicBezTo>
                    <a:cubicBezTo>
                      <a:pt x="69" y="19"/>
                      <a:pt x="83" y="55"/>
                      <a:pt x="87" y="67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104" y="113"/>
                      <a:pt x="108" y="163"/>
                      <a:pt x="110" y="207"/>
                    </a:cubicBezTo>
                    <a:cubicBezTo>
                      <a:pt x="114" y="268"/>
                      <a:pt x="97" y="391"/>
                      <a:pt x="10" y="422"/>
                    </a:cubicBezTo>
                    <a:cubicBezTo>
                      <a:pt x="8" y="423"/>
                      <a:pt x="6" y="426"/>
                      <a:pt x="7" y="429"/>
                    </a:cubicBezTo>
                    <a:cubicBezTo>
                      <a:pt x="8" y="431"/>
                      <a:pt x="11" y="433"/>
                      <a:pt x="14" y="432"/>
                    </a:cubicBezTo>
                    <a:cubicBezTo>
                      <a:pt x="94" y="403"/>
                      <a:pt x="125" y="295"/>
                      <a:pt x="121" y="206"/>
                    </a:cubicBezTo>
                    <a:cubicBezTo>
                      <a:pt x="118" y="162"/>
                      <a:pt x="115" y="111"/>
                      <a:pt x="98" y="66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87" y="38"/>
                      <a:pt x="76" y="10"/>
                      <a:pt x="61" y="5"/>
                    </a:cubicBezTo>
                    <a:cubicBezTo>
                      <a:pt x="48" y="0"/>
                      <a:pt x="37" y="8"/>
                      <a:pt x="25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5" name="Freeform 21"/>
              <p:cNvSpPr>
                <a:spLocks/>
              </p:cNvSpPr>
              <p:nvPr/>
            </p:nvSpPr>
            <p:spPr bwMode="auto">
              <a:xfrm>
                <a:off x="4684" y="2480"/>
                <a:ext cx="499" cy="309"/>
              </a:xfrm>
              <a:custGeom>
                <a:avLst/>
                <a:gdLst>
                  <a:gd name="T0" fmla="*/ 168 w 612"/>
                  <a:gd name="T1" fmla="*/ 0 h 378"/>
                  <a:gd name="T2" fmla="*/ 106 w 612"/>
                  <a:gd name="T3" fmla="*/ 34 h 378"/>
                  <a:gd name="T4" fmla="*/ 51 w 612"/>
                  <a:gd name="T5" fmla="*/ 67 h 378"/>
                  <a:gd name="T6" fmla="*/ 4 w 612"/>
                  <a:gd name="T7" fmla="*/ 174 h 378"/>
                  <a:gd name="T8" fmla="*/ 21 w 612"/>
                  <a:gd name="T9" fmla="*/ 294 h 378"/>
                  <a:gd name="T10" fmla="*/ 126 w 612"/>
                  <a:gd name="T11" fmla="*/ 357 h 378"/>
                  <a:gd name="T12" fmla="*/ 253 w 612"/>
                  <a:gd name="T13" fmla="*/ 369 h 378"/>
                  <a:gd name="T14" fmla="*/ 375 w 612"/>
                  <a:gd name="T15" fmla="*/ 374 h 378"/>
                  <a:gd name="T16" fmla="*/ 491 w 612"/>
                  <a:gd name="T17" fmla="*/ 335 h 378"/>
                  <a:gd name="T18" fmla="*/ 575 w 612"/>
                  <a:gd name="T19" fmla="*/ 277 h 378"/>
                  <a:gd name="T20" fmla="*/ 578 w 612"/>
                  <a:gd name="T21" fmla="*/ 94 h 378"/>
                  <a:gd name="T22" fmla="*/ 508 w 612"/>
                  <a:gd name="T23" fmla="*/ 49 h 378"/>
                  <a:gd name="T24" fmla="*/ 436 w 612"/>
                  <a:gd name="T25" fmla="*/ 7 h 378"/>
                  <a:gd name="T26" fmla="*/ 405 w 612"/>
                  <a:gd name="T27" fmla="*/ 102 h 378"/>
                  <a:gd name="T28" fmla="*/ 303 w 612"/>
                  <a:gd name="T29" fmla="*/ 135 h 378"/>
                  <a:gd name="T30" fmla="*/ 161 w 612"/>
                  <a:gd name="T31" fmla="*/ 2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2" h="378">
                    <a:moveTo>
                      <a:pt x="168" y="0"/>
                    </a:moveTo>
                    <a:cubicBezTo>
                      <a:pt x="148" y="5"/>
                      <a:pt x="126" y="25"/>
                      <a:pt x="106" y="34"/>
                    </a:cubicBezTo>
                    <a:cubicBezTo>
                      <a:pt x="87" y="43"/>
                      <a:pt x="67" y="53"/>
                      <a:pt x="51" y="67"/>
                    </a:cubicBezTo>
                    <a:cubicBezTo>
                      <a:pt x="17" y="95"/>
                      <a:pt x="8" y="133"/>
                      <a:pt x="4" y="174"/>
                    </a:cubicBezTo>
                    <a:cubicBezTo>
                      <a:pt x="0" y="214"/>
                      <a:pt x="4" y="260"/>
                      <a:pt x="21" y="294"/>
                    </a:cubicBezTo>
                    <a:cubicBezTo>
                      <a:pt x="43" y="338"/>
                      <a:pt x="81" y="349"/>
                      <a:pt x="126" y="357"/>
                    </a:cubicBezTo>
                    <a:cubicBezTo>
                      <a:pt x="168" y="363"/>
                      <a:pt x="211" y="361"/>
                      <a:pt x="253" y="369"/>
                    </a:cubicBezTo>
                    <a:cubicBezTo>
                      <a:pt x="292" y="377"/>
                      <a:pt x="334" y="378"/>
                      <a:pt x="375" y="374"/>
                    </a:cubicBezTo>
                    <a:cubicBezTo>
                      <a:pt x="420" y="369"/>
                      <a:pt x="451" y="352"/>
                      <a:pt x="491" y="335"/>
                    </a:cubicBezTo>
                    <a:cubicBezTo>
                      <a:pt x="520" y="321"/>
                      <a:pt x="557" y="306"/>
                      <a:pt x="575" y="277"/>
                    </a:cubicBezTo>
                    <a:cubicBezTo>
                      <a:pt x="600" y="234"/>
                      <a:pt x="612" y="135"/>
                      <a:pt x="578" y="94"/>
                    </a:cubicBezTo>
                    <a:cubicBezTo>
                      <a:pt x="559" y="71"/>
                      <a:pt x="534" y="63"/>
                      <a:pt x="508" y="49"/>
                    </a:cubicBezTo>
                    <a:cubicBezTo>
                      <a:pt x="485" y="37"/>
                      <a:pt x="460" y="17"/>
                      <a:pt x="436" y="7"/>
                    </a:cubicBezTo>
                    <a:cubicBezTo>
                      <a:pt x="433" y="52"/>
                      <a:pt x="447" y="71"/>
                      <a:pt x="405" y="102"/>
                    </a:cubicBezTo>
                    <a:cubicBezTo>
                      <a:pt x="375" y="124"/>
                      <a:pt x="339" y="134"/>
                      <a:pt x="303" y="135"/>
                    </a:cubicBezTo>
                    <a:cubicBezTo>
                      <a:pt x="236" y="135"/>
                      <a:pt x="162" y="96"/>
                      <a:pt x="161" y="20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6" name="Freeform 22"/>
              <p:cNvSpPr>
                <a:spLocks/>
              </p:cNvSpPr>
              <p:nvPr/>
            </p:nvSpPr>
            <p:spPr bwMode="auto">
              <a:xfrm>
                <a:off x="4800" y="2775"/>
                <a:ext cx="235" cy="30"/>
              </a:xfrm>
              <a:custGeom>
                <a:avLst/>
                <a:gdLst>
                  <a:gd name="T0" fmla="*/ 0 w 287"/>
                  <a:gd name="T1" fmla="*/ 4 h 37"/>
                  <a:gd name="T2" fmla="*/ 45 w 287"/>
                  <a:gd name="T3" fmla="*/ 19 h 37"/>
                  <a:gd name="T4" fmla="*/ 79 w 287"/>
                  <a:gd name="T5" fmla="*/ 28 h 37"/>
                  <a:gd name="T6" fmla="*/ 111 w 287"/>
                  <a:gd name="T7" fmla="*/ 27 h 37"/>
                  <a:gd name="T8" fmla="*/ 150 w 287"/>
                  <a:gd name="T9" fmla="*/ 34 h 37"/>
                  <a:gd name="T10" fmla="*/ 216 w 287"/>
                  <a:gd name="T11" fmla="*/ 29 h 37"/>
                  <a:gd name="T12" fmla="*/ 279 w 287"/>
                  <a:gd name="T13" fmla="*/ 6 h 37"/>
                  <a:gd name="T14" fmla="*/ 287 w 287"/>
                  <a:gd name="T15" fmla="*/ 1 h 37"/>
                  <a:gd name="T16" fmla="*/ 211 w 287"/>
                  <a:gd name="T17" fmla="*/ 6 h 37"/>
                  <a:gd name="T18" fmla="*/ 130 w 287"/>
                  <a:gd name="T19" fmla="*/ 14 h 37"/>
                  <a:gd name="T20" fmla="*/ 71 w 287"/>
                  <a:gd name="T21" fmla="*/ 8 h 37"/>
                  <a:gd name="T22" fmla="*/ 41 w 287"/>
                  <a:gd name="T23" fmla="*/ 6 h 37"/>
                  <a:gd name="T24" fmla="*/ 8 w 287"/>
                  <a:gd name="T2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7">
                    <a:moveTo>
                      <a:pt x="0" y="4"/>
                    </a:moveTo>
                    <a:cubicBezTo>
                      <a:pt x="10" y="15"/>
                      <a:pt x="31" y="17"/>
                      <a:pt x="45" y="19"/>
                    </a:cubicBezTo>
                    <a:cubicBezTo>
                      <a:pt x="57" y="21"/>
                      <a:pt x="68" y="27"/>
                      <a:pt x="79" y="28"/>
                    </a:cubicBezTo>
                    <a:cubicBezTo>
                      <a:pt x="90" y="30"/>
                      <a:pt x="100" y="27"/>
                      <a:pt x="111" y="27"/>
                    </a:cubicBezTo>
                    <a:cubicBezTo>
                      <a:pt x="124" y="27"/>
                      <a:pt x="136" y="32"/>
                      <a:pt x="150" y="34"/>
                    </a:cubicBezTo>
                    <a:cubicBezTo>
                      <a:pt x="172" y="37"/>
                      <a:pt x="195" y="32"/>
                      <a:pt x="216" y="29"/>
                    </a:cubicBezTo>
                    <a:cubicBezTo>
                      <a:pt x="237" y="25"/>
                      <a:pt x="260" y="17"/>
                      <a:pt x="279" y="6"/>
                    </a:cubicBezTo>
                    <a:cubicBezTo>
                      <a:pt x="282" y="5"/>
                      <a:pt x="285" y="3"/>
                      <a:pt x="287" y="1"/>
                    </a:cubicBezTo>
                    <a:cubicBezTo>
                      <a:pt x="262" y="0"/>
                      <a:pt x="236" y="5"/>
                      <a:pt x="211" y="6"/>
                    </a:cubicBezTo>
                    <a:cubicBezTo>
                      <a:pt x="183" y="8"/>
                      <a:pt x="157" y="13"/>
                      <a:pt x="130" y="14"/>
                    </a:cubicBezTo>
                    <a:cubicBezTo>
                      <a:pt x="111" y="15"/>
                      <a:pt x="91" y="10"/>
                      <a:pt x="71" y="8"/>
                    </a:cubicBezTo>
                    <a:cubicBezTo>
                      <a:pt x="61" y="6"/>
                      <a:pt x="52" y="6"/>
                      <a:pt x="41" y="6"/>
                    </a:cubicBezTo>
                    <a:cubicBezTo>
                      <a:pt x="30" y="7"/>
                      <a:pt x="18" y="1"/>
                      <a:pt x="8" y="3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7" name="Freeform 23"/>
              <p:cNvSpPr>
                <a:spLocks/>
              </p:cNvSpPr>
              <p:nvPr/>
            </p:nvSpPr>
            <p:spPr bwMode="auto">
              <a:xfrm>
                <a:off x="4820" y="2785"/>
                <a:ext cx="139" cy="119"/>
              </a:xfrm>
              <a:custGeom>
                <a:avLst/>
                <a:gdLst>
                  <a:gd name="T0" fmla="*/ 81 w 170"/>
                  <a:gd name="T1" fmla="*/ 9 h 146"/>
                  <a:gd name="T2" fmla="*/ 45 w 170"/>
                  <a:gd name="T3" fmla="*/ 39 h 146"/>
                  <a:gd name="T4" fmla="*/ 17 w 170"/>
                  <a:gd name="T5" fmla="*/ 57 h 146"/>
                  <a:gd name="T6" fmla="*/ 19 w 170"/>
                  <a:gd name="T7" fmla="*/ 82 h 146"/>
                  <a:gd name="T8" fmla="*/ 55 w 170"/>
                  <a:gd name="T9" fmla="*/ 92 h 146"/>
                  <a:gd name="T10" fmla="*/ 49 w 170"/>
                  <a:gd name="T11" fmla="*/ 130 h 146"/>
                  <a:gd name="T12" fmla="*/ 91 w 170"/>
                  <a:gd name="T13" fmla="*/ 120 h 146"/>
                  <a:gd name="T14" fmla="*/ 145 w 170"/>
                  <a:gd name="T15" fmla="*/ 143 h 146"/>
                  <a:gd name="T16" fmla="*/ 157 w 170"/>
                  <a:gd name="T17" fmla="*/ 130 h 146"/>
                  <a:gd name="T18" fmla="*/ 152 w 170"/>
                  <a:gd name="T19" fmla="*/ 103 h 146"/>
                  <a:gd name="T20" fmla="*/ 128 w 170"/>
                  <a:gd name="T2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146">
                    <a:moveTo>
                      <a:pt x="81" y="9"/>
                    </a:moveTo>
                    <a:cubicBezTo>
                      <a:pt x="67" y="13"/>
                      <a:pt x="55" y="29"/>
                      <a:pt x="45" y="39"/>
                    </a:cubicBezTo>
                    <a:cubicBezTo>
                      <a:pt x="35" y="49"/>
                      <a:pt x="29" y="53"/>
                      <a:pt x="17" y="57"/>
                    </a:cubicBezTo>
                    <a:cubicBezTo>
                      <a:pt x="0" y="62"/>
                      <a:pt x="2" y="75"/>
                      <a:pt x="19" y="82"/>
                    </a:cubicBezTo>
                    <a:cubicBezTo>
                      <a:pt x="31" y="88"/>
                      <a:pt x="46" y="84"/>
                      <a:pt x="55" y="92"/>
                    </a:cubicBezTo>
                    <a:cubicBezTo>
                      <a:pt x="32" y="95"/>
                      <a:pt x="33" y="118"/>
                      <a:pt x="49" y="130"/>
                    </a:cubicBezTo>
                    <a:cubicBezTo>
                      <a:pt x="67" y="143"/>
                      <a:pt x="82" y="138"/>
                      <a:pt x="91" y="120"/>
                    </a:cubicBezTo>
                    <a:cubicBezTo>
                      <a:pt x="109" y="128"/>
                      <a:pt x="126" y="138"/>
                      <a:pt x="145" y="143"/>
                    </a:cubicBezTo>
                    <a:cubicBezTo>
                      <a:pt x="159" y="146"/>
                      <a:pt x="163" y="145"/>
                      <a:pt x="157" y="130"/>
                    </a:cubicBezTo>
                    <a:cubicBezTo>
                      <a:pt x="151" y="117"/>
                      <a:pt x="148" y="117"/>
                      <a:pt x="152" y="103"/>
                    </a:cubicBezTo>
                    <a:cubicBezTo>
                      <a:pt x="164" y="64"/>
                      <a:pt x="170" y="21"/>
                      <a:pt x="128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8" name="Freeform 24"/>
              <p:cNvSpPr>
                <a:spLocks/>
              </p:cNvSpPr>
              <p:nvPr/>
            </p:nvSpPr>
            <p:spPr bwMode="auto">
              <a:xfrm>
                <a:off x="4584" y="2352"/>
                <a:ext cx="126" cy="165"/>
              </a:xfrm>
              <a:custGeom>
                <a:avLst/>
                <a:gdLst>
                  <a:gd name="T0" fmla="*/ 154 w 154"/>
                  <a:gd name="T1" fmla="*/ 107 h 202"/>
                  <a:gd name="T2" fmla="*/ 53 w 154"/>
                  <a:gd name="T3" fmla="*/ 37 h 202"/>
                  <a:gd name="T4" fmla="*/ 4 w 154"/>
                  <a:gd name="T5" fmla="*/ 74 h 202"/>
                  <a:gd name="T6" fmla="*/ 151 w 154"/>
                  <a:gd name="T7" fmla="*/ 107 h 202"/>
                  <a:gd name="T8" fmla="*/ 142 w 154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02">
                    <a:moveTo>
                      <a:pt x="154" y="107"/>
                    </a:moveTo>
                    <a:cubicBezTo>
                      <a:pt x="112" y="104"/>
                      <a:pt x="80" y="63"/>
                      <a:pt x="53" y="37"/>
                    </a:cubicBezTo>
                    <a:cubicBezTo>
                      <a:pt x="17" y="0"/>
                      <a:pt x="0" y="33"/>
                      <a:pt x="4" y="74"/>
                    </a:cubicBezTo>
                    <a:cubicBezTo>
                      <a:pt x="12" y="159"/>
                      <a:pt x="125" y="202"/>
                      <a:pt x="151" y="107"/>
                    </a:cubicBezTo>
                    <a:cubicBezTo>
                      <a:pt x="149" y="101"/>
                      <a:pt x="146" y="102"/>
                      <a:pt x="142" y="101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9" name="Freeform 25"/>
              <p:cNvSpPr>
                <a:spLocks noEditPoints="1"/>
              </p:cNvSpPr>
              <p:nvPr/>
            </p:nvSpPr>
            <p:spPr bwMode="auto">
              <a:xfrm>
                <a:off x="4581" y="2363"/>
                <a:ext cx="133" cy="126"/>
              </a:xfrm>
              <a:custGeom>
                <a:avLst/>
                <a:gdLst>
                  <a:gd name="T0" fmla="*/ 21 w 163"/>
                  <a:gd name="T1" fmla="*/ 3 h 154"/>
                  <a:gd name="T2" fmla="*/ 3 w 163"/>
                  <a:gd name="T3" fmla="*/ 61 h 154"/>
                  <a:gd name="T4" fmla="*/ 88 w 163"/>
                  <a:gd name="T5" fmla="*/ 151 h 154"/>
                  <a:gd name="T6" fmla="*/ 159 w 163"/>
                  <a:gd name="T7" fmla="*/ 97 h 154"/>
                  <a:gd name="T8" fmla="*/ 163 w 163"/>
                  <a:gd name="T9" fmla="*/ 93 h 154"/>
                  <a:gd name="T10" fmla="*/ 163 w 163"/>
                  <a:gd name="T11" fmla="*/ 93 h 154"/>
                  <a:gd name="T12" fmla="*/ 158 w 163"/>
                  <a:gd name="T13" fmla="*/ 87 h 154"/>
                  <a:gd name="T14" fmla="*/ 157 w 163"/>
                  <a:gd name="T15" fmla="*/ 87 h 154"/>
                  <a:gd name="T16" fmla="*/ 150 w 163"/>
                  <a:gd name="T17" fmla="*/ 82 h 154"/>
                  <a:gd name="T18" fmla="*/ 148 w 163"/>
                  <a:gd name="T19" fmla="*/ 82 h 154"/>
                  <a:gd name="T20" fmla="*/ 142 w 163"/>
                  <a:gd name="T21" fmla="*/ 84 h 154"/>
                  <a:gd name="T22" fmla="*/ 71 w 163"/>
                  <a:gd name="T23" fmla="*/ 30 h 154"/>
                  <a:gd name="T24" fmla="*/ 61 w 163"/>
                  <a:gd name="T25" fmla="*/ 19 h 154"/>
                  <a:gd name="T26" fmla="*/ 21 w 163"/>
                  <a:gd name="T27" fmla="*/ 3 h 154"/>
                  <a:gd name="T28" fmla="*/ 89 w 163"/>
                  <a:gd name="T29" fmla="*/ 141 h 154"/>
                  <a:gd name="T30" fmla="*/ 13 w 163"/>
                  <a:gd name="T31" fmla="*/ 60 h 154"/>
                  <a:gd name="T32" fmla="*/ 25 w 163"/>
                  <a:gd name="T33" fmla="*/ 13 h 154"/>
                  <a:gd name="T34" fmla="*/ 53 w 163"/>
                  <a:gd name="T35" fmla="*/ 26 h 154"/>
                  <a:gd name="T36" fmla="*/ 64 w 163"/>
                  <a:gd name="T37" fmla="*/ 37 h 154"/>
                  <a:gd name="T38" fmla="*/ 148 w 163"/>
                  <a:gd name="T39" fmla="*/ 96 h 154"/>
                  <a:gd name="T40" fmla="*/ 89 w 163"/>
                  <a:gd name="T41" fmla="*/ 14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54">
                    <a:moveTo>
                      <a:pt x="21" y="3"/>
                    </a:moveTo>
                    <a:cubicBezTo>
                      <a:pt x="7" y="10"/>
                      <a:pt x="0" y="32"/>
                      <a:pt x="3" y="61"/>
                    </a:cubicBezTo>
                    <a:cubicBezTo>
                      <a:pt x="8" y="113"/>
                      <a:pt x="50" y="148"/>
                      <a:pt x="88" y="151"/>
                    </a:cubicBezTo>
                    <a:cubicBezTo>
                      <a:pt x="121" y="154"/>
                      <a:pt x="147" y="134"/>
                      <a:pt x="159" y="97"/>
                    </a:cubicBezTo>
                    <a:cubicBezTo>
                      <a:pt x="161" y="97"/>
                      <a:pt x="163" y="95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0"/>
                      <a:pt x="161" y="88"/>
                      <a:pt x="158" y="87"/>
                    </a:cubicBezTo>
                    <a:cubicBezTo>
                      <a:pt x="158" y="87"/>
                      <a:pt x="158" y="87"/>
                      <a:pt x="157" y="87"/>
                    </a:cubicBezTo>
                    <a:cubicBezTo>
                      <a:pt x="155" y="84"/>
                      <a:pt x="152" y="83"/>
                      <a:pt x="150" y="82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5" y="81"/>
                      <a:pt x="143" y="82"/>
                      <a:pt x="142" y="84"/>
                    </a:cubicBezTo>
                    <a:cubicBezTo>
                      <a:pt x="115" y="75"/>
                      <a:pt x="91" y="51"/>
                      <a:pt x="71" y="3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42" y="0"/>
                      <a:pt x="28" y="0"/>
                      <a:pt x="21" y="3"/>
                    </a:cubicBezTo>
                    <a:close/>
                    <a:moveTo>
                      <a:pt x="89" y="141"/>
                    </a:moveTo>
                    <a:cubicBezTo>
                      <a:pt x="55" y="138"/>
                      <a:pt x="17" y="107"/>
                      <a:pt x="13" y="60"/>
                    </a:cubicBezTo>
                    <a:cubicBezTo>
                      <a:pt x="11" y="36"/>
                      <a:pt x="16" y="17"/>
                      <a:pt x="25" y="13"/>
                    </a:cubicBezTo>
                    <a:cubicBezTo>
                      <a:pt x="32" y="10"/>
                      <a:pt x="42" y="14"/>
                      <a:pt x="53" y="2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87" y="61"/>
                      <a:pt x="114" y="89"/>
                      <a:pt x="148" y="96"/>
                    </a:cubicBezTo>
                    <a:cubicBezTo>
                      <a:pt x="138" y="127"/>
                      <a:pt x="117" y="144"/>
                      <a:pt x="89" y="14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0" name="Freeform 26"/>
              <p:cNvSpPr>
                <a:spLocks/>
              </p:cNvSpPr>
              <p:nvPr/>
            </p:nvSpPr>
            <p:spPr bwMode="auto">
              <a:xfrm>
                <a:off x="5143" y="2338"/>
                <a:ext cx="119" cy="110"/>
              </a:xfrm>
              <a:custGeom>
                <a:avLst/>
                <a:gdLst>
                  <a:gd name="T0" fmla="*/ 0 w 145"/>
                  <a:gd name="T1" fmla="*/ 85 h 135"/>
                  <a:gd name="T2" fmla="*/ 91 w 145"/>
                  <a:gd name="T3" fmla="*/ 35 h 135"/>
                  <a:gd name="T4" fmla="*/ 127 w 145"/>
                  <a:gd name="T5" fmla="*/ 17 h 135"/>
                  <a:gd name="T6" fmla="*/ 144 w 145"/>
                  <a:gd name="T7" fmla="*/ 65 h 135"/>
                  <a:gd name="T8" fmla="*/ 83 w 145"/>
                  <a:gd name="T9" fmla="*/ 130 h 135"/>
                  <a:gd name="T10" fmla="*/ 3 w 145"/>
                  <a:gd name="T1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135">
                    <a:moveTo>
                      <a:pt x="0" y="85"/>
                    </a:moveTo>
                    <a:cubicBezTo>
                      <a:pt x="15" y="114"/>
                      <a:pt x="79" y="53"/>
                      <a:pt x="91" y="35"/>
                    </a:cubicBezTo>
                    <a:cubicBezTo>
                      <a:pt x="101" y="20"/>
                      <a:pt x="101" y="0"/>
                      <a:pt x="127" y="17"/>
                    </a:cubicBezTo>
                    <a:cubicBezTo>
                      <a:pt x="142" y="27"/>
                      <a:pt x="145" y="48"/>
                      <a:pt x="144" y="65"/>
                    </a:cubicBezTo>
                    <a:cubicBezTo>
                      <a:pt x="143" y="104"/>
                      <a:pt x="121" y="123"/>
                      <a:pt x="83" y="130"/>
                    </a:cubicBezTo>
                    <a:cubicBezTo>
                      <a:pt x="55" y="135"/>
                      <a:pt x="5" y="134"/>
                      <a:pt x="3" y="9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1" name="Freeform 27"/>
              <p:cNvSpPr>
                <a:spLocks noEditPoints="1"/>
              </p:cNvSpPr>
              <p:nvPr/>
            </p:nvSpPr>
            <p:spPr bwMode="auto">
              <a:xfrm>
                <a:off x="5139" y="2342"/>
                <a:ext cx="127" cy="110"/>
              </a:xfrm>
              <a:custGeom>
                <a:avLst/>
                <a:gdLst>
                  <a:gd name="T0" fmla="*/ 112 w 155"/>
                  <a:gd name="T1" fmla="*/ 1 h 134"/>
                  <a:gd name="T2" fmla="*/ 97 w 155"/>
                  <a:gd name="T3" fmla="*/ 18 h 134"/>
                  <a:gd name="T4" fmla="*/ 92 w 155"/>
                  <a:gd name="T5" fmla="*/ 27 h 134"/>
                  <a:gd name="T6" fmla="*/ 17 w 155"/>
                  <a:gd name="T7" fmla="*/ 83 h 134"/>
                  <a:gd name="T8" fmla="*/ 10 w 155"/>
                  <a:gd name="T9" fmla="*/ 78 h 134"/>
                  <a:gd name="T10" fmla="*/ 3 w 155"/>
                  <a:gd name="T11" fmla="*/ 76 h 134"/>
                  <a:gd name="T12" fmla="*/ 0 w 155"/>
                  <a:gd name="T13" fmla="*/ 80 h 134"/>
                  <a:gd name="T14" fmla="*/ 1 w 155"/>
                  <a:gd name="T15" fmla="*/ 83 h 134"/>
                  <a:gd name="T16" fmla="*/ 6 w 155"/>
                  <a:gd name="T17" fmla="*/ 88 h 134"/>
                  <a:gd name="T18" fmla="*/ 3 w 155"/>
                  <a:gd name="T19" fmla="*/ 92 h 134"/>
                  <a:gd name="T20" fmla="*/ 3 w 155"/>
                  <a:gd name="T21" fmla="*/ 92 h 134"/>
                  <a:gd name="T22" fmla="*/ 17 w 155"/>
                  <a:gd name="T23" fmla="*/ 119 h 134"/>
                  <a:gd name="T24" fmla="*/ 89 w 155"/>
                  <a:gd name="T25" fmla="*/ 130 h 134"/>
                  <a:gd name="T26" fmla="*/ 154 w 155"/>
                  <a:gd name="T27" fmla="*/ 60 h 134"/>
                  <a:gd name="T28" fmla="*/ 135 w 155"/>
                  <a:gd name="T29" fmla="*/ 8 h 134"/>
                  <a:gd name="T30" fmla="*/ 112 w 155"/>
                  <a:gd name="T31" fmla="*/ 1 h 134"/>
                  <a:gd name="T32" fmla="*/ 100 w 155"/>
                  <a:gd name="T33" fmla="*/ 33 h 134"/>
                  <a:gd name="T34" fmla="*/ 106 w 155"/>
                  <a:gd name="T35" fmla="*/ 22 h 134"/>
                  <a:gd name="T36" fmla="*/ 114 w 155"/>
                  <a:gd name="T37" fmla="*/ 11 h 134"/>
                  <a:gd name="T38" fmla="*/ 129 w 155"/>
                  <a:gd name="T39" fmla="*/ 16 h 134"/>
                  <a:gd name="T40" fmla="*/ 144 w 155"/>
                  <a:gd name="T41" fmla="*/ 60 h 134"/>
                  <a:gd name="T42" fmla="*/ 87 w 155"/>
                  <a:gd name="T43" fmla="*/ 120 h 134"/>
                  <a:gd name="T44" fmla="*/ 23 w 155"/>
                  <a:gd name="T45" fmla="*/ 111 h 134"/>
                  <a:gd name="T46" fmla="*/ 14 w 155"/>
                  <a:gd name="T47" fmla="*/ 92 h 134"/>
                  <a:gd name="T48" fmla="*/ 16 w 155"/>
                  <a:gd name="T49" fmla="*/ 93 h 134"/>
                  <a:gd name="T50" fmla="*/ 100 w 155"/>
                  <a:gd name="T51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134">
                    <a:moveTo>
                      <a:pt x="112" y="1"/>
                    </a:moveTo>
                    <a:cubicBezTo>
                      <a:pt x="104" y="3"/>
                      <a:pt x="100" y="11"/>
                      <a:pt x="97" y="18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80" y="43"/>
                      <a:pt x="36" y="84"/>
                      <a:pt x="17" y="83"/>
                    </a:cubicBezTo>
                    <a:cubicBezTo>
                      <a:pt x="14" y="83"/>
                      <a:pt x="11" y="81"/>
                      <a:pt x="10" y="78"/>
                    </a:cubicBezTo>
                    <a:cubicBezTo>
                      <a:pt x="9" y="76"/>
                      <a:pt x="6" y="75"/>
                      <a:pt x="3" y="76"/>
                    </a:cubicBezTo>
                    <a:cubicBezTo>
                      <a:pt x="1" y="77"/>
                      <a:pt x="0" y="78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5"/>
                      <a:pt x="4" y="87"/>
                      <a:pt x="6" y="88"/>
                    </a:cubicBezTo>
                    <a:cubicBezTo>
                      <a:pt x="4" y="89"/>
                      <a:pt x="3" y="90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104"/>
                      <a:pt x="8" y="113"/>
                      <a:pt x="17" y="119"/>
                    </a:cubicBezTo>
                    <a:cubicBezTo>
                      <a:pt x="35" y="134"/>
                      <a:pt x="67" y="134"/>
                      <a:pt x="89" y="130"/>
                    </a:cubicBezTo>
                    <a:cubicBezTo>
                      <a:pt x="132" y="122"/>
                      <a:pt x="154" y="99"/>
                      <a:pt x="154" y="60"/>
                    </a:cubicBezTo>
                    <a:cubicBezTo>
                      <a:pt x="155" y="34"/>
                      <a:pt x="149" y="17"/>
                      <a:pt x="135" y="8"/>
                    </a:cubicBezTo>
                    <a:cubicBezTo>
                      <a:pt x="125" y="2"/>
                      <a:pt x="118" y="0"/>
                      <a:pt x="112" y="1"/>
                    </a:cubicBezTo>
                    <a:close/>
                    <a:moveTo>
                      <a:pt x="100" y="33"/>
                    </a:moveTo>
                    <a:cubicBezTo>
                      <a:pt x="100" y="33"/>
                      <a:pt x="106" y="22"/>
                      <a:pt x="106" y="22"/>
                    </a:cubicBezTo>
                    <a:cubicBezTo>
                      <a:pt x="109" y="17"/>
                      <a:pt x="111" y="12"/>
                      <a:pt x="114" y="11"/>
                    </a:cubicBezTo>
                    <a:cubicBezTo>
                      <a:pt x="117" y="10"/>
                      <a:pt x="122" y="12"/>
                      <a:pt x="129" y="16"/>
                    </a:cubicBezTo>
                    <a:cubicBezTo>
                      <a:pt x="140" y="23"/>
                      <a:pt x="145" y="38"/>
                      <a:pt x="144" y="60"/>
                    </a:cubicBezTo>
                    <a:cubicBezTo>
                      <a:pt x="143" y="94"/>
                      <a:pt x="125" y="113"/>
                      <a:pt x="87" y="120"/>
                    </a:cubicBezTo>
                    <a:cubicBezTo>
                      <a:pt x="65" y="124"/>
                      <a:pt x="37" y="123"/>
                      <a:pt x="23" y="111"/>
                    </a:cubicBezTo>
                    <a:cubicBezTo>
                      <a:pt x="17" y="107"/>
                      <a:pt x="14" y="100"/>
                      <a:pt x="14" y="92"/>
                    </a:cubicBezTo>
                    <a:cubicBezTo>
                      <a:pt x="14" y="92"/>
                      <a:pt x="15" y="93"/>
                      <a:pt x="16" y="93"/>
                    </a:cubicBezTo>
                    <a:cubicBezTo>
                      <a:pt x="44" y="95"/>
                      <a:pt x="92" y="45"/>
                      <a:pt x="100" y="3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2" name="Freeform 28"/>
              <p:cNvSpPr>
                <a:spLocks/>
              </p:cNvSpPr>
              <p:nvPr/>
            </p:nvSpPr>
            <p:spPr bwMode="auto">
              <a:xfrm>
                <a:off x="4416" y="2432"/>
                <a:ext cx="181" cy="808"/>
              </a:xfrm>
              <a:custGeom>
                <a:avLst/>
                <a:gdLst>
                  <a:gd name="T0" fmla="*/ 213 w 222"/>
                  <a:gd name="T1" fmla="*/ 1 h 990"/>
                  <a:gd name="T2" fmla="*/ 127 w 222"/>
                  <a:gd name="T3" fmla="*/ 121 h 990"/>
                  <a:gd name="T4" fmla="*/ 114 w 222"/>
                  <a:gd name="T5" fmla="*/ 190 h 990"/>
                  <a:gd name="T6" fmla="*/ 125 w 222"/>
                  <a:gd name="T7" fmla="*/ 261 h 990"/>
                  <a:gd name="T8" fmla="*/ 99 w 222"/>
                  <a:gd name="T9" fmla="*/ 264 h 990"/>
                  <a:gd name="T10" fmla="*/ 7 w 222"/>
                  <a:gd name="T11" fmla="*/ 421 h 990"/>
                  <a:gd name="T12" fmla="*/ 0 w 222"/>
                  <a:gd name="T13" fmla="*/ 482 h 990"/>
                  <a:gd name="T14" fmla="*/ 56 w 222"/>
                  <a:gd name="T15" fmla="*/ 619 h 990"/>
                  <a:gd name="T16" fmla="*/ 12 w 222"/>
                  <a:gd name="T17" fmla="*/ 750 h 990"/>
                  <a:gd name="T18" fmla="*/ 17 w 222"/>
                  <a:gd name="T19" fmla="*/ 808 h 990"/>
                  <a:gd name="T20" fmla="*/ 64 w 222"/>
                  <a:gd name="T21" fmla="*/ 933 h 990"/>
                  <a:gd name="T22" fmla="*/ 91 w 222"/>
                  <a:gd name="T23" fmla="*/ 986 h 990"/>
                  <a:gd name="T24" fmla="*/ 97 w 222"/>
                  <a:gd name="T25" fmla="*/ 989 h 990"/>
                  <a:gd name="T26" fmla="*/ 100 w 222"/>
                  <a:gd name="T27" fmla="*/ 982 h 990"/>
                  <a:gd name="T28" fmla="*/ 73 w 222"/>
                  <a:gd name="T29" fmla="*/ 928 h 990"/>
                  <a:gd name="T30" fmla="*/ 27 w 222"/>
                  <a:gd name="T31" fmla="*/ 807 h 990"/>
                  <a:gd name="T32" fmla="*/ 66 w 222"/>
                  <a:gd name="T33" fmla="*/ 623 h 990"/>
                  <a:gd name="T34" fmla="*/ 68 w 222"/>
                  <a:gd name="T35" fmla="*/ 619 h 990"/>
                  <a:gd name="T36" fmla="*/ 66 w 222"/>
                  <a:gd name="T37" fmla="*/ 615 h 990"/>
                  <a:gd name="T38" fmla="*/ 17 w 222"/>
                  <a:gd name="T39" fmla="*/ 423 h 990"/>
                  <a:gd name="T40" fmla="*/ 104 w 222"/>
                  <a:gd name="T41" fmla="*/ 274 h 990"/>
                  <a:gd name="T42" fmla="*/ 130 w 222"/>
                  <a:gd name="T43" fmla="*/ 272 h 990"/>
                  <a:gd name="T44" fmla="*/ 136 w 222"/>
                  <a:gd name="T45" fmla="*/ 271 h 990"/>
                  <a:gd name="T46" fmla="*/ 137 w 222"/>
                  <a:gd name="T47" fmla="*/ 266 h 990"/>
                  <a:gd name="T48" fmla="*/ 136 w 222"/>
                  <a:gd name="T49" fmla="*/ 125 h 990"/>
                  <a:gd name="T50" fmla="*/ 218 w 222"/>
                  <a:gd name="T51" fmla="*/ 10 h 990"/>
                  <a:gd name="T52" fmla="*/ 220 w 222"/>
                  <a:gd name="T53" fmla="*/ 3 h 990"/>
                  <a:gd name="T54" fmla="*/ 213 w 222"/>
                  <a:gd name="T55" fmla="*/ 1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2" h="990">
                    <a:moveTo>
                      <a:pt x="213" y="1"/>
                    </a:moveTo>
                    <a:cubicBezTo>
                      <a:pt x="171" y="23"/>
                      <a:pt x="138" y="92"/>
                      <a:pt x="127" y="121"/>
                    </a:cubicBezTo>
                    <a:cubicBezTo>
                      <a:pt x="118" y="142"/>
                      <a:pt x="114" y="165"/>
                      <a:pt x="114" y="190"/>
                    </a:cubicBezTo>
                    <a:cubicBezTo>
                      <a:pt x="114" y="213"/>
                      <a:pt x="118" y="237"/>
                      <a:pt x="125" y="261"/>
                    </a:cubicBezTo>
                    <a:cubicBezTo>
                      <a:pt x="117" y="259"/>
                      <a:pt x="108" y="260"/>
                      <a:pt x="99" y="264"/>
                    </a:cubicBezTo>
                    <a:cubicBezTo>
                      <a:pt x="51" y="289"/>
                      <a:pt x="13" y="396"/>
                      <a:pt x="7" y="421"/>
                    </a:cubicBezTo>
                    <a:cubicBezTo>
                      <a:pt x="3" y="443"/>
                      <a:pt x="0" y="463"/>
                      <a:pt x="0" y="482"/>
                    </a:cubicBezTo>
                    <a:cubicBezTo>
                      <a:pt x="0" y="535"/>
                      <a:pt x="18" y="577"/>
                      <a:pt x="56" y="619"/>
                    </a:cubicBezTo>
                    <a:cubicBezTo>
                      <a:pt x="22" y="652"/>
                      <a:pt x="12" y="704"/>
                      <a:pt x="12" y="750"/>
                    </a:cubicBezTo>
                    <a:cubicBezTo>
                      <a:pt x="12" y="772"/>
                      <a:pt x="14" y="792"/>
                      <a:pt x="17" y="808"/>
                    </a:cubicBezTo>
                    <a:cubicBezTo>
                      <a:pt x="24" y="856"/>
                      <a:pt x="44" y="895"/>
                      <a:pt x="64" y="933"/>
                    </a:cubicBezTo>
                    <a:cubicBezTo>
                      <a:pt x="73" y="950"/>
                      <a:pt x="83" y="968"/>
                      <a:pt x="91" y="986"/>
                    </a:cubicBezTo>
                    <a:cubicBezTo>
                      <a:pt x="92" y="988"/>
                      <a:pt x="95" y="990"/>
                      <a:pt x="97" y="989"/>
                    </a:cubicBezTo>
                    <a:cubicBezTo>
                      <a:pt x="100" y="987"/>
                      <a:pt x="101" y="984"/>
                      <a:pt x="100" y="982"/>
                    </a:cubicBezTo>
                    <a:cubicBezTo>
                      <a:pt x="92" y="963"/>
                      <a:pt x="82" y="945"/>
                      <a:pt x="73" y="928"/>
                    </a:cubicBezTo>
                    <a:cubicBezTo>
                      <a:pt x="53" y="889"/>
                      <a:pt x="33" y="853"/>
                      <a:pt x="27" y="807"/>
                    </a:cubicBezTo>
                    <a:cubicBezTo>
                      <a:pt x="20" y="758"/>
                      <a:pt x="15" y="669"/>
                      <a:pt x="66" y="623"/>
                    </a:cubicBezTo>
                    <a:cubicBezTo>
                      <a:pt x="67" y="622"/>
                      <a:pt x="68" y="620"/>
                      <a:pt x="68" y="619"/>
                    </a:cubicBezTo>
                    <a:cubicBezTo>
                      <a:pt x="68" y="618"/>
                      <a:pt x="67" y="616"/>
                      <a:pt x="66" y="615"/>
                    </a:cubicBezTo>
                    <a:cubicBezTo>
                      <a:pt x="15" y="561"/>
                      <a:pt x="0" y="503"/>
                      <a:pt x="17" y="423"/>
                    </a:cubicBezTo>
                    <a:cubicBezTo>
                      <a:pt x="23" y="395"/>
                      <a:pt x="61" y="295"/>
                      <a:pt x="104" y="274"/>
                    </a:cubicBezTo>
                    <a:cubicBezTo>
                      <a:pt x="113" y="269"/>
                      <a:pt x="122" y="268"/>
                      <a:pt x="130" y="272"/>
                    </a:cubicBezTo>
                    <a:cubicBezTo>
                      <a:pt x="132" y="273"/>
                      <a:pt x="134" y="272"/>
                      <a:pt x="136" y="271"/>
                    </a:cubicBezTo>
                    <a:cubicBezTo>
                      <a:pt x="137" y="270"/>
                      <a:pt x="138" y="267"/>
                      <a:pt x="137" y="266"/>
                    </a:cubicBezTo>
                    <a:cubicBezTo>
                      <a:pt x="120" y="215"/>
                      <a:pt x="119" y="165"/>
                      <a:pt x="136" y="125"/>
                    </a:cubicBezTo>
                    <a:cubicBezTo>
                      <a:pt x="147" y="97"/>
                      <a:pt x="178" y="31"/>
                      <a:pt x="218" y="10"/>
                    </a:cubicBezTo>
                    <a:cubicBezTo>
                      <a:pt x="221" y="9"/>
                      <a:pt x="222" y="6"/>
                      <a:pt x="220" y="3"/>
                    </a:cubicBezTo>
                    <a:cubicBezTo>
                      <a:pt x="219" y="1"/>
                      <a:pt x="216" y="0"/>
                      <a:pt x="21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3" name="Freeform 29"/>
              <p:cNvSpPr>
                <a:spLocks/>
              </p:cNvSpPr>
              <p:nvPr/>
            </p:nvSpPr>
            <p:spPr bwMode="auto">
              <a:xfrm>
                <a:off x="4633" y="2270"/>
                <a:ext cx="570" cy="128"/>
              </a:xfrm>
              <a:custGeom>
                <a:avLst/>
                <a:gdLst>
                  <a:gd name="T0" fmla="*/ 364 w 698"/>
                  <a:gd name="T1" fmla="*/ 6 h 157"/>
                  <a:gd name="T2" fmla="*/ 241 w 698"/>
                  <a:gd name="T3" fmla="*/ 46 h 157"/>
                  <a:gd name="T4" fmla="*/ 232 w 698"/>
                  <a:gd name="T5" fmla="*/ 52 h 157"/>
                  <a:gd name="T6" fmla="*/ 166 w 698"/>
                  <a:gd name="T7" fmla="*/ 121 h 157"/>
                  <a:gd name="T8" fmla="*/ 32 w 698"/>
                  <a:gd name="T9" fmla="*/ 119 h 157"/>
                  <a:gd name="T10" fmla="*/ 1 w 698"/>
                  <a:gd name="T11" fmla="*/ 150 h 157"/>
                  <a:gd name="T12" fmla="*/ 4 w 698"/>
                  <a:gd name="T13" fmla="*/ 157 h 157"/>
                  <a:gd name="T14" fmla="*/ 10 w 698"/>
                  <a:gd name="T15" fmla="*/ 153 h 157"/>
                  <a:gd name="T16" fmla="*/ 36 w 698"/>
                  <a:gd name="T17" fmla="*/ 128 h 157"/>
                  <a:gd name="T18" fmla="*/ 168 w 698"/>
                  <a:gd name="T19" fmla="*/ 133 h 157"/>
                  <a:gd name="T20" fmla="*/ 172 w 698"/>
                  <a:gd name="T21" fmla="*/ 132 h 157"/>
                  <a:gd name="T22" fmla="*/ 175 w 698"/>
                  <a:gd name="T23" fmla="*/ 128 h 157"/>
                  <a:gd name="T24" fmla="*/ 237 w 698"/>
                  <a:gd name="T25" fmla="*/ 61 h 157"/>
                  <a:gd name="T26" fmla="*/ 247 w 698"/>
                  <a:gd name="T27" fmla="*/ 54 h 157"/>
                  <a:gd name="T28" fmla="*/ 364 w 698"/>
                  <a:gd name="T29" fmla="*/ 16 h 157"/>
                  <a:gd name="T30" fmla="*/ 580 w 698"/>
                  <a:gd name="T31" fmla="*/ 116 h 157"/>
                  <a:gd name="T32" fmla="*/ 587 w 698"/>
                  <a:gd name="T33" fmla="*/ 118 h 157"/>
                  <a:gd name="T34" fmla="*/ 647 w 698"/>
                  <a:gd name="T35" fmla="*/ 118 h 157"/>
                  <a:gd name="T36" fmla="*/ 670 w 698"/>
                  <a:gd name="T37" fmla="*/ 128 h 157"/>
                  <a:gd name="T38" fmla="*/ 695 w 698"/>
                  <a:gd name="T39" fmla="*/ 136 h 157"/>
                  <a:gd name="T40" fmla="*/ 697 w 698"/>
                  <a:gd name="T41" fmla="*/ 130 h 157"/>
                  <a:gd name="T42" fmla="*/ 692 w 698"/>
                  <a:gd name="T43" fmla="*/ 126 h 157"/>
                  <a:gd name="T44" fmla="*/ 675 w 698"/>
                  <a:gd name="T45" fmla="*/ 119 h 157"/>
                  <a:gd name="T46" fmla="*/ 650 w 698"/>
                  <a:gd name="T47" fmla="*/ 108 h 157"/>
                  <a:gd name="T48" fmla="*/ 587 w 698"/>
                  <a:gd name="T49" fmla="*/ 107 h 157"/>
                  <a:gd name="T50" fmla="*/ 364 w 698"/>
                  <a:gd name="T5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8" h="157">
                    <a:moveTo>
                      <a:pt x="364" y="6"/>
                    </a:moveTo>
                    <a:cubicBezTo>
                      <a:pt x="318" y="8"/>
                      <a:pt x="276" y="22"/>
                      <a:pt x="241" y="46"/>
                    </a:cubicBezTo>
                    <a:cubicBezTo>
                      <a:pt x="232" y="52"/>
                      <a:pt x="232" y="52"/>
                      <a:pt x="232" y="52"/>
                    </a:cubicBezTo>
                    <a:cubicBezTo>
                      <a:pt x="207" y="68"/>
                      <a:pt x="171" y="93"/>
                      <a:pt x="166" y="121"/>
                    </a:cubicBezTo>
                    <a:cubicBezTo>
                      <a:pt x="131" y="109"/>
                      <a:pt x="70" y="102"/>
                      <a:pt x="32" y="119"/>
                    </a:cubicBezTo>
                    <a:cubicBezTo>
                      <a:pt x="16" y="126"/>
                      <a:pt x="6" y="136"/>
                      <a:pt x="1" y="150"/>
                    </a:cubicBezTo>
                    <a:cubicBezTo>
                      <a:pt x="0" y="153"/>
                      <a:pt x="1" y="156"/>
                      <a:pt x="4" y="157"/>
                    </a:cubicBezTo>
                    <a:cubicBezTo>
                      <a:pt x="6" y="157"/>
                      <a:pt x="9" y="156"/>
                      <a:pt x="10" y="153"/>
                    </a:cubicBezTo>
                    <a:cubicBezTo>
                      <a:pt x="14" y="142"/>
                      <a:pt x="23" y="134"/>
                      <a:pt x="36" y="128"/>
                    </a:cubicBezTo>
                    <a:cubicBezTo>
                      <a:pt x="73" y="112"/>
                      <a:pt x="137" y="120"/>
                      <a:pt x="168" y="133"/>
                    </a:cubicBezTo>
                    <a:cubicBezTo>
                      <a:pt x="169" y="133"/>
                      <a:pt x="171" y="133"/>
                      <a:pt x="172" y="132"/>
                    </a:cubicBezTo>
                    <a:cubicBezTo>
                      <a:pt x="174" y="131"/>
                      <a:pt x="175" y="130"/>
                      <a:pt x="175" y="128"/>
                    </a:cubicBezTo>
                    <a:cubicBezTo>
                      <a:pt x="175" y="102"/>
                      <a:pt x="213" y="77"/>
                      <a:pt x="237" y="61"/>
                    </a:cubicBezTo>
                    <a:cubicBezTo>
                      <a:pt x="247" y="54"/>
                      <a:pt x="247" y="54"/>
                      <a:pt x="247" y="54"/>
                    </a:cubicBezTo>
                    <a:cubicBezTo>
                      <a:pt x="280" y="31"/>
                      <a:pt x="320" y="18"/>
                      <a:pt x="364" y="16"/>
                    </a:cubicBezTo>
                    <a:cubicBezTo>
                      <a:pt x="472" y="10"/>
                      <a:pt x="541" y="42"/>
                      <a:pt x="580" y="116"/>
                    </a:cubicBezTo>
                    <a:cubicBezTo>
                      <a:pt x="581" y="118"/>
                      <a:pt x="584" y="119"/>
                      <a:pt x="587" y="118"/>
                    </a:cubicBezTo>
                    <a:cubicBezTo>
                      <a:pt x="608" y="109"/>
                      <a:pt x="634" y="114"/>
                      <a:pt x="647" y="118"/>
                    </a:cubicBezTo>
                    <a:cubicBezTo>
                      <a:pt x="654" y="120"/>
                      <a:pt x="663" y="124"/>
                      <a:pt x="670" y="128"/>
                    </a:cubicBezTo>
                    <a:cubicBezTo>
                      <a:pt x="685" y="135"/>
                      <a:pt x="691" y="138"/>
                      <a:pt x="695" y="136"/>
                    </a:cubicBezTo>
                    <a:cubicBezTo>
                      <a:pt x="697" y="135"/>
                      <a:pt x="698" y="133"/>
                      <a:pt x="697" y="130"/>
                    </a:cubicBezTo>
                    <a:cubicBezTo>
                      <a:pt x="697" y="128"/>
                      <a:pt x="695" y="126"/>
                      <a:pt x="692" y="126"/>
                    </a:cubicBezTo>
                    <a:cubicBezTo>
                      <a:pt x="690" y="126"/>
                      <a:pt x="681" y="122"/>
                      <a:pt x="675" y="119"/>
                    </a:cubicBezTo>
                    <a:cubicBezTo>
                      <a:pt x="667" y="115"/>
                      <a:pt x="657" y="110"/>
                      <a:pt x="650" y="108"/>
                    </a:cubicBezTo>
                    <a:cubicBezTo>
                      <a:pt x="627" y="102"/>
                      <a:pt x="605" y="102"/>
                      <a:pt x="587" y="107"/>
                    </a:cubicBezTo>
                    <a:cubicBezTo>
                      <a:pt x="545" y="32"/>
                      <a:pt x="474" y="0"/>
                      <a:pt x="364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4" name="Freeform 30"/>
              <p:cNvSpPr>
                <a:spLocks/>
              </p:cNvSpPr>
              <p:nvPr/>
            </p:nvSpPr>
            <p:spPr bwMode="auto">
              <a:xfrm>
                <a:off x="5250" y="2417"/>
                <a:ext cx="161" cy="807"/>
              </a:xfrm>
              <a:custGeom>
                <a:avLst/>
                <a:gdLst>
                  <a:gd name="T0" fmla="*/ 1 w 197"/>
                  <a:gd name="T1" fmla="*/ 4 h 988"/>
                  <a:gd name="T2" fmla="*/ 3 w 197"/>
                  <a:gd name="T3" fmla="*/ 11 h 988"/>
                  <a:gd name="T4" fmla="*/ 80 w 197"/>
                  <a:gd name="T5" fmla="*/ 117 h 988"/>
                  <a:gd name="T6" fmla="*/ 81 w 197"/>
                  <a:gd name="T7" fmla="*/ 253 h 988"/>
                  <a:gd name="T8" fmla="*/ 81 w 197"/>
                  <a:gd name="T9" fmla="*/ 258 h 988"/>
                  <a:gd name="T10" fmla="*/ 85 w 197"/>
                  <a:gd name="T11" fmla="*/ 260 h 988"/>
                  <a:gd name="T12" fmla="*/ 185 w 197"/>
                  <a:gd name="T13" fmla="*/ 424 h 988"/>
                  <a:gd name="T14" fmla="*/ 126 w 197"/>
                  <a:gd name="T15" fmla="*/ 637 h 988"/>
                  <a:gd name="T16" fmla="*/ 125 w 197"/>
                  <a:gd name="T17" fmla="*/ 641 h 988"/>
                  <a:gd name="T18" fmla="*/ 127 w 197"/>
                  <a:gd name="T19" fmla="*/ 645 h 988"/>
                  <a:gd name="T20" fmla="*/ 185 w 197"/>
                  <a:gd name="T21" fmla="*/ 806 h 988"/>
                  <a:gd name="T22" fmla="*/ 137 w 197"/>
                  <a:gd name="T23" fmla="*/ 978 h 988"/>
                  <a:gd name="T24" fmla="*/ 136 w 197"/>
                  <a:gd name="T25" fmla="*/ 985 h 988"/>
                  <a:gd name="T26" fmla="*/ 143 w 197"/>
                  <a:gd name="T27" fmla="*/ 986 h 988"/>
                  <a:gd name="T28" fmla="*/ 196 w 197"/>
                  <a:gd name="T29" fmla="*/ 833 h 988"/>
                  <a:gd name="T30" fmla="*/ 196 w 197"/>
                  <a:gd name="T31" fmla="*/ 806 h 988"/>
                  <a:gd name="T32" fmla="*/ 137 w 197"/>
                  <a:gd name="T33" fmla="*/ 640 h 988"/>
                  <a:gd name="T34" fmla="*/ 197 w 197"/>
                  <a:gd name="T35" fmla="*/ 461 h 988"/>
                  <a:gd name="T36" fmla="*/ 195 w 197"/>
                  <a:gd name="T37" fmla="*/ 423 h 988"/>
                  <a:gd name="T38" fmla="*/ 93 w 197"/>
                  <a:gd name="T39" fmla="*/ 251 h 988"/>
                  <a:gd name="T40" fmla="*/ 103 w 197"/>
                  <a:gd name="T41" fmla="*/ 193 h 988"/>
                  <a:gd name="T42" fmla="*/ 90 w 197"/>
                  <a:gd name="T43" fmla="*/ 114 h 988"/>
                  <a:gd name="T44" fmla="*/ 8 w 197"/>
                  <a:gd name="T45" fmla="*/ 1 h 988"/>
                  <a:gd name="T46" fmla="*/ 1 w 197"/>
                  <a:gd name="T47" fmla="*/ 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" h="988">
                    <a:moveTo>
                      <a:pt x="1" y="4"/>
                    </a:moveTo>
                    <a:cubicBezTo>
                      <a:pt x="0" y="6"/>
                      <a:pt x="1" y="9"/>
                      <a:pt x="3" y="11"/>
                    </a:cubicBezTo>
                    <a:cubicBezTo>
                      <a:pt x="34" y="25"/>
                      <a:pt x="64" y="66"/>
                      <a:pt x="80" y="117"/>
                    </a:cubicBezTo>
                    <a:cubicBezTo>
                      <a:pt x="98" y="170"/>
                      <a:pt x="98" y="222"/>
                      <a:pt x="81" y="253"/>
                    </a:cubicBezTo>
                    <a:cubicBezTo>
                      <a:pt x="80" y="254"/>
                      <a:pt x="80" y="256"/>
                      <a:pt x="81" y="258"/>
                    </a:cubicBezTo>
                    <a:cubicBezTo>
                      <a:pt x="82" y="259"/>
                      <a:pt x="83" y="260"/>
                      <a:pt x="85" y="260"/>
                    </a:cubicBezTo>
                    <a:cubicBezTo>
                      <a:pt x="150" y="262"/>
                      <a:pt x="180" y="371"/>
                      <a:pt x="185" y="424"/>
                    </a:cubicBezTo>
                    <a:cubicBezTo>
                      <a:pt x="190" y="488"/>
                      <a:pt x="185" y="576"/>
                      <a:pt x="126" y="637"/>
                    </a:cubicBezTo>
                    <a:cubicBezTo>
                      <a:pt x="125" y="638"/>
                      <a:pt x="125" y="640"/>
                      <a:pt x="125" y="641"/>
                    </a:cubicBezTo>
                    <a:cubicBezTo>
                      <a:pt x="125" y="643"/>
                      <a:pt x="126" y="644"/>
                      <a:pt x="127" y="645"/>
                    </a:cubicBezTo>
                    <a:cubicBezTo>
                      <a:pt x="175" y="671"/>
                      <a:pt x="184" y="766"/>
                      <a:pt x="185" y="806"/>
                    </a:cubicBezTo>
                    <a:cubicBezTo>
                      <a:pt x="188" y="868"/>
                      <a:pt x="184" y="938"/>
                      <a:pt x="137" y="978"/>
                    </a:cubicBezTo>
                    <a:cubicBezTo>
                      <a:pt x="135" y="980"/>
                      <a:pt x="134" y="983"/>
                      <a:pt x="136" y="985"/>
                    </a:cubicBezTo>
                    <a:cubicBezTo>
                      <a:pt x="138" y="988"/>
                      <a:pt x="141" y="988"/>
                      <a:pt x="143" y="986"/>
                    </a:cubicBezTo>
                    <a:cubicBezTo>
                      <a:pt x="187" y="949"/>
                      <a:pt x="196" y="890"/>
                      <a:pt x="196" y="833"/>
                    </a:cubicBezTo>
                    <a:cubicBezTo>
                      <a:pt x="196" y="824"/>
                      <a:pt x="196" y="815"/>
                      <a:pt x="196" y="806"/>
                    </a:cubicBezTo>
                    <a:cubicBezTo>
                      <a:pt x="194" y="766"/>
                      <a:pt x="185" y="672"/>
                      <a:pt x="137" y="640"/>
                    </a:cubicBezTo>
                    <a:cubicBezTo>
                      <a:pt x="184" y="589"/>
                      <a:pt x="197" y="520"/>
                      <a:pt x="197" y="461"/>
                    </a:cubicBezTo>
                    <a:cubicBezTo>
                      <a:pt x="197" y="448"/>
                      <a:pt x="196" y="435"/>
                      <a:pt x="195" y="423"/>
                    </a:cubicBezTo>
                    <a:cubicBezTo>
                      <a:pt x="190" y="369"/>
                      <a:pt x="159" y="260"/>
                      <a:pt x="93" y="251"/>
                    </a:cubicBezTo>
                    <a:cubicBezTo>
                      <a:pt x="100" y="235"/>
                      <a:pt x="103" y="215"/>
                      <a:pt x="103" y="193"/>
                    </a:cubicBezTo>
                    <a:cubicBezTo>
                      <a:pt x="103" y="169"/>
                      <a:pt x="99" y="141"/>
                      <a:pt x="90" y="114"/>
                    </a:cubicBezTo>
                    <a:cubicBezTo>
                      <a:pt x="72" y="59"/>
                      <a:pt x="42" y="17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5" name="Freeform 31"/>
              <p:cNvSpPr>
                <a:spLocks/>
              </p:cNvSpPr>
              <p:nvPr/>
            </p:nvSpPr>
            <p:spPr bwMode="auto">
              <a:xfrm>
                <a:off x="4811" y="2381"/>
                <a:ext cx="240" cy="215"/>
              </a:xfrm>
              <a:custGeom>
                <a:avLst/>
                <a:gdLst>
                  <a:gd name="T0" fmla="*/ 120 w 294"/>
                  <a:gd name="T1" fmla="*/ 0 h 263"/>
                  <a:gd name="T2" fmla="*/ 20 w 294"/>
                  <a:gd name="T3" fmla="*/ 79 h 263"/>
                  <a:gd name="T4" fmla="*/ 19 w 294"/>
                  <a:gd name="T5" fmla="*/ 197 h 263"/>
                  <a:gd name="T6" fmla="*/ 204 w 294"/>
                  <a:gd name="T7" fmla="*/ 247 h 263"/>
                  <a:gd name="T8" fmla="*/ 285 w 294"/>
                  <a:gd name="T9" fmla="*/ 186 h 263"/>
                  <a:gd name="T10" fmla="*/ 283 w 294"/>
                  <a:gd name="T11" fmla="*/ 121 h 263"/>
                  <a:gd name="T12" fmla="*/ 196 w 294"/>
                  <a:gd name="T13" fmla="*/ 79 h 263"/>
                  <a:gd name="T14" fmla="*/ 131 w 294"/>
                  <a:gd name="T15" fmla="*/ 125 h 263"/>
                  <a:gd name="T16" fmla="*/ 143 w 294"/>
                  <a:gd name="T17" fmla="*/ 168 h 263"/>
                  <a:gd name="T18" fmla="*/ 161 w 294"/>
                  <a:gd name="T19" fmla="*/ 171 h 263"/>
                  <a:gd name="T20" fmla="*/ 174 w 294"/>
                  <a:gd name="T21" fmla="*/ 167 h 263"/>
                  <a:gd name="T22" fmla="*/ 176 w 294"/>
                  <a:gd name="T23" fmla="*/ 161 h 263"/>
                  <a:gd name="T24" fmla="*/ 171 w 294"/>
                  <a:gd name="T25" fmla="*/ 157 h 263"/>
                  <a:gd name="T26" fmla="*/ 158 w 294"/>
                  <a:gd name="T27" fmla="*/ 157 h 263"/>
                  <a:gd name="T28" fmla="*/ 154 w 294"/>
                  <a:gd name="T29" fmla="*/ 157 h 263"/>
                  <a:gd name="T30" fmla="*/ 149 w 294"/>
                  <a:gd name="T31" fmla="*/ 159 h 263"/>
                  <a:gd name="T32" fmla="*/ 140 w 294"/>
                  <a:gd name="T33" fmla="*/ 136 h 263"/>
                  <a:gd name="T34" fmla="*/ 141 w 294"/>
                  <a:gd name="T35" fmla="*/ 128 h 263"/>
                  <a:gd name="T36" fmla="*/ 197 w 294"/>
                  <a:gd name="T37" fmla="*/ 89 h 263"/>
                  <a:gd name="T38" fmla="*/ 274 w 294"/>
                  <a:gd name="T39" fmla="*/ 125 h 263"/>
                  <a:gd name="T40" fmla="*/ 275 w 294"/>
                  <a:gd name="T41" fmla="*/ 181 h 263"/>
                  <a:gd name="T42" fmla="*/ 201 w 294"/>
                  <a:gd name="T43" fmla="*/ 237 h 263"/>
                  <a:gd name="T44" fmla="*/ 28 w 294"/>
                  <a:gd name="T45" fmla="*/ 192 h 263"/>
                  <a:gd name="T46" fmla="*/ 29 w 294"/>
                  <a:gd name="T47" fmla="*/ 83 h 263"/>
                  <a:gd name="T48" fmla="*/ 121 w 294"/>
                  <a:gd name="T49" fmla="*/ 10 h 263"/>
                  <a:gd name="T50" fmla="*/ 126 w 294"/>
                  <a:gd name="T51" fmla="*/ 4 h 263"/>
                  <a:gd name="T52" fmla="*/ 120 w 29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63">
                    <a:moveTo>
                      <a:pt x="120" y="0"/>
                    </a:moveTo>
                    <a:cubicBezTo>
                      <a:pt x="80" y="5"/>
                      <a:pt x="41" y="35"/>
                      <a:pt x="20" y="79"/>
                    </a:cubicBezTo>
                    <a:cubicBezTo>
                      <a:pt x="0" y="120"/>
                      <a:pt x="0" y="164"/>
                      <a:pt x="19" y="197"/>
                    </a:cubicBezTo>
                    <a:cubicBezTo>
                      <a:pt x="54" y="255"/>
                      <a:pt x="151" y="263"/>
                      <a:pt x="204" y="247"/>
                    </a:cubicBezTo>
                    <a:cubicBezTo>
                      <a:pt x="243" y="235"/>
                      <a:pt x="272" y="212"/>
                      <a:pt x="285" y="186"/>
                    </a:cubicBezTo>
                    <a:cubicBezTo>
                      <a:pt x="294" y="166"/>
                      <a:pt x="293" y="144"/>
                      <a:pt x="283" y="121"/>
                    </a:cubicBezTo>
                    <a:cubicBezTo>
                      <a:pt x="269" y="90"/>
                      <a:pt x="229" y="76"/>
                      <a:pt x="196" y="79"/>
                    </a:cubicBezTo>
                    <a:cubicBezTo>
                      <a:pt x="163" y="81"/>
                      <a:pt x="139" y="98"/>
                      <a:pt x="131" y="125"/>
                    </a:cubicBezTo>
                    <a:cubicBezTo>
                      <a:pt x="127" y="140"/>
                      <a:pt x="132" y="159"/>
                      <a:pt x="143" y="168"/>
                    </a:cubicBezTo>
                    <a:cubicBezTo>
                      <a:pt x="148" y="172"/>
                      <a:pt x="154" y="173"/>
                      <a:pt x="161" y="171"/>
                    </a:cubicBezTo>
                    <a:cubicBezTo>
                      <a:pt x="164" y="172"/>
                      <a:pt x="168" y="171"/>
                      <a:pt x="174" y="167"/>
                    </a:cubicBezTo>
                    <a:cubicBezTo>
                      <a:pt x="175" y="165"/>
                      <a:pt x="176" y="163"/>
                      <a:pt x="176" y="161"/>
                    </a:cubicBezTo>
                    <a:cubicBezTo>
                      <a:pt x="175" y="159"/>
                      <a:pt x="173" y="158"/>
                      <a:pt x="171" y="157"/>
                    </a:cubicBezTo>
                    <a:cubicBezTo>
                      <a:pt x="163" y="156"/>
                      <a:pt x="160" y="156"/>
                      <a:pt x="158" y="157"/>
                    </a:cubicBezTo>
                    <a:cubicBezTo>
                      <a:pt x="156" y="157"/>
                      <a:pt x="154" y="157"/>
                      <a:pt x="154" y="157"/>
                    </a:cubicBezTo>
                    <a:cubicBezTo>
                      <a:pt x="152" y="156"/>
                      <a:pt x="150" y="157"/>
                      <a:pt x="149" y="159"/>
                    </a:cubicBezTo>
                    <a:cubicBezTo>
                      <a:pt x="143" y="155"/>
                      <a:pt x="140" y="145"/>
                      <a:pt x="140" y="136"/>
                    </a:cubicBezTo>
                    <a:cubicBezTo>
                      <a:pt x="140" y="133"/>
                      <a:pt x="140" y="130"/>
                      <a:pt x="141" y="128"/>
                    </a:cubicBezTo>
                    <a:cubicBezTo>
                      <a:pt x="147" y="106"/>
                      <a:pt x="168" y="91"/>
                      <a:pt x="197" y="89"/>
                    </a:cubicBezTo>
                    <a:cubicBezTo>
                      <a:pt x="226" y="87"/>
                      <a:pt x="262" y="99"/>
                      <a:pt x="274" y="125"/>
                    </a:cubicBezTo>
                    <a:cubicBezTo>
                      <a:pt x="283" y="145"/>
                      <a:pt x="283" y="164"/>
                      <a:pt x="275" y="181"/>
                    </a:cubicBezTo>
                    <a:cubicBezTo>
                      <a:pt x="264" y="205"/>
                      <a:pt x="237" y="226"/>
                      <a:pt x="201" y="237"/>
                    </a:cubicBezTo>
                    <a:cubicBezTo>
                      <a:pt x="151" y="253"/>
                      <a:pt x="60" y="246"/>
                      <a:pt x="28" y="192"/>
                    </a:cubicBezTo>
                    <a:cubicBezTo>
                      <a:pt x="10" y="162"/>
                      <a:pt x="11" y="121"/>
                      <a:pt x="29" y="83"/>
                    </a:cubicBezTo>
                    <a:cubicBezTo>
                      <a:pt x="49" y="43"/>
                      <a:pt x="84" y="15"/>
                      <a:pt x="121" y="10"/>
                    </a:cubicBezTo>
                    <a:cubicBezTo>
                      <a:pt x="124" y="10"/>
                      <a:pt x="126" y="7"/>
                      <a:pt x="126" y="4"/>
                    </a:cubicBezTo>
                    <a:cubicBezTo>
                      <a:pt x="125" y="2"/>
                      <a:pt x="123" y="0"/>
                      <a:pt x="1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6" name="Freeform 32"/>
              <p:cNvSpPr>
                <a:spLocks/>
              </p:cNvSpPr>
              <p:nvPr/>
            </p:nvSpPr>
            <p:spPr bwMode="auto">
              <a:xfrm>
                <a:off x="4674" y="2484"/>
                <a:ext cx="511" cy="310"/>
              </a:xfrm>
              <a:custGeom>
                <a:avLst/>
                <a:gdLst>
                  <a:gd name="T0" fmla="*/ 171 w 626"/>
                  <a:gd name="T1" fmla="*/ 2 h 379"/>
                  <a:gd name="T2" fmla="*/ 126 w 626"/>
                  <a:gd name="T3" fmla="*/ 23 h 379"/>
                  <a:gd name="T4" fmla="*/ 44 w 626"/>
                  <a:gd name="T5" fmla="*/ 81 h 379"/>
                  <a:gd name="T6" fmla="*/ 24 w 626"/>
                  <a:gd name="T7" fmla="*/ 281 h 379"/>
                  <a:gd name="T8" fmla="*/ 189 w 626"/>
                  <a:gd name="T9" fmla="*/ 366 h 379"/>
                  <a:gd name="T10" fmla="*/ 199 w 626"/>
                  <a:gd name="T11" fmla="*/ 367 h 379"/>
                  <a:gd name="T12" fmla="*/ 465 w 626"/>
                  <a:gd name="T13" fmla="*/ 354 h 379"/>
                  <a:gd name="T14" fmla="*/ 600 w 626"/>
                  <a:gd name="T15" fmla="*/ 266 h 379"/>
                  <a:gd name="T16" fmla="*/ 613 w 626"/>
                  <a:gd name="T17" fmla="*/ 127 h 379"/>
                  <a:gd name="T18" fmla="*/ 521 w 626"/>
                  <a:gd name="T19" fmla="*/ 42 h 379"/>
                  <a:gd name="T20" fmla="*/ 458 w 626"/>
                  <a:gd name="T21" fmla="*/ 11 h 379"/>
                  <a:gd name="T22" fmla="*/ 451 w 626"/>
                  <a:gd name="T23" fmla="*/ 12 h 379"/>
                  <a:gd name="T24" fmla="*/ 451 w 626"/>
                  <a:gd name="T25" fmla="*/ 19 h 379"/>
                  <a:gd name="T26" fmla="*/ 517 w 626"/>
                  <a:gd name="T27" fmla="*/ 52 h 379"/>
                  <a:gd name="T28" fmla="*/ 603 w 626"/>
                  <a:gd name="T29" fmla="*/ 129 h 379"/>
                  <a:gd name="T30" fmla="*/ 591 w 626"/>
                  <a:gd name="T31" fmla="*/ 261 h 379"/>
                  <a:gd name="T32" fmla="*/ 462 w 626"/>
                  <a:gd name="T33" fmla="*/ 344 h 379"/>
                  <a:gd name="T34" fmla="*/ 200 w 626"/>
                  <a:gd name="T35" fmla="*/ 356 h 379"/>
                  <a:gd name="T36" fmla="*/ 189 w 626"/>
                  <a:gd name="T37" fmla="*/ 356 h 379"/>
                  <a:gd name="T38" fmla="*/ 34 w 626"/>
                  <a:gd name="T39" fmla="*/ 277 h 379"/>
                  <a:gd name="T40" fmla="*/ 52 w 626"/>
                  <a:gd name="T41" fmla="*/ 86 h 379"/>
                  <a:gd name="T42" fmla="*/ 129 w 626"/>
                  <a:gd name="T43" fmla="*/ 32 h 379"/>
                  <a:gd name="T44" fmla="*/ 176 w 626"/>
                  <a:gd name="T45" fmla="*/ 11 h 379"/>
                  <a:gd name="T46" fmla="*/ 178 w 626"/>
                  <a:gd name="T47" fmla="*/ 4 h 379"/>
                  <a:gd name="T48" fmla="*/ 171 w 626"/>
                  <a:gd name="T49" fmla="*/ 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6" h="379">
                    <a:moveTo>
                      <a:pt x="171" y="2"/>
                    </a:moveTo>
                    <a:cubicBezTo>
                      <a:pt x="156" y="11"/>
                      <a:pt x="141" y="17"/>
                      <a:pt x="126" y="23"/>
                    </a:cubicBezTo>
                    <a:cubicBezTo>
                      <a:pt x="96" y="35"/>
                      <a:pt x="65" y="47"/>
                      <a:pt x="44" y="81"/>
                    </a:cubicBezTo>
                    <a:cubicBezTo>
                      <a:pt x="7" y="139"/>
                      <a:pt x="0" y="218"/>
                      <a:pt x="24" y="281"/>
                    </a:cubicBezTo>
                    <a:cubicBezTo>
                      <a:pt x="53" y="355"/>
                      <a:pt x="122" y="360"/>
                      <a:pt x="189" y="366"/>
                    </a:cubicBezTo>
                    <a:cubicBezTo>
                      <a:pt x="199" y="367"/>
                      <a:pt x="199" y="367"/>
                      <a:pt x="199" y="367"/>
                    </a:cubicBezTo>
                    <a:cubicBezTo>
                      <a:pt x="283" y="374"/>
                      <a:pt x="380" y="379"/>
                      <a:pt x="465" y="354"/>
                    </a:cubicBezTo>
                    <a:cubicBezTo>
                      <a:pt x="536" y="332"/>
                      <a:pt x="581" y="304"/>
                      <a:pt x="600" y="266"/>
                    </a:cubicBezTo>
                    <a:cubicBezTo>
                      <a:pt x="626" y="218"/>
                      <a:pt x="619" y="158"/>
                      <a:pt x="613" y="127"/>
                    </a:cubicBezTo>
                    <a:cubicBezTo>
                      <a:pt x="601" y="69"/>
                      <a:pt x="560" y="55"/>
                      <a:pt x="521" y="42"/>
                    </a:cubicBezTo>
                    <a:cubicBezTo>
                      <a:pt x="498" y="35"/>
                      <a:pt x="475" y="27"/>
                      <a:pt x="458" y="11"/>
                    </a:cubicBezTo>
                    <a:cubicBezTo>
                      <a:pt x="456" y="9"/>
                      <a:pt x="452" y="10"/>
                      <a:pt x="451" y="12"/>
                    </a:cubicBezTo>
                    <a:cubicBezTo>
                      <a:pt x="449" y="14"/>
                      <a:pt x="449" y="17"/>
                      <a:pt x="451" y="19"/>
                    </a:cubicBezTo>
                    <a:cubicBezTo>
                      <a:pt x="470" y="36"/>
                      <a:pt x="494" y="44"/>
                      <a:pt x="517" y="52"/>
                    </a:cubicBezTo>
                    <a:cubicBezTo>
                      <a:pt x="556" y="65"/>
                      <a:pt x="592" y="77"/>
                      <a:pt x="603" y="129"/>
                    </a:cubicBezTo>
                    <a:cubicBezTo>
                      <a:pt x="609" y="159"/>
                      <a:pt x="616" y="216"/>
                      <a:pt x="591" y="261"/>
                    </a:cubicBezTo>
                    <a:cubicBezTo>
                      <a:pt x="573" y="296"/>
                      <a:pt x="530" y="323"/>
                      <a:pt x="462" y="344"/>
                    </a:cubicBezTo>
                    <a:cubicBezTo>
                      <a:pt x="379" y="369"/>
                      <a:pt x="283" y="364"/>
                      <a:pt x="200" y="356"/>
                    </a:cubicBezTo>
                    <a:cubicBezTo>
                      <a:pt x="189" y="356"/>
                      <a:pt x="189" y="356"/>
                      <a:pt x="189" y="356"/>
                    </a:cubicBezTo>
                    <a:cubicBezTo>
                      <a:pt x="126" y="350"/>
                      <a:pt x="60" y="345"/>
                      <a:pt x="34" y="277"/>
                    </a:cubicBezTo>
                    <a:cubicBezTo>
                      <a:pt x="10" y="217"/>
                      <a:pt x="18" y="142"/>
                      <a:pt x="52" y="86"/>
                    </a:cubicBezTo>
                    <a:cubicBezTo>
                      <a:pt x="71" y="55"/>
                      <a:pt x="100" y="44"/>
                      <a:pt x="129" y="32"/>
                    </a:cubicBezTo>
                    <a:cubicBezTo>
                      <a:pt x="145" y="26"/>
                      <a:pt x="161" y="20"/>
                      <a:pt x="176" y="11"/>
                    </a:cubicBezTo>
                    <a:cubicBezTo>
                      <a:pt x="178" y="9"/>
                      <a:pt x="179" y="6"/>
                      <a:pt x="178" y="4"/>
                    </a:cubicBezTo>
                    <a:cubicBezTo>
                      <a:pt x="176" y="1"/>
                      <a:pt x="173" y="0"/>
                      <a:pt x="17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7" name="Freeform 33"/>
              <p:cNvSpPr>
                <a:spLocks noEditPoints="1"/>
              </p:cNvSpPr>
              <p:nvPr/>
            </p:nvSpPr>
            <p:spPr bwMode="auto">
              <a:xfrm>
                <a:off x="4770" y="2601"/>
                <a:ext cx="54" cy="52"/>
              </a:xfrm>
              <a:custGeom>
                <a:avLst/>
                <a:gdLst>
                  <a:gd name="T0" fmla="*/ 5 w 66"/>
                  <a:gd name="T1" fmla="*/ 0 h 64"/>
                  <a:gd name="T2" fmla="*/ 0 w 66"/>
                  <a:gd name="T3" fmla="*/ 5 h 64"/>
                  <a:gd name="T4" fmla="*/ 0 w 66"/>
                  <a:gd name="T5" fmla="*/ 5 h 64"/>
                  <a:gd name="T6" fmla="*/ 5 w 66"/>
                  <a:gd name="T7" fmla="*/ 10 h 64"/>
                  <a:gd name="T8" fmla="*/ 47 w 66"/>
                  <a:gd name="T9" fmla="*/ 25 h 64"/>
                  <a:gd name="T10" fmla="*/ 44 w 66"/>
                  <a:gd name="T11" fmla="*/ 29 h 64"/>
                  <a:gd name="T12" fmla="*/ 44 w 66"/>
                  <a:gd name="T13" fmla="*/ 29 h 64"/>
                  <a:gd name="T14" fmla="*/ 12 w 66"/>
                  <a:gd name="T15" fmla="*/ 51 h 64"/>
                  <a:gd name="T16" fmla="*/ 8 w 66"/>
                  <a:gd name="T17" fmla="*/ 55 h 64"/>
                  <a:gd name="T18" fmla="*/ 6 w 66"/>
                  <a:gd name="T19" fmla="*/ 59 h 64"/>
                  <a:gd name="T20" fmla="*/ 7 w 66"/>
                  <a:gd name="T21" fmla="*/ 62 h 64"/>
                  <a:gd name="T22" fmla="*/ 14 w 66"/>
                  <a:gd name="T23" fmla="*/ 63 h 64"/>
                  <a:gd name="T24" fmla="*/ 18 w 66"/>
                  <a:gd name="T25" fmla="*/ 59 h 64"/>
                  <a:gd name="T26" fmla="*/ 57 w 66"/>
                  <a:gd name="T27" fmla="*/ 33 h 64"/>
                  <a:gd name="T28" fmla="*/ 57 w 66"/>
                  <a:gd name="T29" fmla="*/ 33 h 64"/>
                  <a:gd name="T30" fmla="*/ 59 w 66"/>
                  <a:gd name="T31" fmla="*/ 33 h 64"/>
                  <a:gd name="T32" fmla="*/ 66 w 66"/>
                  <a:gd name="T33" fmla="*/ 31 h 64"/>
                  <a:gd name="T34" fmla="*/ 66 w 66"/>
                  <a:gd name="T35" fmla="*/ 29 h 64"/>
                  <a:gd name="T36" fmla="*/ 64 w 66"/>
                  <a:gd name="T37" fmla="*/ 25 h 64"/>
                  <a:gd name="T38" fmla="*/ 62 w 66"/>
                  <a:gd name="T39" fmla="*/ 23 h 64"/>
                  <a:gd name="T40" fmla="*/ 61 w 66"/>
                  <a:gd name="T41" fmla="*/ 22 h 64"/>
                  <a:gd name="T42" fmla="*/ 5 w 66"/>
                  <a:gd name="T43" fmla="*/ 0 h 64"/>
                  <a:gd name="T44" fmla="*/ 62 w 66"/>
                  <a:gd name="T45" fmla="*/ 24 h 64"/>
                  <a:gd name="T46" fmla="*/ 62 w 66"/>
                  <a:gd name="T47" fmla="*/ 24 h 64"/>
                  <a:gd name="T48" fmla="*/ 62 w 66"/>
                  <a:gd name="T49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64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1"/>
                      <a:pt x="33" y="18"/>
                      <a:pt x="47" y="25"/>
                    </a:cubicBezTo>
                    <a:cubicBezTo>
                      <a:pt x="46" y="26"/>
                      <a:pt x="44" y="27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3" y="36"/>
                      <a:pt x="23" y="44"/>
                      <a:pt x="12" y="51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6"/>
                      <a:pt x="6" y="57"/>
                      <a:pt x="6" y="59"/>
                    </a:cubicBezTo>
                    <a:cubicBezTo>
                      <a:pt x="6" y="60"/>
                      <a:pt x="6" y="61"/>
                      <a:pt x="7" y="62"/>
                    </a:cubicBezTo>
                    <a:cubicBezTo>
                      <a:pt x="8" y="64"/>
                      <a:pt x="12" y="64"/>
                      <a:pt x="14" y="63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31" y="50"/>
                      <a:pt x="44" y="41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62" y="34"/>
                      <a:pt x="65" y="33"/>
                      <a:pt x="66" y="31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7"/>
                      <a:pt x="66" y="26"/>
                      <a:pt x="64" y="25"/>
                    </a:cubicBezTo>
                    <a:cubicBezTo>
                      <a:pt x="64" y="25"/>
                      <a:pt x="63" y="24"/>
                      <a:pt x="62" y="23"/>
                    </a:cubicBezTo>
                    <a:cubicBezTo>
                      <a:pt x="62" y="23"/>
                      <a:pt x="62" y="22"/>
                      <a:pt x="61" y="22"/>
                    </a:cubicBezTo>
                    <a:cubicBezTo>
                      <a:pt x="50" y="12"/>
                      <a:pt x="10" y="0"/>
                      <a:pt x="5" y="0"/>
                    </a:cubicBezTo>
                    <a:close/>
                    <a:moveTo>
                      <a:pt x="62" y="24"/>
                    </a:move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8" name="Freeform 34"/>
              <p:cNvSpPr>
                <a:spLocks/>
              </p:cNvSpPr>
              <p:nvPr/>
            </p:nvSpPr>
            <p:spPr bwMode="auto">
              <a:xfrm>
                <a:off x="5027" y="2599"/>
                <a:ext cx="56" cy="45"/>
              </a:xfrm>
              <a:custGeom>
                <a:avLst/>
                <a:gdLst>
                  <a:gd name="T0" fmla="*/ 63 w 69"/>
                  <a:gd name="T1" fmla="*/ 0 h 56"/>
                  <a:gd name="T2" fmla="*/ 59 w 69"/>
                  <a:gd name="T3" fmla="*/ 1 h 56"/>
                  <a:gd name="T4" fmla="*/ 6 w 69"/>
                  <a:gd name="T5" fmla="*/ 18 h 56"/>
                  <a:gd name="T6" fmla="*/ 5 w 69"/>
                  <a:gd name="T7" fmla="*/ 18 h 56"/>
                  <a:gd name="T8" fmla="*/ 4 w 69"/>
                  <a:gd name="T9" fmla="*/ 18 h 56"/>
                  <a:gd name="T10" fmla="*/ 4 w 69"/>
                  <a:gd name="T11" fmla="*/ 18 h 56"/>
                  <a:gd name="T12" fmla="*/ 3 w 69"/>
                  <a:gd name="T13" fmla="*/ 19 h 56"/>
                  <a:gd name="T14" fmla="*/ 1 w 69"/>
                  <a:gd name="T15" fmla="*/ 20 h 56"/>
                  <a:gd name="T16" fmla="*/ 0 w 69"/>
                  <a:gd name="T17" fmla="*/ 25 h 56"/>
                  <a:gd name="T18" fmla="*/ 0 w 69"/>
                  <a:gd name="T19" fmla="*/ 27 h 56"/>
                  <a:gd name="T20" fmla="*/ 2 w 69"/>
                  <a:gd name="T21" fmla="*/ 30 h 56"/>
                  <a:gd name="T22" fmla="*/ 11 w 69"/>
                  <a:gd name="T23" fmla="*/ 30 h 56"/>
                  <a:gd name="T24" fmla="*/ 61 w 69"/>
                  <a:gd name="T25" fmla="*/ 54 h 56"/>
                  <a:gd name="T26" fmla="*/ 68 w 69"/>
                  <a:gd name="T27" fmla="*/ 52 h 56"/>
                  <a:gd name="T28" fmla="*/ 69 w 69"/>
                  <a:gd name="T29" fmla="*/ 50 h 56"/>
                  <a:gd name="T30" fmla="*/ 67 w 69"/>
                  <a:gd name="T31" fmla="*/ 45 h 56"/>
                  <a:gd name="T32" fmla="*/ 21 w 69"/>
                  <a:gd name="T33" fmla="*/ 23 h 56"/>
                  <a:gd name="T34" fmla="*/ 62 w 69"/>
                  <a:gd name="T35" fmla="*/ 11 h 56"/>
                  <a:gd name="T36" fmla="*/ 65 w 69"/>
                  <a:gd name="T37" fmla="*/ 10 h 56"/>
                  <a:gd name="T38" fmla="*/ 69 w 69"/>
                  <a:gd name="T39" fmla="*/ 5 h 56"/>
                  <a:gd name="T40" fmla="*/ 69 w 69"/>
                  <a:gd name="T41" fmla="*/ 4 h 56"/>
                  <a:gd name="T42" fmla="*/ 63 w 69"/>
                  <a:gd name="T4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56">
                    <a:moveTo>
                      <a:pt x="63" y="0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42" y="6"/>
                      <a:pt x="23" y="12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1" y="21"/>
                      <a:pt x="0" y="22"/>
                      <a:pt x="0" y="25"/>
                    </a:cubicBezTo>
                    <a:cubicBezTo>
                      <a:pt x="0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5" y="32"/>
                      <a:pt x="8" y="32"/>
                      <a:pt x="11" y="30"/>
                    </a:cubicBezTo>
                    <a:cubicBezTo>
                      <a:pt x="27" y="37"/>
                      <a:pt x="48" y="46"/>
                      <a:pt x="61" y="54"/>
                    </a:cubicBezTo>
                    <a:cubicBezTo>
                      <a:pt x="64" y="56"/>
                      <a:pt x="67" y="55"/>
                      <a:pt x="68" y="52"/>
                    </a:cubicBezTo>
                    <a:cubicBezTo>
                      <a:pt x="69" y="52"/>
                      <a:pt x="69" y="51"/>
                      <a:pt x="69" y="50"/>
                    </a:cubicBezTo>
                    <a:cubicBezTo>
                      <a:pt x="69" y="48"/>
                      <a:pt x="68" y="46"/>
                      <a:pt x="67" y="45"/>
                    </a:cubicBezTo>
                    <a:cubicBezTo>
                      <a:pt x="55" y="38"/>
                      <a:pt x="37" y="30"/>
                      <a:pt x="21" y="23"/>
                    </a:cubicBezTo>
                    <a:cubicBezTo>
                      <a:pt x="35" y="19"/>
                      <a:pt x="49" y="15"/>
                      <a:pt x="62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8" y="10"/>
                      <a:pt x="69" y="8"/>
                      <a:pt x="69" y="5"/>
                    </a:cubicBezTo>
                    <a:cubicBezTo>
                      <a:pt x="69" y="5"/>
                      <a:pt x="69" y="4"/>
                      <a:pt x="69" y="4"/>
                    </a:cubicBezTo>
                    <a:cubicBezTo>
                      <a:pt x="68" y="1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9" name="Freeform 35"/>
              <p:cNvSpPr>
                <a:spLocks/>
              </p:cNvSpPr>
              <p:nvPr/>
            </p:nvSpPr>
            <p:spPr bwMode="auto">
              <a:xfrm>
                <a:off x="4886" y="2630"/>
                <a:ext cx="66" cy="92"/>
              </a:xfrm>
              <a:custGeom>
                <a:avLst/>
                <a:gdLst>
                  <a:gd name="T0" fmla="*/ 63 w 81"/>
                  <a:gd name="T1" fmla="*/ 1 h 113"/>
                  <a:gd name="T2" fmla="*/ 59 w 81"/>
                  <a:gd name="T3" fmla="*/ 7 h 113"/>
                  <a:gd name="T4" fmla="*/ 56 w 81"/>
                  <a:gd name="T5" fmla="*/ 92 h 113"/>
                  <a:gd name="T6" fmla="*/ 43 w 81"/>
                  <a:gd name="T7" fmla="*/ 101 h 113"/>
                  <a:gd name="T8" fmla="*/ 25 w 81"/>
                  <a:gd name="T9" fmla="*/ 94 h 113"/>
                  <a:gd name="T10" fmla="*/ 24 w 81"/>
                  <a:gd name="T11" fmla="*/ 12 h 113"/>
                  <a:gd name="T12" fmla="*/ 23 w 81"/>
                  <a:gd name="T13" fmla="*/ 4 h 113"/>
                  <a:gd name="T14" fmla="*/ 15 w 81"/>
                  <a:gd name="T15" fmla="*/ 6 h 113"/>
                  <a:gd name="T16" fmla="*/ 17 w 81"/>
                  <a:gd name="T17" fmla="*/ 100 h 113"/>
                  <a:gd name="T18" fmla="*/ 44 w 81"/>
                  <a:gd name="T19" fmla="*/ 111 h 113"/>
                  <a:gd name="T20" fmla="*/ 65 w 81"/>
                  <a:gd name="T21" fmla="*/ 97 h 113"/>
                  <a:gd name="T22" fmla="*/ 69 w 81"/>
                  <a:gd name="T23" fmla="*/ 5 h 113"/>
                  <a:gd name="T24" fmla="*/ 63 w 81"/>
                  <a:gd name="T25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3">
                    <a:moveTo>
                      <a:pt x="63" y="1"/>
                    </a:moveTo>
                    <a:cubicBezTo>
                      <a:pt x="60" y="2"/>
                      <a:pt x="59" y="4"/>
                      <a:pt x="59" y="7"/>
                    </a:cubicBezTo>
                    <a:cubicBezTo>
                      <a:pt x="65" y="30"/>
                      <a:pt x="69" y="72"/>
                      <a:pt x="56" y="92"/>
                    </a:cubicBezTo>
                    <a:cubicBezTo>
                      <a:pt x="53" y="97"/>
                      <a:pt x="48" y="100"/>
                      <a:pt x="43" y="101"/>
                    </a:cubicBezTo>
                    <a:cubicBezTo>
                      <a:pt x="35" y="103"/>
                      <a:pt x="29" y="100"/>
                      <a:pt x="25" y="94"/>
                    </a:cubicBezTo>
                    <a:cubicBezTo>
                      <a:pt x="11" y="73"/>
                      <a:pt x="17" y="23"/>
                      <a:pt x="24" y="12"/>
                    </a:cubicBezTo>
                    <a:cubicBezTo>
                      <a:pt x="26" y="9"/>
                      <a:pt x="25" y="6"/>
                      <a:pt x="23" y="4"/>
                    </a:cubicBezTo>
                    <a:cubicBezTo>
                      <a:pt x="20" y="3"/>
                      <a:pt x="17" y="4"/>
                      <a:pt x="15" y="6"/>
                    </a:cubicBezTo>
                    <a:cubicBezTo>
                      <a:pt x="6" y="22"/>
                      <a:pt x="0" y="76"/>
                      <a:pt x="17" y="100"/>
                    </a:cubicBezTo>
                    <a:cubicBezTo>
                      <a:pt x="23" y="109"/>
                      <a:pt x="33" y="113"/>
                      <a:pt x="44" y="111"/>
                    </a:cubicBezTo>
                    <a:cubicBezTo>
                      <a:pt x="53" y="110"/>
                      <a:pt x="60" y="105"/>
                      <a:pt x="65" y="97"/>
                    </a:cubicBezTo>
                    <a:cubicBezTo>
                      <a:pt x="81" y="73"/>
                      <a:pt x="75" y="26"/>
                      <a:pt x="69" y="5"/>
                    </a:cubicBezTo>
                    <a:cubicBezTo>
                      <a:pt x="69" y="2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0" name="Freeform 36"/>
              <p:cNvSpPr>
                <a:spLocks/>
              </p:cNvSpPr>
              <p:nvPr/>
            </p:nvSpPr>
            <p:spPr bwMode="auto">
              <a:xfrm>
                <a:off x="4895" y="2678"/>
                <a:ext cx="48" cy="40"/>
              </a:xfrm>
              <a:custGeom>
                <a:avLst/>
                <a:gdLst>
                  <a:gd name="T0" fmla="*/ 5 w 58"/>
                  <a:gd name="T1" fmla="*/ 14 h 50"/>
                  <a:gd name="T2" fmla="*/ 4 w 58"/>
                  <a:gd name="T3" fmla="*/ 18 h 50"/>
                  <a:gd name="T4" fmla="*/ 4 w 58"/>
                  <a:gd name="T5" fmla="*/ 19 h 50"/>
                  <a:gd name="T6" fmla="*/ 3 w 58"/>
                  <a:gd name="T7" fmla="*/ 21 h 50"/>
                  <a:gd name="T8" fmla="*/ 4 w 58"/>
                  <a:gd name="T9" fmla="*/ 22 h 50"/>
                  <a:gd name="T10" fmla="*/ 1 w 58"/>
                  <a:gd name="T11" fmla="*/ 24 h 50"/>
                  <a:gd name="T12" fmla="*/ 0 w 58"/>
                  <a:gd name="T13" fmla="*/ 27 h 50"/>
                  <a:gd name="T14" fmla="*/ 2 w 58"/>
                  <a:gd name="T15" fmla="*/ 30 h 50"/>
                  <a:gd name="T16" fmla="*/ 9 w 58"/>
                  <a:gd name="T17" fmla="*/ 36 h 50"/>
                  <a:gd name="T18" fmla="*/ 9 w 58"/>
                  <a:gd name="T19" fmla="*/ 39 h 50"/>
                  <a:gd name="T20" fmla="*/ 10 w 58"/>
                  <a:gd name="T21" fmla="*/ 46 h 50"/>
                  <a:gd name="T22" fmla="*/ 17 w 58"/>
                  <a:gd name="T23" fmla="*/ 49 h 50"/>
                  <a:gd name="T24" fmla="*/ 57 w 58"/>
                  <a:gd name="T25" fmla="*/ 18 h 50"/>
                  <a:gd name="T26" fmla="*/ 57 w 58"/>
                  <a:gd name="T27" fmla="*/ 18 h 50"/>
                  <a:gd name="T28" fmla="*/ 58 w 58"/>
                  <a:gd name="T29" fmla="*/ 17 h 50"/>
                  <a:gd name="T30" fmla="*/ 58 w 58"/>
                  <a:gd name="T31" fmla="*/ 16 h 50"/>
                  <a:gd name="T32" fmla="*/ 58 w 58"/>
                  <a:gd name="T33" fmla="*/ 15 h 50"/>
                  <a:gd name="T34" fmla="*/ 58 w 58"/>
                  <a:gd name="T35" fmla="*/ 15 h 50"/>
                  <a:gd name="T36" fmla="*/ 56 w 58"/>
                  <a:gd name="T37" fmla="*/ 12 h 50"/>
                  <a:gd name="T38" fmla="*/ 56 w 58"/>
                  <a:gd name="T39" fmla="*/ 11 h 50"/>
                  <a:gd name="T40" fmla="*/ 56 w 58"/>
                  <a:gd name="T41" fmla="*/ 11 h 50"/>
                  <a:gd name="T42" fmla="*/ 55 w 58"/>
                  <a:gd name="T43" fmla="*/ 11 h 50"/>
                  <a:gd name="T44" fmla="*/ 55 w 58"/>
                  <a:gd name="T45" fmla="*/ 11 h 50"/>
                  <a:gd name="T46" fmla="*/ 55 w 58"/>
                  <a:gd name="T47" fmla="*/ 11 h 50"/>
                  <a:gd name="T48" fmla="*/ 5 w 58"/>
                  <a:gd name="T49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0">
                    <a:moveTo>
                      <a:pt x="5" y="14"/>
                    </a:moveTo>
                    <a:cubicBezTo>
                      <a:pt x="4" y="15"/>
                      <a:pt x="4" y="17"/>
                      <a:pt x="4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1"/>
                      <a:pt x="4" y="22"/>
                    </a:cubicBezTo>
                    <a:cubicBezTo>
                      <a:pt x="3" y="22"/>
                      <a:pt x="2" y="23"/>
                      <a:pt x="1" y="24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4" y="33"/>
                      <a:pt x="7" y="35"/>
                      <a:pt x="9" y="36"/>
                    </a:cubicBezTo>
                    <a:cubicBezTo>
                      <a:pt x="9" y="37"/>
                      <a:pt x="9" y="38"/>
                      <a:pt x="9" y="39"/>
                    </a:cubicBezTo>
                    <a:cubicBezTo>
                      <a:pt x="9" y="41"/>
                      <a:pt x="9" y="44"/>
                      <a:pt x="10" y="46"/>
                    </a:cubicBezTo>
                    <a:cubicBezTo>
                      <a:pt x="12" y="49"/>
                      <a:pt x="14" y="50"/>
                      <a:pt x="17" y="49"/>
                    </a:cubicBezTo>
                    <a:cubicBezTo>
                      <a:pt x="28" y="46"/>
                      <a:pt x="53" y="36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7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39" y="0"/>
                      <a:pt x="19" y="1"/>
                      <a:pt x="5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1" name="Freeform 37"/>
              <p:cNvSpPr>
                <a:spLocks/>
              </p:cNvSpPr>
              <p:nvPr/>
            </p:nvSpPr>
            <p:spPr bwMode="auto">
              <a:xfrm>
                <a:off x="4832" y="2707"/>
                <a:ext cx="89" cy="53"/>
              </a:xfrm>
              <a:custGeom>
                <a:avLst/>
                <a:gdLst>
                  <a:gd name="T0" fmla="*/ 18 w 109"/>
                  <a:gd name="T1" fmla="*/ 2 h 65"/>
                  <a:gd name="T2" fmla="*/ 3 w 109"/>
                  <a:gd name="T3" fmla="*/ 35 h 65"/>
                  <a:gd name="T4" fmla="*/ 50 w 109"/>
                  <a:gd name="T5" fmla="*/ 64 h 65"/>
                  <a:gd name="T6" fmla="*/ 95 w 109"/>
                  <a:gd name="T7" fmla="*/ 52 h 65"/>
                  <a:gd name="T8" fmla="*/ 109 w 109"/>
                  <a:gd name="T9" fmla="*/ 9 h 65"/>
                  <a:gd name="T10" fmla="*/ 104 w 109"/>
                  <a:gd name="T11" fmla="*/ 3 h 65"/>
                  <a:gd name="T12" fmla="*/ 98 w 109"/>
                  <a:gd name="T13" fmla="*/ 9 h 65"/>
                  <a:gd name="T14" fmla="*/ 88 w 109"/>
                  <a:gd name="T15" fmla="*/ 45 h 65"/>
                  <a:gd name="T16" fmla="*/ 51 w 109"/>
                  <a:gd name="T17" fmla="*/ 54 h 65"/>
                  <a:gd name="T18" fmla="*/ 13 w 109"/>
                  <a:gd name="T19" fmla="*/ 32 h 65"/>
                  <a:gd name="T20" fmla="*/ 24 w 109"/>
                  <a:gd name="T21" fmla="*/ 10 h 65"/>
                  <a:gd name="T22" fmla="*/ 25 w 109"/>
                  <a:gd name="T23" fmla="*/ 2 h 65"/>
                  <a:gd name="T24" fmla="*/ 18 w 109"/>
                  <a:gd name="T25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65">
                    <a:moveTo>
                      <a:pt x="18" y="2"/>
                    </a:moveTo>
                    <a:cubicBezTo>
                      <a:pt x="0" y="15"/>
                      <a:pt x="1" y="28"/>
                      <a:pt x="3" y="35"/>
                    </a:cubicBezTo>
                    <a:cubicBezTo>
                      <a:pt x="9" y="52"/>
                      <a:pt x="32" y="63"/>
                      <a:pt x="50" y="64"/>
                    </a:cubicBezTo>
                    <a:cubicBezTo>
                      <a:pt x="71" y="65"/>
                      <a:pt x="85" y="61"/>
                      <a:pt x="95" y="52"/>
                    </a:cubicBezTo>
                    <a:cubicBezTo>
                      <a:pt x="104" y="43"/>
                      <a:pt x="109" y="30"/>
                      <a:pt x="109" y="9"/>
                    </a:cubicBezTo>
                    <a:cubicBezTo>
                      <a:pt x="109" y="6"/>
                      <a:pt x="106" y="3"/>
                      <a:pt x="104" y="3"/>
                    </a:cubicBezTo>
                    <a:cubicBezTo>
                      <a:pt x="101" y="3"/>
                      <a:pt x="98" y="6"/>
                      <a:pt x="98" y="9"/>
                    </a:cubicBezTo>
                    <a:cubicBezTo>
                      <a:pt x="98" y="27"/>
                      <a:pt x="95" y="38"/>
                      <a:pt x="88" y="45"/>
                    </a:cubicBezTo>
                    <a:cubicBezTo>
                      <a:pt x="81" y="52"/>
                      <a:pt x="68" y="55"/>
                      <a:pt x="51" y="54"/>
                    </a:cubicBezTo>
                    <a:cubicBezTo>
                      <a:pt x="34" y="53"/>
                      <a:pt x="17" y="43"/>
                      <a:pt x="13" y="32"/>
                    </a:cubicBezTo>
                    <a:cubicBezTo>
                      <a:pt x="11" y="24"/>
                      <a:pt x="14" y="17"/>
                      <a:pt x="24" y="10"/>
                    </a:cubicBezTo>
                    <a:cubicBezTo>
                      <a:pt x="26" y="8"/>
                      <a:pt x="26" y="5"/>
                      <a:pt x="25" y="2"/>
                    </a:cubicBezTo>
                    <a:cubicBezTo>
                      <a:pt x="23" y="0"/>
                      <a:pt x="20" y="0"/>
                      <a:pt x="1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2" name="Freeform 38"/>
              <p:cNvSpPr>
                <a:spLocks/>
              </p:cNvSpPr>
              <p:nvPr/>
            </p:nvSpPr>
            <p:spPr bwMode="auto">
              <a:xfrm>
                <a:off x="4924" y="2695"/>
                <a:ext cx="92" cy="68"/>
              </a:xfrm>
              <a:custGeom>
                <a:avLst/>
                <a:gdLst>
                  <a:gd name="T0" fmla="*/ 91 w 113"/>
                  <a:gd name="T1" fmla="*/ 3 h 83"/>
                  <a:gd name="T2" fmla="*/ 92 w 113"/>
                  <a:gd name="T3" fmla="*/ 10 h 83"/>
                  <a:gd name="T4" fmla="*/ 97 w 113"/>
                  <a:gd name="T5" fmla="*/ 33 h 83"/>
                  <a:gd name="T6" fmla="*/ 33 w 113"/>
                  <a:gd name="T7" fmla="*/ 66 h 83"/>
                  <a:gd name="T8" fmla="*/ 12 w 113"/>
                  <a:gd name="T9" fmla="*/ 24 h 83"/>
                  <a:gd name="T10" fmla="*/ 7 w 113"/>
                  <a:gd name="T11" fmla="*/ 18 h 83"/>
                  <a:gd name="T12" fmla="*/ 1 w 113"/>
                  <a:gd name="T13" fmla="*/ 23 h 83"/>
                  <a:gd name="T14" fmla="*/ 30 w 113"/>
                  <a:gd name="T15" fmla="*/ 76 h 83"/>
                  <a:gd name="T16" fmla="*/ 106 w 113"/>
                  <a:gd name="T17" fmla="*/ 38 h 83"/>
                  <a:gd name="T18" fmla="*/ 98 w 113"/>
                  <a:gd name="T19" fmla="*/ 2 h 83"/>
                  <a:gd name="T20" fmla="*/ 91 w 113"/>
                  <a:gd name="T21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83">
                    <a:moveTo>
                      <a:pt x="91" y="3"/>
                    </a:moveTo>
                    <a:cubicBezTo>
                      <a:pt x="89" y="5"/>
                      <a:pt x="90" y="8"/>
                      <a:pt x="92" y="10"/>
                    </a:cubicBezTo>
                    <a:cubicBezTo>
                      <a:pt x="100" y="16"/>
                      <a:pt x="101" y="24"/>
                      <a:pt x="97" y="33"/>
                    </a:cubicBezTo>
                    <a:cubicBezTo>
                      <a:pt x="88" y="52"/>
                      <a:pt x="55" y="72"/>
                      <a:pt x="33" y="66"/>
                    </a:cubicBezTo>
                    <a:cubicBezTo>
                      <a:pt x="14" y="61"/>
                      <a:pt x="11" y="40"/>
                      <a:pt x="12" y="24"/>
                    </a:cubicBezTo>
                    <a:cubicBezTo>
                      <a:pt x="12" y="21"/>
                      <a:pt x="9" y="19"/>
                      <a:pt x="7" y="18"/>
                    </a:cubicBezTo>
                    <a:cubicBezTo>
                      <a:pt x="4" y="18"/>
                      <a:pt x="1" y="21"/>
                      <a:pt x="1" y="23"/>
                    </a:cubicBezTo>
                    <a:cubicBezTo>
                      <a:pt x="0" y="62"/>
                      <a:pt x="19" y="73"/>
                      <a:pt x="30" y="76"/>
                    </a:cubicBezTo>
                    <a:cubicBezTo>
                      <a:pt x="58" y="83"/>
                      <a:pt x="95" y="61"/>
                      <a:pt x="106" y="38"/>
                    </a:cubicBezTo>
                    <a:cubicBezTo>
                      <a:pt x="113" y="24"/>
                      <a:pt x="110" y="11"/>
                      <a:pt x="98" y="2"/>
                    </a:cubicBezTo>
                    <a:cubicBezTo>
                      <a:pt x="96" y="0"/>
                      <a:pt x="93" y="0"/>
                      <a:pt x="9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3" name="Freeform 39"/>
              <p:cNvSpPr>
                <a:spLocks noEditPoints="1"/>
              </p:cNvSpPr>
              <p:nvPr/>
            </p:nvSpPr>
            <p:spPr bwMode="auto">
              <a:xfrm>
                <a:off x="4839" y="2776"/>
                <a:ext cx="121" cy="114"/>
              </a:xfrm>
              <a:custGeom>
                <a:avLst/>
                <a:gdLst>
                  <a:gd name="T0" fmla="*/ 1 w 149"/>
                  <a:gd name="T1" fmla="*/ 66 h 139"/>
                  <a:gd name="T2" fmla="*/ 1 w 149"/>
                  <a:gd name="T3" fmla="*/ 71 h 139"/>
                  <a:gd name="T4" fmla="*/ 4 w 149"/>
                  <a:gd name="T5" fmla="*/ 74 h 139"/>
                  <a:gd name="T6" fmla="*/ 123 w 149"/>
                  <a:gd name="T7" fmla="*/ 137 h 139"/>
                  <a:gd name="T8" fmla="*/ 128 w 149"/>
                  <a:gd name="T9" fmla="*/ 138 h 139"/>
                  <a:gd name="T10" fmla="*/ 131 w 149"/>
                  <a:gd name="T11" fmla="*/ 135 h 139"/>
                  <a:gd name="T12" fmla="*/ 140 w 149"/>
                  <a:gd name="T13" fmla="*/ 105 h 139"/>
                  <a:gd name="T14" fmla="*/ 149 w 149"/>
                  <a:gd name="T15" fmla="*/ 64 h 139"/>
                  <a:gd name="T16" fmla="*/ 133 w 149"/>
                  <a:gd name="T17" fmla="*/ 20 h 139"/>
                  <a:gd name="T18" fmla="*/ 129 w 149"/>
                  <a:gd name="T19" fmla="*/ 18 h 139"/>
                  <a:gd name="T20" fmla="*/ 102 w 149"/>
                  <a:gd name="T21" fmla="*/ 3 h 139"/>
                  <a:gd name="T22" fmla="*/ 1 w 149"/>
                  <a:gd name="T23" fmla="*/ 66 h 139"/>
                  <a:gd name="T24" fmla="*/ 101 w 149"/>
                  <a:gd name="T25" fmla="*/ 14 h 139"/>
                  <a:gd name="T26" fmla="*/ 130 w 149"/>
                  <a:gd name="T27" fmla="*/ 40 h 139"/>
                  <a:gd name="T28" fmla="*/ 134 w 149"/>
                  <a:gd name="T29" fmla="*/ 42 h 139"/>
                  <a:gd name="T30" fmla="*/ 138 w 149"/>
                  <a:gd name="T31" fmla="*/ 64 h 139"/>
                  <a:gd name="T32" fmla="*/ 130 w 149"/>
                  <a:gd name="T33" fmla="*/ 102 h 139"/>
                  <a:gd name="T34" fmla="*/ 123 w 149"/>
                  <a:gd name="T35" fmla="*/ 125 h 139"/>
                  <a:gd name="T36" fmla="*/ 13 w 149"/>
                  <a:gd name="T37" fmla="*/ 66 h 139"/>
                  <a:gd name="T38" fmla="*/ 101 w 149"/>
                  <a:gd name="T39" fmla="*/ 1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139">
                    <a:moveTo>
                      <a:pt x="1" y="66"/>
                    </a:moveTo>
                    <a:cubicBezTo>
                      <a:pt x="0" y="68"/>
                      <a:pt x="0" y="69"/>
                      <a:pt x="1" y="71"/>
                    </a:cubicBezTo>
                    <a:cubicBezTo>
                      <a:pt x="1" y="72"/>
                      <a:pt x="3" y="73"/>
                      <a:pt x="4" y="74"/>
                    </a:cubicBezTo>
                    <a:cubicBezTo>
                      <a:pt x="50" y="82"/>
                      <a:pt x="95" y="112"/>
                      <a:pt x="123" y="137"/>
                    </a:cubicBezTo>
                    <a:cubicBezTo>
                      <a:pt x="124" y="138"/>
                      <a:pt x="126" y="139"/>
                      <a:pt x="128" y="138"/>
                    </a:cubicBezTo>
                    <a:cubicBezTo>
                      <a:pt x="129" y="138"/>
                      <a:pt x="131" y="136"/>
                      <a:pt x="131" y="135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44" y="91"/>
                      <a:pt x="149" y="78"/>
                      <a:pt x="149" y="64"/>
                    </a:cubicBezTo>
                    <a:cubicBezTo>
                      <a:pt x="149" y="50"/>
                      <a:pt x="145" y="36"/>
                      <a:pt x="133" y="20"/>
                    </a:cubicBezTo>
                    <a:cubicBezTo>
                      <a:pt x="132" y="19"/>
                      <a:pt x="131" y="18"/>
                      <a:pt x="129" y="18"/>
                    </a:cubicBezTo>
                    <a:cubicBezTo>
                      <a:pt x="121" y="8"/>
                      <a:pt x="111" y="4"/>
                      <a:pt x="102" y="3"/>
                    </a:cubicBezTo>
                    <a:cubicBezTo>
                      <a:pt x="65" y="0"/>
                      <a:pt x="16" y="38"/>
                      <a:pt x="1" y="66"/>
                    </a:cubicBezTo>
                    <a:close/>
                    <a:moveTo>
                      <a:pt x="101" y="14"/>
                    </a:moveTo>
                    <a:cubicBezTo>
                      <a:pt x="115" y="15"/>
                      <a:pt x="125" y="24"/>
                      <a:pt x="130" y="40"/>
                    </a:cubicBezTo>
                    <a:cubicBezTo>
                      <a:pt x="131" y="41"/>
                      <a:pt x="133" y="42"/>
                      <a:pt x="134" y="42"/>
                    </a:cubicBezTo>
                    <a:cubicBezTo>
                      <a:pt x="137" y="50"/>
                      <a:pt x="138" y="57"/>
                      <a:pt x="138" y="64"/>
                    </a:cubicBezTo>
                    <a:cubicBezTo>
                      <a:pt x="138" y="76"/>
                      <a:pt x="135" y="88"/>
                      <a:pt x="130" y="102"/>
                    </a:cubicBezTo>
                    <a:cubicBezTo>
                      <a:pt x="130" y="102"/>
                      <a:pt x="126" y="116"/>
                      <a:pt x="123" y="125"/>
                    </a:cubicBezTo>
                    <a:cubicBezTo>
                      <a:pt x="96" y="101"/>
                      <a:pt x="56" y="75"/>
                      <a:pt x="13" y="66"/>
                    </a:cubicBezTo>
                    <a:cubicBezTo>
                      <a:pt x="30" y="41"/>
                      <a:pt x="72" y="11"/>
                      <a:pt x="101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4" name="Freeform 40"/>
              <p:cNvSpPr>
                <a:spLocks/>
              </p:cNvSpPr>
              <p:nvPr/>
            </p:nvSpPr>
            <p:spPr bwMode="auto">
              <a:xfrm>
                <a:off x="4818" y="2825"/>
                <a:ext cx="136" cy="84"/>
              </a:xfrm>
              <a:custGeom>
                <a:avLst/>
                <a:gdLst>
                  <a:gd name="T0" fmla="*/ 5 w 166"/>
                  <a:gd name="T1" fmla="*/ 9 h 104"/>
                  <a:gd name="T2" fmla="*/ 10 w 166"/>
                  <a:gd name="T3" fmla="*/ 32 h 104"/>
                  <a:gd name="T4" fmla="*/ 44 w 166"/>
                  <a:gd name="T5" fmla="*/ 43 h 104"/>
                  <a:gd name="T6" fmla="*/ 65 w 166"/>
                  <a:gd name="T7" fmla="*/ 48 h 104"/>
                  <a:gd name="T8" fmla="*/ 97 w 166"/>
                  <a:gd name="T9" fmla="*/ 71 h 104"/>
                  <a:gd name="T10" fmla="*/ 160 w 166"/>
                  <a:gd name="T11" fmla="*/ 102 h 104"/>
                  <a:gd name="T12" fmla="*/ 165 w 166"/>
                  <a:gd name="T13" fmla="*/ 97 h 104"/>
                  <a:gd name="T14" fmla="*/ 151 w 166"/>
                  <a:gd name="T15" fmla="*/ 65 h 104"/>
                  <a:gd name="T16" fmla="*/ 144 w 166"/>
                  <a:gd name="T17" fmla="*/ 66 h 104"/>
                  <a:gd name="T18" fmla="*/ 143 w 166"/>
                  <a:gd name="T19" fmla="*/ 69 h 104"/>
                  <a:gd name="T20" fmla="*/ 145 w 166"/>
                  <a:gd name="T21" fmla="*/ 73 h 104"/>
                  <a:gd name="T22" fmla="*/ 154 w 166"/>
                  <a:gd name="T23" fmla="*/ 91 h 104"/>
                  <a:gd name="T24" fmla="*/ 104 w 166"/>
                  <a:gd name="T25" fmla="*/ 63 h 104"/>
                  <a:gd name="T26" fmla="*/ 69 w 166"/>
                  <a:gd name="T27" fmla="*/ 39 h 104"/>
                  <a:gd name="T28" fmla="*/ 46 w 166"/>
                  <a:gd name="T29" fmla="*/ 33 h 104"/>
                  <a:gd name="T30" fmla="*/ 18 w 166"/>
                  <a:gd name="T31" fmla="*/ 25 h 104"/>
                  <a:gd name="T32" fmla="*/ 13 w 166"/>
                  <a:gd name="T33" fmla="*/ 16 h 104"/>
                  <a:gd name="T34" fmla="*/ 14 w 166"/>
                  <a:gd name="T35" fmla="*/ 15 h 104"/>
                  <a:gd name="T36" fmla="*/ 37 w 166"/>
                  <a:gd name="T37" fmla="*/ 15 h 104"/>
                  <a:gd name="T38" fmla="*/ 44 w 166"/>
                  <a:gd name="T39" fmla="*/ 12 h 104"/>
                  <a:gd name="T40" fmla="*/ 41 w 166"/>
                  <a:gd name="T41" fmla="*/ 6 h 104"/>
                  <a:gd name="T42" fmla="*/ 5 w 166"/>
                  <a:gd name="T43" fmla="*/ 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104">
                    <a:moveTo>
                      <a:pt x="5" y="9"/>
                    </a:moveTo>
                    <a:cubicBezTo>
                      <a:pt x="3" y="12"/>
                      <a:pt x="0" y="20"/>
                      <a:pt x="10" y="32"/>
                    </a:cubicBezTo>
                    <a:cubicBezTo>
                      <a:pt x="16" y="38"/>
                      <a:pt x="30" y="41"/>
                      <a:pt x="44" y="43"/>
                    </a:cubicBezTo>
                    <a:cubicBezTo>
                      <a:pt x="52" y="45"/>
                      <a:pt x="61" y="46"/>
                      <a:pt x="65" y="48"/>
                    </a:cubicBezTo>
                    <a:cubicBezTo>
                      <a:pt x="75" y="53"/>
                      <a:pt x="86" y="61"/>
                      <a:pt x="97" y="71"/>
                    </a:cubicBezTo>
                    <a:cubicBezTo>
                      <a:pt x="118" y="87"/>
                      <a:pt x="139" y="104"/>
                      <a:pt x="160" y="102"/>
                    </a:cubicBezTo>
                    <a:cubicBezTo>
                      <a:pt x="163" y="102"/>
                      <a:pt x="165" y="100"/>
                      <a:pt x="165" y="97"/>
                    </a:cubicBezTo>
                    <a:cubicBezTo>
                      <a:pt x="166" y="85"/>
                      <a:pt x="161" y="74"/>
                      <a:pt x="151" y="65"/>
                    </a:cubicBezTo>
                    <a:cubicBezTo>
                      <a:pt x="149" y="64"/>
                      <a:pt x="146" y="64"/>
                      <a:pt x="144" y="66"/>
                    </a:cubicBezTo>
                    <a:cubicBezTo>
                      <a:pt x="143" y="67"/>
                      <a:pt x="143" y="68"/>
                      <a:pt x="143" y="69"/>
                    </a:cubicBezTo>
                    <a:cubicBezTo>
                      <a:pt x="143" y="71"/>
                      <a:pt x="143" y="72"/>
                      <a:pt x="145" y="73"/>
                    </a:cubicBezTo>
                    <a:cubicBezTo>
                      <a:pt x="150" y="78"/>
                      <a:pt x="153" y="84"/>
                      <a:pt x="154" y="91"/>
                    </a:cubicBezTo>
                    <a:cubicBezTo>
                      <a:pt x="138" y="90"/>
                      <a:pt x="121" y="76"/>
                      <a:pt x="104" y="63"/>
                    </a:cubicBezTo>
                    <a:cubicBezTo>
                      <a:pt x="92" y="53"/>
                      <a:pt x="80" y="44"/>
                      <a:pt x="69" y="39"/>
                    </a:cubicBezTo>
                    <a:cubicBezTo>
                      <a:pt x="64" y="36"/>
                      <a:pt x="55" y="35"/>
                      <a:pt x="46" y="33"/>
                    </a:cubicBezTo>
                    <a:cubicBezTo>
                      <a:pt x="35" y="31"/>
                      <a:pt x="22" y="29"/>
                      <a:pt x="18" y="25"/>
                    </a:cubicBezTo>
                    <a:cubicBezTo>
                      <a:pt x="15" y="21"/>
                      <a:pt x="13" y="18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2"/>
                      <a:pt x="28" y="11"/>
                      <a:pt x="37" y="15"/>
                    </a:cubicBezTo>
                    <a:cubicBezTo>
                      <a:pt x="40" y="16"/>
                      <a:pt x="43" y="15"/>
                      <a:pt x="44" y="12"/>
                    </a:cubicBezTo>
                    <a:cubicBezTo>
                      <a:pt x="45" y="10"/>
                      <a:pt x="44" y="7"/>
                      <a:pt x="41" y="6"/>
                    </a:cubicBezTo>
                    <a:cubicBezTo>
                      <a:pt x="30" y="0"/>
                      <a:pt x="12" y="0"/>
                      <a:pt x="5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5" name="Freeform 41"/>
              <p:cNvSpPr>
                <a:spLocks/>
              </p:cNvSpPr>
              <p:nvPr/>
            </p:nvSpPr>
            <p:spPr bwMode="auto">
              <a:xfrm>
                <a:off x="4849" y="2854"/>
                <a:ext cx="52" cy="47"/>
              </a:xfrm>
              <a:custGeom>
                <a:avLst/>
                <a:gdLst>
                  <a:gd name="T0" fmla="*/ 25 w 63"/>
                  <a:gd name="T1" fmla="*/ 0 h 58"/>
                  <a:gd name="T2" fmla="*/ 0 w 63"/>
                  <a:gd name="T3" fmla="*/ 21 h 58"/>
                  <a:gd name="T4" fmla="*/ 29 w 63"/>
                  <a:gd name="T5" fmla="*/ 54 h 58"/>
                  <a:gd name="T6" fmla="*/ 62 w 63"/>
                  <a:gd name="T7" fmla="*/ 35 h 58"/>
                  <a:gd name="T8" fmla="*/ 59 w 63"/>
                  <a:gd name="T9" fmla="*/ 29 h 58"/>
                  <a:gd name="T10" fmla="*/ 52 w 63"/>
                  <a:gd name="T11" fmla="*/ 31 h 58"/>
                  <a:gd name="T12" fmla="*/ 32 w 63"/>
                  <a:gd name="T13" fmla="*/ 44 h 58"/>
                  <a:gd name="T14" fmla="*/ 11 w 63"/>
                  <a:gd name="T15" fmla="*/ 22 h 58"/>
                  <a:gd name="T16" fmla="*/ 27 w 63"/>
                  <a:gd name="T17" fmla="*/ 10 h 58"/>
                  <a:gd name="T18" fmla="*/ 31 w 63"/>
                  <a:gd name="T19" fmla="*/ 5 h 58"/>
                  <a:gd name="T20" fmla="*/ 25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25" y="0"/>
                    </a:moveTo>
                    <a:cubicBezTo>
                      <a:pt x="3" y="3"/>
                      <a:pt x="1" y="16"/>
                      <a:pt x="0" y="21"/>
                    </a:cubicBezTo>
                    <a:cubicBezTo>
                      <a:pt x="0" y="35"/>
                      <a:pt x="14" y="51"/>
                      <a:pt x="29" y="54"/>
                    </a:cubicBezTo>
                    <a:cubicBezTo>
                      <a:pt x="44" y="58"/>
                      <a:pt x="55" y="51"/>
                      <a:pt x="62" y="35"/>
                    </a:cubicBezTo>
                    <a:cubicBezTo>
                      <a:pt x="63" y="33"/>
                      <a:pt x="62" y="30"/>
                      <a:pt x="59" y="29"/>
                    </a:cubicBezTo>
                    <a:cubicBezTo>
                      <a:pt x="56" y="27"/>
                      <a:pt x="53" y="29"/>
                      <a:pt x="52" y="31"/>
                    </a:cubicBezTo>
                    <a:cubicBezTo>
                      <a:pt x="48" y="42"/>
                      <a:pt x="41" y="46"/>
                      <a:pt x="32" y="44"/>
                    </a:cubicBezTo>
                    <a:cubicBezTo>
                      <a:pt x="21" y="42"/>
                      <a:pt x="10" y="30"/>
                      <a:pt x="11" y="22"/>
                    </a:cubicBezTo>
                    <a:cubicBezTo>
                      <a:pt x="11" y="14"/>
                      <a:pt x="19" y="11"/>
                      <a:pt x="27" y="10"/>
                    </a:cubicBezTo>
                    <a:cubicBezTo>
                      <a:pt x="29" y="10"/>
                      <a:pt x="31" y="7"/>
                      <a:pt x="31" y="5"/>
                    </a:cubicBezTo>
                    <a:cubicBezTo>
                      <a:pt x="31" y="2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6" name="Freeform 42"/>
              <p:cNvSpPr>
                <a:spLocks/>
              </p:cNvSpPr>
              <p:nvPr/>
            </p:nvSpPr>
            <p:spPr bwMode="auto">
              <a:xfrm>
                <a:off x="4787" y="2772"/>
                <a:ext cx="91" cy="35"/>
              </a:xfrm>
              <a:custGeom>
                <a:avLst/>
                <a:gdLst>
                  <a:gd name="T0" fmla="*/ 2 w 111"/>
                  <a:gd name="T1" fmla="*/ 2 h 43"/>
                  <a:gd name="T2" fmla="*/ 2 w 111"/>
                  <a:gd name="T3" fmla="*/ 9 h 43"/>
                  <a:gd name="T4" fmla="*/ 63 w 111"/>
                  <a:gd name="T5" fmla="*/ 31 h 43"/>
                  <a:gd name="T6" fmla="*/ 103 w 111"/>
                  <a:gd name="T7" fmla="*/ 42 h 43"/>
                  <a:gd name="T8" fmla="*/ 110 w 111"/>
                  <a:gd name="T9" fmla="*/ 39 h 43"/>
                  <a:gd name="T10" fmla="*/ 107 w 111"/>
                  <a:gd name="T11" fmla="*/ 32 h 43"/>
                  <a:gd name="T12" fmla="*/ 65 w 111"/>
                  <a:gd name="T13" fmla="*/ 21 h 43"/>
                  <a:gd name="T14" fmla="*/ 10 w 111"/>
                  <a:gd name="T15" fmla="*/ 2 h 43"/>
                  <a:gd name="T16" fmla="*/ 2 w 111"/>
                  <a:gd name="T17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3">
                    <a:moveTo>
                      <a:pt x="2" y="2"/>
                    </a:moveTo>
                    <a:cubicBezTo>
                      <a:pt x="0" y="4"/>
                      <a:pt x="0" y="7"/>
                      <a:pt x="2" y="9"/>
                    </a:cubicBezTo>
                    <a:cubicBezTo>
                      <a:pt x="13" y="21"/>
                      <a:pt x="39" y="26"/>
                      <a:pt x="63" y="31"/>
                    </a:cubicBezTo>
                    <a:cubicBezTo>
                      <a:pt x="79" y="35"/>
                      <a:pt x="93" y="38"/>
                      <a:pt x="103" y="42"/>
                    </a:cubicBezTo>
                    <a:cubicBezTo>
                      <a:pt x="106" y="43"/>
                      <a:pt x="109" y="42"/>
                      <a:pt x="110" y="39"/>
                    </a:cubicBezTo>
                    <a:cubicBezTo>
                      <a:pt x="111" y="36"/>
                      <a:pt x="110" y="33"/>
                      <a:pt x="107" y="32"/>
                    </a:cubicBezTo>
                    <a:cubicBezTo>
                      <a:pt x="96" y="28"/>
                      <a:pt x="81" y="25"/>
                      <a:pt x="65" y="21"/>
                    </a:cubicBezTo>
                    <a:cubicBezTo>
                      <a:pt x="43" y="17"/>
                      <a:pt x="18" y="12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7" name="Freeform 43"/>
              <p:cNvSpPr>
                <a:spLocks/>
              </p:cNvSpPr>
              <p:nvPr/>
            </p:nvSpPr>
            <p:spPr bwMode="auto">
              <a:xfrm>
                <a:off x="4943" y="2754"/>
                <a:ext cx="135" cy="54"/>
              </a:xfrm>
              <a:custGeom>
                <a:avLst/>
                <a:gdLst>
                  <a:gd name="T0" fmla="*/ 158 w 166"/>
                  <a:gd name="T1" fmla="*/ 2 h 66"/>
                  <a:gd name="T2" fmla="*/ 5 w 166"/>
                  <a:gd name="T3" fmla="*/ 54 h 66"/>
                  <a:gd name="T4" fmla="*/ 0 w 166"/>
                  <a:gd name="T5" fmla="*/ 59 h 66"/>
                  <a:gd name="T6" fmla="*/ 5 w 166"/>
                  <a:gd name="T7" fmla="*/ 64 h 66"/>
                  <a:gd name="T8" fmla="*/ 163 w 166"/>
                  <a:gd name="T9" fmla="*/ 11 h 66"/>
                  <a:gd name="T10" fmla="*/ 165 w 166"/>
                  <a:gd name="T11" fmla="*/ 4 h 66"/>
                  <a:gd name="T12" fmla="*/ 158 w 166"/>
                  <a:gd name="T13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66">
                    <a:moveTo>
                      <a:pt x="158" y="2"/>
                    </a:moveTo>
                    <a:cubicBezTo>
                      <a:pt x="97" y="39"/>
                      <a:pt x="47" y="56"/>
                      <a:pt x="5" y="54"/>
                    </a:cubicBezTo>
                    <a:cubicBezTo>
                      <a:pt x="3" y="54"/>
                      <a:pt x="0" y="56"/>
                      <a:pt x="0" y="59"/>
                    </a:cubicBezTo>
                    <a:cubicBezTo>
                      <a:pt x="0" y="62"/>
                      <a:pt x="2" y="64"/>
                      <a:pt x="5" y="64"/>
                    </a:cubicBezTo>
                    <a:cubicBezTo>
                      <a:pt x="49" y="66"/>
                      <a:pt x="100" y="48"/>
                      <a:pt x="163" y="11"/>
                    </a:cubicBezTo>
                    <a:cubicBezTo>
                      <a:pt x="165" y="9"/>
                      <a:pt x="166" y="6"/>
                      <a:pt x="165" y="4"/>
                    </a:cubicBezTo>
                    <a:cubicBezTo>
                      <a:pt x="163" y="1"/>
                      <a:pt x="160" y="0"/>
                      <a:pt x="15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8" name="Freeform 44"/>
              <p:cNvSpPr>
                <a:spLocks/>
              </p:cNvSpPr>
              <p:nvPr/>
            </p:nvSpPr>
            <p:spPr bwMode="auto">
              <a:xfrm>
                <a:off x="4720" y="2674"/>
                <a:ext cx="101" cy="55"/>
              </a:xfrm>
              <a:custGeom>
                <a:avLst/>
                <a:gdLst>
                  <a:gd name="T0" fmla="*/ 85 w 123"/>
                  <a:gd name="T1" fmla="*/ 11 h 67"/>
                  <a:gd name="T2" fmla="*/ 7 w 123"/>
                  <a:gd name="T3" fmla="*/ 37 h 67"/>
                  <a:gd name="T4" fmla="*/ 119 w 123"/>
                  <a:gd name="T5" fmla="*/ 2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85" y="11"/>
                    </a:moveTo>
                    <a:cubicBezTo>
                      <a:pt x="71" y="0"/>
                      <a:pt x="0" y="17"/>
                      <a:pt x="7" y="37"/>
                    </a:cubicBezTo>
                    <a:cubicBezTo>
                      <a:pt x="18" y="67"/>
                      <a:pt x="123" y="56"/>
                      <a:pt x="119" y="28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9" name="Freeform 45"/>
              <p:cNvSpPr>
                <a:spLocks/>
              </p:cNvSpPr>
              <p:nvPr/>
            </p:nvSpPr>
            <p:spPr bwMode="auto">
              <a:xfrm>
                <a:off x="5027" y="2667"/>
                <a:ext cx="135" cy="47"/>
              </a:xfrm>
              <a:custGeom>
                <a:avLst/>
                <a:gdLst>
                  <a:gd name="T0" fmla="*/ 120 w 165"/>
                  <a:gd name="T1" fmla="*/ 12 h 57"/>
                  <a:gd name="T2" fmla="*/ 44 w 165"/>
                  <a:gd name="T3" fmla="*/ 47 h 57"/>
                  <a:gd name="T4" fmla="*/ 142 w 165"/>
                  <a:gd name="T5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57">
                    <a:moveTo>
                      <a:pt x="120" y="12"/>
                    </a:moveTo>
                    <a:cubicBezTo>
                      <a:pt x="100" y="0"/>
                      <a:pt x="0" y="21"/>
                      <a:pt x="44" y="47"/>
                    </a:cubicBezTo>
                    <a:cubicBezTo>
                      <a:pt x="61" y="57"/>
                      <a:pt x="165" y="42"/>
                      <a:pt x="142" y="1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0" name="Freeform 46"/>
              <p:cNvSpPr>
                <a:spLocks/>
              </p:cNvSpPr>
              <p:nvPr/>
            </p:nvSpPr>
            <p:spPr bwMode="auto">
              <a:xfrm>
                <a:off x="4750" y="2693"/>
                <a:ext cx="37" cy="21"/>
              </a:xfrm>
              <a:custGeom>
                <a:avLst/>
                <a:gdLst>
                  <a:gd name="T0" fmla="*/ 42 w 46"/>
                  <a:gd name="T1" fmla="*/ 5 h 25"/>
                  <a:gd name="T2" fmla="*/ 4 w 46"/>
                  <a:gd name="T3" fmla="*/ 9 h 25"/>
                  <a:gd name="T4" fmla="*/ 46 w 46"/>
                  <a:gd name="T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5"/>
                    </a:moveTo>
                    <a:cubicBezTo>
                      <a:pt x="36" y="1"/>
                      <a:pt x="6" y="0"/>
                      <a:pt x="4" y="9"/>
                    </a:cubicBezTo>
                    <a:cubicBezTo>
                      <a:pt x="0" y="25"/>
                      <a:pt x="40" y="12"/>
                      <a:pt x="46" y="10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1" name="Freeform 47"/>
              <p:cNvSpPr>
                <a:spLocks/>
              </p:cNvSpPr>
              <p:nvPr/>
            </p:nvSpPr>
            <p:spPr bwMode="auto">
              <a:xfrm>
                <a:off x="5081" y="2683"/>
                <a:ext cx="38" cy="21"/>
              </a:xfrm>
              <a:custGeom>
                <a:avLst/>
                <a:gdLst>
                  <a:gd name="T0" fmla="*/ 42 w 46"/>
                  <a:gd name="T1" fmla="*/ 6 h 25"/>
                  <a:gd name="T2" fmla="*/ 4 w 46"/>
                  <a:gd name="T3" fmla="*/ 9 h 25"/>
                  <a:gd name="T4" fmla="*/ 46 w 46"/>
                  <a:gd name="T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6"/>
                    </a:moveTo>
                    <a:cubicBezTo>
                      <a:pt x="36" y="2"/>
                      <a:pt x="6" y="0"/>
                      <a:pt x="4" y="9"/>
                    </a:cubicBezTo>
                    <a:cubicBezTo>
                      <a:pt x="0" y="25"/>
                      <a:pt x="39" y="12"/>
                      <a:pt x="46" y="11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2" name="Freeform 48"/>
              <p:cNvSpPr>
                <a:spLocks/>
              </p:cNvSpPr>
              <p:nvPr/>
            </p:nvSpPr>
            <p:spPr bwMode="auto">
              <a:xfrm>
                <a:off x="4555" y="2705"/>
                <a:ext cx="3" cy="0"/>
              </a:xfrm>
              <a:custGeom>
                <a:avLst/>
                <a:gdLst>
                  <a:gd name="T0" fmla="*/ 2 w 3"/>
                  <a:gd name="T1" fmla="*/ 3 w 3"/>
                  <a:gd name="T2" fmla="*/ 0 w 3"/>
                  <a:gd name="T3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3" name="Freeform 49"/>
              <p:cNvSpPr>
                <a:spLocks/>
              </p:cNvSpPr>
              <p:nvPr/>
            </p:nvSpPr>
            <p:spPr bwMode="auto">
              <a:xfrm>
                <a:off x="4554" y="2702"/>
                <a:ext cx="13" cy="3"/>
              </a:xfrm>
              <a:custGeom>
                <a:avLst/>
                <a:gdLst>
                  <a:gd name="T0" fmla="*/ 16 w 16"/>
                  <a:gd name="T1" fmla="*/ 0 h 3"/>
                  <a:gd name="T2" fmla="*/ 15 w 16"/>
                  <a:gd name="T3" fmla="*/ 0 h 3"/>
                  <a:gd name="T4" fmla="*/ 0 w 16"/>
                  <a:gd name="T5" fmla="*/ 3 h 3"/>
                  <a:gd name="T6" fmla="*/ 10 w 16"/>
                  <a:gd name="T7" fmla="*/ 2 h 3"/>
                  <a:gd name="T8" fmla="*/ 6 w 16"/>
                  <a:gd name="T9" fmla="*/ 2 h 3"/>
                  <a:gd name="T10" fmla="*/ 13 w 16"/>
                  <a:gd name="T11" fmla="*/ 1 h 3"/>
                  <a:gd name="T12" fmla="*/ 12 w 16"/>
                  <a:gd name="T13" fmla="*/ 1 h 3"/>
                  <a:gd name="T14" fmla="*/ 16 w 1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2"/>
                      <a:pt x="8" y="1"/>
                      <a:pt x="0" y="3"/>
                    </a:cubicBezTo>
                    <a:cubicBezTo>
                      <a:pt x="2" y="3"/>
                      <a:pt x="6" y="3"/>
                      <a:pt x="10" y="2"/>
                    </a:cubicBezTo>
                    <a:cubicBezTo>
                      <a:pt x="9" y="2"/>
                      <a:pt x="5" y="2"/>
                      <a:pt x="6" y="2"/>
                    </a:cubicBezTo>
                    <a:cubicBezTo>
                      <a:pt x="9" y="2"/>
                      <a:pt x="9" y="2"/>
                      <a:pt x="13" y="1"/>
                    </a:cubicBezTo>
                    <a:cubicBezTo>
                      <a:pt x="16" y="0"/>
                      <a:pt x="10" y="1"/>
                      <a:pt x="12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4" name="Freeform 50"/>
              <p:cNvSpPr>
                <a:spLocks/>
              </p:cNvSpPr>
              <p:nvPr/>
            </p:nvSpPr>
            <p:spPr bwMode="auto">
              <a:xfrm>
                <a:off x="4559" y="2703"/>
                <a:ext cx="4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5" name="Freeform 51"/>
              <p:cNvSpPr>
                <a:spLocks/>
              </p:cNvSpPr>
              <p:nvPr/>
            </p:nvSpPr>
            <p:spPr bwMode="auto">
              <a:xfrm>
                <a:off x="4556" y="2703"/>
                <a:ext cx="5" cy="0"/>
              </a:xfrm>
              <a:custGeom>
                <a:avLst/>
                <a:gdLst>
                  <a:gd name="T0" fmla="*/ 2 w 6"/>
                  <a:gd name="T1" fmla="*/ 6 w 6"/>
                  <a:gd name="T2" fmla="*/ 0 w 6"/>
                  <a:gd name="T3" fmla="*/ 2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2" y="0"/>
                    </a:moveTo>
                    <a:cubicBezTo>
                      <a:pt x="3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6" name="Freeform 52"/>
              <p:cNvSpPr>
                <a:spLocks/>
              </p:cNvSpPr>
              <p:nvPr/>
            </p:nvSpPr>
            <p:spPr bwMode="auto">
              <a:xfrm>
                <a:off x="4557" y="270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7" name="Freeform 53"/>
              <p:cNvSpPr>
                <a:spLocks/>
              </p:cNvSpPr>
              <p:nvPr/>
            </p:nvSpPr>
            <p:spPr bwMode="auto">
              <a:xfrm>
                <a:off x="4555" y="2701"/>
                <a:ext cx="10" cy="1"/>
              </a:xfrm>
              <a:custGeom>
                <a:avLst/>
                <a:gdLst>
                  <a:gd name="T0" fmla="*/ 3 w 12"/>
                  <a:gd name="T1" fmla="*/ 1 h 1"/>
                  <a:gd name="T2" fmla="*/ 3 w 12"/>
                  <a:gd name="T3" fmla="*/ 1 h 1"/>
                  <a:gd name="T4" fmla="*/ 3 w 12"/>
                  <a:gd name="T5" fmla="*/ 1 h 1"/>
                  <a:gd name="T6" fmla="*/ 9 w 12"/>
                  <a:gd name="T7" fmla="*/ 1 h 1"/>
                  <a:gd name="T8" fmla="*/ 8 w 12"/>
                  <a:gd name="T9" fmla="*/ 1 h 1"/>
                  <a:gd name="T10" fmla="*/ 12 w 12"/>
                  <a:gd name="T11" fmla="*/ 0 h 1"/>
                  <a:gd name="T12" fmla="*/ 3 w 1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">
                    <a:moveTo>
                      <a:pt x="3" y="1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10" y="0"/>
                      <a:pt x="9" y="1"/>
                    </a:cubicBezTo>
                    <a:cubicBezTo>
                      <a:pt x="10" y="1"/>
                      <a:pt x="5" y="1"/>
                      <a:pt x="8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8" name="Freeform 54"/>
              <p:cNvSpPr>
                <a:spLocks/>
              </p:cNvSpPr>
              <p:nvPr/>
            </p:nvSpPr>
            <p:spPr bwMode="auto">
              <a:xfrm>
                <a:off x="4559" y="2702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9" name="Freeform 55"/>
              <p:cNvSpPr>
                <a:spLocks/>
              </p:cNvSpPr>
              <p:nvPr/>
            </p:nvSpPr>
            <p:spPr bwMode="auto">
              <a:xfrm>
                <a:off x="4558" y="270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0" name="Freeform 56"/>
              <p:cNvSpPr>
                <a:spLocks/>
              </p:cNvSpPr>
              <p:nvPr/>
            </p:nvSpPr>
            <p:spPr bwMode="auto">
              <a:xfrm>
                <a:off x="4557" y="2701"/>
                <a:ext cx="11" cy="1"/>
              </a:xfrm>
              <a:custGeom>
                <a:avLst/>
                <a:gdLst>
                  <a:gd name="T0" fmla="*/ 0 w 13"/>
                  <a:gd name="T1" fmla="*/ 1 h 2"/>
                  <a:gd name="T2" fmla="*/ 5 w 13"/>
                  <a:gd name="T3" fmla="*/ 1 h 2"/>
                  <a:gd name="T4" fmla="*/ 13 w 13"/>
                  <a:gd name="T5" fmla="*/ 0 h 2"/>
                  <a:gd name="T6" fmla="*/ 11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cubicBezTo>
                      <a:pt x="7" y="1"/>
                      <a:pt x="0" y="2"/>
                      <a:pt x="5" y="1"/>
                    </a:cubicBezTo>
                    <a:cubicBezTo>
                      <a:pt x="4" y="1"/>
                      <a:pt x="9" y="1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1" name="Freeform 57"/>
              <p:cNvSpPr>
                <a:spLocks/>
              </p:cNvSpPr>
              <p:nvPr/>
            </p:nvSpPr>
            <p:spPr bwMode="auto">
              <a:xfrm>
                <a:off x="4569" y="2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2" name="Freeform 58"/>
              <p:cNvSpPr>
                <a:spLocks/>
              </p:cNvSpPr>
              <p:nvPr/>
            </p:nvSpPr>
            <p:spPr bwMode="auto">
              <a:xfrm>
                <a:off x="4560" y="2699"/>
                <a:ext cx="14" cy="2"/>
              </a:xfrm>
              <a:custGeom>
                <a:avLst/>
                <a:gdLst>
                  <a:gd name="T0" fmla="*/ 1 w 17"/>
                  <a:gd name="T1" fmla="*/ 1 h 2"/>
                  <a:gd name="T2" fmla="*/ 8 w 17"/>
                  <a:gd name="T3" fmla="*/ 1 h 2"/>
                  <a:gd name="T4" fmla="*/ 3 w 17"/>
                  <a:gd name="T5" fmla="*/ 1 h 2"/>
                  <a:gd name="T6" fmla="*/ 6 w 17"/>
                  <a:gd name="T7" fmla="*/ 2 h 2"/>
                  <a:gd name="T8" fmla="*/ 0 w 17"/>
                  <a:gd name="T9" fmla="*/ 2 h 2"/>
                  <a:gd name="T10" fmla="*/ 5 w 17"/>
                  <a:gd name="T11" fmla="*/ 2 h 2"/>
                  <a:gd name="T12" fmla="*/ 1 w 17"/>
                  <a:gd name="T13" fmla="*/ 2 h 2"/>
                  <a:gd name="T14" fmla="*/ 8 w 17"/>
                  <a:gd name="T15" fmla="*/ 2 h 2"/>
                  <a:gd name="T16" fmla="*/ 7 w 17"/>
                  <a:gd name="T17" fmla="*/ 2 h 2"/>
                  <a:gd name="T18" fmla="*/ 11 w 17"/>
                  <a:gd name="T19" fmla="*/ 1 h 2"/>
                  <a:gd name="T20" fmla="*/ 16 w 17"/>
                  <a:gd name="T21" fmla="*/ 0 h 2"/>
                  <a:gd name="T22" fmla="*/ 1 w 17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">
                    <a:moveTo>
                      <a:pt x="1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2"/>
                      <a:pt x="6" y="1"/>
                      <a:pt x="6" y="2"/>
                    </a:cubicBezTo>
                    <a:cubicBezTo>
                      <a:pt x="0" y="2"/>
                      <a:pt x="5" y="1"/>
                      <a:pt x="0" y="2"/>
                    </a:cubicBezTo>
                    <a:cubicBezTo>
                      <a:pt x="0" y="2"/>
                      <a:pt x="0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3" y="2"/>
                      <a:pt x="7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0" y="1"/>
                      <a:pt x="17" y="1"/>
                      <a:pt x="16" y="0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3" name="Freeform 59"/>
              <p:cNvSpPr>
                <a:spLocks/>
              </p:cNvSpPr>
              <p:nvPr/>
            </p:nvSpPr>
            <p:spPr bwMode="auto">
              <a:xfrm>
                <a:off x="4567" y="2699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4" name="Freeform 60"/>
              <p:cNvSpPr>
                <a:spLocks/>
              </p:cNvSpPr>
              <p:nvPr/>
            </p:nvSpPr>
            <p:spPr bwMode="auto">
              <a:xfrm>
                <a:off x="4559" y="2698"/>
                <a:ext cx="15" cy="1"/>
              </a:xfrm>
              <a:custGeom>
                <a:avLst/>
                <a:gdLst>
                  <a:gd name="T0" fmla="*/ 1 w 18"/>
                  <a:gd name="T1" fmla="*/ 1 h 1"/>
                  <a:gd name="T2" fmla="*/ 5 w 18"/>
                  <a:gd name="T3" fmla="*/ 1 h 1"/>
                  <a:gd name="T4" fmla="*/ 2 w 18"/>
                  <a:gd name="T5" fmla="*/ 1 h 1"/>
                  <a:gd name="T6" fmla="*/ 7 w 18"/>
                  <a:gd name="T7" fmla="*/ 1 h 1"/>
                  <a:gd name="T8" fmla="*/ 4 w 18"/>
                  <a:gd name="T9" fmla="*/ 1 h 1"/>
                  <a:gd name="T10" fmla="*/ 13 w 18"/>
                  <a:gd name="T11" fmla="*/ 1 h 1"/>
                  <a:gd name="T12" fmla="*/ 11 w 18"/>
                  <a:gd name="T13" fmla="*/ 1 h 1"/>
                  <a:gd name="T14" fmla="*/ 10 w 18"/>
                  <a:gd name="T15" fmla="*/ 0 h 1"/>
                  <a:gd name="T16" fmla="*/ 8 w 18"/>
                  <a:gd name="T17" fmla="*/ 0 h 1"/>
                  <a:gd name="T18" fmla="*/ 6 w 18"/>
                  <a:gd name="T19" fmla="*/ 0 h 1"/>
                  <a:gd name="T20" fmla="*/ 1 w 18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">
                    <a:moveTo>
                      <a:pt x="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13" y="1"/>
                      <a:pt x="5" y="1"/>
                      <a:pt x="4" y="1"/>
                    </a:cubicBezTo>
                    <a:cubicBezTo>
                      <a:pt x="7" y="0"/>
                      <a:pt x="8" y="1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8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5" name="Freeform 61"/>
              <p:cNvSpPr>
                <a:spLocks/>
              </p:cNvSpPr>
              <p:nvPr/>
            </p:nvSpPr>
            <p:spPr bwMode="auto">
              <a:xfrm>
                <a:off x="4559" y="2699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6" name="Freeform 62"/>
              <p:cNvSpPr>
                <a:spLocks/>
              </p:cNvSpPr>
              <p:nvPr/>
            </p:nvSpPr>
            <p:spPr bwMode="auto">
              <a:xfrm>
                <a:off x="4567" y="269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7" name="Freeform 63"/>
              <p:cNvSpPr>
                <a:spLocks/>
              </p:cNvSpPr>
              <p:nvPr/>
            </p:nvSpPr>
            <p:spPr bwMode="auto">
              <a:xfrm>
                <a:off x="4559" y="2698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8" name="Freeform 64"/>
              <p:cNvSpPr>
                <a:spLocks/>
              </p:cNvSpPr>
              <p:nvPr/>
            </p:nvSpPr>
            <p:spPr bwMode="auto">
              <a:xfrm>
                <a:off x="4556" y="2690"/>
                <a:ext cx="16" cy="8"/>
              </a:xfrm>
              <a:custGeom>
                <a:avLst/>
                <a:gdLst>
                  <a:gd name="T0" fmla="*/ 17 w 19"/>
                  <a:gd name="T1" fmla="*/ 2 h 10"/>
                  <a:gd name="T2" fmla="*/ 13 w 19"/>
                  <a:gd name="T3" fmla="*/ 2 h 10"/>
                  <a:gd name="T4" fmla="*/ 9 w 19"/>
                  <a:gd name="T5" fmla="*/ 1 h 10"/>
                  <a:gd name="T6" fmla="*/ 2 w 19"/>
                  <a:gd name="T7" fmla="*/ 0 h 10"/>
                  <a:gd name="T8" fmla="*/ 5 w 19"/>
                  <a:gd name="T9" fmla="*/ 1 h 10"/>
                  <a:gd name="T10" fmla="*/ 2 w 19"/>
                  <a:gd name="T11" fmla="*/ 0 h 10"/>
                  <a:gd name="T12" fmla="*/ 4 w 19"/>
                  <a:gd name="T13" fmla="*/ 2 h 10"/>
                  <a:gd name="T14" fmla="*/ 5 w 19"/>
                  <a:gd name="T15" fmla="*/ 3 h 10"/>
                  <a:gd name="T16" fmla="*/ 4 w 19"/>
                  <a:gd name="T17" fmla="*/ 7 h 10"/>
                  <a:gd name="T18" fmla="*/ 10 w 19"/>
                  <a:gd name="T19" fmla="*/ 8 h 10"/>
                  <a:gd name="T20" fmla="*/ 6 w 19"/>
                  <a:gd name="T21" fmla="*/ 8 h 10"/>
                  <a:gd name="T22" fmla="*/ 6 w 19"/>
                  <a:gd name="T23" fmla="*/ 8 h 10"/>
                  <a:gd name="T24" fmla="*/ 4 w 19"/>
                  <a:gd name="T25" fmla="*/ 9 h 10"/>
                  <a:gd name="T26" fmla="*/ 12 w 19"/>
                  <a:gd name="T27" fmla="*/ 9 h 10"/>
                  <a:gd name="T28" fmla="*/ 4 w 19"/>
                  <a:gd name="T29" fmla="*/ 9 h 10"/>
                  <a:gd name="T30" fmla="*/ 9 w 19"/>
                  <a:gd name="T31" fmla="*/ 10 h 10"/>
                  <a:gd name="T32" fmla="*/ 14 w 19"/>
                  <a:gd name="T33" fmla="*/ 10 h 10"/>
                  <a:gd name="T34" fmla="*/ 17 w 19"/>
                  <a:gd name="T35" fmla="*/ 10 h 10"/>
                  <a:gd name="T36" fmla="*/ 8 w 19"/>
                  <a:gd name="T37" fmla="*/ 7 h 10"/>
                  <a:gd name="T38" fmla="*/ 12 w 19"/>
                  <a:gd name="T39" fmla="*/ 8 h 10"/>
                  <a:gd name="T40" fmla="*/ 16 w 19"/>
                  <a:gd name="T41" fmla="*/ 6 h 10"/>
                  <a:gd name="T42" fmla="*/ 9 w 19"/>
                  <a:gd name="T43" fmla="*/ 5 h 10"/>
                  <a:gd name="T44" fmla="*/ 12 w 19"/>
                  <a:gd name="T45" fmla="*/ 5 h 10"/>
                  <a:gd name="T46" fmla="*/ 9 w 19"/>
                  <a:gd name="T47" fmla="*/ 5 h 10"/>
                  <a:gd name="T48" fmla="*/ 13 w 19"/>
                  <a:gd name="T49" fmla="*/ 5 h 10"/>
                  <a:gd name="T50" fmla="*/ 5 w 19"/>
                  <a:gd name="T51" fmla="*/ 4 h 10"/>
                  <a:gd name="T52" fmla="*/ 16 w 19"/>
                  <a:gd name="T53" fmla="*/ 4 h 10"/>
                  <a:gd name="T54" fmla="*/ 12 w 19"/>
                  <a:gd name="T55" fmla="*/ 4 h 10"/>
                  <a:gd name="T56" fmla="*/ 9 w 19"/>
                  <a:gd name="T57" fmla="*/ 3 h 10"/>
                  <a:gd name="T58" fmla="*/ 16 w 19"/>
                  <a:gd name="T59" fmla="*/ 4 h 10"/>
                  <a:gd name="T60" fmla="*/ 11 w 19"/>
                  <a:gd name="T61" fmla="*/ 3 h 10"/>
                  <a:gd name="T62" fmla="*/ 8 w 19"/>
                  <a:gd name="T63" fmla="*/ 2 h 10"/>
                  <a:gd name="T64" fmla="*/ 10 w 19"/>
                  <a:gd name="T65" fmla="*/ 2 h 10"/>
                  <a:gd name="T66" fmla="*/ 16 w 19"/>
                  <a:gd name="T67" fmla="*/ 3 h 10"/>
                  <a:gd name="T68" fmla="*/ 19 w 19"/>
                  <a:gd name="T69" fmla="*/ 3 h 10"/>
                  <a:gd name="T70" fmla="*/ 11 w 19"/>
                  <a:gd name="T71" fmla="*/ 2 h 10"/>
                  <a:gd name="T72" fmla="*/ 17 w 19"/>
                  <a:gd name="T7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0">
                    <a:moveTo>
                      <a:pt x="17" y="2"/>
                    </a:moveTo>
                    <a:cubicBezTo>
                      <a:pt x="14" y="2"/>
                      <a:pt x="13" y="2"/>
                      <a:pt x="13" y="2"/>
                    </a:cubicBezTo>
                    <a:cubicBezTo>
                      <a:pt x="10" y="1"/>
                      <a:pt x="11" y="1"/>
                      <a:pt x="9" y="1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2" y="0"/>
                      <a:pt x="6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7" y="2"/>
                      <a:pt x="4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5"/>
                      <a:pt x="7" y="6"/>
                      <a:pt x="4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7" y="8"/>
                      <a:pt x="10" y="8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0" y="8"/>
                      <a:pt x="6" y="9"/>
                      <a:pt x="4" y="9"/>
                    </a:cubicBezTo>
                    <a:cubicBezTo>
                      <a:pt x="5" y="9"/>
                      <a:pt x="11" y="9"/>
                      <a:pt x="12" y="9"/>
                    </a:cubicBezTo>
                    <a:cubicBezTo>
                      <a:pt x="5" y="9"/>
                      <a:pt x="12" y="9"/>
                      <a:pt x="4" y="9"/>
                    </a:cubicBezTo>
                    <a:cubicBezTo>
                      <a:pt x="2" y="10"/>
                      <a:pt x="10" y="10"/>
                      <a:pt x="9" y="10"/>
                    </a:cubicBezTo>
                    <a:cubicBezTo>
                      <a:pt x="13" y="10"/>
                      <a:pt x="11" y="10"/>
                      <a:pt x="14" y="10"/>
                    </a:cubicBezTo>
                    <a:cubicBezTo>
                      <a:pt x="17" y="10"/>
                      <a:pt x="13" y="10"/>
                      <a:pt x="17" y="10"/>
                    </a:cubicBezTo>
                    <a:cubicBezTo>
                      <a:pt x="19" y="9"/>
                      <a:pt x="11" y="8"/>
                      <a:pt x="8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7"/>
                      <a:pt x="9" y="6"/>
                      <a:pt x="16" y="6"/>
                    </a:cubicBezTo>
                    <a:cubicBezTo>
                      <a:pt x="12" y="6"/>
                      <a:pt x="18" y="6"/>
                      <a:pt x="9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3" y="5"/>
                      <a:pt x="13" y="5"/>
                    </a:cubicBezTo>
                    <a:cubicBezTo>
                      <a:pt x="9" y="5"/>
                      <a:pt x="8" y="4"/>
                      <a:pt x="5" y="4"/>
                    </a:cubicBezTo>
                    <a:cubicBezTo>
                      <a:pt x="9" y="4"/>
                      <a:pt x="13" y="4"/>
                      <a:pt x="16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0" y="4"/>
                      <a:pt x="9" y="3"/>
                    </a:cubicBezTo>
                    <a:cubicBezTo>
                      <a:pt x="9" y="3"/>
                      <a:pt x="13" y="4"/>
                      <a:pt x="16" y="4"/>
                    </a:cubicBezTo>
                    <a:cubicBezTo>
                      <a:pt x="17" y="4"/>
                      <a:pt x="8" y="3"/>
                      <a:pt x="11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11" y="2"/>
                      <a:pt x="10" y="2"/>
                    </a:cubicBezTo>
                    <a:cubicBezTo>
                      <a:pt x="15" y="2"/>
                      <a:pt x="14" y="3"/>
                      <a:pt x="16" y="3"/>
                    </a:cubicBezTo>
                    <a:cubicBezTo>
                      <a:pt x="17" y="3"/>
                      <a:pt x="17" y="3"/>
                      <a:pt x="19" y="3"/>
                    </a:cubicBezTo>
                    <a:cubicBezTo>
                      <a:pt x="17" y="3"/>
                      <a:pt x="13" y="2"/>
                      <a:pt x="11" y="2"/>
                    </a:cubicBezTo>
                    <a:cubicBezTo>
                      <a:pt x="16" y="3"/>
                      <a:pt x="16" y="2"/>
                      <a:pt x="1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9" name="Freeform 65"/>
              <p:cNvSpPr>
                <a:spLocks/>
              </p:cNvSpPr>
              <p:nvPr/>
            </p:nvSpPr>
            <p:spPr bwMode="auto">
              <a:xfrm>
                <a:off x="4572" y="26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0" name="Freeform 66"/>
              <p:cNvSpPr>
                <a:spLocks/>
              </p:cNvSpPr>
              <p:nvPr/>
            </p:nvSpPr>
            <p:spPr bwMode="auto">
              <a:xfrm>
                <a:off x="4570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1" name="Rectangle 67"/>
              <p:cNvSpPr>
                <a:spLocks noChangeArrowheads="1"/>
              </p:cNvSpPr>
              <p:nvPr/>
            </p:nvSpPr>
            <p:spPr bwMode="auto">
              <a:xfrm>
                <a:off x="4559" y="26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2" name="Freeform 68"/>
              <p:cNvSpPr>
                <a:spLocks/>
              </p:cNvSpPr>
              <p:nvPr/>
            </p:nvSpPr>
            <p:spPr bwMode="auto">
              <a:xfrm>
                <a:off x="4569" y="269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3" name="Freeform 69"/>
              <p:cNvSpPr>
                <a:spLocks/>
              </p:cNvSpPr>
              <p:nvPr/>
            </p:nvSpPr>
            <p:spPr bwMode="auto">
              <a:xfrm>
                <a:off x="4569" y="269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4" name="Freeform 70"/>
              <p:cNvSpPr>
                <a:spLocks/>
              </p:cNvSpPr>
              <p:nvPr/>
            </p:nvSpPr>
            <p:spPr bwMode="auto">
              <a:xfrm>
                <a:off x="4571" y="269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5" name="Freeform 71"/>
              <p:cNvSpPr>
                <a:spLocks/>
              </p:cNvSpPr>
              <p:nvPr/>
            </p:nvSpPr>
            <p:spPr bwMode="auto">
              <a:xfrm>
                <a:off x="4555" y="2684"/>
                <a:ext cx="18" cy="8"/>
              </a:xfrm>
              <a:custGeom>
                <a:avLst/>
                <a:gdLst>
                  <a:gd name="T0" fmla="*/ 4 w 23"/>
                  <a:gd name="T1" fmla="*/ 1 h 9"/>
                  <a:gd name="T2" fmla="*/ 2 w 23"/>
                  <a:gd name="T3" fmla="*/ 1 h 9"/>
                  <a:gd name="T4" fmla="*/ 11 w 23"/>
                  <a:gd name="T5" fmla="*/ 4 h 9"/>
                  <a:gd name="T6" fmla="*/ 3 w 23"/>
                  <a:gd name="T7" fmla="*/ 2 h 9"/>
                  <a:gd name="T8" fmla="*/ 9 w 23"/>
                  <a:gd name="T9" fmla="*/ 5 h 9"/>
                  <a:gd name="T10" fmla="*/ 5 w 23"/>
                  <a:gd name="T11" fmla="*/ 5 h 9"/>
                  <a:gd name="T12" fmla="*/ 15 w 23"/>
                  <a:gd name="T13" fmla="*/ 7 h 9"/>
                  <a:gd name="T14" fmla="*/ 4 w 23"/>
                  <a:gd name="T15" fmla="*/ 5 h 9"/>
                  <a:gd name="T16" fmla="*/ 3 w 23"/>
                  <a:gd name="T17" fmla="*/ 5 h 9"/>
                  <a:gd name="T18" fmla="*/ 6 w 23"/>
                  <a:gd name="T19" fmla="*/ 6 h 9"/>
                  <a:gd name="T20" fmla="*/ 12 w 23"/>
                  <a:gd name="T21" fmla="*/ 8 h 9"/>
                  <a:gd name="T22" fmla="*/ 18 w 23"/>
                  <a:gd name="T23" fmla="*/ 9 h 9"/>
                  <a:gd name="T24" fmla="*/ 14 w 23"/>
                  <a:gd name="T25" fmla="*/ 7 h 9"/>
                  <a:gd name="T26" fmla="*/ 18 w 23"/>
                  <a:gd name="T27" fmla="*/ 8 h 9"/>
                  <a:gd name="T28" fmla="*/ 15 w 23"/>
                  <a:gd name="T29" fmla="*/ 7 h 9"/>
                  <a:gd name="T30" fmla="*/ 19 w 23"/>
                  <a:gd name="T31" fmla="*/ 8 h 9"/>
                  <a:gd name="T32" fmla="*/ 15 w 23"/>
                  <a:gd name="T33" fmla="*/ 7 h 9"/>
                  <a:gd name="T34" fmla="*/ 16 w 23"/>
                  <a:gd name="T35" fmla="*/ 7 h 9"/>
                  <a:gd name="T36" fmla="*/ 12 w 23"/>
                  <a:gd name="T37" fmla="*/ 6 h 9"/>
                  <a:gd name="T38" fmla="*/ 17 w 23"/>
                  <a:gd name="T39" fmla="*/ 7 h 9"/>
                  <a:gd name="T40" fmla="*/ 13 w 23"/>
                  <a:gd name="T41" fmla="*/ 6 h 9"/>
                  <a:gd name="T42" fmla="*/ 19 w 23"/>
                  <a:gd name="T43" fmla="*/ 6 h 9"/>
                  <a:gd name="T44" fmla="*/ 15 w 23"/>
                  <a:gd name="T45" fmla="*/ 5 h 9"/>
                  <a:gd name="T46" fmla="*/ 18 w 23"/>
                  <a:gd name="T47" fmla="*/ 7 h 9"/>
                  <a:gd name="T48" fmla="*/ 9 w 23"/>
                  <a:gd name="T49" fmla="*/ 4 h 9"/>
                  <a:gd name="T50" fmla="*/ 17 w 23"/>
                  <a:gd name="T51" fmla="*/ 6 h 9"/>
                  <a:gd name="T52" fmla="*/ 15 w 23"/>
                  <a:gd name="T53" fmla="*/ 4 h 9"/>
                  <a:gd name="T54" fmla="*/ 17 w 23"/>
                  <a:gd name="T55" fmla="*/ 5 h 9"/>
                  <a:gd name="T56" fmla="*/ 14 w 23"/>
                  <a:gd name="T57" fmla="*/ 3 h 9"/>
                  <a:gd name="T58" fmla="*/ 12 w 23"/>
                  <a:gd name="T59" fmla="*/ 3 h 9"/>
                  <a:gd name="T60" fmla="*/ 10 w 23"/>
                  <a:gd name="T61" fmla="*/ 2 h 9"/>
                  <a:gd name="T62" fmla="*/ 12 w 23"/>
                  <a:gd name="T63" fmla="*/ 3 h 9"/>
                  <a:gd name="T64" fmla="*/ 6 w 23"/>
                  <a:gd name="T65" fmla="*/ 1 h 9"/>
                  <a:gd name="T66" fmla="*/ 9 w 23"/>
                  <a:gd name="T67" fmla="*/ 2 h 9"/>
                  <a:gd name="T68" fmla="*/ 4 w 23"/>
                  <a:gd name="T6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9">
                    <a:moveTo>
                      <a:pt x="4" y="1"/>
                    </a:moveTo>
                    <a:cubicBezTo>
                      <a:pt x="0" y="0"/>
                      <a:pt x="3" y="1"/>
                      <a:pt x="2" y="1"/>
                    </a:cubicBezTo>
                    <a:cubicBezTo>
                      <a:pt x="4" y="2"/>
                      <a:pt x="11" y="4"/>
                      <a:pt x="11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1" y="3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18" y="7"/>
                      <a:pt x="15" y="7"/>
                    </a:cubicBezTo>
                    <a:cubicBezTo>
                      <a:pt x="9" y="6"/>
                      <a:pt x="9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6" y="6"/>
                      <a:pt x="6" y="6"/>
                    </a:cubicBezTo>
                    <a:cubicBezTo>
                      <a:pt x="8" y="7"/>
                      <a:pt x="12" y="7"/>
                      <a:pt x="12" y="8"/>
                    </a:cubicBezTo>
                    <a:cubicBezTo>
                      <a:pt x="13" y="8"/>
                      <a:pt x="15" y="8"/>
                      <a:pt x="18" y="9"/>
                    </a:cubicBezTo>
                    <a:cubicBezTo>
                      <a:pt x="15" y="8"/>
                      <a:pt x="17" y="8"/>
                      <a:pt x="14" y="7"/>
                    </a:cubicBezTo>
                    <a:cubicBezTo>
                      <a:pt x="17" y="8"/>
                      <a:pt x="15" y="8"/>
                      <a:pt x="18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17" y="8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7" y="7"/>
                      <a:pt x="12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23" y="8"/>
                      <a:pt x="19" y="6"/>
                    </a:cubicBezTo>
                    <a:cubicBezTo>
                      <a:pt x="18" y="6"/>
                      <a:pt x="16" y="6"/>
                      <a:pt x="15" y="5"/>
                    </a:cubicBezTo>
                    <a:cubicBezTo>
                      <a:pt x="13" y="5"/>
                      <a:pt x="18" y="6"/>
                      <a:pt x="18" y="7"/>
                    </a:cubicBezTo>
                    <a:cubicBezTo>
                      <a:pt x="15" y="6"/>
                      <a:pt x="11" y="5"/>
                      <a:pt x="9" y="4"/>
                    </a:cubicBezTo>
                    <a:cubicBezTo>
                      <a:pt x="13" y="5"/>
                      <a:pt x="8" y="4"/>
                      <a:pt x="17" y="6"/>
                    </a:cubicBezTo>
                    <a:cubicBezTo>
                      <a:pt x="17" y="5"/>
                      <a:pt x="13" y="4"/>
                      <a:pt x="15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9" y="5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8" y="2"/>
                      <a:pt x="9" y="2"/>
                    </a:cubicBezTo>
                    <a:cubicBezTo>
                      <a:pt x="7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6" name="Freeform 72"/>
              <p:cNvSpPr>
                <a:spLocks/>
              </p:cNvSpPr>
              <p:nvPr/>
            </p:nvSpPr>
            <p:spPr bwMode="auto">
              <a:xfrm>
                <a:off x="4568" y="2690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7" name="Freeform 73"/>
              <p:cNvSpPr>
                <a:spLocks/>
              </p:cNvSpPr>
              <p:nvPr/>
            </p:nvSpPr>
            <p:spPr bwMode="auto">
              <a:xfrm>
                <a:off x="4554" y="2679"/>
                <a:ext cx="21" cy="9"/>
              </a:xfrm>
              <a:custGeom>
                <a:avLst/>
                <a:gdLst>
                  <a:gd name="T0" fmla="*/ 13 w 26"/>
                  <a:gd name="T1" fmla="*/ 7 h 11"/>
                  <a:gd name="T2" fmla="*/ 18 w 26"/>
                  <a:gd name="T3" fmla="*/ 8 h 11"/>
                  <a:gd name="T4" fmla="*/ 8 w 26"/>
                  <a:gd name="T5" fmla="*/ 6 h 11"/>
                  <a:gd name="T6" fmla="*/ 6 w 26"/>
                  <a:gd name="T7" fmla="*/ 5 h 11"/>
                  <a:gd name="T8" fmla="*/ 15 w 26"/>
                  <a:gd name="T9" fmla="*/ 7 h 11"/>
                  <a:gd name="T10" fmla="*/ 17 w 26"/>
                  <a:gd name="T11" fmla="*/ 7 h 11"/>
                  <a:gd name="T12" fmla="*/ 11 w 26"/>
                  <a:gd name="T13" fmla="*/ 6 h 11"/>
                  <a:gd name="T14" fmla="*/ 8 w 26"/>
                  <a:gd name="T15" fmla="*/ 4 h 11"/>
                  <a:gd name="T16" fmla="*/ 10 w 26"/>
                  <a:gd name="T17" fmla="*/ 5 h 11"/>
                  <a:gd name="T18" fmla="*/ 16 w 26"/>
                  <a:gd name="T19" fmla="*/ 7 h 11"/>
                  <a:gd name="T20" fmla="*/ 2 w 26"/>
                  <a:gd name="T21" fmla="*/ 1 h 11"/>
                  <a:gd name="T22" fmla="*/ 2 w 26"/>
                  <a:gd name="T23" fmla="*/ 1 h 11"/>
                  <a:gd name="T24" fmla="*/ 9 w 26"/>
                  <a:gd name="T25" fmla="*/ 3 h 11"/>
                  <a:gd name="T26" fmla="*/ 7 w 26"/>
                  <a:gd name="T27" fmla="*/ 3 h 11"/>
                  <a:gd name="T28" fmla="*/ 4 w 26"/>
                  <a:gd name="T29" fmla="*/ 2 h 11"/>
                  <a:gd name="T30" fmla="*/ 3 w 26"/>
                  <a:gd name="T31" fmla="*/ 5 h 11"/>
                  <a:gd name="T32" fmla="*/ 3 w 26"/>
                  <a:gd name="T33" fmla="*/ 5 h 11"/>
                  <a:gd name="T34" fmla="*/ 7 w 26"/>
                  <a:gd name="T35" fmla="*/ 6 h 11"/>
                  <a:gd name="T36" fmla="*/ 14 w 26"/>
                  <a:gd name="T37" fmla="*/ 8 h 11"/>
                  <a:gd name="T38" fmla="*/ 12 w 26"/>
                  <a:gd name="T39" fmla="*/ 7 h 11"/>
                  <a:gd name="T40" fmla="*/ 18 w 26"/>
                  <a:gd name="T41" fmla="*/ 9 h 11"/>
                  <a:gd name="T42" fmla="*/ 21 w 26"/>
                  <a:gd name="T43" fmla="*/ 10 h 11"/>
                  <a:gd name="T44" fmla="*/ 21 w 26"/>
                  <a:gd name="T45" fmla="*/ 10 h 11"/>
                  <a:gd name="T46" fmla="*/ 13 w 26"/>
                  <a:gd name="T4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1">
                    <a:moveTo>
                      <a:pt x="13" y="7"/>
                    </a:moveTo>
                    <a:cubicBezTo>
                      <a:pt x="14" y="7"/>
                      <a:pt x="16" y="8"/>
                      <a:pt x="18" y="8"/>
                    </a:cubicBezTo>
                    <a:cubicBezTo>
                      <a:pt x="15" y="7"/>
                      <a:pt x="12" y="7"/>
                      <a:pt x="8" y="6"/>
                    </a:cubicBezTo>
                    <a:cubicBezTo>
                      <a:pt x="11" y="6"/>
                      <a:pt x="7" y="5"/>
                      <a:pt x="6" y="5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4" y="7"/>
                      <a:pt x="16" y="7"/>
                      <a:pt x="17" y="7"/>
                    </a:cubicBezTo>
                    <a:cubicBezTo>
                      <a:pt x="13" y="7"/>
                      <a:pt x="15" y="6"/>
                      <a:pt x="11" y="6"/>
                    </a:cubicBezTo>
                    <a:cubicBezTo>
                      <a:pt x="8" y="5"/>
                      <a:pt x="6" y="3"/>
                      <a:pt x="8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4" y="6"/>
                      <a:pt x="12" y="5"/>
                      <a:pt x="16" y="7"/>
                    </a:cubicBezTo>
                    <a:cubicBezTo>
                      <a:pt x="10" y="4"/>
                      <a:pt x="11" y="3"/>
                      <a:pt x="2" y="1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3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2" y="7"/>
                    </a:cubicBezTo>
                    <a:cubicBezTo>
                      <a:pt x="14" y="8"/>
                      <a:pt x="16" y="9"/>
                      <a:pt x="18" y="9"/>
                    </a:cubicBezTo>
                    <a:cubicBezTo>
                      <a:pt x="19" y="10"/>
                      <a:pt x="17" y="9"/>
                      <a:pt x="21" y="10"/>
                    </a:cubicBezTo>
                    <a:cubicBezTo>
                      <a:pt x="26" y="11"/>
                      <a:pt x="17" y="9"/>
                      <a:pt x="21" y="10"/>
                    </a:cubicBez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8" name="Freeform 74"/>
              <p:cNvSpPr>
                <a:spLocks/>
              </p:cNvSpPr>
              <p:nvPr/>
            </p:nvSpPr>
            <p:spPr bwMode="auto">
              <a:xfrm>
                <a:off x="4564" y="268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9" name="Freeform 75"/>
              <p:cNvSpPr>
                <a:spLocks/>
              </p:cNvSpPr>
              <p:nvPr/>
            </p:nvSpPr>
            <p:spPr bwMode="auto">
              <a:xfrm>
                <a:off x="4555" y="268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0" name="Freeform 76"/>
              <p:cNvSpPr>
                <a:spLocks/>
              </p:cNvSpPr>
              <p:nvPr/>
            </p:nvSpPr>
            <p:spPr bwMode="auto">
              <a:xfrm>
                <a:off x="4565" y="2684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1" name="Freeform 77"/>
              <p:cNvSpPr>
                <a:spLocks/>
              </p:cNvSpPr>
              <p:nvPr/>
            </p:nvSpPr>
            <p:spPr bwMode="auto">
              <a:xfrm>
                <a:off x="4555" y="2678"/>
                <a:ext cx="9" cy="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1 h 5"/>
                  <a:gd name="T4" fmla="*/ 11 w 12"/>
                  <a:gd name="T5" fmla="*/ 5 h 5"/>
                  <a:gd name="T6" fmla="*/ 4 w 12"/>
                  <a:gd name="T7" fmla="*/ 2 h 5"/>
                  <a:gd name="T8" fmla="*/ 4 w 12"/>
                  <a:gd name="T9" fmla="*/ 1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1"/>
                      <a:pt x="3" y="2"/>
                      <a:pt x="0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5" y="3"/>
                      <a:pt x="4" y="2"/>
                    </a:cubicBezTo>
                    <a:cubicBezTo>
                      <a:pt x="8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2" name="Freeform 78"/>
              <p:cNvSpPr>
                <a:spLocks/>
              </p:cNvSpPr>
              <p:nvPr/>
            </p:nvSpPr>
            <p:spPr bwMode="auto">
              <a:xfrm>
                <a:off x="4557" y="2671"/>
                <a:ext cx="16" cy="13"/>
              </a:xfrm>
              <a:custGeom>
                <a:avLst/>
                <a:gdLst>
                  <a:gd name="T0" fmla="*/ 11 w 20"/>
                  <a:gd name="T1" fmla="*/ 12 h 16"/>
                  <a:gd name="T2" fmla="*/ 10 w 20"/>
                  <a:gd name="T3" fmla="*/ 11 h 16"/>
                  <a:gd name="T4" fmla="*/ 13 w 20"/>
                  <a:gd name="T5" fmla="*/ 13 h 16"/>
                  <a:gd name="T6" fmla="*/ 15 w 20"/>
                  <a:gd name="T7" fmla="*/ 13 h 16"/>
                  <a:gd name="T8" fmla="*/ 13 w 20"/>
                  <a:gd name="T9" fmla="*/ 12 h 16"/>
                  <a:gd name="T10" fmla="*/ 12 w 20"/>
                  <a:gd name="T11" fmla="*/ 11 h 16"/>
                  <a:gd name="T12" fmla="*/ 7 w 20"/>
                  <a:gd name="T13" fmla="*/ 9 h 16"/>
                  <a:gd name="T14" fmla="*/ 15 w 20"/>
                  <a:gd name="T15" fmla="*/ 12 h 16"/>
                  <a:gd name="T16" fmla="*/ 5 w 20"/>
                  <a:gd name="T17" fmla="*/ 7 h 16"/>
                  <a:gd name="T18" fmla="*/ 9 w 20"/>
                  <a:gd name="T19" fmla="*/ 8 h 16"/>
                  <a:gd name="T20" fmla="*/ 9 w 20"/>
                  <a:gd name="T21" fmla="*/ 8 h 16"/>
                  <a:gd name="T22" fmla="*/ 10 w 20"/>
                  <a:gd name="T23" fmla="*/ 8 h 16"/>
                  <a:gd name="T24" fmla="*/ 14 w 20"/>
                  <a:gd name="T25" fmla="*/ 10 h 16"/>
                  <a:gd name="T26" fmla="*/ 14 w 20"/>
                  <a:gd name="T27" fmla="*/ 9 h 16"/>
                  <a:gd name="T28" fmla="*/ 17 w 20"/>
                  <a:gd name="T29" fmla="*/ 10 h 16"/>
                  <a:gd name="T30" fmla="*/ 13 w 20"/>
                  <a:gd name="T31" fmla="*/ 7 h 16"/>
                  <a:gd name="T32" fmla="*/ 17 w 20"/>
                  <a:gd name="T33" fmla="*/ 8 h 16"/>
                  <a:gd name="T34" fmla="*/ 8 w 20"/>
                  <a:gd name="T35" fmla="*/ 4 h 16"/>
                  <a:gd name="T36" fmla="*/ 9 w 20"/>
                  <a:gd name="T37" fmla="*/ 4 h 16"/>
                  <a:gd name="T38" fmla="*/ 14 w 20"/>
                  <a:gd name="T39" fmla="*/ 7 h 16"/>
                  <a:gd name="T40" fmla="*/ 12 w 20"/>
                  <a:gd name="T41" fmla="*/ 5 h 16"/>
                  <a:gd name="T42" fmla="*/ 17 w 20"/>
                  <a:gd name="T43" fmla="*/ 8 h 16"/>
                  <a:gd name="T44" fmla="*/ 10 w 20"/>
                  <a:gd name="T45" fmla="*/ 3 h 16"/>
                  <a:gd name="T46" fmla="*/ 12 w 20"/>
                  <a:gd name="T47" fmla="*/ 4 h 16"/>
                  <a:gd name="T48" fmla="*/ 3 w 20"/>
                  <a:gd name="T49" fmla="*/ 0 h 16"/>
                  <a:gd name="T50" fmla="*/ 3 w 20"/>
                  <a:gd name="T51" fmla="*/ 3 h 16"/>
                  <a:gd name="T52" fmla="*/ 8 w 20"/>
                  <a:gd name="T53" fmla="*/ 5 h 16"/>
                  <a:gd name="T54" fmla="*/ 2 w 20"/>
                  <a:gd name="T55" fmla="*/ 3 h 16"/>
                  <a:gd name="T56" fmla="*/ 8 w 20"/>
                  <a:gd name="T57" fmla="*/ 5 h 16"/>
                  <a:gd name="T58" fmla="*/ 3 w 20"/>
                  <a:gd name="T59" fmla="*/ 4 h 16"/>
                  <a:gd name="T60" fmla="*/ 7 w 20"/>
                  <a:gd name="T61" fmla="*/ 6 h 16"/>
                  <a:gd name="T62" fmla="*/ 1 w 20"/>
                  <a:gd name="T63" fmla="*/ 3 h 16"/>
                  <a:gd name="T64" fmla="*/ 2 w 20"/>
                  <a:gd name="T65" fmla="*/ 8 h 16"/>
                  <a:gd name="T66" fmla="*/ 6 w 20"/>
                  <a:gd name="T67" fmla="*/ 10 h 16"/>
                  <a:gd name="T68" fmla="*/ 6 w 20"/>
                  <a:gd name="T69" fmla="*/ 11 h 16"/>
                  <a:gd name="T70" fmla="*/ 9 w 20"/>
                  <a:gd name="T71" fmla="*/ 13 h 16"/>
                  <a:gd name="T72" fmla="*/ 0 w 20"/>
                  <a:gd name="T73" fmla="*/ 9 h 16"/>
                  <a:gd name="T74" fmla="*/ 1 w 20"/>
                  <a:gd name="T75" fmla="*/ 10 h 16"/>
                  <a:gd name="T76" fmla="*/ 3 w 20"/>
                  <a:gd name="T77" fmla="*/ 11 h 16"/>
                  <a:gd name="T78" fmla="*/ 2 w 20"/>
                  <a:gd name="T79" fmla="*/ 10 h 16"/>
                  <a:gd name="T80" fmla="*/ 12 w 20"/>
                  <a:gd name="T81" fmla="*/ 14 h 16"/>
                  <a:gd name="T82" fmla="*/ 17 w 20"/>
                  <a:gd name="T83" fmla="*/ 15 h 16"/>
                  <a:gd name="T84" fmla="*/ 11 w 20"/>
                  <a:gd name="T85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6">
                    <a:moveTo>
                      <a:pt x="11" y="12"/>
                    </a:moveTo>
                    <a:cubicBezTo>
                      <a:pt x="11" y="12"/>
                      <a:pt x="8" y="11"/>
                      <a:pt x="10" y="11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7" y="14"/>
                      <a:pt x="12" y="12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9" y="10"/>
                      <a:pt x="12" y="11"/>
                    </a:cubicBezTo>
                    <a:cubicBezTo>
                      <a:pt x="10" y="10"/>
                      <a:pt x="11" y="10"/>
                      <a:pt x="7" y="9"/>
                    </a:cubicBezTo>
                    <a:cubicBezTo>
                      <a:pt x="12" y="10"/>
                      <a:pt x="11" y="10"/>
                      <a:pt x="15" y="12"/>
                    </a:cubicBezTo>
                    <a:cubicBezTo>
                      <a:pt x="13" y="11"/>
                      <a:pt x="9" y="9"/>
                      <a:pt x="5" y="7"/>
                    </a:cubicBezTo>
                    <a:cubicBezTo>
                      <a:pt x="11" y="9"/>
                      <a:pt x="4" y="6"/>
                      <a:pt x="9" y="8"/>
                    </a:cubicBezTo>
                    <a:cubicBezTo>
                      <a:pt x="9" y="8"/>
                      <a:pt x="10" y="9"/>
                      <a:pt x="9" y="8"/>
                    </a:cubicBezTo>
                    <a:cubicBezTo>
                      <a:pt x="15" y="11"/>
                      <a:pt x="8" y="8"/>
                      <a:pt x="10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1" y="8"/>
                      <a:pt x="14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5" y="8"/>
                      <a:pt x="13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3" y="6"/>
                      <a:pt x="15" y="8"/>
                      <a:pt x="8" y="4"/>
                    </a:cubicBezTo>
                    <a:cubicBezTo>
                      <a:pt x="16" y="8"/>
                      <a:pt x="5" y="3"/>
                      <a:pt x="9" y="4"/>
                    </a:cubicBezTo>
                    <a:cubicBezTo>
                      <a:pt x="12" y="6"/>
                      <a:pt x="10" y="5"/>
                      <a:pt x="14" y="7"/>
                    </a:cubicBezTo>
                    <a:cubicBezTo>
                      <a:pt x="10" y="5"/>
                      <a:pt x="13" y="6"/>
                      <a:pt x="12" y="5"/>
                    </a:cubicBezTo>
                    <a:cubicBezTo>
                      <a:pt x="16" y="7"/>
                      <a:pt x="13" y="5"/>
                      <a:pt x="17" y="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5" y="0"/>
                      <a:pt x="3" y="0"/>
                    </a:cubicBezTo>
                    <a:cubicBezTo>
                      <a:pt x="5" y="1"/>
                      <a:pt x="6" y="3"/>
                      <a:pt x="3" y="3"/>
                    </a:cubicBezTo>
                    <a:cubicBezTo>
                      <a:pt x="9" y="5"/>
                      <a:pt x="3" y="3"/>
                      <a:pt x="8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6" y="4"/>
                      <a:pt x="8" y="5"/>
                    </a:cubicBezTo>
                    <a:cubicBezTo>
                      <a:pt x="8" y="6"/>
                      <a:pt x="5" y="5"/>
                      <a:pt x="3" y="4"/>
                    </a:cubicBezTo>
                    <a:cubicBezTo>
                      <a:pt x="2" y="4"/>
                      <a:pt x="4" y="4"/>
                      <a:pt x="7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6" y="8"/>
                      <a:pt x="2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9"/>
                      <a:pt x="15" y="14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3" y="10"/>
                      <a:pt x="0" y="9"/>
                    </a:cubicBezTo>
                    <a:cubicBezTo>
                      <a:pt x="2" y="10"/>
                      <a:pt x="0" y="10"/>
                      <a:pt x="1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7" y="12"/>
                      <a:pt x="5" y="12"/>
                      <a:pt x="2" y="10"/>
                    </a:cubicBezTo>
                    <a:cubicBezTo>
                      <a:pt x="6" y="12"/>
                      <a:pt x="9" y="13"/>
                      <a:pt x="12" y="14"/>
                    </a:cubicBezTo>
                    <a:cubicBezTo>
                      <a:pt x="5" y="11"/>
                      <a:pt x="20" y="16"/>
                      <a:pt x="17" y="15"/>
                    </a:cubicBezTo>
                    <a:cubicBezTo>
                      <a:pt x="15" y="13"/>
                      <a:pt x="13" y="13"/>
                      <a:pt x="11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3" name="Freeform 79"/>
              <p:cNvSpPr>
                <a:spLocks/>
              </p:cNvSpPr>
              <p:nvPr/>
            </p:nvSpPr>
            <p:spPr bwMode="auto">
              <a:xfrm>
                <a:off x="4556" y="26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4" name="Freeform 80"/>
              <p:cNvSpPr>
                <a:spLocks/>
              </p:cNvSpPr>
              <p:nvPr/>
            </p:nvSpPr>
            <p:spPr bwMode="auto">
              <a:xfrm>
                <a:off x="4565" y="2674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5" name="Freeform 81"/>
              <p:cNvSpPr>
                <a:spLocks/>
              </p:cNvSpPr>
              <p:nvPr/>
            </p:nvSpPr>
            <p:spPr bwMode="auto">
              <a:xfrm>
                <a:off x="4558" y="26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6" name="Freeform 82"/>
              <p:cNvSpPr>
                <a:spLocks/>
              </p:cNvSpPr>
              <p:nvPr/>
            </p:nvSpPr>
            <p:spPr bwMode="auto">
              <a:xfrm>
                <a:off x="4565" y="268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7" name="Freeform 83"/>
              <p:cNvSpPr>
                <a:spLocks/>
              </p:cNvSpPr>
              <p:nvPr/>
            </p:nvSpPr>
            <p:spPr bwMode="auto">
              <a:xfrm>
                <a:off x="4569" y="267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8" name="Freeform 84"/>
              <p:cNvSpPr>
                <a:spLocks/>
              </p:cNvSpPr>
              <p:nvPr/>
            </p:nvSpPr>
            <p:spPr bwMode="auto">
              <a:xfrm>
                <a:off x="4573" y="2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9" name="Freeform 85"/>
              <p:cNvSpPr>
                <a:spLocks/>
              </p:cNvSpPr>
              <p:nvPr/>
            </p:nvSpPr>
            <p:spPr bwMode="auto">
              <a:xfrm>
                <a:off x="4559" y="2652"/>
                <a:ext cx="20" cy="25"/>
              </a:xfrm>
              <a:custGeom>
                <a:avLst/>
                <a:gdLst>
                  <a:gd name="T0" fmla="*/ 15 w 24"/>
                  <a:gd name="T1" fmla="*/ 10 h 30"/>
                  <a:gd name="T2" fmla="*/ 11 w 24"/>
                  <a:gd name="T3" fmla="*/ 5 h 30"/>
                  <a:gd name="T4" fmla="*/ 8 w 24"/>
                  <a:gd name="T5" fmla="*/ 3 h 30"/>
                  <a:gd name="T6" fmla="*/ 10 w 24"/>
                  <a:gd name="T7" fmla="*/ 6 h 30"/>
                  <a:gd name="T8" fmla="*/ 9 w 24"/>
                  <a:gd name="T9" fmla="*/ 8 h 30"/>
                  <a:gd name="T10" fmla="*/ 6 w 24"/>
                  <a:gd name="T11" fmla="*/ 8 h 30"/>
                  <a:gd name="T12" fmla="*/ 10 w 24"/>
                  <a:gd name="T13" fmla="*/ 14 h 30"/>
                  <a:gd name="T14" fmla="*/ 8 w 24"/>
                  <a:gd name="T15" fmla="*/ 13 h 30"/>
                  <a:gd name="T16" fmla="*/ 6 w 24"/>
                  <a:gd name="T17" fmla="*/ 13 h 30"/>
                  <a:gd name="T18" fmla="*/ 14 w 24"/>
                  <a:gd name="T19" fmla="*/ 19 h 30"/>
                  <a:gd name="T20" fmla="*/ 14 w 24"/>
                  <a:gd name="T21" fmla="*/ 20 h 30"/>
                  <a:gd name="T22" fmla="*/ 10 w 24"/>
                  <a:gd name="T23" fmla="*/ 18 h 30"/>
                  <a:gd name="T24" fmla="*/ 9 w 24"/>
                  <a:gd name="T25" fmla="*/ 19 h 30"/>
                  <a:gd name="T26" fmla="*/ 7 w 24"/>
                  <a:gd name="T27" fmla="*/ 19 h 30"/>
                  <a:gd name="T28" fmla="*/ 8 w 24"/>
                  <a:gd name="T29" fmla="*/ 21 h 30"/>
                  <a:gd name="T30" fmla="*/ 11 w 24"/>
                  <a:gd name="T31" fmla="*/ 24 h 30"/>
                  <a:gd name="T32" fmla="*/ 7 w 24"/>
                  <a:gd name="T33" fmla="*/ 22 h 30"/>
                  <a:gd name="T34" fmla="*/ 8 w 24"/>
                  <a:gd name="T35" fmla="*/ 23 h 30"/>
                  <a:gd name="T36" fmla="*/ 6 w 24"/>
                  <a:gd name="T37" fmla="*/ 25 h 30"/>
                  <a:gd name="T38" fmla="*/ 8 w 24"/>
                  <a:gd name="T39" fmla="*/ 24 h 30"/>
                  <a:gd name="T40" fmla="*/ 5 w 24"/>
                  <a:gd name="T41" fmla="*/ 23 h 30"/>
                  <a:gd name="T42" fmla="*/ 16 w 24"/>
                  <a:gd name="T43" fmla="*/ 28 h 30"/>
                  <a:gd name="T44" fmla="*/ 17 w 24"/>
                  <a:gd name="T45" fmla="*/ 28 h 30"/>
                  <a:gd name="T46" fmla="*/ 16 w 24"/>
                  <a:gd name="T47" fmla="*/ 27 h 30"/>
                  <a:gd name="T48" fmla="*/ 18 w 24"/>
                  <a:gd name="T49" fmla="*/ 28 h 30"/>
                  <a:gd name="T50" fmla="*/ 18 w 24"/>
                  <a:gd name="T51" fmla="*/ 27 h 30"/>
                  <a:gd name="T52" fmla="*/ 17 w 24"/>
                  <a:gd name="T53" fmla="*/ 25 h 30"/>
                  <a:gd name="T54" fmla="*/ 18 w 24"/>
                  <a:gd name="T55" fmla="*/ 25 h 30"/>
                  <a:gd name="T56" fmla="*/ 18 w 24"/>
                  <a:gd name="T57" fmla="*/ 25 h 30"/>
                  <a:gd name="T58" fmla="*/ 17 w 24"/>
                  <a:gd name="T59" fmla="*/ 24 h 30"/>
                  <a:gd name="T60" fmla="*/ 15 w 24"/>
                  <a:gd name="T61" fmla="*/ 22 h 30"/>
                  <a:gd name="T62" fmla="*/ 19 w 24"/>
                  <a:gd name="T63" fmla="*/ 24 h 30"/>
                  <a:gd name="T64" fmla="*/ 20 w 24"/>
                  <a:gd name="T65" fmla="*/ 24 h 30"/>
                  <a:gd name="T66" fmla="*/ 16 w 24"/>
                  <a:gd name="T67" fmla="*/ 20 h 30"/>
                  <a:gd name="T68" fmla="*/ 15 w 24"/>
                  <a:gd name="T69" fmla="*/ 18 h 30"/>
                  <a:gd name="T70" fmla="*/ 14 w 24"/>
                  <a:gd name="T71" fmla="*/ 15 h 30"/>
                  <a:gd name="T72" fmla="*/ 15 w 24"/>
                  <a:gd name="T73" fmla="*/ 16 h 30"/>
                  <a:gd name="T74" fmla="*/ 15 w 24"/>
                  <a:gd name="T75" fmla="*/ 13 h 30"/>
                  <a:gd name="T76" fmla="*/ 10 w 24"/>
                  <a:gd name="T77" fmla="*/ 10 h 30"/>
                  <a:gd name="T78" fmla="*/ 18 w 24"/>
                  <a:gd name="T7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30">
                    <a:moveTo>
                      <a:pt x="19" y="15"/>
                    </a:moveTo>
                    <a:cubicBezTo>
                      <a:pt x="19" y="14"/>
                      <a:pt x="18" y="12"/>
                      <a:pt x="15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4" y="7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9"/>
                      <a:pt x="9" y="4"/>
                      <a:pt x="8" y="3"/>
                    </a:cubicBezTo>
                    <a:cubicBezTo>
                      <a:pt x="9" y="4"/>
                      <a:pt x="15" y="10"/>
                      <a:pt x="13" y="9"/>
                    </a:cubicBezTo>
                    <a:cubicBezTo>
                      <a:pt x="13" y="9"/>
                      <a:pt x="11" y="8"/>
                      <a:pt x="10" y="6"/>
                    </a:cubicBezTo>
                    <a:cubicBezTo>
                      <a:pt x="9" y="6"/>
                      <a:pt x="14" y="11"/>
                      <a:pt x="15" y="12"/>
                    </a:cubicBezTo>
                    <a:cubicBezTo>
                      <a:pt x="2" y="0"/>
                      <a:pt x="17" y="16"/>
                      <a:pt x="9" y="8"/>
                    </a:cubicBezTo>
                    <a:cubicBezTo>
                      <a:pt x="10" y="10"/>
                      <a:pt x="8" y="9"/>
                      <a:pt x="11" y="12"/>
                    </a:cubicBezTo>
                    <a:cubicBezTo>
                      <a:pt x="7" y="9"/>
                      <a:pt x="10" y="12"/>
                      <a:pt x="6" y="8"/>
                    </a:cubicBezTo>
                    <a:cubicBezTo>
                      <a:pt x="14" y="15"/>
                      <a:pt x="2" y="6"/>
                      <a:pt x="12" y="15"/>
                    </a:cubicBezTo>
                    <a:cubicBezTo>
                      <a:pt x="9" y="13"/>
                      <a:pt x="13" y="15"/>
                      <a:pt x="10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13" y="16"/>
                      <a:pt x="8" y="13"/>
                    </a:cubicBezTo>
                    <a:cubicBezTo>
                      <a:pt x="7" y="13"/>
                      <a:pt x="11" y="15"/>
                      <a:pt x="13" y="17"/>
                    </a:cubicBezTo>
                    <a:cubicBezTo>
                      <a:pt x="12" y="17"/>
                      <a:pt x="10" y="16"/>
                      <a:pt x="6" y="13"/>
                    </a:cubicBezTo>
                    <a:cubicBezTo>
                      <a:pt x="11" y="16"/>
                      <a:pt x="8" y="15"/>
                      <a:pt x="11" y="17"/>
                    </a:cubicBezTo>
                    <a:cubicBezTo>
                      <a:pt x="11" y="17"/>
                      <a:pt x="12" y="18"/>
                      <a:pt x="14" y="19"/>
                    </a:cubicBezTo>
                    <a:cubicBezTo>
                      <a:pt x="13" y="19"/>
                      <a:pt x="17" y="22"/>
                      <a:pt x="18" y="23"/>
                    </a:cubicBezTo>
                    <a:cubicBezTo>
                      <a:pt x="12" y="19"/>
                      <a:pt x="18" y="23"/>
                      <a:pt x="14" y="20"/>
                    </a:cubicBezTo>
                    <a:cubicBezTo>
                      <a:pt x="11" y="18"/>
                      <a:pt x="12" y="18"/>
                      <a:pt x="8" y="15"/>
                    </a:cubicBezTo>
                    <a:cubicBezTo>
                      <a:pt x="7" y="15"/>
                      <a:pt x="8" y="16"/>
                      <a:pt x="10" y="18"/>
                    </a:cubicBezTo>
                    <a:cubicBezTo>
                      <a:pt x="9" y="18"/>
                      <a:pt x="7" y="16"/>
                      <a:pt x="6" y="16"/>
                    </a:cubicBezTo>
                    <a:cubicBezTo>
                      <a:pt x="4" y="15"/>
                      <a:pt x="12" y="20"/>
                      <a:pt x="9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20"/>
                      <a:pt x="5" y="17"/>
                      <a:pt x="7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3" y="17"/>
                      <a:pt x="14" y="24"/>
                      <a:pt x="8" y="21"/>
                    </a:cubicBezTo>
                    <a:cubicBezTo>
                      <a:pt x="13" y="24"/>
                      <a:pt x="16" y="26"/>
                      <a:pt x="16" y="27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5"/>
                      <a:pt x="6" y="21"/>
                      <a:pt x="4" y="19"/>
                    </a:cubicBezTo>
                    <a:cubicBezTo>
                      <a:pt x="7" y="21"/>
                      <a:pt x="4" y="19"/>
                      <a:pt x="7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12" y="25"/>
                      <a:pt x="8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0" y="21"/>
                      <a:pt x="6" y="25"/>
                    </a:cubicBezTo>
                    <a:cubicBezTo>
                      <a:pt x="8" y="26"/>
                      <a:pt x="14" y="29"/>
                      <a:pt x="15" y="30"/>
                    </a:cubicBezTo>
                    <a:cubicBezTo>
                      <a:pt x="14" y="28"/>
                      <a:pt x="10" y="26"/>
                      <a:pt x="8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9" y="25"/>
                      <a:pt x="8" y="24"/>
                      <a:pt x="5" y="23"/>
                    </a:cubicBezTo>
                    <a:cubicBezTo>
                      <a:pt x="3" y="21"/>
                      <a:pt x="9" y="25"/>
                      <a:pt x="7" y="23"/>
                    </a:cubicBezTo>
                    <a:cubicBezTo>
                      <a:pt x="11" y="26"/>
                      <a:pt x="12" y="26"/>
                      <a:pt x="16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8"/>
                      <a:pt x="15" y="27"/>
                      <a:pt x="17" y="28"/>
                    </a:cubicBezTo>
                    <a:cubicBezTo>
                      <a:pt x="11" y="25"/>
                      <a:pt x="19" y="29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3" y="26"/>
                      <a:pt x="14" y="26"/>
                      <a:pt x="13" y="25"/>
                    </a:cubicBezTo>
                    <a:cubicBezTo>
                      <a:pt x="17" y="27"/>
                      <a:pt x="16" y="27"/>
                      <a:pt x="18" y="28"/>
                    </a:cubicBezTo>
                    <a:cubicBezTo>
                      <a:pt x="16" y="26"/>
                      <a:pt x="12" y="23"/>
                      <a:pt x="12" y="23"/>
                    </a:cubicBezTo>
                    <a:cubicBezTo>
                      <a:pt x="16" y="26"/>
                      <a:pt x="14" y="24"/>
                      <a:pt x="18" y="27"/>
                    </a:cubicBezTo>
                    <a:cubicBezTo>
                      <a:pt x="14" y="24"/>
                      <a:pt x="17" y="25"/>
                      <a:pt x="14" y="24"/>
                    </a:cubicBezTo>
                    <a:cubicBezTo>
                      <a:pt x="13" y="23"/>
                      <a:pt x="14" y="23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5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13" y="21"/>
                      <a:pt x="17" y="24"/>
                    </a:cubicBezTo>
                    <a:cubicBezTo>
                      <a:pt x="15" y="22"/>
                      <a:pt x="15" y="22"/>
                      <a:pt x="10" y="19"/>
                    </a:cubicBezTo>
                    <a:cubicBezTo>
                      <a:pt x="12" y="20"/>
                      <a:pt x="16" y="22"/>
                      <a:pt x="15" y="22"/>
                    </a:cubicBezTo>
                    <a:cubicBezTo>
                      <a:pt x="11" y="19"/>
                      <a:pt x="17" y="22"/>
                      <a:pt x="14" y="20"/>
                    </a:cubicBezTo>
                    <a:cubicBezTo>
                      <a:pt x="18" y="24"/>
                      <a:pt x="15" y="21"/>
                      <a:pt x="19" y="24"/>
                    </a:cubicBezTo>
                    <a:cubicBezTo>
                      <a:pt x="21" y="25"/>
                      <a:pt x="16" y="21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5" y="20"/>
                      <a:pt x="19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8" y="21"/>
                      <a:pt x="17" y="20"/>
                      <a:pt x="20" y="2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22"/>
                      <a:pt x="16" y="18"/>
                      <a:pt x="12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9" y="19"/>
                      <a:pt x="15" y="16"/>
                    </a:cubicBezTo>
                    <a:cubicBezTo>
                      <a:pt x="14" y="14"/>
                      <a:pt x="18" y="18"/>
                      <a:pt x="19" y="19"/>
                    </a:cubicBezTo>
                    <a:cubicBezTo>
                      <a:pt x="13" y="13"/>
                      <a:pt x="24" y="21"/>
                      <a:pt x="15" y="13"/>
                    </a:cubicBezTo>
                    <a:cubicBezTo>
                      <a:pt x="15" y="13"/>
                      <a:pt x="13" y="12"/>
                      <a:pt x="13" y="13"/>
                    </a:cubicBezTo>
                    <a:cubicBezTo>
                      <a:pt x="12" y="12"/>
                      <a:pt x="10" y="10"/>
                      <a:pt x="10" y="10"/>
                    </a:cubicBezTo>
                    <a:cubicBezTo>
                      <a:pt x="10" y="9"/>
                      <a:pt x="14" y="12"/>
                      <a:pt x="12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4" y="20"/>
                      <a:pt x="11" y="8"/>
                      <a:pt x="19" y="1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0" name="Freeform 86"/>
              <p:cNvSpPr>
                <a:spLocks/>
              </p:cNvSpPr>
              <p:nvPr/>
            </p:nvSpPr>
            <p:spPr bwMode="auto">
              <a:xfrm>
                <a:off x="4572" y="266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1" name="Freeform 87"/>
              <p:cNvSpPr>
                <a:spLocks/>
              </p:cNvSpPr>
              <p:nvPr/>
            </p:nvSpPr>
            <p:spPr bwMode="auto">
              <a:xfrm>
                <a:off x="4572" y="266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2" name="Freeform 88"/>
              <p:cNvSpPr>
                <a:spLocks/>
              </p:cNvSpPr>
              <p:nvPr/>
            </p:nvSpPr>
            <p:spPr bwMode="auto">
              <a:xfrm>
                <a:off x="4574" y="2662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3" name="Rectangle 89"/>
              <p:cNvSpPr>
                <a:spLocks noChangeArrowheads="1"/>
              </p:cNvSpPr>
              <p:nvPr/>
            </p:nvSpPr>
            <p:spPr bwMode="auto">
              <a:xfrm>
                <a:off x="4573" y="26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4" name="Freeform 90"/>
              <p:cNvSpPr>
                <a:spLocks/>
              </p:cNvSpPr>
              <p:nvPr/>
            </p:nvSpPr>
            <p:spPr bwMode="auto">
              <a:xfrm>
                <a:off x="4565" y="2646"/>
                <a:ext cx="13" cy="18"/>
              </a:xfrm>
              <a:custGeom>
                <a:avLst/>
                <a:gdLst>
                  <a:gd name="T0" fmla="*/ 13 w 16"/>
                  <a:gd name="T1" fmla="*/ 9 h 22"/>
                  <a:gd name="T2" fmla="*/ 12 w 16"/>
                  <a:gd name="T3" fmla="*/ 5 h 22"/>
                  <a:gd name="T4" fmla="*/ 14 w 16"/>
                  <a:gd name="T5" fmla="*/ 8 h 22"/>
                  <a:gd name="T6" fmla="*/ 11 w 16"/>
                  <a:gd name="T7" fmla="*/ 0 h 22"/>
                  <a:gd name="T8" fmla="*/ 8 w 16"/>
                  <a:gd name="T9" fmla="*/ 8 h 22"/>
                  <a:gd name="T10" fmla="*/ 7 w 16"/>
                  <a:gd name="T11" fmla="*/ 5 h 22"/>
                  <a:gd name="T12" fmla="*/ 8 w 16"/>
                  <a:gd name="T13" fmla="*/ 11 h 22"/>
                  <a:gd name="T14" fmla="*/ 4 w 16"/>
                  <a:gd name="T15" fmla="*/ 6 h 22"/>
                  <a:gd name="T16" fmla="*/ 5 w 16"/>
                  <a:gd name="T17" fmla="*/ 9 h 22"/>
                  <a:gd name="T18" fmla="*/ 7 w 16"/>
                  <a:gd name="T19" fmla="*/ 11 h 22"/>
                  <a:gd name="T20" fmla="*/ 6 w 16"/>
                  <a:gd name="T21" fmla="*/ 10 h 22"/>
                  <a:gd name="T22" fmla="*/ 6 w 16"/>
                  <a:gd name="T23" fmla="*/ 11 h 22"/>
                  <a:gd name="T24" fmla="*/ 6 w 16"/>
                  <a:gd name="T25" fmla="*/ 12 h 22"/>
                  <a:gd name="T26" fmla="*/ 5 w 16"/>
                  <a:gd name="T27" fmla="*/ 10 h 22"/>
                  <a:gd name="T28" fmla="*/ 6 w 16"/>
                  <a:gd name="T29" fmla="*/ 12 h 22"/>
                  <a:gd name="T30" fmla="*/ 4 w 16"/>
                  <a:gd name="T31" fmla="*/ 10 h 22"/>
                  <a:gd name="T32" fmla="*/ 6 w 16"/>
                  <a:gd name="T33" fmla="*/ 15 h 22"/>
                  <a:gd name="T34" fmla="*/ 9 w 16"/>
                  <a:gd name="T35" fmla="*/ 18 h 22"/>
                  <a:gd name="T36" fmla="*/ 8 w 16"/>
                  <a:gd name="T37" fmla="*/ 15 h 22"/>
                  <a:gd name="T38" fmla="*/ 8 w 16"/>
                  <a:gd name="T39" fmla="*/ 15 h 22"/>
                  <a:gd name="T40" fmla="*/ 7 w 16"/>
                  <a:gd name="T41" fmla="*/ 13 h 22"/>
                  <a:gd name="T42" fmla="*/ 11 w 16"/>
                  <a:gd name="T43" fmla="*/ 17 h 22"/>
                  <a:gd name="T44" fmla="*/ 14 w 16"/>
                  <a:gd name="T45" fmla="*/ 19 h 22"/>
                  <a:gd name="T46" fmla="*/ 14 w 16"/>
                  <a:gd name="T47" fmla="*/ 20 h 22"/>
                  <a:gd name="T48" fmla="*/ 13 w 16"/>
                  <a:gd name="T49" fmla="*/ 18 h 22"/>
                  <a:gd name="T50" fmla="*/ 11 w 16"/>
                  <a:gd name="T51" fmla="*/ 16 h 22"/>
                  <a:gd name="T52" fmla="*/ 7 w 16"/>
                  <a:gd name="T53" fmla="*/ 11 h 22"/>
                  <a:gd name="T54" fmla="*/ 7 w 16"/>
                  <a:gd name="T55" fmla="*/ 11 h 22"/>
                  <a:gd name="T56" fmla="*/ 11 w 16"/>
                  <a:gd name="T57" fmla="*/ 15 h 22"/>
                  <a:gd name="T58" fmla="*/ 9 w 16"/>
                  <a:gd name="T59" fmla="*/ 13 h 22"/>
                  <a:gd name="T60" fmla="*/ 13 w 16"/>
                  <a:gd name="T61" fmla="*/ 18 h 22"/>
                  <a:gd name="T62" fmla="*/ 10 w 16"/>
                  <a:gd name="T63" fmla="*/ 13 h 22"/>
                  <a:gd name="T64" fmla="*/ 11 w 16"/>
                  <a:gd name="T65" fmla="*/ 11 h 22"/>
                  <a:gd name="T66" fmla="*/ 13 w 16"/>
                  <a:gd name="T67" fmla="*/ 14 h 22"/>
                  <a:gd name="T68" fmla="*/ 11 w 16"/>
                  <a:gd name="T69" fmla="*/ 11 h 22"/>
                  <a:gd name="T70" fmla="*/ 13 w 16"/>
                  <a:gd name="T71" fmla="*/ 11 h 22"/>
                  <a:gd name="T72" fmla="*/ 11 w 16"/>
                  <a:gd name="T73" fmla="*/ 9 h 22"/>
                  <a:gd name="T74" fmla="*/ 13 w 16"/>
                  <a:gd name="T75" fmla="*/ 9 h 22"/>
                  <a:gd name="T76" fmla="*/ 13 w 16"/>
                  <a:gd name="T77" fmla="*/ 9 h 22"/>
                  <a:gd name="T78" fmla="*/ 10 w 16"/>
                  <a:gd name="T79" fmla="*/ 3 h 22"/>
                  <a:gd name="T80" fmla="*/ 13 w 16"/>
                  <a:gd name="T8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22">
                    <a:moveTo>
                      <a:pt x="13" y="9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2" y="4"/>
                      <a:pt x="14" y="8"/>
                    </a:cubicBezTo>
                    <a:cubicBezTo>
                      <a:pt x="12" y="3"/>
                      <a:pt x="15" y="7"/>
                      <a:pt x="11" y="0"/>
                    </a:cubicBezTo>
                    <a:cubicBezTo>
                      <a:pt x="11" y="3"/>
                      <a:pt x="5" y="1"/>
                      <a:pt x="8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11"/>
                      <a:pt x="1" y="0"/>
                      <a:pt x="8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10" y="13"/>
                      <a:pt x="5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8" y="13"/>
                      <a:pt x="6" y="12"/>
                    </a:cubicBezTo>
                    <a:cubicBezTo>
                      <a:pt x="5" y="10"/>
                      <a:pt x="6" y="11"/>
                      <a:pt x="5" y="10"/>
                    </a:cubicBezTo>
                    <a:cubicBezTo>
                      <a:pt x="4" y="9"/>
                      <a:pt x="7" y="12"/>
                      <a:pt x="6" y="12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5" y="12"/>
                      <a:pt x="0" y="7"/>
                      <a:pt x="6" y="15"/>
                    </a:cubicBezTo>
                    <a:cubicBezTo>
                      <a:pt x="8" y="16"/>
                      <a:pt x="9" y="17"/>
                      <a:pt x="9" y="18"/>
                    </a:cubicBezTo>
                    <a:cubicBezTo>
                      <a:pt x="12" y="20"/>
                      <a:pt x="9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2" y="7"/>
                      <a:pt x="9" y="16"/>
                      <a:pt x="7" y="13"/>
                    </a:cubicBezTo>
                    <a:cubicBezTo>
                      <a:pt x="9" y="16"/>
                      <a:pt x="9" y="16"/>
                      <a:pt x="11" y="17"/>
                    </a:cubicBezTo>
                    <a:cubicBezTo>
                      <a:pt x="16" y="22"/>
                      <a:pt x="8" y="13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3" y="19"/>
                      <a:pt x="13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8" y="12"/>
                      <a:pt x="7" y="11"/>
                    </a:cubicBezTo>
                    <a:cubicBezTo>
                      <a:pt x="10" y="14"/>
                      <a:pt x="6" y="9"/>
                      <a:pt x="7" y="11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2" y="16"/>
                      <a:pt x="13" y="18"/>
                    </a:cubicBezTo>
                    <a:cubicBezTo>
                      <a:pt x="12" y="15"/>
                      <a:pt x="12" y="16"/>
                      <a:pt x="10" y="13"/>
                    </a:cubicBezTo>
                    <a:cubicBezTo>
                      <a:pt x="13" y="16"/>
                      <a:pt x="13" y="15"/>
                      <a:pt x="11" y="11"/>
                    </a:cubicBezTo>
                    <a:cubicBezTo>
                      <a:pt x="11" y="12"/>
                      <a:pt x="13" y="15"/>
                      <a:pt x="13" y="14"/>
                    </a:cubicBezTo>
                    <a:cubicBezTo>
                      <a:pt x="13" y="15"/>
                      <a:pt x="13" y="13"/>
                      <a:pt x="11" y="11"/>
                    </a:cubicBezTo>
                    <a:cubicBezTo>
                      <a:pt x="10" y="8"/>
                      <a:pt x="11" y="9"/>
                      <a:pt x="13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5"/>
                      <a:pt x="14" y="12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9" y="2"/>
                      <a:pt x="10" y="3"/>
                    </a:cubicBezTo>
                    <a:cubicBezTo>
                      <a:pt x="12" y="6"/>
                      <a:pt x="12" y="6"/>
                      <a:pt x="13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5" name="Freeform 91"/>
              <p:cNvSpPr>
                <a:spLocks/>
              </p:cNvSpPr>
              <p:nvPr/>
            </p:nvSpPr>
            <p:spPr bwMode="auto">
              <a:xfrm>
                <a:off x="4573" y="2645"/>
                <a:ext cx="4" cy="7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0 h 8"/>
                  <a:gd name="T6" fmla="*/ 2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2" y="3"/>
                      <a:pt x="1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6" name="Freeform 92"/>
              <p:cNvSpPr>
                <a:spLocks/>
              </p:cNvSpPr>
              <p:nvPr/>
            </p:nvSpPr>
            <p:spPr bwMode="auto">
              <a:xfrm>
                <a:off x="4573" y="2637"/>
                <a:ext cx="8" cy="16"/>
              </a:xfrm>
              <a:custGeom>
                <a:avLst/>
                <a:gdLst>
                  <a:gd name="T0" fmla="*/ 6 w 9"/>
                  <a:gd name="T1" fmla="*/ 11 h 20"/>
                  <a:gd name="T2" fmla="*/ 5 w 9"/>
                  <a:gd name="T3" fmla="*/ 7 h 20"/>
                  <a:gd name="T4" fmla="*/ 2 w 9"/>
                  <a:gd name="T5" fmla="*/ 7 h 20"/>
                  <a:gd name="T6" fmla="*/ 4 w 9"/>
                  <a:gd name="T7" fmla="*/ 14 h 20"/>
                  <a:gd name="T8" fmla="*/ 2 w 9"/>
                  <a:gd name="T9" fmla="*/ 10 h 20"/>
                  <a:gd name="T10" fmla="*/ 4 w 9"/>
                  <a:gd name="T11" fmla="*/ 15 h 20"/>
                  <a:gd name="T12" fmla="*/ 3 w 9"/>
                  <a:gd name="T13" fmla="*/ 13 h 20"/>
                  <a:gd name="T14" fmla="*/ 4 w 9"/>
                  <a:gd name="T15" fmla="*/ 15 h 20"/>
                  <a:gd name="T16" fmla="*/ 4 w 9"/>
                  <a:gd name="T17" fmla="*/ 14 h 20"/>
                  <a:gd name="T18" fmla="*/ 5 w 9"/>
                  <a:gd name="T19" fmla="*/ 17 h 20"/>
                  <a:gd name="T20" fmla="*/ 4 w 9"/>
                  <a:gd name="T21" fmla="*/ 11 h 20"/>
                  <a:gd name="T22" fmla="*/ 6 w 9"/>
                  <a:gd name="T23" fmla="*/ 16 h 20"/>
                  <a:gd name="T24" fmla="*/ 8 w 9"/>
                  <a:gd name="T25" fmla="*/ 17 h 20"/>
                  <a:gd name="T26" fmla="*/ 7 w 9"/>
                  <a:gd name="T27" fmla="*/ 16 h 20"/>
                  <a:gd name="T28" fmla="*/ 5 w 9"/>
                  <a:gd name="T29" fmla="*/ 12 h 20"/>
                  <a:gd name="T30" fmla="*/ 8 w 9"/>
                  <a:gd name="T31" fmla="*/ 17 h 20"/>
                  <a:gd name="T32" fmla="*/ 9 w 9"/>
                  <a:gd name="T33" fmla="*/ 14 h 20"/>
                  <a:gd name="T34" fmla="*/ 7 w 9"/>
                  <a:gd name="T35" fmla="*/ 7 h 20"/>
                  <a:gd name="T36" fmla="*/ 9 w 9"/>
                  <a:gd name="T37" fmla="*/ 12 h 20"/>
                  <a:gd name="T38" fmla="*/ 9 w 9"/>
                  <a:gd name="T39" fmla="*/ 13 h 20"/>
                  <a:gd name="T40" fmla="*/ 7 w 9"/>
                  <a:gd name="T41" fmla="*/ 3 h 20"/>
                  <a:gd name="T42" fmla="*/ 6 w 9"/>
                  <a:gd name="T4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20">
                    <a:moveTo>
                      <a:pt x="6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10"/>
                      <a:pt x="2" y="7"/>
                    </a:cubicBezTo>
                    <a:cubicBezTo>
                      <a:pt x="1" y="6"/>
                      <a:pt x="4" y="12"/>
                      <a:pt x="4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0" y="9"/>
                      <a:pt x="4" y="15"/>
                    </a:cubicBezTo>
                    <a:cubicBezTo>
                      <a:pt x="4" y="15"/>
                      <a:pt x="2" y="12"/>
                      <a:pt x="3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0"/>
                      <a:pt x="2" y="8"/>
                      <a:pt x="4" y="1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6" y="14"/>
                      <a:pt x="8" y="17"/>
                    </a:cubicBezTo>
                    <a:cubicBezTo>
                      <a:pt x="8" y="17"/>
                      <a:pt x="7" y="15"/>
                      <a:pt x="7" y="16"/>
                    </a:cubicBezTo>
                    <a:cubicBezTo>
                      <a:pt x="7" y="15"/>
                      <a:pt x="6" y="13"/>
                      <a:pt x="5" y="12"/>
                    </a:cubicBezTo>
                    <a:cubicBezTo>
                      <a:pt x="4" y="7"/>
                      <a:pt x="6" y="15"/>
                      <a:pt x="8" y="17"/>
                    </a:cubicBezTo>
                    <a:cubicBezTo>
                      <a:pt x="7" y="13"/>
                      <a:pt x="7" y="9"/>
                      <a:pt x="9" y="14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4"/>
                      <a:pt x="9" y="13"/>
                    </a:cubicBezTo>
                    <a:cubicBezTo>
                      <a:pt x="8" y="10"/>
                      <a:pt x="7" y="6"/>
                      <a:pt x="7" y="3"/>
                    </a:cubicBezTo>
                    <a:cubicBezTo>
                      <a:pt x="5" y="0"/>
                      <a:pt x="7" y="11"/>
                      <a:pt x="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7" name="Freeform 93"/>
              <p:cNvSpPr>
                <a:spLocks/>
              </p:cNvSpPr>
              <p:nvPr/>
            </p:nvSpPr>
            <p:spPr bwMode="auto">
              <a:xfrm>
                <a:off x="4577" y="26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8" name="Freeform 94"/>
              <p:cNvSpPr>
                <a:spLocks/>
              </p:cNvSpPr>
              <p:nvPr/>
            </p:nvSpPr>
            <p:spPr bwMode="auto">
              <a:xfrm>
                <a:off x="4527" y="30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9" name="Freeform 95"/>
              <p:cNvSpPr>
                <a:spLocks/>
              </p:cNvSpPr>
              <p:nvPr/>
            </p:nvSpPr>
            <p:spPr bwMode="auto">
              <a:xfrm>
                <a:off x="4528" y="3087"/>
                <a:ext cx="4" cy="13"/>
              </a:xfrm>
              <a:custGeom>
                <a:avLst/>
                <a:gdLst>
                  <a:gd name="T0" fmla="*/ 5 w 5"/>
                  <a:gd name="T1" fmla="*/ 16 h 16"/>
                  <a:gd name="T2" fmla="*/ 5 w 5"/>
                  <a:gd name="T3" fmla="*/ 15 h 16"/>
                  <a:gd name="T4" fmla="*/ 1 w 5"/>
                  <a:gd name="T5" fmla="*/ 0 h 16"/>
                  <a:gd name="T6" fmla="*/ 3 w 5"/>
                  <a:gd name="T7" fmla="*/ 10 h 16"/>
                  <a:gd name="T8" fmla="*/ 2 w 5"/>
                  <a:gd name="T9" fmla="*/ 7 h 16"/>
                  <a:gd name="T10" fmla="*/ 4 w 5"/>
                  <a:gd name="T11" fmla="*/ 13 h 16"/>
                  <a:gd name="T12" fmla="*/ 4 w 5"/>
                  <a:gd name="T13" fmla="*/ 12 h 16"/>
                  <a:gd name="T14" fmla="*/ 5 w 5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6">
                    <a:moveTo>
                      <a:pt x="5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3" y="5"/>
                      <a:pt x="4" y="8"/>
                      <a:pt x="1" y="0"/>
                    </a:cubicBezTo>
                    <a:cubicBezTo>
                      <a:pt x="0" y="2"/>
                      <a:pt x="0" y="6"/>
                      <a:pt x="3" y="10"/>
                    </a:cubicBezTo>
                    <a:cubicBezTo>
                      <a:pt x="2" y="9"/>
                      <a:pt x="1" y="6"/>
                      <a:pt x="2" y="7"/>
                    </a:cubicBezTo>
                    <a:cubicBezTo>
                      <a:pt x="3" y="10"/>
                      <a:pt x="2" y="9"/>
                      <a:pt x="4" y="13"/>
                    </a:cubicBezTo>
                    <a:cubicBezTo>
                      <a:pt x="5" y="16"/>
                      <a:pt x="2" y="11"/>
                      <a:pt x="4" y="12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0" name="Freeform 96"/>
              <p:cNvSpPr>
                <a:spLocks/>
              </p:cNvSpPr>
              <p:nvPr/>
            </p:nvSpPr>
            <p:spPr bwMode="auto">
              <a:xfrm>
                <a:off x="4531" y="309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1" name="Freeform 97"/>
              <p:cNvSpPr>
                <a:spLocks/>
              </p:cNvSpPr>
              <p:nvPr/>
            </p:nvSpPr>
            <p:spPr bwMode="auto">
              <a:xfrm>
                <a:off x="4530" y="3089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2 w 3"/>
                  <a:gd name="T3" fmla="*/ 6 h 6"/>
                  <a:gd name="T4" fmla="*/ 0 w 3"/>
                  <a:gd name="T5" fmla="*/ 1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2" y="2"/>
                      <a:pt x="2" y="6"/>
                      <a:pt x="2" y="6"/>
                    </a:cubicBezTo>
                    <a:cubicBezTo>
                      <a:pt x="3" y="4"/>
                      <a:pt x="2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2" name="Freeform 98"/>
              <p:cNvSpPr>
                <a:spLocks/>
              </p:cNvSpPr>
              <p:nvPr/>
            </p:nvSpPr>
            <p:spPr bwMode="auto">
              <a:xfrm>
                <a:off x="4530" y="308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3" name="Freeform 99"/>
              <p:cNvSpPr>
                <a:spLocks/>
              </p:cNvSpPr>
              <p:nvPr/>
            </p:nvSpPr>
            <p:spPr bwMode="auto">
              <a:xfrm>
                <a:off x="4529" y="3084"/>
                <a:ext cx="9" cy="7"/>
              </a:xfrm>
              <a:custGeom>
                <a:avLst/>
                <a:gdLst>
                  <a:gd name="T0" fmla="*/ 1 w 11"/>
                  <a:gd name="T1" fmla="*/ 6 h 9"/>
                  <a:gd name="T2" fmla="*/ 2 w 11"/>
                  <a:gd name="T3" fmla="*/ 6 h 9"/>
                  <a:gd name="T4" fmla="*/ 2 w 11"/>
                  <a:gd name="T5" fmla="*/ 6 h 9"/>
                  <a:gd name="T6" fmla="*/ 7 w 11"/>
                  <a:gd name="T7" fmla="*/ 4 h 9"/>
                  <a:gd name="T8" fmla="*/ 8 w 11"/>
                  <a:gd name="T9" fmla="*/ 7 h 9"/>
                  <a:gd name="T10" fmla="*/ 11 w 11"/>
                  <a:gd name="T11" fmla="*/ 4 h 9"/>
                  <a:gd name="T12" fmla="*/ 1 w 11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" y="6"/>
                    </a:moveTo>
                    <a:cubicBezTo>
                      <a:pt x="2" y="9"/>
                      <a:pt x="0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7" y="1"/>
                      <a:pt x="7" y="4"/>
                    </a:cubicBezTo>
                    <a:cubicBezTo>
                      <a:pt x="9" y="6"/>
                      <a:pt x="5" y="6"/>
                      <a:pt x="8" y="7"/>
                    </a:cubicBezTo>
                    <a:cubicBezTo>
                      <a:pt x="9" y="7"/>
                      <a:pt x="10" y="5"/>
                      <a:pt x="11" y="4"/>
                    </a:cubicBezTo>
                    <a:cubicBezTo>
                      <a:pt x="9" y="0"/>
                      <a:pt x="0" y="3"/>
                      <a:pt x="1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4" name="Freeform 100"/>
              <p:cNvSpPr>
                <a:spLocks/>
              </p:cNvSpPr>
              <p:nvPr/>
            </p:nvSpPr>
            <p:spPr bwMode="auto">
              <a:xfrm>
                <a:off x="4532" y="3089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5" name="Freeform 101"/>
              <p:cNvSpPr>
                <a:spLocks/>
              </p:cNvSpPr>
              <p:nvPr/>
            </p:nvSpPr>
            <p:spPr bwMode="auto">
              <a:xfrm>
                <a:off x="4532" y="30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6" name="Freeform 102"/>
              <p:cNvSpPr>
                <a:spLocks/>
              </p:cNvSpPr>
              <p:nvPr/>
            </p:nvSpPr>
            <p:spPr bwMode="auto">
              <a:xfrm>
                <a:off x="4528" y="3079"/>
                <a:ext cx="3" cy="11"/>
              </a:xfrm>
              <a:custGeom>
                <a:avLst/>
                <a:gdLst>
                  <a:gd name="T0" fmla="*/ 0 w 3"/>
                  <a:gd name="T1" fmla="*/ 12 h 13"/>
                  <a:gd name="T2" fmla="*/ 2 w 3"/>
                  <a:gd name="T3" fmla="*/ 8 h 13"/>
                  <a:gd name="T4" fmla="*/ 3 w 3"/>
                  <a:gd name="T5" fmla="*/ 0 h 13"/>
                  <a:gd name="T6" fmla="*/ 2 w 3"/>
                  <a:gd name="T7" fmla="*/ 1 h 13"/>
                  <a:gd name="T8" fmla="*/ 0 w 3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12"/>
                    </a:moveTo>
                    <a:cubicBezTo>
                      <a:pt x="2" y="5"/>
                      <a:pt x="1" y="13"/>
                      <a:pt x="2" y="8"/>
                    </a:cubicBezTo>
                    <a:cubicBezTo>
                      <a:pt x="2" y="8"/>
                      <a:pt x="2" y="3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7" name="Freeform 103"/>
              <p:cNvSpPr>
                <a:spLocks/>
              </p:cNvSpPr>
              <p:nvPr/>
            </p:nvSpPr>
            <p:spPr bwMode="auto">
              <a:xfrm>
                <a:off x="4531" y="307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8" name="Freeform 104"/>
              <p:cNvSpPr>
                <a:spLocks/>
              </p:cNvSpPr>
              <p:nvPr/>
            </p:nvSpPr>
            <p:spPr bwMode="auto">
              <a:xfrm>
                <a:off x="4525" y="3072"/>
                <a:ext cx="7" cy="13"/>
              </a:xfrm>
              <a:custGeom>
                <a:avLst/>
                <a:gdLst>
                  <a:gd name="T0" fmla="*/ 0 w 8"/>
                  <a:gd name="T1" fmla="*/ 14 h 16"/>
                  <a:gd name="T2" fmla="*/ 4 w 8"/>
                  <a:gd name="T3" fmla="*/ 8 h 16"/>
                  <a:gd name="T4" fmla="*/ 2 w 8"/>
                  <a:gd name="T5" fmla="*/ 13 h 16"/>
                  <a:gd name="T6" fmla="*/ 4 w 8"/>
                  <a:gd name="T7" fmla="*/ 11 h 16"/>
                  <a:gd name="T8" fmla="*/ 2 w 8"/>
                  <a:gd name="T9" fmla="*/ 16 h 16"/>
                  <a:gd name="T10" fmla="*/ 5 w 8"/>
                  <a:gd name="T11" fmla="*/ 11 h 16"/>
                  <a:gd name="T12" fmla="*/ 4 w 8"/>
                  <a:gd name="T13" fmla="*/ 15 h 16"/>
                  <a:gd name="T14" fmla="*/ 6 w 8"/>
                  <a:gd name="T15" fmla="*/ 9 h 16"/>
                  <a:gd name="T16" fmla="*/ 5 w 8"/>
                  <a:gd name="T17" fmla="*/ 9 h 16"/>
                  <a:gd name="T18" fmla="*/ 7 w 8"/>
                  <a:gd name="T19" fmla="*/ 5 h 16"/>
                  <a:gd name="T20" fmla="*/ 7 w 8"/>
                  <a:gd name="T21" fmla="*/ 1 h 16"/>
                  <a:gd name="T22" fmla="*/ 0 w 8"/>
                  <a:gd name="T2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6">
                    <a:moveTo>
                      <a:pt x="0" y="1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10"/>
                      <a:pt x="3" y="12"/>
                      <a:pt x="2" y="13"/>
                    </a:cubicBezTo>
                    <a:cubicBezTo>
                      <a:pt x="2" y="14"/>
                      <a:pt x="4" y="10"/>
                      <a:pt x="4" y="11"/>
                    </a:cubicBezTo>
                    <a:cubicBezTo>
                      <a:pt x="2" y="16"/>
                      <a:pt x="3" y="11"/>
                      <a:pt x="2" y="16"/>
                    </a:cubicBezTo>
                    <a:cubicBezTo>
                      <a:pt x="2" y="16"/>
                      <a:pt x="3" y="16"/>
                      <a:pt x="5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7"/>
                      <a:pt x="4" y="14"/>
                      <a:pt x="5" y="9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6" y="7"/>
                      <a:pt x="8" y="0"/>
                      <a:pt x="7" y="1"/>
                    </a:cubicBezTo>
                    <a:cubicBezTo>
                      <a:pt x="6" y="2"/>
                      <a:pt x="2" y="11"/>
                      <a:pt x="0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9" name="Freeform 105"/>
              <p:cNvSpPr>
                <a:spLocks/>
              </p:cNvSpPr>
              <p:nvPr/>
            </p:nvSpPr>
            <p:spPr bwMode="auto">
              <a:xfrm>
                <a:off x="4528" y="307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0" name="Freeform 106"/>
              <p:cNvSpPr>
                <a:spLocks/>
              </p:cNvSpPr>
              <p:nvPr/>
            </p:nvSpPr>
            <p:spPr bwMode="auto">
              <a:xfrm>
                <a:off x="4522" y="3072"/>
                <a:ext cx="8" cy="12"/>
              </a:xfrm>
              <a:custGeom>
                <a:avLst/>
                <a:gdLst>
                  <a:gd name="T0" fmla="*/ 1 w 10"/>
                  <a:gd name="T1" fmla="*/ 14 h 15"/>
                  <a:gd name="T2" fmla="*/ 4 w 10"/>
                  <a:gd name="T3" fmla="*/ 11 h 15"/>
                  <a:gd name="T4" fmla="*/ 3 w 10"/>
                  <a:gd name="T5" fmla="*/ 14 h 15"/>
                  <a:gd name="T6" fmla="*/ 6 w 10"/>
                  <a:gd name="T7" fmla="*/ 9 h 15"/>
                  <a:gd name="T8" fmla="*/ 3 w 10"/>
                  <a:gd name="T9" fmla="*/ 11 h 15"/>
                  <a:gd name="T10" fmla="*/ 7 w 10"/>
                  <a:gd name="T11" fmla="*/ 4 h 15"/>
                  <a:gd name="T12" fmla="*/ 7 w 10"/>
                  <a:gd name="T13" fmla="*/ 6 h 15"/>
                  <a:gd name="T14" fmla="*/ 5 w 10"/>
                  <a:gd name="T15" fmla="*/ 6 h 15"/>
                  <a:gd name="T16" fmla="*/ 4 w 10"/>
                  <a:gd name="T17" fmla="*/ 8 h 15"/>
                  <a:gd name="T18" fmla="*/ 3 w 10"/>
                  <a:gd name="T19" fmla="*/ 9 h 15"/>
                  <a:gd name="T20" fmla="*/ 1 w 10"/>
                  <a:gd name="T2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5">
                    <a:moveTo>
                      <a:pt x="1" y="14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4" y="13"/>
                      <a:pt x="5" y="10"/>
                      <a:pt x="6" y="9"/>
                    </a:cubicBezTo>
                    <a:cubicBezTo>
                      <a:pt x="8" y="4"/>
                      <a:pt x="4" y="11"/>
                      <a:pt x="3" y="11"/>
                    </a:cubicBezTo>
                    <a:cubicBezTo>
                      <a:pt x="3" y="9"/>
                      <a:pt x="5" y="9"/>
                      <a:pt x="7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10" y="0"/>
                      <a:pt x="7" y="5"/>
                      <a:pt x="5" y="6"/>
                    </a:cubicBezTo>
                    <a:cubicBezTo>
                      <a:pt x="5" y="6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3"/>
                      <a:pt x="0" y="15"/>
                      <a:pt x="1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1" name="Freeform 107"/>
              <p:cNvSpPr>
                <a:spLocks/>
              </p:cNvSpPr>
              <p:nvPr/>
            </p:nvSpPr>
            <p:spPr bwMode="auto">
              <a:xfrm>
                <a:off x="4523" y="308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2" name="Freeform 108"/>
              <p:cNvSpPr>
                <a:spLocks/>
              </p:cNvSpPr>
              <p:nvPr/>
            </p:nvSpPr>
            <p:spPr bwMode="auto">
              <a:xfrm>
                <a:off x="452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3" name="Freeform 109"/>
              <p:cNvSpPr>
                <a:spLocks/>
              </p:cNvSpPr>
              <p:nvPr/>
            </p:nvSpPr>
            <p:spPr bwMode="auto">
              <a:xfrm>
                <a:off x="4521" y="3081"/>
                <a:ext cx="2" cy="1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4" name="Freeform 110"/>
              <p:cNvSpPr>
                <a:spLocks/>
              </p:cNvSpPr>
              <p:nvPr/>
            </p:nvSpPr>
            <p:spPr bwMode="auto">
              <a:xfrm>
                <a:off x="4512" y="3062"/>
                <a:ext cx="17" cy="22"/>
              </a:xfrm>
              <a:custGeom>
                <a:avLst/>
                <a:gdLst>
                  <a:gd name="T0" fmla="*/ 15 w 21"/>
                  <a:gd name="T1" fmla="*/ 2 h 27"/>
                  <a:gd name="T2" fmla="*/ 12 w 21"/>
                  <a:gd name="T3" fmla="*/ 2 h 27"/>
                  <a:gd name="T4" fmla="*/ 7 w 21"/>
                  <a:gd name="T5" fmla="*/ 1 h 27"/>
                  <a:gd name="T6" fmla="*/ 0 w 21"/>
                  <a:gd name="T7" fmla="*/ 0 h 27"/>
                  <a:gd name="T8" fmla="*/ 3 w 21"/>
                  <a:gd name="T9" fmla="*/ 3 h 27"/>
                  <a:gd name="T10" fmla="*/ 0 w 21"/>
                  <a:gd name="T11" fmla="*/ 3 h 27"/>
                  <a:gd name="T12" fmla="*/ 2 w 21"/>
                  <a:gd name="T13" fmla="*/ 7 h 27"/>
                  <a:gd name="T14" fmla="*/ 4 w 21"/>
                  <a:gd name="T15" fmla="*/ 10 h 27"/>
                  <a:gd name="T16" fmla="*/ 6 w 21"/>
                  <a:gd name="T17" fmla="*/ 21 h 27"/>
                  <a:gd name="T18" fmla="*/ 12 w 21"/>
                  <a:gd name="T19" fmla="*/ 18 h 27"/>
                  <a:gd name="T20" fmla="*/ 9 w 21"/>
                  <a:gd name="T21" fmla="*/ 20 h 27"/>
                  <a:gd name="T22" fmla="*/ 8 w 21"/>
                  <a:gd name="T23" fmla="*/ 20 h 27"/>
                  <a:gd name="T24" fmla="*/ 9 w 21"/>
                  <a:gd name="T25" fmla="*/ 23 h 27"/>
                  <a:gd name="T26" fmla="*/ 15 w 21"/>
                  <a:gd name="T27" fmla="*/ 18 h 27"/>
                  <a:gd name="T28" fmla="*/ 10 w 21"/>
                  <a:gd name="T29" fmla="*/ 24 h 27"/>
                  <a:gd name="T30" fmla="*/ 14 w 21"/>
                  <a:gd name="T31" fmla="*/ 21 h 27"/>
                  <a:gd name="T32" fmla="*/ 17 w 21"/>
                  <a:gd name="T33" fmla="*/ 17 h 27"/>
                  <a:gd name="T34" fmla="*/ 19 w 21"/>
                  <a:gd name="T35" fmla="*/ 15 h 27"/>
                  <a:gd name="T36" fmla="*/ 9 w 21"/>
                  <a:gd name="T37" fmla="*/ 18 h 27"/>
                  <a:gd name="T38" fmla="*/ 13 w 21"/>
                  <a:gd name="T39" fmla="*/ 16 h 27"/>
                  <a:gd name="T40" fmla="*/ 15 w 21"/>
                  <a:gd name="T41" fmla="*/ 12 h 27"/>
                  <a:gd name="T42" fmla="*/ 9 w 21"/>
                  <a:gd name="T43" fmla="*/ 13 h 27"/>
                  <a:gd name="T44" fmla="*/ 11 w 21"/>
                  <a:gd name="T45" fmla="*/ 11 h 27"/>
                  <a:gd name="T46" fmla="*/ 8 w 21"/>
                  <a:gd name="T47" fmla="*/ 12 h 27"/>
                  <a:gd name="T48" fmla="*/ 12 w 21"/>
                  <a:gd name="T49" fmla="*/ 10 h 27"/>
                  <a:gd name="T50" fmla="*/ 4 w 21"/>
                  <a:gd name="T51" fmla="*/ 11 h 27"/>
                  <a:gd name="T52" fmla="*/ 15 w 21"/>
                  <a:gd name="T53" fmla="*/ 8 h 27"/>
                  <a:gd name="T54" fmla="*/ 11 w 21"/>
                  <a:gd name="T55" fmla="*/ 8 h 27"/>
                  <a:gd name="T56" fmla="*/ 7 w 21"/>
                  <a:gd name="T57" fmla="*/ 8 h 27"/>
                  <a:gd name="T58" fmla="*/ 14 w 21"/>
                  <a:gd name="T59" fmla="*/ 7 h 27"/>
                  <a:gd name="T60" fmla="*/ 10 w 21"/>
                  <a:gd name="T61" fmla="*/ 6 h 27"/>
                  <a:gd name="T62" fmla="*/ 6 w 21"/>
                  <a:gd name="T63" fmla="*/ 6 h 27"/>
                  <a:gd name="T64" fmla="*/ 8 w 21"/>
                  <a:gd name="T65" fmla="*/ 3 h 27"/>
                  <a:gd name="T66" fmla="*/ 15 w 21"/>
                  <a:gd name="T67" fmla="*/ 5 h 27"/>
                  <a:gd name="T68" fmla="*/ 18 w 21"/>
                  <a:gd name="T69" fmla="*/ 4 h 27"/>
                  <a:gd name="T70" fmla="*/ 9 w 21"/>
                  <a:gd name="T71" fmla="*/ 2 h 27"/>
                  <a:gd name="T72" fmla="*/ 15 w 21"/>
                  <a:gd name="T7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27">
                    <a:moveTo>
                      <a:pt x="15" y="2"/>
                    </a:moveTo>
                    <a:cubicBezTo>
                      <a:pt x="13" y="1"/>
                      <a:pt x="11" y="2"/>
                      <a:pt x="12" y="2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0" y="1"/>
                      <a:pt x="4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2" y="7"/>
                    </a:cubicBezTo>
                    <a:cubicBezTo>
                      <a:pt x="1" y="8"/>
                      <a:pt x="2" y="9"/>
                      <a:pt x="4" y="10"/>
                    </a:cubicBezTo>
                    <a:cubicBezTo>
                      <a:pt x="3" y="13"/>
                      <a:pt x="7" y="16"/>
                      <a:pt x="6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9"/>
                      <a:pt x="12" y="18"/>
                      <a:pt x="9" y="20"/>
                    </a:cubicBezTo>
                    <a:cubicBezTo>
                      <a:pt x="9" y="20"/>
                      <a:pt x="9" y="20"/>
                      <a:pt x="8" y="20"/>
                    </a:cubicBezTo>
                    <a:cubicBezTo>
                      <a:pt x="4" y="24"/>
                      <a:pt x="10" y="21"/>
                      <a:pt x="9" y="23"/>
                    </a:cubicBezTo>
                    <a:cubicBezTo>
                      <a:pt x="10" y="22"/>
                      <a:pt x="14" y="18"/>
                      <a:pt x="15" y="18"/>
                    </a:cubicBezTo>
                    <a:cubicBezTo>
                      <a:pt x="10" y="23"/>
                      <a:pt x="15" y="18"/>
                      <a:pt x="10" y="24"/>
                    </a:cubicBezTo>
                    <a:cubicBezTo>
                      <a:pt x="9" y="27"/>
                      <a:pt x="14" y="20"/>
                      <a:pt x="14" y="21"/>
                    </a:cubicBezTo>
                    <a:cubicBezTo>
                      <a:pt x="17" y="18"/>
                      <a:pt x="15" y="19"/>
                      <a:pt x="17" y="17"/>
                    </a:cubicBezTo>
                    <a:cubicBezTo>
                      <a:pt x="19" y="14"/>
                      <a:pt x="16" y="18"/>
                      <a:pt x="19" y="15"/>
                    </a:cubicBezTo>
                    <a:cubicBezTo>
                      <a:pt x="21" y="13"/>
                      <a:pt x="13" y="18"/>
                      <a:pt x="9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16"/>
                      <a:pt x="10" y="14"/>
                      <a:pt x="15" y="12"/>
                    </a:cubicBezTo>
                    <a:cubicBezTo>
                      <a:pt x="12" y="13"/>
                      <a:pt x="17" y="10"/>
                      <a:pt x="9" y="13"/>
                    </a:cubicBezTo>
                    <a:cubicBezTo>
                      <a:pt x="11" y="12"/>
                      <a:pt x="10" y="12"/>
                      <a:pt x="11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12" y="11"/>
                      <a:pt x="12" y="10"/>
                    </a:cubicBezTo>
                    <a:cubicBezTo>
                      <a:pt x="8" y="11"/>
                      <a:pt x="7" y="11"/>
                      <a:pt x="4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8" y="8"/>
                      <a:pt x="7" y="8"/>
                    </a:cubicBezTo>
                    <a:cubicBezTo>
                      <a:pt x="7" y="8"/>
                      <a:pt x="12" y="7"/>
                      <a:pt x="14" y="7"/>
                    </a:cubicBezTo>
                    <a:cubicBezTo>
                      <a:pt x="16" y="6"/>
                      <a:pt x="7" y="6"/>
                      <a:pt x="1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9" y="4"/>
                      <a:pt x="8" y="3"/>
                    </a:cubicBezTo>
                    <a:cubicBezTo>
                      <a:pt x="13" y="3"/>
                      <a:pt x="12" y="4"/>
                      <a:pt x="15" y="5"/>
                    </a:cubicBezTo>
                    <a:cubicBezTo>
                      <a:pt x="16" y="4"/>
                      <a:pt x="16" y="4"/>
                      <a:pt x="18" y="4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5" name="Rectangle 111"/>
              <p:cNvSpPr>
                <a:spLocks noChangeArrowheads="1"/>
              </p:cNvSpPr>
              <p:nvPr/>
            </p:nvSpPr>
            <p:spPr bwMode="auto">
              <a:xfrm>
                <a:off x="4527" y="306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6" name="Freeform 112"/>
              <p:cNvSpPr>
                <a:spLocks/>
              </p:cNvSpPr>
              <p:nvPr/>
            </p:nvSpPr>
            <p:spPr bwMode="auto">
              <a:xfrm>
                <a:off x="4524" y="306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7" name="Rectangle 113"/>
              <p:cNvSpPr>
                <a:spLocks noChangeArrowheads="1"/>
              </p:cNvSpPr>
              <p:nvPr/>
            </p:nvSpPr>
            <p:spPr bwMode="auto">
              <a:xfrm>
                <a:off x="4514" y="306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8" name="Freeform 114"/>
              <p:cNvSpPr>
                <a:spLocks/>
              </p:cNvSpPr>
              <p:nvPr/>
            </p:nvSpPr>
            <p:spPr bwMode="auto">
              <a:xfrm>
                <a:off x="4524" y="306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9" name="Freeform 115"/>
              <p:cNvSpPr>
                <a:spLocks/>
              </p:cNvSpPr>
              <p:nvPr/>
            </p:nvSpPr>
            <p:spPr bwMode="auto">
              <a:xfrm>
                <a:off x="4524" y="30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0" name="Freeform 116"/>
              <p:cNvSpPr>
                <a:spLocks/>
              </p:cNvSpPr>
              <p:nvPr/>
            </p:nvSpPr>
            <p:spPr bwMode="auto">
              <a:xfrm>
                <a:off x="4525" y="306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1" name="Freeform 117"/>
              <p:cNvSpPr>
                <a:spLocks/>
              </p:cNvSpPr>
              <p:nvPr/>
            </p:nvSpPr>
            <p:spPr bwMode="auto">
              <a:xfrm>
                <a:off x="4510" y="3049"/>
                <a:ext cx="18" cy="14"/>
              </a:xfrm>
              <a:custGeom>
                <a:avLst/>
                <a:gdLst>
                  <a:gd name="T0" fmla="*/ 5 w 22"/>
                  <a:gd name="T1" fmla="*/ 0 h 17"/>
                  <a:gd name="T2" fmla="*/ 1 w 22"/>
                  <a:gd name="T3" fmla="*/ 2 h 17"/>
                  <a:gd name="T4" fmla="*/ 11 w 22"/>
                  <a:gd name="T5" fmla="*/ 7 h 17"/>
                  <a:gd name="T6" fmla="*/ 2 w 22"/>
                  <a:gd name="T7" fmla="*/ 4 h 17"/>
                  <a:gd name="T8" fmla="*/ 7 w 22"/>
                  <a:gd name="T9" fmla="*/ 11 h 17"/>
                  <a:gd name="T10" fmla="*/ 4 w 22"/>
                  <a:gd name="T11" fmla="*/ 10 h 17"/>
                  <a:gd name="T12" fmla="*/ 13 w 22"/>
                  <a:gd name="T13" fmla="*/ 14 h 17"/>
                  <a:gd name="T14" fmla="*/ 2 w 22"/>
                  <a:gd name="T15" fmla="*/ 12 h 17"/>
                  <a:gd name="T16" fmla="*/ 1 w 22"/>
                  <a:gd name="T17" fmla="*/ 12 h 17"/>
                  <a:gd name="T18" fmla="*/ 4 w 22"/>
                  <a:gd name="T19" fmla="*/ 15 h 17"/>
                  <a:gd name="T20" fmla="*/ 10 w 22"/>
                  <a:gd name="T21" fmla="*/ 16 h 17"/>
                  <a:gd name="T22" fmla="*/ 16 w 22"/>
                  <a:gd name="T23" fmla="*/ 17 h 17"/>
                  <a:gd name="T24" fmla="*/ 12 w 22"/>
                  <a:gd name="T25" fmla="*/ 15 h 17"/>
                  <a:gd name="T26" fmla="*/ 16 w 22"/>
                  <a:gd name="T27" fmla="*/ 15 h 17"/>
                  <a:gd name="T28" fmla="*/ 13 w 22"/>
                  <a:gd name="T29" fmla="*/ 14 h 17"/>
                  <a:gd name="T30" fmla="*/ 17 w 22"/>
                  <a:gd name="T31" fmla="*/ 15 h 17"/>
                  <a:gd name="T32" fmla="*/ 14 w 22"/>
                  <a:gd name="T33" fmla="*/ 13 h 17"/>
                  <a:gd name="T34" fmla="*/ 15 w 22"/>
                  <a:gd name="T35" fmla="*/ 13 h 17"/>
                  <a:gd name="T36" fmla="*/ 10 w 22"/>
                  <a:gd name="T37" fmla="*/ 12 h 17"/>
                  <a:gd name="T38" fmla="*/ 16 w 22"/>
                  <a:gd name="T39" fmla="*/ 12 h 17"/>
                  <a:gd name="T40" fmla="*/ 12 w 22"/>
                  <a:gd name="T41" fmla="*/ 11 h 17"/>
                  <a:gd name="T42" fmla="*/ 18 w 22"/>
                  <a:gd name="T43" fmla="*/ 10 h 17"/>
                  <a:gd name="T44" fmla="*/ 15 w 22"/>
                  <a:gd name="T45" fmla="*/ 9 h 17"/>
                  <a:gd name="T46" fmla="*/ 17 w 22"/>
                  <a:gd name="T47" fmla="*/ 11 h 17"/>
                  <a:gd name="T48" fmla="*/ 8 w 22"/>
                  <a:gd name="T49" fmla="*/ 8 h 17"/>
                  <a:gd name="T50" fmla="*/ 16 w 22"/>
                  <a:gd name="T51" fmla="*/ 8 h 17"/>
                  <a:gd name="T52" fmla="*/ 15 w 22"/>
                  <a:gd name="T53" fmla="*/ 6 h 17"/>
                  <a:gd name="T54" fmla="*/ 16 w 22"/>
                  <a:gd name="T55" fmla="*/ 6 h 17"/>
                  <a:gd name="T56" fmla="*/ 13 w 22"/>
                  <a:gd name="T57" fmla="*/ 4 h 17"/>
                  <a:gd name="T58" fmla="*/ 12 w 22"/>
                  <a:gd name="T59" fmla="*/ 4 h 17"/>
                  <a:gd name="T60" fmla="*/ 10 w 22"/>
                  <a:gd name="T61" fmla="*/ 2 h 17"/>
                  <a:gd name="T62" fmla="*/ 12 w 22"/>
                  <a:gd name="T63" fmla="*/ 3 h 17"/>
                  <a:gd name="T64" fmla="*/ 6 w 22"/>
                  <a:gd name="T65" fmla="*/ 0 h 17"/>
                  <a:gd name="T66" fmla="*/ 9 w 22"/>
                  <a:gd name="T67" fmla="*/ 3 h 17"/>
                  <a:gd name="T68" fmla="*/ 5 w 22"/>
                  <a:gd name="T6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0"/>
                      <a:pt x="2" y="2"/>
                      <a:pt x="1" y="2"/>
                    </a:cubicBezTo>
                    <a:cubicBezTo>
                      <a:pt x="3" y="5"/>
                      <a:pt x="11" y="5"/>
                      <a:pt x="1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0" y="8"/>
                      <a:pt x="7" y="11"/>
                    </a:cubicBezTo>
                    <a:cubicBezTo>
                      <a:pt x="6" y="11"/>
                      <a:pt x="5" y="11"/>
                      <a:pt x="4" y="10"/>
                    </a:cubicBezTo>
                    <a:cubicBezTo>
                      <a:pt x="4" y="12"/>
                      <a:pt x="16" y="13"/>
                      <a:pt x="13" y="14"/>
                    </a:cubicBezTo>
                    <a:cubicBezTo>
                      <a:pt x="8" y="12"/>
                      <a:pt x="8" y="14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4" y="15"/>
                      <a:pt x="4" y="15"/>
                    </a:cubicBezTo>
                    <a:cubicBezTo>
                      <a:pt x="6" y="15"/>
                      <a:pt x="10" y="15"/>
                      <a:pt x="10" y="16"/>
                    </a:cubicBezTo>
                    <a:cubicBezTo>
                      <a:pt x="11" y="16"/>
                      <a:pt x="13" y="16"/>
                      <a:pt x="16" y="17"/>
                    </a:cubicBezTo>
                    <a:cubicBezTo>
                      <a:pt x="13" y="16"/>
                      <a:pt x="15" y="16"/>
                      <a:pt x="12" y="15"/>
                    </a:cubicBezTo>
                    <a:cubicBezTo>
                      <a:pt x="15" y="15"/>
                      <a:pt x="13" y="15"/>
                      <a:pt x="16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6" y="15"/>
                      <a:pt x="17" y="15"/>
                    </a:cubicBezTo>
                    <a:cubicBezTo>
                      <a:pt x="15" y="14"/>
                      <a:pt x="13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6" y="12"/>
                      <a:pt x="1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22" y="12"/>
                      <a:pt x="18" y="10"/>
                    </a:cubicBezTo>
                    <a:cubicBezTo>
                      <a:pt x="17" y="10"/>
                      <a:pt x="15" y="9"/>
                      <a:pt x="15" y="9"/>
                    </a:cubicBezTo>
                    <a:cubicBezTo>
                      <a:pt x="12" y="9"/>
                      <a:pt x="17" y="10"/>
                      <a:pt x="17" y="11"/>
                    </a:cubicBezTo>
                    <a:cubicBezTo>
                      <a:pt x="14" y="10"/>
                      <a:pt x="10" y="8"/>
                      <a:pt x="8" y="8"/>
                    </a:cubicBezTo>
                    <a:cubicBezTo>
                      <a:pt x="12" y="8"/>
                      <a:pt x="8" y="7"/>
                      <a:pt x="16" y="8"/>
                    </a:cubicBezTo>
                    <a:cubicBezTo>
                      <a:pt x="17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1" y="4"/>
                      <a:pt x="19" y="6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7" y="2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2" name="Freeform 118"/>
              <p:cNvSpPr>
                <a:spLocks/>
              </p:cNvSpPr>
              <p:nvPr/>
            </p:nvSpPr>
            <p:spPr bwMode="auto">
              <a:xfrm>
                <a:off x="4523" y="3060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3" name="Freeform 119"/>
              <p:cNvSpPr>
                <a:spLocks/>
              </p:cNvSpPr>
              <p:nvPr/>
            </p:nvSpPr>
            <p:spPr bwMode="auto">
              <a:xfrm>
                <a:off x="4513" y="3037"/>
                <a:ext cx="19" cy="16"/>
              </a:xfrm>
              <a:custGeom>
                <a:avLst/>
                <a:gdLst>
                  <a:gd name="T0" fmla="*/ 10 w 23"/>
                  <a:gd name="T1" fmla="*/ 13 h 20"/>
                  <a:gd name="T2" fmla="*/ 15 w 23"/>
                  <a:gd name="T3" fmla="*/ 15 h 20"/>
                  <a:gd name="T4" fmla="*/ 6 w 23"/>
                  <a:gd name="T5" fmla="*/ 11 h 20"/>
                  <a:gd name="T6" fmla="*/ 5 w 23"/>
                  <a:gd name="T7" fmla="*/ 9 h 20"/>
                  <a:gd name="T8" fmla="*/ 13 w 23"/>
                  <a:gd name="T9" fmla="*/ 13 h 20"/>
                  <a:gd name="T10" fmla="*/ 15 w 23"/>
                  <a:gd name="T11" fmla="*/ 12 h 20"/>
                  <a:gd name="T12" fmla="*/ 9 w 23"/>
                  <a:gd name="T13" fmla="*/ 10 h 20"/>
                  <a:gd name="T14" fmla="*/ 7 w 23"/>
                  <a:gd name="T15" fmla="*/ 7 h 20"/>
                  <a:gd name="T16" fmla="*/ 9 w 23"/>
                  <a:gd name="T17" fmla="*/ 9 h 20"/>
                  <a:gd name="T18" fmla="*/ 15 w 23"/>
                  <a:gd name="T19" fmla="*/ 11 h 20"/>
                  <a:gd name="T20" fmla="*/ 2 w 23"/>
                  <a:gd name="T21" fmla="*/ 1 h 20"/>
                  <a:gd name="T22" fmla="*/ 2 w 23"/>
                  <a:gd name="T23" fmla="*/ 2 h 20"/>
                  <a:gd name="T24" fmla="*/ 9 w 23"/>
                  <a:gd name="T25" fmla="*/ 5 h 20"/>
                  <a:gd name="T26" fmla="*/ 6 w 23"/>
                  <a:gd name="T27" fmla="*/ 5 h 20"/>
                  <a:gd name="T28" fmla="*/ 3 w 23"/>
                  <a:gd name="T29" fmla="*/ 3 h 20"/>
                  <a:gd name="T30" fmla="*/ 0 w 23"/>
                  <a:gd name="T31" fmla="*/ 11 h 20"/>
                  <a:gd name="T32" fmla="*/ 1 w 23"/>
                  <a:gd name="T33" fmla="*/ 10 h 20"/>
                  <a:gd name="T34" fmla="*/ 4 w 23"/>
                  <a:gd name="T35" fmla="*/ 13 h 20"/>
                  <a:gd name="T36" fmla="*/ 11 w 23"/>
                  <a:gd name="T37" fmla="*/ 15 h 20"/>
                  <a:gd name="T38" fmla="*/ 9 w 23"/>
                  <a:gd name="T39" fmla="*/ 14 h 20"/>
                  <a:gd name="T40" fmla="*/ 15 w 23"/>
                  <a:gd name="T41" fmla="*/ 17 h 20"/>
                  <a:gd name="T42" fmla="*/ 17 w 23"/>
                  <a:gd name="T43" fmla="*/ 19 h 20"/>
                  <a:gd name="T44" fmla="*/ 18 w 23"/>
                  <a:gd name="T45" fmla="*/ 17 h 20"/>
                  <a:gd name="T46" fmla="*/ 10 w 23"/>
                  <a:gd name="T4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0">
                    <a:moveTo>
                      <a:pt x="10" y="13"/>
                    </a:moveTo>
                    <a:cubicBezTo>
                      <a:pt x="11" y="13"/>
                      <a:pt x="13" y="15"/>
                      <a:pt x="15" y="15"/>
                    </a:cubicBezTo>
                    <a:cubicBezTo>
                      <a:pt x="13" y="13"/>
                      <a:pt x="10" y="13"/>
                      <a:pt x="6" y="11"/>
                    </a:cubicBezTo>
                    <a:cubicBezTo>
                      <a:pt x="8" y="12"/>
                      <a:pt x="5" y="10"/>
                      <a:pt x="5" y="9"/>
                    </a:cubicBezTo>
                    <a:cubicBezTo>
                      <a:pt x="7" y="10"/>
                      <a:pt x="12" y="12"/>
                      <a:pt x="13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1" y="12"/>
                      <a:pt x="13" y="11"/>
                      <a:pt x="9" y="10"/>
                    </a:cubicBezTo>
                    <a:cubicBezTo>
                      <a:pt x="6" y="9"/>
                      <a:pt x="5" y="7"/>
                      <a:pt x="7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13" y="11"/>
                      <a:pt x="11" y="9"/>
                      <a:pt x="15" y="11"/>
                    </a:cubicBezTo>
                    <a:cubicBezTo>
                      <a:pt x="9" y="7"/>
                      <a:pt x="11" y="4"/>
                      <a:pt x="2" y="1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4" y="2"/>
                      <a:pt x="7" y="4"/>
                      <a:pt x="9" y="5"/>
                    </a:cubicBezTo>
                    <a:cubicBezTo>
                      <a:pt x="7" y="5"/>
                      <a:pt x="9" y="7"/>
                      <a:pt x="6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1"/>
                      <a:pt x="3" y="12"/>
                      <a:pt x="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1" y="15"/>
                      <a:pt x="9" y="14"/>
                    </a:cubicBezTo>
                    <a:cubicBezTo>
                      <a:pt x="11" y="16"/>
                      <a:pt x="13" y="16"/>
                      <a:pt x="15" y="17"/>
                    </a:cubicBezTo>
                    <a:cubicBezTo>
                      <a:pt x="16" y="18"/>
                      <a:pt x="13" y="17"/>
                      <a:pt x="17" y="19"/>
                    </a:cubicBezTo>
                    <a:cubicBezTo>
                      <a:pt x="23" y="20"/>
                      <a:pt x="13" y="17"/>
                      <a:pt x="18" y="17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4" name="Freeform 120"/>
              <p:cNvSpPr>
                <a:spLocks/>
              </p:cNvSpPr>
              <p:nvPr/>
            </p:nvSpPr>
            <p:spPr bwMode="auto">
              <a:xfrm>
                <a:off x="4521" y="305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5" name="Freeform 121"/>
              <p:cNvSpPr>
                <a:spLocks/>
              </p:cNvSpPr>
              <p:nvPr/>
            </p:nvSpPr>
            <p:spPr bwMode="auto">
              <a:xfrm>
                <a:off x="4512" y="3047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6" name="Freeform 122"/>
              <p:cNvSpPr>
                <a:spLocks/>
              </p:cNvSpPr>
              <p:nvPr/>
            </p:nvSpPr>
            <p:spPr bwMode="auto">
              <a:xfrm>
                <a:off x="4523" y="304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7" name="Freeform 123"/>
              <p:cNvSpPr>
                <a:spLocks/>
              </p:cNvSpPr>
              <p:nvPr/>
            </p:nvSpPr>
            <p:spPr bwMode="auto">
              <a:xfrm>
                <a:off x="4514" y="3034"/>
                <a:ext cx="9" cy="7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5 w 12"/>
                  <a:gd name="T7" fmla="*/ 4 h 8"/>
                  <a:gd name="T8" fmla="*/ 6 w 12"/>
                  <a:gd name="T9" fmla="*/ 2 h 8"/>
                  <a:gd name="T10" fmla="*/ 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2" y="1"/>
                      <a:pt x="4" y="3"/>
                      <a:pt x="0" y="3"/>
                    </a:cubicBezTo>
                    <a:cubicBezTo>
                      <a:pt x="4" y="5"/>
                      <a:pt x="8" y="6"/>
                      <a:pt x="11" y="8"/>
                    </a:cubicBezTo>
                    <a:cubicBezTo>
                      <a:pt x="12" y="8"/>
                      <a:pt x="6" y="5"/>
                      <a:pt x="5" y="4"/>
                    </a:cubicBezTo>
                    <a:cubicBezTo>
                      <a:pt x="8" y="5"/>
                      <a:pt x="5" y="2"/>
                      <a:pt x="6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8" name="Freeform 124"/>
              <p:cNvSpPr>
                <a:spLocks/>
              </p:cNvSpPr>
              <p:nvPr/>
            </p:nvSpPr>
            <p:spPr bwMode="auto">
              <a:xfrm>
                <a:off x="4518" y="3011"/>
                <a:ext cx="17" cy="31"/>
              </a:xfrm>
              <a:custGeom>
                <a:avLst/>
                <a:gdLst>
                  <a:gd name="T0" fmla="*/ 11 w 21"/>
                  <a:gd name="T1" fmla="*/ 32 h 39"/>
                  <a:gd name="T2" fmla="*/ 11 w 21"/>
                  <a:gd name="T3" fmla="*/ 30 h 39"/>
                  <a:gd name="T4" fmla="*/ 13 w 21"/>
                  <a:gd name="T5" fmla="*/ 32 h 39"/>
                  <a:gd name="T6" fmla="*/ 16 w 21"/>
                  <a:gd name="T7" fmla="*/ 33 h 39"/>
                  <a:gd name="T8" fmla="*/ 13 w 21"/>
                  <a:gd name="T9" fmla="*/ 32 h 39"/>
                  <a:gd name="T10" fmla="*/ 14 w 21"/>
                  <a:gd name="T11" fmla="*/ 29 h 39"/>
                  <a:gd name="T12" fmla="*/ 10 w 21"/>
                  <a:gd name="T13" fmla="*/ 25 h 39"/>
                  <a:gd name="T14" fmla="*/ 18 w 21"/>
                  <a:gd name="T15" fmla="*/ 29 h 39"/>
                  <a:gd name="T16" fmla="*/ 9 w 21"/>
                  <a:gd name="T17" fmla="*/ 23 h 39"/>
                  <a:gd name="T18" fmla="*/ 14 w 21"/>
                  <a:gd name="T19" fmla="*/ 23 h 39"/>
                  <a:gd name="T20" fmla="*/ 14 w 21"/>
                  <a:gd name="T21" fmla="*/ 24 h 39"/>
                  <a:gd name="T22" fmla="*/ 15 w 21"/>
                  <a:gd name="T23" fmla="*/ 22 h 39"/>
                  <a:gd name="T24" fmla="*/ 19 w 21"/>
                  <a:gd name="T25" fmla="*/ 26 h 39"/>
                  <a:gd name="T26" fmla="*/ 20 w 21"/>
                  <a:gd name="T27" fmla="*/ 24 h 39"/>
                  <a:gd name="T28" fmla="*/ 21 w 21"/>
                  <a:gd name="T29" fmla="*/ 26 h 39"/>
                  <a:gd name="T30" fmla="*/ 21 w 21"/>
                  <a:gd name="T31" fmla="*/ 24 h 39"/>
                  <a:gd name="T32" fmla="*/ 21 w 21"/>
                  <a:gd name="T33" fmla="*/ 23 h 39"/>
                  <a:gd name="T34" fmla="*/ 20 w 21"/>
                  <a:gd name="T35" fmla="*/ 11 h 39"/>
                  <a:gd name="T36" fmla="*/ 20 w 21"/>
                  <a:gd name="T37" fmla="*/ 11 h 39"/>
                  <a:gd name="T38" fmla="*/ 18 w 21"/>
                  <a:gd name="T39" fmla="*/ 11 h 39"/>
                  <a:gd name="T40" fmla="*/ 20 w 21"/>
                  <a:gd name="T41" fmla="*/ 8 h 39"/>
                  <a:gd name="T42" fmla="*/ 13 w 21"/>
                  <a:gd name="T43" fmla="*/ 14 h 39"/>
                  <a:gd name="T44" fmla="*/ 13 w 21"/>
                  <a:gd name="T45" fmla="*/ 12 h 39"/>
                  <a:gd name="T46" fmla="*/ 18 w 21"/>
                  <a:gd name="T47" fmla="*/ 9 h 39"/>
                  <a:gd name="T48" fmla="*/ 15 w 21"/>
                  <a:gd name="T49" fmla="*/ 10 h 39"/>
                  <a:gd name="T50" fmla="*/ 20 w 21"/>
                  <a:gd name="T51" fmla="*/ 6 h 39"/>
                  <a:gd name="T52" fmla="*/ 11 w 21"/>
                  <a:gd name="T53" fmla="*/ 9 h 39"/>
                  <a:gd name="T54" fmla="*/ 12 w 21"/>
                  <a:gd name="T55" fmla="*/ 8 h 39"/>
                  <a:gd name="T56" fmla="*/ 4 w 21"/>
                  <a:gd name="T57" fmla="*/ 12 h 39"/>
                  <a:gd name="T58" fmla="*/ 10 w 21"/>
                  <a:gd name="T59" fmla="*/ 18 h 39"/>
                  <a:gd name="T60" fmla="*/ 15 w 21"/>
                  <a:gd name="T61" fmla="*/ 16 h 39"/>
                  <a:gd name="T62" fmla="*/ 11 w 21"/>
                  <a:gd name="T63" fmla="*/ 21 h 39"/>
                  <a:gd name="T64" fmla="*/ 11 w 21"/>
                  <a:gd name="T65" fmla="*/ 21 h 39"/>
                  <a:gd name="T66" fmla="*/ 12 w 21"/>
                  <a:gd name="T67" fmla="*/ 14 h 39"/>
                  <a:gd name="T68" fmla="*/ 13 w 21"/>
                  <a:gd name="T69" fmla="*/ 19 h 39"/>
                  <a:gd name="T70" fmla="*/ 15 w 21"/>
                  <a:gd name="T71" fmla="*/ 17 h 39"/>
                  <a:gd name="T72" fmla="*/ 11 w 21"/>
                  <a:gd name="T73" fmla="*/ 14 h 39"/>
                  <a:gd name="T74" fmla="*/ 14 w 21"/>
                  <a:gd name="T75" fmla="*/ 19 h 39"/>
                  <a:gd name="T76" fmla="*/ 9 w 21"/>
                  <a:gd name="T77" fmla="*/ 14 h 39"/>
                  <a:gd name="T78" fmla="*/ 4 w 21"/>
                  <a:gd name="T79" fmla="*/ 25 h 39"/>
                  <a:gd name="T80" fmla="*/ 8 w 21"/>
                  <a:gd name="T81" fmla="*/ 28 h 39"/>
                  <a:gd name="T82" fmla="*/ 6 w 21"/>
                  <a:gd name="T83" fmla="*/ 31 h 39"/>
                  <a:gd name="T84" fmla="*/ 9 w 21"/>
                  <a:gd name="T85" fmla="*/ 34 h 39"/>
                  <a:gd name="T86" fmla="*/ 1 w 21"/>
                  <a:gd name="T87" fmla="*/ 29 h 39"/>
                  <a:gd name="T88" fmla="*/ 1 w 21"/>
                  <a:gd name="T89" fmla="*/ 30 h 39"/>
                  <a:gd name="T90" fmla="*/ 3 w 21"/>
                  <a:gd name="T91" fmla="*/ 31 h 39"/>
                  <a:gd name="T92" fmla="*/ 1 w 21"/>
                  <a:gd name="T93" fmla="*/ 31 h 39"/>
                  <a:gd name="T94" fmla="*/ 11 w 21"/>
                  <a:gd name="T95" fmla="*/ 36 h 39"/>
                  <a:gd name="T96" fmla="*/ 17 w 21"/>
                  <a:gd name="T97" fmla="*/ 36 h 39"/>
                  <a:gd name="T98" fmla="*/ 11 w 21"/>
                  <a:gd name="T9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39">
                    <a:moveTo>
                      <a:pt x="11" y="32"/>
                    </a:moveTo>
                    <a:cubicBezTo>
                      <a:pt x="12" y="32"/>
                      <a:pt x="9" y="30"/>
                      <a:pt x="11" y="30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7" y="35"/>
                      <a:pt x="12" y="31"/>
                      <a:pt x="16" y="3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5" y="31"/>
                      <a:pt x="10" y="28"/>
                      <a:pt x="14" y="29"/>
                    </a:cubicBezTo>
                    <a:cubicBezTo>
                      <a:pt x="13" y="28"/>
                      <a:pt x="13" y="27"/>
                      <a:pt x="10" y="25"/>
                    </a:cubicBezTo>
                    <a:cubicBezTo>
                      <a:pt x="14" y="27"/>
                      <a:pt x="14" y="28"/>
                      <a:pt x="18" y="29"/>
                    </a:cubicBezTo>
                    <a:cubicBezTo>
                      <a:pt x="16" y="28"/>
                      <a:pt x="12" y="25"/>
                      <a:pt x="9" y="23"/>
                    </a:cubicBezTo>
                    <a:cubicBezTo>
                      <a:pt x="15" y="25"/>
                      <a:pt x="9" y="21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9" y="27"/>
                      <a:pt x="13" y="22"/>
                      <a:pt x="15" y="22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5"/>
                      <a:pt x="16" y="22"/>
                      <a:pt x="20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0"/>
                      <a:pt x="20" y="17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0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7" y="9"/>
                      <a:pt x="20" y="10"/>
                      <a:pt x="13" y="14"/>
                    </a:cubicBezTo>
                    <a:cubicBezTo>
                      <a:pt x="21" y="8"/>
                      <a:pt x="10" y="16"/>
                      <a:pt x="13" y="12"/>
                    </a:cubicBezTo>
                    <a:cubicBezTo>
                      <a:pt x="15" y="10"/>
                      <a:pt x="15" y="12"/>
                      <a:pt x="18" y="9"/>
                    </a:cubicBezTo>
                    <a:cubicBezTo>
                      <a:pt x="14" y="12"/>
                      <a:pt x="17" y="9"/>
                      <a:pt x="15" y="10"/>
                    </a:cubicBezTo>
                    <a:cubicBezTo>
                      <a:pt x="19" y="7"/>
                      <a:pt x="15" y="9"/>
                      <a:pt x="20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3" y="8"/>
                      <a:pt x="6" y="10"/>
                      <a:pt x="4" y="12"/>
                    </a:cubicBezTo>
                    <a:cubicBezTo>
                      <a:pt x="8" y="13"/>
                      <a:pt x="10" y="15"/>
                      <a:pt x="10" y="18"/>
                    </a:cubicBezTo>
                    <a:cubicBezTo>
                      <a:pt x="15" y="14"/>
                      <a:pt x="11" y="20"/>
                      <a:pt x="15" y="1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7"/>
                      <a:pt x="12" y="17"/>
                      <a:pt x="12" y="14"/>
                    </a:cubicBezTo>
                    <a:cubicBezTo>
                      <a:pt x="12" y="17"/>
                      <a:pt x="13" y="11"/>
                      <a:pt x="13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9"/>
                      <a:pt x="12" y="16"/>
                      <a:pt x="11" y="14"/>
                    </a:cubicBezTo>
                    <a:cubicBezTo>
                      <a:pt x="10" y="15"/>
                      <a:pt x="12" y="16"/>
                      <a:pt x="14" y="19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9"/>
                      <a:pt x="9" y="24"/>
                      <a:pt x="4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5" y="28"/>
                      <a:pt x="15" y="35"/>
                      <a:pt x="6" y="31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2"/>
                      <a:pt x="3" y="31"/>
                      <a:pt x="1" y="29"/>
                    </a:cubicBezTo>
                    <a:cubicBezTo>
                      <a:pt x="2" y="30"/>
                      <a:pt x="0" y="29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33"/>
                      <a:pt x="4" y="32"/>
                      <a:pt x="1" y="31"/>
                    </a:cubicBezTo>
                    <a:cubicBezTo>
                      <a:pt x="4" y="34"/>
                      <a:pt x="8" y="34"/>
                      <a:pt x="11" y="36"/>
                    </a:cubicBezTo>
                    <a:cubicBezTo>
                      <a:pt x="5" y="30"/>
                      <a:pt x="19" y="39"/>
                      <a:pt x="17" y="36"/>
                    </a:cubicBezTo>
                    <a:cubicBezTo>
                      <a:pt x="15" y="33"/>
                      <a:pt x="13" y="33"/>
                      <a:pt x="11" y="3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9" name="Freeform 125"/>
              <p:cNvSpPr>
                <a:spLocks/>
              </p:cNvSpPr>
              <p:nvPr/>
            </p:nvSpPr>
            <p:spPr bwMode="auto">
              <a:xfrm>
                <a:off x="4518" y="303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0" name="Freeform 126"/>
              <p:cNvSpPr>
                <a:spLocks/>
              </p:cNvSpPr>
              <p:nvPr/>
            </p:nvSpPr>
            <p:spPr bwMode="auto">
              <a:xfrm>
                <a:off x="4527" y="301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1" name="Rectangle 127"/>
              <p:cNvSpPr>
                <a:spLocks noChangeArrowheads="1"/>
              </p:cNvSpPr>
              <p:nvPr/>
            </p:nvSpPr>
            <p:spPr bwMode="auto">
              <a:xfrm>
                <a:off x="4519" y="303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2" name="Freeform 128"/>
              <p:cNvSpPr>
                <a:spLocks/>
              </p:cNvSpPr>
              <p:nvPr/>
            </p:nvSpPr>
            <p:spPr bwMode="auto">
              <a:xfrm>
                <a:off x="4525" y="304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3" name="Freeform 129"/>
              <p:cNvSpPr>
                <a:spLocks/>
              </p:cNvSpPr>
              <p:nvPr/>
            </p:nvSpPr>
            <p:spPr bwMode="auto">
              <a:xfrm>
                <a:off x="4528" y="3011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4" name="Freeform 130"/>
              <p:cNvSpPr>
                <a:spLocks/>
              </p:cNvSpPr>
              <p:nvPr/>
            </p:nvSpPr>
            <p:spPr bwMode="auto">
              <a:xfrm>
                <a:off x="4529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5" name="Freeform 131"/>
              <p:cNvSpPr>
                <a:spLocks/>
              </p:cNvSpPr>
              <p:nvPr/>
            </p:nvSpPr>
            <p:spPr bwMode="auto">
              <a:xfrm>
                <a:off x="4505" y="2975"/>
                <a:ext cx="28" cy="43"/>
              </a:xfrm>
              <a:custGeom>
                <a:avLst/>
                <a:gdLst>
                  <a:gd name="T0" fmla="*/ 17 w 35"/>
                  <a:gd name="T1" fmla="*/ 3 h 53"/>
                  <a:gd name="T2" fmla="*/ 11 w 35"/>
                  <a:gd name="T3" fmla="*/ 1 h 53"/>
                  <a:gd name="T4" fmla="*/ 7 w 35"/>
                  <a:gd name="T5" fmla="*/ 3 h 53"/>
                  <a:gd name="T6" fmla="*/ 10 w 35"/>
                  <a:gd name="T7" fmla="*/ 6 h 53"/>
                  <a:gd name="T8" fmla="*/ 11 w 35"/>
                  <a:gd name="T9" fmla="*/ 12 h 53"/>
                  <a:gd name="T10" fmla="*/ 9 w 35"/>
                  <a:gd name="T11" fmla="*/ 16 h 53"/>
                  <a:gd name="T12" fmla="*/ 15 w 35"/>
                  <a:gd name="T13" fmla="*/ 21 h 53"/>
                  <a:gd name="T14" fmla="*/ 13 w 35"/>
                  <a:gd name="T15" fmla="*/ 23 h 53"/>
                  <a:gd name="T16" fmla="*/ 12 w 35"/>
                  <a:gd name="T17" fmla="*/ 26 h 53"/>
                  <a:gd name="T18" fmla="*/ 22 w 35"/>
                  <a:gd name="T19" fmla="*/ 26 h 53"/>
                  <a:gd name="T20" fmla="*/ 23 w 35"/>
                  <a:gd name="T21" fmla="*/ 28 h 53"/>
                  <a:gd name="T22" fmla="*/ 19 w 35"/>
                  <a:gd name="T23" fmla="*/ 31 h 53"/>
                  <a:gd name="T24" fmla="*/ 20 w 35"/>
                  <a:gd name="T25" fmla="*/ 34 h 53"/>
                  <a:gd name="T26" fmla="*/ 18 w 35"/>
                  <a:gd name="T27" fmla="*/ 38 h 53"/>
                  <a:gd name="T28" fmla="*/ 21 w 35"/>
                  <a:gd name="T29" fmla="*/ 40 h 53"/>
                  <a:gd name="T30" fmla="*/ 26 w 35"/>
                  <a:gd name="T31" fmla="*/ 41 h 53"/>
                  <a:gd name="T32" fmla="*/ 21 w 35"/>
                  <a:gd name="T33" fmla="*/ 43 h 53"/>
                  <a:gd name="T34" fmla="*/ 23 w 35"/>
                  <a:gd name="T35" fmla="*/ 45 h 53"/>
                  <a:gd name="T36" fmla="*/ 24 w 35"/>
                  <a:gd name="T37" fmla="*/ 52 h 53"/>
                  <a:gd name="T38" fmla="*/ 25 w 35"/>
                  <a:gd name="T39" fmla="*/ 48 h 53"/>
                  <a:gd name="T40" fmla="*/ 22 w 35"/>
                  <a:gd name="T41" fmla="*/ 48 h 53"/>
                  <a:gd name="T42" fmla="*/ 32 w 35"/>
                  <a:gd name="T43" fmla="*/ 44 h 53"/>
                  <a:gd name="T44" fmla="*/ 33 w 35"/>
                  <a:gd name="T45" fmla="*/ 42 h 53"/>
                  <a:gd name="T46" fmla="*/ 31 w 35"/>
                  <a:gd name="T47" fmla="*/ 41 h 53"/>
                  <a:gd name="T48" fmla="*/ 33 w 35"/>
                  <a:gd name="T49" fmla="*/ 39 h 53"/>
                  <a:gd name="T50" fmla="*/ 32 w 35"/>
                  <a:gd name="T51" fmla="*/ 36 h 53"/>
                  <a:gd name="T52" fmla="*/ 29 w 35"/>
                  <a:gd name="T53" fmla="*/ 34 h 53"/>
                  <a:gd name="T54" fmla="*/ 30 w 35"/>
                  <a:gd name="T55" fmla="*/ 34 h 53"/>
                  <a:gd name="T56" fmla="*/ 30 w 35"/>
                  <a:gd name="T57" fmla="*/ 33 h 53"/>
                  <a:gd name="T58" fmla="*/ 28 w 35"/>
                  <a:gd name="T59" fmla="*/ 31 h 53"/>
                  <a:gd name="T60" fmla="*/ 25 w 35"/>
                  <a:gd name="T61" fmla="*/ 30 h 53"/>
                  <a:gd name="T62" fmla="*/ 30 w 35"/>
                  <a:gd name="T63" fmla="*/ 28 h 53"/>
                  <a:gd name="T64" fmla="*/ 30 w 35"/>
                  <a:gd name="T65" fmla="*/ 25 h 53"/>
                  <a:gd name="T66" fmla="*/ 24 w 35"/>
                  <a:gd name="T67" fmla="*/ 25 h 53"/>
                  <a:gd name="T68" fmla="*/ 22 w 35"/>
                  <a:gd name="T69" fmla="*/ 22 h 53"/>
                  <a:gd name="T70" fmla="*/ 20 w 35"/>
                  <a:gd name="T71" fmla="*/ 17 h 53"/>
                  <a:gd name="T72" fmla="*/ 20 w 35"/>
                  <a:gd name="T73" fmla="*/ 16 h 53"/>
                  <a:gd name="T74" fmla="*/ 19 w 35"/>
                  <a:gd name="T75" fmla="*/ 11 h 53"/>
                  <a:gd name="T76" fmla="*/ 13 w 35"/>
                  <a:gd name="T77" fmla="*/ 13 h 53"/>
                  <a:gd name="T78" fmla="*/ 22 w 35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53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2"/>
                      <a:pt x="7" y="3"/>
                    </a:cubicBezTo>
                    <a:cubicBezTo>
                      <a:pt x="8" y="4"/>
                      <a:pt x="17" y="5"/>
                      <a:pt x="14" y="6"/>
                    </a:cubicBezTo>
                    <a:cubicBezTo>
                      <a:pt x="15" y="6"/>
                      <a:pt x="12" y="6"/>
                      <a:pt x="10" y="6"/>
                    </a:cubicBezTo>
                    <a:cubicBezTo>
                      <a:pt x="10" y="7"/>
                      <a:pt x="16" y="8"/>
                      <a:pt x="17" y="8"/>
                    </a:cubicBezTo>
                    <a:cubicBezTo>
                      <a:pt x="0" y="8"/>
                      <a:pt x="22" y="11"/>
                      <a:pt x="11" y="12"/>
                    </a:cubicBezTo>
                    <a:cubicBezTo>
                      <a:pt x="12" y="13"/>
                      <a:pt x="11" y="14"/>
                      <a:pt x="14" y="15"/>
                    </a:cubicBezTo>
                    <a:cubicBezTo>
                      <a:pt x="10" y="15"/>
                      <a:pt x="14" y="16"/>
                      <a:pt x="9" y="16"/>
                    </a:cubicBezTo>
                    <a:cubicBezTo>
                      <a:pt x="19" y="16"/>
                      <a:pt x="5" y="20"/>
                      <a:pt x="17" y="19"/>
                    </a:cubicBezTo>
                    <a:cubicBezTo>
                      <a:pt x="14" y="21"/>
                      <a:pt x="18" y="19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1" y="22"/>
                      <a:pt x="19" y="22"/>
                      <a:pt x="13" y="23"/>
                    </a:cubicBezTo>
                    <a:cubicBezTo>
                      <a:pt x="12" y="24"/>
                      <a:pt x="17" y="23"/>
                      <a:pt x="20" y="23"/>
                    </a:cubicBezTo>
                    <a:cubicBezTo>
                      <a:pt x="19" y="25"/>
                      <a:pt x="17" y="24"/>
                      <a:pt x="12" y="26"/>
                    </a:cubicBezTo>
                    <a:cubicBezTo>
                      <a:pt x="18" y="25"/>
                      <a:pt x="15" y="26"/>
                      <a:pt x="18" y="27"/>
                    </a:cubicBezTo>
                    <a:cubicBezTo>
                      <a:pt x="19" y="26"/>
                      <a:pt x="20" y="25"/>
                      <a:pt x="22" y="26"/>
                    </a:cubicBezTo>
                    <a:cubicBezTo>
                      <a:pt x="21" y="27"/>
                      <a:pt x="26" y="26"/>
                      <a:pt x="28" y="28"/>
                    </a:cubicBezTo>
                    <a:cubicBezTo>
                      <a:pt x="22" y="29"/>
                      <a:pt x="28" y="26"/>
                      <a:pt x="23" y="28"/>
                    </a:cubicBezTo>
                    <a:cubicBezTo>
                      <a:pt x="19" y="28"/>
                      <a:pt x="20" y="27"/>
                      <a:pt x="15" y="27"/>
                    </a:cubicBezTo>
                    <a:cubicBezTo>
                      <a:pt x="15" y="28"/>
                      <a:pt x="16" y="30"/>
                      <a:pt x="19" y="31"/>
                    </a:cubicBezTo>
                    <a:cubicBezTo>
                      <a:pt x="18" y="32"/>
                      <a:pt x="16" y="31"/>
                      <a:pt x="15" y="32"/>
                    </a:cubicBezTo>
                    <a:cubicBezTo>
                      <a:pt x="12" y="34"/>
                      <a:pt x="22" y="33"/>
                      <a:pt x="20" y="34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1" y="34"/>
                      <a:pt x="15" y="37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9"/>
                      <a:pt x="27" y="38"/>
                      <a:pt x="21" y="40"/>
                    </a:cubicBezTo>
                    <a:cubicBezTo>
                      <a:pt x="27" y="39"/>
                      <a:pt x="30" y="39"/>
                      <a:pt x="31" y="40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9" y="39"/>
                      <a:pt x="20" y="42"/>
                      <a:pt x="17" y="41"/>
                    </a:cubicBezTo>
                    <a:cubicBezTo>
                      <a:pt x="20" y="42"/>
                      <a:pt x="17" y="44"/>
                      <a:pt x="21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6"/>
                      <a:pt x="27" y="42"/>
                      <a:pt x="23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1" y="48"/>
                      <a:pt x="17" y="53"/>
                      <a:pt x="24" y="52"/>
                    </a:cubicBezTo>
                    <a:cubicBezTo>
                      <a:pt x="27" y="51"/>
                      <a:pt x="32" y="48"/>
                      <a:pt x="34" y="47"/>
                    </a:cubicBezTo>
                    <a:cubicBezTo>
                      <a:pt x="32" y="47"/>
                      <a:pt x="27" y="48"/>
                      <a:pt x="25" y="4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6" y="47"/>
                      <a:pt x="24" y="47"/>
                      <a:pt x="22" y="48"/>
                    </a:cubicBezTo>
                    <a:cubicBezTo>
                      <a:pt x="19" y="49"/>
                      <a:pt x="26" y="46"/>
                      <a:pt x="23" y="47"/>
                    </a:cubicBezTo>
                    <a:cubicBezTo>
                      <a:pt x="28" y="45"/>
                      <a:pt x="28" y="45"/>
                      <a:pt x="32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2" y="43"/>
                      <a:pt x="31" y="43"/>
                      <a:pt x="33" y="42"/>
                    </a:cubicBezTo>
                    <a:cubicBezTo>
                      <a:pt x="27" y="43"/>
                      <a:pt x="35" y="40"/>
                      <a:pt x="32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2"/>
                      <a:pt x="29" y="41"/>
                      <a:pt x="28" y="41"/>
                    </a:cubicBezTo>
                    <a:cubicBezTo>
                      <a:pt x="32" y="40"/>
                      <a:pt x="31" y="40"/>
                      <a:pt x="33" y="39"/>
                    </a:cubicBezTo>
                    <a:cubicBezTo>
                      <a:pt x="30" y="39"/>
                      <a:pt x="25" y="40"/>
                      <a:pt x="25" y="39"/>
                    </a:cubicBezTo>
                    <a:cubicBezTo>
                      <a:pt x="30" y="38"/>
                      <a:pt x="27" y="37"/>
                      <a:pt x="32" y="36"/>
                    </a:cubicBezTo>
                    <a:cubicBezTo>
                      <a:pt x="27" y="37"/>
                      <a:pt x="30" y="35"/>
                      <a:pt x="27" y="35"/>
                    </a:cubicBezTo>
                    <a:cubicBezTo>
                      <a:pt x="26" y="35"/>
                      <a:pt x="26" y="35"/>
                      <a:pt x="29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27" y="34"/>
                      <a:pt x="30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3" y="32"/>
                      <a:pt x="23" y="33"/>
                      <a:pt x="28" y="31"/>
                    </a:cubicBezTo>
                    <a:cubicBezTo>
                      <a:pt x="26" y="31"/>
                      <a:pt x="25" y="30"/>
                      <a:pt x="20" y="31"/>
                    </a:cubicBezTo>
                    <a:cubicBezTo>
                      <a:pt x="22" y="31"/>
                      <a:pt x="26" y="30"/>
                      <a:pt x="25" y="30"/>
                    </a:cubicBezTo>
                    <a:cubicBezTo>
                      <a:pt x="20" y="30"/>
                      <a:pt x="27" y="28"/>
                      <a:pt x="24" y="28"/>
                    </a:cubicBezTo>
                    <a:cubicBezTo>
                      <a:pt x="29" y="28"/>
                      <a:pt x="25" y="28"/>
                      <a:pt x="30" y="28"/>
                    </a:cubicBezTo>
                    <a:cubicBezTo>
                      <a:pt x="32" y="27"/>
                      <a:pt x="25" y="27"/>
                      <a:pt x="26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4" y="25"/>
                      <a:pt x="28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4"/>
                      <a:pt x="25" y="23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9" y="20"/>
                      <a:pt x="23" y="19"/>
                      <a:pt x="17" y="19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6" y="16"/>
                      <a:pt x="20" y="16"/>
                    </a:cubicBezTo>
                    <a:cubicBezTo>
                      <a:pt x="19" y="15"/>
                      <a:pt x="24" y="15"/>
                      <a:pt x="25" y="15"/>
                    </a:cubicBezTo>
                    <a:cubicBezTo>
                      <a:pt x="17" y="14"/>
                      <a:pt x="31" y="11"/>
                      <a:pt x="19" y="11"/>
                    </a:cubicBezTo>
                    <a:cubicBezTo>
                      <a:pt x="19" y="11"/>
                      <a:pt x="16" y="12"/>
                      <a:pt x="17" y="13"/>
                    </a:cubicBezTo>
                    <a:cubicBezTo>
                      <a:pt x="16" y="13"/>
                      <a:pt x="13" y="13"/>
                      <a:pt x="13" y="13"/>
                    </a:cubicBezTo>
                    <a:cubicBezTo>
                      <a:pt x="12" y="12"/>
                      <a:pt x="17" y="11"/>
                      <a:pt x="15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30" y="9"/>
                      <a:pt x="12" y="6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6" name="Freeform 132"/>
              <p:cNvSpPr>
                <a:spLocks/>
              </p:cNvSpPr>
              <p:nvPr/>
            </p:nvSpPr>
            <p:spPr bwMode="auto">
              <a:xfrm>
                <a:off x="4523" y="298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7" name="Freeform 133"/>
              <p:cNvSpPr>
                <a:spLocks/>
              </p:cNvSpPr>
              <p:nvPr/>
            </p:nvSpPr>
            <p:spPr bwMode="auto">
              <a:xfrm>
                <a:off x="4523" y="2989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8" name="Freeform 134"/>
              <p:cNvSpPr>
                <a:spLocks/>
              </p:cNvSpPr>
              <p:nvPr/>
            </p:nvSpPr>
            <p:spPr bwMode="auto">
              <a:xfrm>
                <a:off x="4522" y="297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9" name="Freeform 135"/>
              <p:cNvSpPr>
                <a:spLocks/>
              </p:cNvSpPr>
              <p:nvPr/>
            </p:nvSpPr>
            <p:spPr bwMode="auto">
              <a:xfrm>
                <a:off x="4520" y="29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0" name="Freeform 136"/>
              <p:cNvSpPr>
                <a:spLocks/>
              </p:cNvSpPr>
              <p:nvPr/>
            </p:nvSpPr>
            <p:spPr bwMode="auto">
              <a:xfrm>
                <a:off x="4507" y="2948"/>
                <a:ext cx="19" cy="28"/>
              </a:xfrm>
              <a:custGeom>
                <a:avLst/>
                <a:gdLst>
                  <a:gd name="T0" fmla="*/ 18 w 23"/>
                  <a:gd name="T1" fmla="*/ 10 h 34"/>
                  <a:gd name="T2" fmla="*/ 16 w 23"/>
                  <a:gd name="T3" fmla="*/ 6 h 34"/>
                  <a:gd name="T4" fmla="*/ 19 w 23"/>
                  <a:gd name="T5" fmla="*/ 7 h 34"/>
                  <a:gd name="T6" fmla="*/ 16 w 23"/>
                  <a:gd name="T7" fmla="*/ 0 h 34"/>
                  <a:gd name="T8" fmla="*/ 10 w 23"/>
                  <a:gd name="T9" fmla="*/ 18 h 34"/>
                  <a:gd name="T10" fmla="*/ 7 w 23"/>
                  <a:gd name="T11" fmla="*/ 16 h 34"/>
                  <a:gd name="T12" fmla="*/ 11 w 23"/>
                  <a:gd name="T13" fmla="*/ 23 h 34"/>
                  <a:gd name="T14" fmla="*/ 5 w 23"/>
                  <a:gd name="T15" fmla="*/ 21 h 34"/>
                  <a:gd name="T16" fmla="*/ 6 w 23"/>
                  <a:gd name="T17" fmla="*/ 25 h 34"/>
                  <a:gd name="T18" fmla="*/ 9 w 23"/>
                  <a:gd name="T19" fmla="*/ 26 h 34"/>
                  <a:gd name="T20" fmla="*/ 7 w 23"/>
                  <a:gd name="T21" fmla="*/ 26 h 34"/>
                  <a:gd name="T22" fmla="*/ 9 w 23"/>
                  <a:gd name="T23" fmla="*/ 26 h 34"/>
                  <a:gd name="T24" fmla="*/ 9 w 23"/>
                  <a:gd name="T25" fmla="*/ 28 h 34"/>
                  <a:gd name="T26" fmla="*/ 8 w 23"/>
                  <a:gd name="T27" fmla="*/ 28 h 34"/>
                  <a:gd name="T28" fmla="*/ 10 w 23"/>
                  <a:gd name="T29" fmla="*/ 30 h 34"/>
                  <a:gd name="T30" fmla="*/ 6 w 23"/>
                  <a:gd name="T31" fmla="*/ 29 h 34"/>
                  <a:gd name="T32" fmla="*/ 11 w 23"/>
                  <a:gd name="T33" fmla="*/ 34 h 34"/>
                  <a:gd name="T34" fmla="*/ 15 w 23"/>
                  <a:gd name="T35" fmla="*/ 34 h 34"/>
                  <a:gd name="T36" fmla="*/ 12 w 23"/>
                  <a:gd name="T37" fmla="*/ 31 h 34"/>
                  <a:gd name="T38" fmla="*/ 12 w 23"/>
                  <a:gd name="T39" fmla="*/ 31 h 34"/>
                  <a:gd name="T40" fmla="*/ 10 w 23"/>
                  <a:gd name="T41" fmla="*/ 29 h 34"/>
                  <a:gd name="T42" fmla="*/ 16 w 23"/>
                  <a:gd name="T43" fmla="*/ 31 h 34"/>
                  <a:gd name="T44" fmla="*/ 20 w 23"/>
                  <a:gd name="T45" fmla="*/ 29 h 34"/>
                  <a:gd name="T46" fmla="*/ 20 w 23"/>
                  <a:gd name="T47" fmla="*/ 29 h 34"/>
                  <a:gd name="T48" fmla="*/ 19 w 23"/>
                  <a:gd name="T49" fmla="*/ 27 h 34"/>
                  <a:gd name="T50" fmla="*/ 16 w 23"/>
                  <a:gd name="T51" fmla="*/ 28 h 34"/>
                  <a:gd name="T52" fmla="*/ 9 w 23"/>
                  <a:gd name="T53" fmla="*/ 25 h 34"/>
                  <a:gd name="T54" fmla="*/ 10 w 23"/>
                  <a:gd name="T55" fmla="*/ 24 h 34"/>
                  <a:gd name="T56" fmla="*/ 15 w 23"/>
                  <a:gd name="T57" fmla="*/ 26 h 34"/>
                  <a:gd name="T58" fmla="*/ 13 w 23"/>
                  <a:gd name="T59" fmla="*/ 25 h 34"/>
                  <a:gd name="T60" fmla="*/ 19 w 23"/>
                  <a:gd name="T61" fmla="*/ 25 h 34"/>
                  <a:gd name="T62" fmla="*/ 13 w 23"/>
                  <a:gd name="T63" fmla="*/ 24 h 34"/>
                  <a:gd name="T64" fmla="*/ 15 w 23"/>
                  <a:gd name="T65" fmla="*/ 18 h 34"/>
                  <a:gd name="T66" fmla="*/ 18 w 23"/>
                  <a:gd name="T67" fmla="*/ 20 h 34"/>
                  <a:gd name="T68" fmla="*/ 14 w 23"/>
                  <a:gd name="T69" fmla="*/ 18 h 34"/>
                  <a:gd name="T70" fmla="*/ 17 w 23"/>
                  <a:gd name="T71" fmla="*/ 15 h 34"/>
                  <a:gd name="T72" fmla="*/ 15 w 23"/>
                  <a:gd name="T73" fmla="*/ 14 h 34"/>
                  <a:gd name="T74" fmla="*/ 17 w 23"/>
                  <a:gd name="T75" fmla="*/ 11 h 34"/>
                  <a:gd name="T76" fmla="*/ 17 w 23"/>
                  <a:gd name="T77" fmla="*/ 11 h 34"/>
                  <a:gd name="T78" fmla="*/ 13 w 23"/>
                  <a:gd name="T79" fmla="*/ 6 h 34"/>
                  <a:gd name="T80" fmla="*/ 18 w 23"/>
                  <a:gd name="T8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18" y="10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8" y="8"/>
                      <a:pt x="17" y="4"/>
                      <a:pt x="19" y="7"/>
                    </a:cubicBezTo>
                    <a:cubicBezTo>
                      <a:pt x="16" y="3"/>
                      <a:pt x="22" y="5"/>
                      <a:pt x="16" y="0"/>
                    </a:cubicBezTo>
                    <a:cubicBezTo>
                      <a:pt x="12" y="6"/>
                      <a:pt x="5" y="10"/>
                      <a:pt x="10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2" y="21"/>
                      <a:pt x="0" y="18"/>
                      <a:pt x="11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13" y="26"/>
                      <a:pt x="6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9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5" y="28"/>
                      <a:pt x="10" y="29"/>
                      <a:pt x="10" y="30"/>
                    </a:cubicBezTo>
                    <a:cubicBezTo>
                      <a:pt x="8" y="30"/>
                      <a:pt x="7" y="29"/>
                      <a:pt x="6" y="29"/>
                    </a:cubicBezTo>
                    <a:cubicBezTo>
                      <a:pt x="8" y="31"/>
                      <a:pt x="2" y="31"/>
                      <a:pt x="11" y="34"/>
                    </a:cubicBezTo>
                    <a:cubicBezTo>
                      <a:pt x="13" y="34"/>
                      <a:pt x="14" y="34"/>
                      <a:pt x="15" y="34"/>
                    </a:cubicBezTo>
                    <a:cubicBezTo>
                      <a:pt x="18" y="34"/>
                      <a:pt x="14" y="32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3" y="29"/>
                      <a:pt x="14" y="31"/>
                      <a:pt x="10" y="29"/>
                    </a:cubicBezTo>
                    <a:cubicBezTo>
                      <a:pt x="14" y="30"/>
                      <a:pt x="14" y="30"/>
                      <a:pt x="16" y="31"/>
                    </a:cubicBezTo>
                    <a:cubicBezTo>
                      <a:pt x="23" y="31"/>
                      <a:pt x="11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19" y="28"/>
                      <a:pt x="19" y="27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1" y="26"/>
                      <a:pt x="9" y="25"/>
                    </a:cubicBezTo>
                    <a:cubicBezTo>
                      <a:pt x="14" y="26"/>
                      <a:pt x="7" y="24"/>
                      <a:pt x="10" y="24"/>
                    </a:cubicBezTo>
                    <a:cubicBezTo>
                      <a:pt x="13" y="25"/>
                      <a:pt x="13" y="26"/>
                      <a:pt x="15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4"/>
                      <a:pt x="17" y="25"/>
                      <a:pt x="19" y="25"/>
                    </a:cubicBezTo>
                    <a:cubicBezTo>
                      <a:pt x="16" y="24"/>
                      <a:pt x="17" y="25"/>
                      <a:pt x="13" y="24"/>
                    </a:cubicBezTo>
                    <a:cubicBezTo>
                      <a:pt x="18" y="24"/>
                      <a:pt x="18" y="21"/>
                      <a:pt x="15" y="18"/>
                    </a:cubicBezTo>
                    <a:cubicBezTo>
                      <a:pt x="15" y="19"/>
                      <a:pt x="18" y="20"/>
                      <a:pt x="18" y="20"/>
                    </a:cubicBezTo>
                    <a:cubicBezTo>
                      <a:pt x="19" y="20"/>
                      <a:pt x="17" y="19"/>
                      <a:pt x="14" y="18"/>
                    </a:cubicBezTo>
                    <a:cubicBezTo>
                      <a:pt x="12" y="16"/>
                      <a:pt x="15" y="15"/>
                      <a:pt x="17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1" y="11"/>
                      <a:pt x="18" y="14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1" y="6"/>
                      <a:pt x="13" y="6"/>
                    </a:cubicBezTo>
                    <a:cubicBezTo>
                      <a:pt x="16" y="8"/>
                      <a:pt x="15" y="8"/>
                      <a:pt x="18" y="1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1" name="Freeform 137"/>
              <p:cNvSpPr>
                <a:spLocks/>
              </p:cNvSpPr>
              <p:nvPr/>
            </p:nvSpPr>
            <p:spPr bwMode="auto">
              <a:xfrm>
                <a:off x="4519" y="2946"/>
                <a:ext cx="5" cy="5"/>
              </a:xfrm>
              <a:custGeom>
                <a:avLst/>
                <a:gdLst>
                  <a:gd name="T0" fmla="*/ 3 w 6"/>
                  <a:gd name="T1" fmla="*/ 3 h 6"/>
                  <a:gd name="T2" fmla="*/ 5 w 6"/>
                  <a:gd name="T3" fmla="*/ 6 h 6"/>
                  <a:gd name="T4" fmla="*/ 2 w 6"/>
                  <a:gd name="T5" fmla="*/ 0 h 6"/>
                  <a:gd name="T6" fmla="*/ 2 w 6"/>
                  <a:gd name="T7" fmla="*/ 2 h 6"/>
                  <a:gd name="T8" fmla="*/ 3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4" y="2"/>
                      <a:pt x="2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2" name="Freeform 138"/>
              <p:cNvSpPr>
                <a:spLocks/>
              </p:cNvSpPr>
              <p:nvPr/>
            </p:nvSpPr>
            <p:spPr bwMode="auto">
              <a:xfrm>
                <a:off x="4520" y="2934"/>
                <a:ext cx="21" cy="17"/>
              </a:xfrm>
              <a:custGeom>
                <a:avLst/>
                <a:gdLst>
                  <a:gd name="T0" fmla="*/ 16 w 26"/>
                  <a:gd name="T1" fmla="*/ 11 h 21"/>
                  <a:gd name="T2" fmla="*/ 16 w 26"/>
                  <a:gd name="T3" fmla="*/ 7 h 21"/>
                  <a:gd name="T4" fmla="*/ 5 w 26"/>
                  <a:gd name="T5" fmla="*/ 8 h 21"/>
                  <a:gd name="T6" fmla="*/ 6 w 26"/>
                  <a:gd name="T7" fmla="*/ 16 h 21"/>
                  <a:gd name="T8" fmla="*/ 3 w 26"/>
                  <a:gd name="T9" fmla="*/ 12 h 21"/>
                  <a:gd name="T10" fmla="*/ 4 w 26"/>
                  <a:gd name="T11" fmla="*/ 18 h 21"/>
                  <a:gd name="T12" fmla="*/ 4 w 26"/>
                  <a:gd name="T13" fmla="*/ 16 h 21"/>
                  <a:gd name="T14" fmla="*/ 5 w 26"/>
                  <a:gd name="T15" fmla="*/ 18 h 21"/>
                  <a:gd name="T16" fmla="*/ 6 w 26"/>
                  <a:gd name="T17" fmla="*/ 16 h 21"/>
                  <a:gd name="T18" fmla="*/ 7 w 26"/>
                  <a:gd name="T19" fmla="*/ 19 h 21"/>
                  <a:gd name="T20" fmla="*/ 7 w 26"/>
                  <a:gd name="T21" fmla="*/ 12 h 21"/>
                  <a:gd name="T22" fmla="*/ 10 w 26"/>
                  <a:gd name="T23" fmla="*/ 17 h 21"/>
                  <a:gd name="T24" fmla="*/ 14 w 26"/>
                  <a:gd name="T25" fmla="*/ 18 h 21"/>
                  <a:gd name="T26" fmla="*/ 13 w 26"/>
                  <a:gd name="T27" fmla="*/ 16 h 21"/>
                  <a:gd name="T28" fmla="*/ 11 w 26"/>
                  <a:gd name="T29" fmla="*/ 12 h 21"/>
                  <a:gd name="T30" fmla="*/ 14 w 26"/>
                  <a:gd name="T31" fmla="*/ 18 h 21"/>
                  <a:gd name="T32" fmla="*/ 21 w 26"/>
                  <a:gd name="T33" fmla="*/ 14 h 21"/>
                  <a:gd name="T34" fmla="*/ 23 w 26"/>
                  <a:gd name="T35" fmla="*/ 7 h 21"/>
                  <a:gd name="T36" fmla="*/ 22 w 26"/>
                  <a:gd name="T37" fmla="*/ 12 h 21"/>
                  <a:gd name="T38" fmla="*/ 23 w 26"/>
                  <a:gd name="T39" fmla="*/ 14 h 21"/>
                  <a:gd name="T40" fmla="*/ 26 w 26"/>
                  <a:gd name="T41" fmla="*/ 4 h 21"/>
                  <a:gd name="T42" fmla="*/ 16 w 26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1">
                    <a:moveTo>
                      <a:pt x="16" y="11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2" y="8"/>
                      <a:pt x="8" y="11"/>
                      <a:pt x="5" y="8"/>
                    </a:cubicBezTo>
                    <a:cubicBezTo>
                      <a:pt x="3" y="8"/>
                      <a:pt x="6" y="14"/>
                      <a:pt x="6" y="1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5"/>
                      <a:pt x="0" y="13"/>
                      <a:pt x="4" y="18"/>
                    </a:cubicBezTo>
                    <a:cubicBezTo>
                      <a:pt x="5" y="18"/>
                      <a:pt x="3" y="15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21"/>
                      <a:pt x="3" y="10"/>
                      <a:pt x="7" y="1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2" y="15"/>
                      <a:pt x="14" y="18"/>
                    </a:cubicBezTo>
                    <a:cubicBezTo>
                      <a:pt x="14" y="18"/>
                      <a:pt x="13" y="15"/>
                      <a:pt x="13" y="16"/>
                    </a:cubicBezTo>
                    <a:cubicBezTo>
                      <a:pt x="13" y="16"/>
                      <a:pt x="12" y="14"/>
                      <a:pt x="11" y="12"/>
                    </a:cubicBezTo>
                    <a:cubicBezTo>
                      <a:pt x="13" y="7"/>
                      <a:pt x="12" y="16"/>
                      <a:pt x="14" y="18"/>
                    </a:cubicBezTo>
                    <a:cubicBezTo>
                      <a:pt x="15" y="13"/>
                      <a:pt x="20" y="9"/>
                      <a:pt x="21" y="14"/>
                    </a:cubicBezTo>
                    <a:cubicBezTo>
                      <a:pt x="20" y="11"/>
                      <a:pt x="22" y="7"/>
                      <a:pt x="23" y="7"/>
                    </a:cubicBezTo>
                    <a:cubicBezTo>
                      <a:pt x="24" y="9"/>
                      <a:pt x="22" y="11"/>
                      <a:pt x="22" y="12"/>
                    </a:cubicBezTo>
                    <a:cubicBezTo>
                      <a:pt x="23" y="13"/>
                      <a:pt x="23" y="15"/>
                      <a:pt x="23" y="14"/>
                    </a:cubicBezTo>
                    <a:cubicBezTo>
                      <a:pt x="23" y="10"/>
                      <a:pt x="24" y="6"/>
                      <a:pt x="26" y="4"/>
                    </a:cubicBezTo>
                    <a:cubicBezTo>
                      <a:pt x="23" y="0"/>
                      <a:pt x="19" y="11"/>
                      <a:pt x="1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3" name="Freeform 139"/>
              <p:cNvSpPr>
                <a:spLocks/>
              </p:cNvSpPr>
              <p:nvPr/>
            </p:nvSpPr>
            <p:spPr bwMode="auto">
              <a:xfrm>
                <a:off x="4533" y="2939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4" name="Freeform 140"/>
              <p:cNvSpPr>
                <a:spLocks/>
              </p:cNvSpPr>
              <p:nvPr/>
            </p:nvSpPr>
            <p:spPr bwMode="auto">
              <a:xfrm>
                <a:off x="4604" y="3201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5" name="Freeform 141"/>
              <p:cNvSpPr>
                <a:spLocks/>
              </p:cNvSpPr>
              <p:nvPr/>
            </p:nvSpPr>
            <p:spPr bwMode="auto">
              <a:xfrm>
                <a:off x="4603" y="3191"/>
                <a:ext cx="5" cy="12"/>
              </a:xfrm>
              <a:custGeom>
                <a:avLst/>
                <a:gdLst>
                  <a:gd name="T0" fmla="*/ 7 w 7"/>
                  <a:gd name="T1" fmla="*/ 0 h 15"/>
                  <a:gd name="T2" fmla="*/ 6 w 7"/>
                  <a:gd name="T3" fmla="*/ 1 h 15"/>
                  <a:gd name="T4" fmla="*/ 0 w 7"/>
                  <a:gd name="T5" fmla="*/ 15 h 15"/>
                  <a:gd name="T6" fmla="*/ 5 w 7"/>
                  <a:gd name="T7" fmla="*/ 7 h 15"/>
                  <a:gd name="T8" fmla="*/ 3 w 7"/>
                  <a:gd name="T9" fmla="*/ 10 h 15"/>
                  <a:gd name="T10" fmla="*/ 6 w 7"/>
                  <a:gd name="T11" fmla="*/ 4 h 15"/>
                  <a:gd name="T12" fmla="*/ 5 w 7"/>
                  <a:gd name="T13" fmla="*/ 5 h 15"/>
                  <a:gd name="T14" fmla="*/ 7 w 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2" y="11"/>
                      <a:pt x="3" y="8"/>
                      <a:pt x="0" y="15"/>
                    </a:cubicBezTo>
                    <a:cubicBezTo>
                      <a:pt x="1" y="14"/>
                      <a:pt x="3" y="11"/>
                      <a:pt x="5" y="7"/>
                    </a:cubicBezTo>
                    <a:cubicBezTo>
                      <a:pt x="4" y="7"/>
                      <a:pt x="3" y="11"/>
                      <a:pt x="3" y="10"/>
                    </a:cubicBezTo>
                    <a:cubicBezTo>
                      <a:pt x="4" y="7"/>
                      <a:pt x="4" y="7"/>
                      <a:pt x="6" y="4"/>
                    </a:cubicBezTo>
                    <a:cubicBezTo>
                      <a:pt x="7" y="1"/>
                      <a:pt x="5" y="6"/>
                      <a:pt x="5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6" name="Freeform 142"/>
              <p:cNvSpPr>
                <a:spLocks/>
              </p:cNvSpPr>
              <p:nvPr/>
            </p:nvSpPr>
            <p:spPr bwMode="auto">
              <a:xfrm>
                <a:off x="4604" y="3195"/>
                <a:ext cx="2" cy="3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7" name="Freeform 143"/>
              <p:cNvSpPr>
                <a:spLocks/>
              </p:cNvSpPr>
              <p:nvPr/>
            </p:nvSpPr>
            <p:spPr bwMode="auto">
              <a:xfrm>
                <a:off x="4603" y="3196"/>
                <a:ext cx="2" cy="5"/>
              </a:xfrm>
              <a:custGeom>
                <a:avLst/>
                <a:gdLst>
                  <a:gd name="T0" fmla="*/ 1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1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3"/>
                      <a:pt x="3" y="1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8" name="Freeform 144"/>
              <p:cNvSpPr>
                <a:spLocks/>
              </p:cNvSpPr>
              <p:nvPr/>
            </p:nvSpPr>
            <p:spPr bwMode="auto">
              <a:xfrm>
                <a:off x="4602" y="319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9" name="Freeform 145"/>
              <p:cNvSpPr>
                <a:spLocks/>
              </p:cNvSpPr>
              <p:nvPr/>
            </p:nvSpPr>
            <p:spPr bwMode="auto">
              <a:xfrm>
                <a:off x="4601" y="3192"/>
                <a:ext cx="6" cy="8"/>
              </a:xfrm>
              <a:custGeom>
                <a:avLst/>
                <a:gdLst>
                  <a:gd name="T0" fmla="*/ 1 w 7"/>
                  <a:gd name="T1" fmla="*/ 8 h 10"/>
                  <a:gd name="T2" fmla="*/ 2 w 7"/>
                  <a:gd name="T3" fmla="*/ 8 h 10"/>
                  <a:gd name="T4" fmla="*/ 2 w 7"/>
                  <a:gd name="T5" fmla="*/ 8 h 10"/>
                  <a:gd name="T6" fmla="*/ 5 w 7"/>
                  <a:gd name="T7" fmla="*/ 3 h 10"/>
                  <a:gd name="T8" fmla="*/ 5 w 7"/>
                  <a:gd name="T9" fmla="*/ 4 h 10"/>
                  <a:gd name="T10" fmla="*/ 7 w 7"/>
                  <a:gd name="T11" fmla="*/ 0 h 10"/>
                  <a:gd name="T12" fmla="*/ 1 w 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1" y="8"/>
                    </a:moveTo>
                    <a:cubicBezTo>
                      <a:pt x="0" y="10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5" y="2"/>
                      <a:pt x="5" y="3"/>
                    </a:cubicBezTo>
                    <a:cubicBezTo>
                      <a:pt x="6" y="2"/>
                      <a:pt x="3" y="7"/>
                      <a:pt x="5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2" y="7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0" name="Freeform 146"/>
              <p:cNvSpPr>
                <a:spLocks/>
              </p:cNvSpPr>
              <p:nvPr/>
            </p:nvSpPr>
            <p:spPr bwMode="auto">
              <a:xfrm>
                <a:off x="4603" y="319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1" name="Freeform 147"/>
              <p:cNvSpPr>
                <a:spLocks/>
              </p:cNvSpPr>
              <p:nvPr/>
            </p:nvSpPr>
            <p:spPr bwMode="auto">
              <a:xfrm>
                <a:off x="4604" y="3197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2" name="Freeform 148"/>
              <p:cNvSpPr>
                <a:spLocks/>
              </p:cNvSpPr>
              <p:nvPr/>
            </p:nvSpPr>
            <p:spPr bwMode="auto">
              <a:xfrm>
                <a:off x="4601" y="3189"/>
                <a:ext cx="6" cy="10"/>
              </a:xfrm>
              <a:custGeom>
                <a:avLst/>
                <a:gdLst>
                  <a:gd name="T0" fmla="*/ 0 w 7"/>
                  <a:gd name="T1" fmla="*/ 11 h 12"/>
                  <a:gd name="T2" fmla="*/ 3 w 7"/>
                  <a:gd name="T3" fmla="*/ 7 h 12"/>
                  <a:gd name="T4" fmla="*/ 7 w 7"/>
                  <a:gd name="T5" fmla="*/ 0 h 12"/>
                  <a:gd name="T6" fmla="*/ 5 w 7"/>
                  <a:gd name="T7" fmla="*/ 2 h 12"/>
                  <a:gd name="T8" fmla="*/ 0 w 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3" y="5"/>
                      <a:pt x="0" y="12"/>
                      <a:pt x="3" y="7"/>
                    </a:cubicBezTo>
                    <a:cubicBezTo>
                      <a:pt x="2" y="7"/>
                      <a:pt x="5" y="3"/>
                      <a:pt x="7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3" name="Freeform 149"/>
              <p:cNvSpPr>
                <a:spLocks/>
              </p:cNvSpPr>
              <p:nvPr/>
            </p:nvSpPr>
            <p:spPr bwMode="auto">
              <a:xfrm>
                <a:off x="4608" y="318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4" name="Freeform 150"/>
              <p:cNvSpPr>
                <a:spLocks/>
              </p:cNvSpPr>
              <p:nvPr/>
            </p:nvSpPr>
            <p:spPr bwMode="auto">
              <a:xfrm>
                <a:off x="4601" y="3184"/>
                <a:ext cx="8" cy="11"/>
              </a:xfrm>
              <a:custGeom>
                <a:avLst/>
                <a:gdLst>
                  <a:gd name="T0" fmla="*/ 0 w 10"/>
                  <a:gd name="T1" fmla="*/ 11 h 14"/>
                  <a:gd name="T2" fmla="*/ 5 w 10"/>
                  <a:gd name="T3" fmla="*/ 7 h 14"/>
                  <a:gd name="T4" fmla="*/ 2 w 10"/>
                  <a:gd name="T5" fmla="*/ 10 h 14"/>
                  <a:gd name="T6" fmla="*/ 4 w 10"/>
                  <a:gd name="T7" fmla="*/ 9 h 14"/>
                  <a:gd name="T8" fmla="*/ 0 w 10"/>
                  <a:gd name="T9" fmla="*/ 13 h 14"/>
                  <a:gd name="T10" fmla="*/ 4 w 10"/>
                  <a:gd name="T11" fmla="*/ 9 h 14"/>
                  <a:gd name="T12" fmla="*/ 2 w 10"/>
                  <a:gd name="T13" fmla="*/ 13 h 14"/>
                  <a:gd name="T14" fmla="*/ 6 w 10"/>
                  <a:gd name="T15" fmla="*/ 7 h 14"/>
                  <a:gd name="T16" fmla="*/ 5 w 10"/>
                  <a:gd name="T17" fmla="*/ 8 h 14"/>
                  <a:gd name="T18" fmla="*/ 8 w 10"/>
                  <a:gd name="T19" fmla="*/ 4 h 14"/>
                  <a:gd name="T20" fmla="*/ 9 w 10"/>
                  <a:gd name="T21" fmla="*/ 0 h 14"/>
                  <a:gd name="T22" fmla="*/ 0 w 10"/>
                  <a:gd name="T2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0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8"/>
                      <a:pt x="2" y="10"/>
                      <a:pt x="2" y="10"/>
                    </a:cubicBezTo>
                    <a:cubicBezTo>
                      <a:pt x="2" y="11"/>
                      <a:pt x="4" y="8"/>
                      <a:pt x="4" y="9"/>
                    </a:cubicBezTo>
                    <a:cubicBezTo>
                      <a:pt x="1" y="14"/>
                      <a:pt x="3" y="9"/>
                      <a:pt x="0" y="13"/>
                    </a:cubicBezTo>
                    <a:cubicBezTo>
                      <a:pt x="0" y="13"/>
                      <a:pt x="1" y="13"/>
                      <a:pt x="4" y="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3" y="11"/>
                      <a:pt x="5" y="8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7" y="5"/>
                      <a:pt x="10" y="0"/>
                      <a:pt x="9" y="0"/>
                    </a:cubicBezTo>
                    <a:cubicBezTo>
                      <a:pt x="9" y="1"/>
                      <a:pt x="2" y="9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5" name="Freeform 151"/>
              <p:cNvSpPr>
                <a:spLocks/>
              </p:cNvSpPr>
              <p:nvPr/>
            </p:nvSpPr>
            <p:spPr bwMode="auto">
              <a:xfrm>
                <a:off x="4604" y="3187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6" name="Freeform 152"/>
              <p:cNvSpPr>
                <a:spLocks/>
              </p:cNvSpPr>
              <p:nvPr/>
            </p:nvSpPr>
            <p:spPr bwMode="auto">
              <a:xfrm>
                <a:off x="4599" y="3183"/>
                <a:ext cx="9" cy="10"/>
              </a:xfrm>
              <a:custGeom>
                <a:avLst/>
                <a:gdLst>
                  <a:gd name="T0" fmla="*/ 1 w 12"/>
                  <a:gd name="T1" fmla="*/ 13 h 13"/>
                  <a:gd name="T2" fmla="*/ 4 w 12"/>
                  <a:gd name="T3" fmla="*/ 10 h 13"/>
                  <a:gd name="T4" fmla="*/ 2 w 12"/>
                  <a:gd name="T5" fmla="*/ 12 h 13"/>
                  <a:gd name="T6" fmla="*/ 6 w 12"/>
                  <a:gd name="T7" fmla="*/ 8 h 13"/>
                  <a:gd name="T8" fmla="*/ 3 w 12"/>
                  <a:gd name="T9" fmla="*/ 10 h 13"/>
                  <a:gd name="T10" fmla="*/ 9 w 12"/>
                  <a:gd name="T11" fmla="*/ 3 h 13"/>
                  <a:gd name="T12" fmla="*/ 8 w 12"/>
                  <a:gd name="T13" fmla="*/ 5 h 13"/>
                  <a:gd name="T14" fmla="*/ 6 w 12"/>
                  <a:gd name="T15" fmla="*/ 5 h 13"/>
                  <a:gd name="T16" fmla="*/ 5 w 12"/>
                  <a:gd name="T17" fmla="*/ 7 h 13"/>
                  <a:gd name="T18" fmla="*/ 3 w 12"/>
                  <a:gd name="T19" fmla="*/ 8 h 13"/>
                  <a:gd name="T20" fmla="*/ 1 w 12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1" y="13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5" y="9"/>
                      <a:pt x="6" y="8"/>
                    </a:cubicBezTo>
                    <a:cubicBezTo>
                      <a:pt x="9" y="3"/>
                      <a:pt x="4" y="9"/>
                      <a:pt x="3" y="10"/>
                    </a:cubicBezTo>
                    <a:cubicBezTo>
                      <a:pt x="4" y="8"/>
                      <a:pt x="5" y="8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2" y="0"/>
                      <a:pt x="8" y="4"/>
                      <a:pt x="6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2"/>
                      <a:pt x="0" y="13"/>
                      <a:pt x="1" y="1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7" name="Freeform 153"/>
              <p:cNvSpPr>
                <a:spLocks/>
              </p:cNvSpPr>
              <p:nvPr/>
            </p:nvSpPr>
            <p:spPr bwMode="auto">
              <a:xfrm>
                <a:off x="4599" y="3193"/>
                <a:ext cx="1" cy="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8" name="Freeform 154"/>
              <p:cNvSpPr>
                <a:spLocks/>
              </p:cNvSpPr>
              <p:nvPr/>
            </p:nvSpPr>
            <p:spPr bwMode="auto">
              <a:xfrm>
                <a:off x="4604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9" name="Freeform 155"/>
              <p:cNvSpPr>
                <a:spLocks/>
              </p:cNvSpPr>
              <p:nvPr/>
            </p:nvSpPr>
            <p:spPr bwMode="auto">
              <a:xfrm>
                <a:off x="4599" y="3191"/>
                <a:ext cx="0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0" name="Freeform 156"/>
              <p:cNvSpPr>
                <a:spLocks/>
              </p:cNvSpPr>
              <p:nvPr/>
            </p:nvSpPr>
            <p:spPr bwMode="auto">
              <a:xfrm>
                <a:off x="4587" y="3177"/>
                <a:ext cx="19" cy="17"/>
              </a:xfrm>
              <a:custGeom>
                <a:avLst/>
                <a:gdLst>
                  <a:gd name="T0" fmla="*/ 12 w 23"/>
                  <a:gd name="T1" fmla="*/ 0 h 21"/>
                  <a:gd name="T2" fmla="*/ 10 w 23"/>
                  <a:gd name="T3" fmla="*/ 2 h 21"/>
                  <a:gd name="T4" fmla="*/ 6 w 23"/>
                  <a:gd name="T5" fmla="*/ 4 h 21"/>
                  <a:gd name="T6" fmla="*/ 0 w 23"/>
                  <a:gd name="T7" fmla="*/ 8 h 21"/>
                  <a:gd name="T8" fmla="*/ 4 w 23"/>
                  <a:gd name="T9" fmla="*/ 7 h 21"/>
                  <a:gd name="T10" fmla="*/ 1 w 23"/>
                  <a:gd name="T11" fmla="*/ 9 h 21"/>
                  <a:gd name="T12" fmla="*/ 4 w 23"/>
                  <a:gd name="T13" fmla="*/ 10 h 21"/>
                  <a:gd name="T14" fmla="*/ 7 w 23"/>
                  <a:gd name="T15" fmla="*/ 10 h 21"/>
                  <a:gd name="T16" fmla="*/ 10 w 23"/>
                  <a:gd name="T17" fmla="*/ 16 h 21"/>
                  <a:gd name="T18" fmla="*/ 15 w 23"/>
                  <a:gd name="T19" fmla="*/ 12 h 21"/>
                  <a:gd name="T20" fmla="*/ 12 w 23"/>
                  <a:gd name="T21" fmla="*/ 15 h 21"/>
                  <a:gd name="T22" fmla="*/ 12 w 23"/>
                  <a:gd name="T23" fmla="*/ 15 h 21"/>
                  <a:gd name="T24" fmla="*/ 12 w 23"/>
                  <a:gd name="T25" fmla="*/ 18 h 21"/>
                  <a:gd name="T26" fmla="*/ 18 w 23"/>
                  <a:gd name="T27" fmla="*/ 12 h 21"/>
                  <a:gd name="T28" fmla="*/ 12 w 23"/>
                  <a:gd name="T29" fmla="*/ 19 h 21"/>
                  <a:gd name="T30" fmla="*/ 16 w 23"/>
                  <a:gd name="T31" fmla="*/ 15 h 21"/>
                  <a:gd name="T32" fmla="*/ 20 w 23"/>
                  <a:gd name="T33" fmla="*/ 11 h 21"/>
                  <a:gd name="T34" fmla="*/ 22 w 23"/>
                  <a:gd name="T35" fmla="*/ 9 h 21"/>
                  <a:gd name="T36" fmla="*/ 13 w 23"/>
                  <a:gd name="T37" fmla="*/ 13 h 21"/>
                  <a:gd name="T38" fmla="*/ 16 w 23"/>
                  <a:gd name="T39" fmla="*/ 10 h 21"/>
                  <a:gd name="T40" fmla="*/ 17 w 23"/>
                  <a:gd name="T41" fmla="*/ 6 h 21"/>
                  <a:gd name="T42" fmla="*/ 11 w 23"/>
                  <a:gd name="T43" fmla="*/ 10 h 21"/>
                  <a:gd name="T44" fmla="*/ 13 w 23"/>
                  <a:gd name="T45" fmla="*/ 8 h 21"/>
                  <a:gd name="T46" fmla="*/ 11 w 23"/>
                  <a:gd name="T47" fmla="*/ 9 h 21"/>
                  <a:gd name="T48" fmla="*/ 13 w 23"/>
                  <a:gd name="T49" fmla="*/ 6 h 21"/>
                  <a:gd name="T50" fmla="*/ 7 w 23"/>
                  <a:gd name="T51" fmla="*/ 11 h 21"/>
                  <a:gd name="T52" fmla="*/ 15 w 23"/>
                  <a:gd name="T53" fmla="*/ 3 h 21"/>
                  <a:gd name="T54" fmla="*/ 12 w 23"/>
                  <a:gd name="T55" fmla="*/ 6 h 21"/>
                  <a:gd name="T56" fmla="*/ 9 w 23"/>
                  <a:gd name="T57" fmla="*/ 8 h 21"/>
                  <a:gd name="T58" fmla="*/ 14 w 23"/>
                  <a:gd name="T59" fmla="*/ 3 h 21"/>
                  <a:gd name="T60" fmla="*/ 10 w 23"/>
                  <a:gd name="T61" fmla="*/ 5 h 21"/>
                  <a:gd name="T62" fmla="*/ 7 w 23"/>
                  <a:gd name="T63" fmla="*/ 7 h 21"/>
                  <a:gd name="T64" fmla="*/ 7 w 23"/>
                  <a:gd name="T65" fmla="*/ 5 h 21"/>
                  <a:gd name="T66" fmla="*/ 13 w 23"/>
                  <a:gd name="T67" fmla="*/ 2 h 21"/>
                  <a:gd name="T68" fmla="*/ 15 w 23"/>
                  <a:gd name="T69" fmla="*/ 0 h 21"/>
                  <a:gd name="T70" fmla="*/ 8 w 23"/>
                  <a:gd name="T71" fmla="*/ 4 h 21"/>
                  <a:gd name="T72" fmla="*/ 12 w 23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1">
                    <a:moveTo>
                      <a:pt x="12" y="0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7" y="4"/>
                      <a:pt x="8" y="3"/>
                      <a:pt x="6" y="4"/>
                    </a:cubicBezTo>
                    <a:cubicBezTo>
                      <a:pt x="5" y="6"/>
                      <a:pt x="3" y="6"/>
                      <a:pt x="0" y="8"/>
                    </a:cubicBezTo>
                    <a:cubicBezTo>
                      <a:pt x="0" y="9"/>
                      <a:pt x="4" y="6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6" y="8"/>
                      <a:pt x="4" y="10"/>
                    </a:cubicBezTo>
                    <a:cubicBezTo>
                      <a:pt x="4" y="11"/>
                      <a:pt x="5" y="11"/>
                      <a:pt x="7" y="10"/>
                    </a:cubicBezTo>
                    <a:cubicBezTo>
                      <a:pt x="7" y="13"/>
                      <a:pt x="11" y="13"/>
                      <a:pt x="10" y="16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5" y="13"/>
                      <a:pt x="12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8" y="19"/>
                      <a:pt x="13" y="16"/>
                      <a:pt x="12" y="18"/>
                    </a:cubicBezTo>
                    <a:cubicBezTo>
                      <a:pt x="13" y="17"/>
                      <a:pt x="17" y="13"/>
                      <a:pt x="18" y="12"/>
                    </a:cubicBezTo>
                    <a:cubicBezTo>
                      <a:pt x="13" y="17"/>
                      <a:pt x="18" y="13"/>
                      <a:pt x="12" y="19"/>
                    </a:cubicBezTo>
                    <a:cubicBezTo>
                      <a:pt x="11" y="21"/>
                      <a:pt x="17" y="14"/>
                      <a:pt x="16" y="15"/>
                    </a:cubicBezTo>
                    <a:cubicBezTo>
                      <a:pt x="19" y="13"/>
                      <a:pt x="17" y="14"/>
                      <a:pt x="20" y="11"/>
                    </a:cubicBezTo>
                    <a:cubicBezTo>
                      <a:pt x="22" y="9"/>
                      <a:pt x="19" y="13"/>
                      <a:pt x="22" y="9"/>
                    </a:cubicBezTo>
                    <a:cubicBezTo>
                      <a:pt x="23" y="7"/>
                      <a:pt x="16" y="12"/>
                      <a:pt x="13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12"/>
                      <a:pt x="12" y="11"/>
                      <a:pt x="17" y="6"/>
                    </a:cubicBezTo>
                    <a:cubicBezTo>
                      <a:pt x="14" y="9"/>
                      <a:pt x="18" y="4"/>
                      <a:pt x="11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4" y="6"/>
                      <a:pt x="13" y="6"/>
                    </a:cubicBezTo>
                    <a:cubicBezTo>
                      <a:pt x="11" y="9"/>
                      <a:pt x="10" y="9"/>
                      <a:pt x="7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0" y="7"/>
                      <a:pt x="9" y="8"/>
                    </a:cubicBezTo>
                    <a:cubicBezTo>
                      <a:pt x="8" y="7"/>
                      <a:pt x="12" y="5"/>
                      <a:pt x="14" y="3"/>
                    </a:cubicBezTo>
                    <a:cubicBezTo>
                      <a:pt x="15" y="2"/>
                      <a:pt x="8" y="7"/>
                      <a:pt x="10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9" y="5"/>
                      <a:pt x="7" y="5"/>
                    </a:cubicBezTo>
                    <a:cubicBezTo>
                      <a:pt x="11" y="2"/>
                      <a:pt x="11" y="3"/>
                      <a:pt x="13" y="2"/>
                    </a:cubicBezTo>
                    <a:cubicBezTo>
                      <a:pt x="14" y="1"/>
                      <a:pt x="14" y="1"/>
                      <a:pt x="1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1" name="Freeform 157"/>
              <p:cNvSpPr>
                <a:spLocks/>
              </p:cNvSpPr>
              <p:nvPr/>
            </p:nvSpPr>
            <p:spPr bwMode="auto">
              <a:xfrm>
                <a:off x="4599" y="31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2" name="Freeform 158"/>
              <p:cNvSpPr>
                <a:spLocks/>
              </p:cNvSpPr>
              <p:nvPr/>
            </p:nvSpPr>
            <p:spPr bwMode="auto">
              <a:xfrm>
                <a:off x="4597" y="3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3" name="Rectangle 159"/>
              <p:cNvSpPr>
                <a:spLocks noChangeArrowheads="1"/>
              </p:cNvSpPr>
              <p:nvPr/>
            </p:nvSpPr>
            <p:spPr bwMode="auto">
              <a:xfrm>
                <a:off x="4590" y="31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4" name="Freeform 160"/>
              <p:cNvSpPr>
                <a:spLocks/>
              </p:cNvSpPr>
              <p:nvPr/>
            </p:nvSpPr>
            <p:spPr bwMode="auto">
              <a:xfrm>
                <a:off x="4599" y="317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5" name="Freeform 161"/>
              <p:cNvSpPr>
                <a:spLocks/>
              </p:cNvSpPr>
              <p:nvPr/>
            </p:nvSpPr>
            <p:spPr bwMode="auto">
              <a:xfrm>
                <a:off x="4601" y="3180"/>
                <a:ext cx="2" cy="1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6" name="Rectangle 162"/>
              <p:cNvSpPr>
                <a:spLocks noChangeArrowheads="1"/>
              </p:cNvSpPr>
              <p:nvPr/>
            </p:nvSpPr>
            <p:spPr bwMode="auto">
              <a:xfrm>
                <a:off x="4599" y="317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7" name="Freeform 163"/>
              <p:cNvSpPr>
                <a:spLocks/>
              </p:cNvSpPr>
              <p:nvPr/>
            </p:nvSpPr>
            <p:spPr bwMode="auto">
              <a:xfrm>
                <a:off x="4580" y="3172"/>
                <a:ext cx="19" cy="11"/>
              </a:xfrm>
              <a:custGeom>
                <a:avLst/>
                <a:gdLst>
                  <a:gd name="T0" fmla="*/ 4 w 23"/>
                  <a:gd name="T1" fmla="*/ 7 h 13"/>
                  <a:gd name="T2" fmla="*/ 2 w 23"/>
                  <a:gd name="T3" fmla="*/ 9 h 13"/>
                  <a:gd name="T4" fmla="*/ 12 w 23"/>
                  <a:gd name="T5" fmla="*/ 5 h 13"/>
                  <a:gd name="T6" fmla="*/ 4 w 23"/>
                  <a:gd name="T7" fmla="*/ 10 h 13"/>
                  <a:gd name="T8" fmla="*/ 11 w 23"/>
                  <a:gd name="T9" fmla="*/ 9 h 13"/>
                  <a:gd name="T10" fmla="*/ 8 w 23"/>
                  <a:gd name="T11" fmla="*/ 11 h 13"/>
                  <a:gd name="T12" fmla="*/ 17 w 23"/>
                  <a:gd name="T13" fmla="*/ 6 h 13"/>
                  <a:gd name="T14" fmla="*/ 7 w 23"/>
                  <a:gd name="T15" fmla="*/ 13 h 13"/>
                  <a:gd name="T16" fmla="*/ 7 w 23"/>
                  <a:gd name="T17" fmla="*/ 13 h 13"/>
                  <a:gd name="T18" fmla="*/ 10 w 23"/>
                  <a:gd name="T19" fmla="*/ 12 h 13"/>
                  <a:gd name="T20" fmla="*/ 16 w 23"/>
                  <a:gd name="T21" fmla="*/ 9 h 13"/>
                  <a:gd name="T22" fmla="*/ 20 w 23"/>
                  <a:gd name="T23" fmla="*/ 6 h 13"/>
                  <a:gd name="T24" fmla="*/ 16 w 23"/>
                  <a:gd name="T25" fmla="*/ 7 h 13"/>
                  <a:gd name="T26" fmla="*/ 20 w 23"/>
                  <a:gd name="T27" fmla="*/ 5 h 13"/>
                  <a:gd name="T28" fmla="*/ 17 w 23"/>
                  <a:gd name="T29" fmla="*/ 6 h 13"/>
                  <a:gd name="T30" fmla="*/ 20 w 23"/>
                  <a:gd name="T31" fmla="*/ 4 h 13"/>
                  <a:gd name="T32" fmla="*/ 17 w 23"/>
                  <a:gd name="T33" fmla="*/ 5 h 13"/>
                  <a:gd name="T34" fmla="*/ 18 w 23"/>
                  <a:gd name="T35" fmla="*/ 5 h 13"/>
                  <a:gd name="T36" fmla="*/ 14 w 23"/>
                  <a:gd name="T37" fmla="*/ 7 h 13"/>
                  <a:gd name="T38" fmla="*/ 18 w 23"/>
                  <a:gd name="T39" fmla="*/ 4 h 13"/>
                  <a:gd name="T40" fmla="*/ 15 w 23"/>
                  <a:gd name="T41" fmla="*/ 6 h 13"/>
                  <a:gd name="T42" fmla="*/ 19 w 23"/>
                  <a:gd name="T43" fmla="*/ 2 h 13"/>
                  <a:gd name="T44" fmla="*/ 15 w 23"/>
                  <a:gd name="T45" fmla="*/ 3 h 13"/>
                  <a:gd name="T46" fmla="*/ 18 w 23"/>
                  <a:gd name="T47" fmla="*/ 2 h 13"/>
                  <a:gd name="T48" fmla="*/ 10 w 23"/>
                  <a:gd name="T49" fmla="*/ 7 h 13"/>
                  <a:gd name="T50" fmla="*/ 16 w 23"/>
                  <a:gd name="T51" fmla="*/ 2 h 13"/>
                  <a:gd name="T52" fmla="*/ 14 w 23"/>
                  <a:gd name="T53" fmla="*/ 2 h 13"/>
                  <a:gd name="T54" fmla="*/ 15 w 23"/>
                  <a:gd name="T55" fmla="*/ 1 h 13"/>
                  <a:gd name="T56" fmla="*/ 12 w 23"/>
                  <a:gd name="T57" fmla="*/ 2 h 13"/>
                  <a:gd name="T58" fmla="*/ 11 w 23"/>
                  <a:gd name="T59" fmla="*/ 3 h 13"/>
                  <a:gd name="T60" fmla="*/ 9 w 23"/>
                  <a:gd name="T61" fmla="*/ 4 h 13"/>
                  <a:gd name="T62" fmla="*/ 10 w 23"/>
                  <a:gd name="T63" fmla="*/ 3 h 13"/>
                  <a:gd name="T64" fmla="*/ 5 w 23"/>
                  <a:gd name="T65" fmla="*/ 5 h 13"/>
                  <a:gd name="T66" fmla="*/ 8 w 23"/>
                  <a:gd name="T67" fmla="*/ 4 h 13"/>
                  <a:gd name="T68" fmla="*/ 4 w 23"/>
                  <a:gd name="T6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13">
                    <a:moveTo>
                      <a:pt x="4" y="7"/>
                    </a:moveTo>
                    <a:cubicBezTo>
                      <a:pt x="0" y="9"/>
                      <a:pt x="3" y="8"/>
                      <a:pt x="2" y="9"/>
                    </a:cubicBezTo>
                    <a:cubicBezTo>
                      <a:pt x="5" y="9"/>
                      <a:pt x="11" y="5"/>
                      <a:pt x="12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4" y="12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9" y="4"/>
                      <a:pt x="17" y="6"/>
                    </a:cubicBezTo>
                    <a:cubicBezTo>
                      <a:pt x="12" y="9"/>
                      <a:pt x="12" y="10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11" y="12"/>
                      <a:pt x="10" y="12"/>
                    </a:cubicBezTo>
                    <a:cubicBezTo>
                      <a:pt x="12" y="11"/>
                      <a:pt x="15" y="9"/>
                      <a:pt x="16" y="9"/>
                    </a:cubicBezTo>
                    <a:cubicBezTo>
                      <a:pt x="16" y="9"/>
                      <a:pt x="18" y="7"/>
                      <a:pt x="20" y="6"/>
                    </a:cubicBezTo>
                    <a:cubicBezTo>
                      <a:pt x="18" y="7"/>
                      <a:pt x="19" y="6"/>
                      <a:pt x="16" y="7"/>
                    </a:cubicBezTo>
                    <a:cubicBezTo>
                      <a:pt x="19" y="5"/>
                      <a:pt x="17" y="7"/>
                      <a:pt x="20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20" y="5"/>
                      <a:pt x="20" y="4"/>
                    </a:cubicBezTo>
                    <a:cubicBezTo>
                      <a:pt x="19" y="5"/>
                      <a:pt x="17" y="6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4"/>
                      <a:pt x="14" y="7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23" y="0"/>
                      <a:pt x="19" y="2"/>
                    </a:cubicBezTo>
                    <a:cubicBezTo>
                      <a:pt x="18" y="2"/>
                      <a:pt x="16" y="3"/>
                      <a:pt x="15" y="3"/>
                    </a:cubicBezTo>
                    <a:cubicBezTo>
                      <a:pt x="13" y="5"/>
                      <a:pt x="18" y="2"/>
                      <a:pt x="18" y="2"/>
                    </a:cubicBezTo>
                    <a:cubicBezTo>
                      <a:pt x="15" y="4"/>
                      <a:pt x="12" y="6"/>
                      <a:pt x="10" y="7"/>
                    </a:cubicBezTo>
                    <a:cubicBezTo>
                      <a:pt x="13" y="5"/>
                      <a:pt x="9" y="7"/>
                      <a:pt x="16" y="2"/>
                    </a:cubicBezTo>
                    <a:cubicBezTo>
                      <a:pt x="17" y="2"/>
                      <a:pt x="13" y="3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4"/>
                      <a:pt x="18" y="0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4" y="6"/>
                      <a:pt x="7" y="5"/>
                      <a:pt x="8" y="4"/>
                    </a:cubicBezTo>
                    <a:cubicBezTo>
                      <a:pt x="6" y="5"/>
                      <a:pt x="3" y="7"/>
                      <a:pt x="4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8" name="Freeform 164"/>
              <p:cNvSpPr>
                <a:spLocks/>
              </p:cNvSpPr>
              <p:nvPr/>
            </p:nvSpPr>
            <p:spPr bwMode="auto">
              <a:xfrm>
                <a:off x="4595" y="31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9" name="Freeform 165"/>
              <p:cNvSpPr>
                <a:spLocks/>
              </p:cNvSpPr>
              <p:nvPr/>
            </p:nvSpPr>
            <p:spPr bwMode="auto">
              <a:xfrm>
                <a:off x="4574" y="3168"/>
                <a:ext cx="24" cy="9"/>
              </a:xfrm>
              <a:custGeom>
                <a:avLst/>
                <a:gdLst>
                  <a:gd name="T0" fmla="*/ 16 w 29"/>
                  <a:gd name="T1" fmla="*/ 6 h 11"/>
                  <a:gd name="T2" fmla="*/ 20 w 29"/>
                  <a:gd name="T3" fmla="*/ 3 h 11"/>
                  <a:gd name="T4" fmla="*/ 11 w 29"/>
                  <a:gd name="T5" fmla="*/ 8 h 11"/>
                  <a:gd name="T6" fmla="*/ 9 w 29"/>
                  <a:gd name="T7" fmla="*/ 8 h 11"/>
                  <a:gd name="T8" fmla="*/ 17 w 29"/>
                  <a:gd name="T9" fmla="*/ 4 h 11"/>
                  <a:gd name="T10" fmla="*/ 18 w 29"/>
                  <a:gd name="T11" fmla="*/ 3 h 11"/>
                  <a:gd name="T12" fmla="*/ 13 w 29"/>
                  <a:gd name="T13" fmla="*/ 5 h 11"/>
                  <a:gd name="T14" fmla="*/ 10 w 29"/>
                  <a:gd name="T15" fmla="*/ 6 h 11"/>
                  <a:gd name="T16" fmla="*/ 12 w 29"/>
                  <a:gd name="T17" fmla="*/ 5 h 11"/>
                  <a:gd name="T18" fmla="*/ 17 w 29"/>
                  <a:gd name="T19" fmla="*/ 2 h 11"/>
                  <a:gd name="T20" fmla="*/ 2 w 29"/>
                  <a:gd name="T21" fmla="*/ 7 h 11"/>
                  <a:gd name="T22" fmla="*/ 3 w 29"/>
                  <a:gd name="T23" fmla="*/ 7 h 11"/>
                  <a:gd name="T24" fmla="*/ 10 w 29"/>
                  <a:gd name="T25" fmla="*/ 4 h 11"/>
                  <a:gd name="T26" fmla="*/ 8 w 29"/>
                  <a:gd name="T27" fmla="*/ 6 h 11"/>
                  <a:gd name="T28" fmla="*/ 4 w 29"/>
                  <a:gd name="T29" fmla="*/ 7 h 11"/>
                  <a:gd name="T30" fmla="*/ 7 w 29"/>
                  <a:gd name="T31" fmla="*/ 11 h 11"/>
                  <a:gd name="T32" fmla="*/ 7 w 29"/>
                  <a:gd name="T33" fmla="*/ 11 h 11"/>
                  <a:gd name="T34" fmla="*/ 11 w 29"/>
                  <a:gd name="T35" fmla="*/ 9 h 11"/>
                  <a:gd name="T36" fmla="*/ 17 w 29"/>
                  <a:gd name="T37" fmla="*/ 6 h 11"/>
                  <a:gd name="T38" fmla="*/ 15 w 29"/>
                  <a:gd name="T39" fmla="*/ 7 h 11"/>
                  <a:gd name="T40" fmla="*/ 21 w 29"/>
                  <a:gd name="T41" fmla="*/ 4 h 11"/>
                  <a:gd name="T42" fmla="*/ 24 w 29"/>
                  <a:gd name="T43" fmla="*/ 3 h 11"/>
                  <a:gd name="T44" fmla="*/ 24 w 29"/>
                  <a:gd name="T45" fmla="*/ 2 h 11"/>
                  <a:gd name="T46" fmla="*/ 16 w 29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1">
                    <a:moveTo>
                      <a:pt x="16" y="6"/>
                    </a:moveTo>
                    <a:cubicBezTo>
                      <a:pt x="16" y="5"/>
                      <a:pt x="19" y="4"/>
                      <a:pt x="20" y="3"/>
                    </a:cubicBezTo>
                    <a:cubicBezTo>
                      <a:pt x="18" y="4"/>
                      <a:pt x="15" y="6"/>
                      <a:pt x="11" y="8"/>
                    </a:cubicBezTo>
                    <a:cubicBezTo>
                      <a:pt x="13" y="6"/>
                      <a:pt x="9" y="8"/>
                      <a:pt x="9" y="8"/>
                    </a:cubicBezTo>
                    <a:cubicBezTo>
                      <a:pt x="11" y="7"/>
                      <a:pt x="16" y="4"/>
                      <a:pt x="17" y="4"/>
                    </a:cubicBezTo>
                    <a:cubicBezTo>
                      <a:pt x="16" y="4"/>
                      <a:pt x="18" y="3"/>
                      <a:pt x="18" y="3"/>
                    </a:cubicBezTo>
                    <a:cubicBezTo>
                      <a:pt x="15" y="5"/>
                      <a:pt x="16" y="3"/>
                      <a:pt x="13" y="5"/>
                    </a:cubicBezTo>
                    <a:cubicBezTo>
                      <a:pt x="10" y="7"/>
                      <a:pt x="8" y="7"/>
                      <a:pt x="10" y="6"/>
                    </a:cubicBezTo>
                    <a:cubicBezTo>
                      <a:pt x="12" y="5"/>
                      <a:pt x="11" y="5"/>
                      <a:pt x="12" y="5"/>
                    </a:cubicBezTo>
                    <a:cubicBezTo>
                      <a:pt x="16" y="3"/>
                      <a:pt x="14" y="4"/>
                      <a:pt x="17" y="2"/>
                    </a:cubicBezTo>
                    <a:cubicBezTo>
                      <a:pt x="11" y="4"/>
                      <a:pt x="11" y="2"/>
                      <a:pt x="2" y="7"/>
                    </a:cubicBezTo>
                    <a:cubicBezTo>
                      <a:pt x="0" y="8"/>
                      <a:pt x="3" y="7"/>
                      <a:pt x="3" y="7"/>
                    </a:cubicBezTo>
                    <a:cubicBezTo>
                      <a:pt x="5" y="6"/>
                      <a:pt x="8" y="5"/>
                      <a:pt x="10" y="4"/>
                    </a:cubicBezTo>
                    <a:cubicBezTo>
                      <a:pt x="8" y="5"/>
                      <a:pt x="11" y="4"/>
                      <a:pt x="8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9" y="9"/>
                      <a:pt x="10" y="10"/>
                      <a:pt x="11" y="9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7" y="6"/>
                      <a:pt x="15" y="7"/>
                    </a:cubicBezTo>
                    <a:cubicBezTo>
                      <a:pt x="18" y="6"/>
                      <a:pt x="19" y="5"/>
                      <a:pt x="21" y="4"/>
                    </a:cubicBezTo>
                    <a:cubicBezTo>
                      <a:pt x="22" y="4"/>
                      <a:pt x="20" y="5"/>
                      <a:pt x="24" y="3"/>
                    </a:cubicBezTo>
                    <a:cubicBezTo>
                      <a:pt x="29" y="0"/>
                      <a:pt x="20" y="5"/>
                      <a:pt x="24" y="2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0" name="Freeform 166"/>
              <p:cNvSpPr>
                <a:spLocks/>
              </p:cNvSpPr>
              <p:nvPr/>
            </p:nvSpPr>
            <p:spPr bwMode="auto">
              <a:xfrm>
                <a:off x="4588" y="317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1" name="Freeform 167"/>
              <p:cNvSpPr>
                <a:spLocks/>
              </p:cNvSpPr>
              <p:nvPr/>
            </p:nvSpPr>
            <p:spPr bwMode="auto">
              <a:xfrm>
                <a:off x="4580" y="3176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2" name="Freeform 168"/>
              <p:cNvSpPr>
                <a:spLocks/>
              </p:cNvSpPr>
              <p:nvPr/>
            </p:nvSpPr>
            <p:spPr bwMode="auto">
              <a:xfrm>
                <a:off x="4586" y="316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3" name="Freeform 169"/>
              <p:cNvSpPr>
                <a:spLocks/>
              </p:cNvSpPr>
              <p:nvPr/>
            </p:nvSpPr>
            <p:spPr bwMode="auto">
              <a:xfrm>
                <a:off x="4574" y="3169"/>
                <a:ext cx="11" cy="5"/>
              </a:xfrm>
              <a:custGeom>
                <a:avLst/>
                <a:gdLst>
                  <a:gd name="T0" fmla="*/ 0 w 13"/>
                  <a:gd name="T1" fmla="*/ 4 h 6"/>
                  <a:gd name="T2" fmla="*/ 1 w 13"/>
                  <a:gd name="T3" fmla="*/ 6 h 6"/>
                  <a:gd name="T4" fmla="*/ 12 w 13"/>
                  <a:gd name="T5" fmla="*/ 1 h 6"/>
                  <a:gd name="T6" fmla="*/ 5 w 13"/>
                  <a:gd name="T7" fmla="*/ 4 h 6"/>
                  <a:gd name="T8" fmla="*/ 5 w 13"/>
                  <a:gd name="T9" fmla="*/ 3 h 6"/>
                  <a:gd name="T10" fmla="*/ 0 w 1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1" y="5"/>
                      <a:pt x="4" y="4"/>
                      <a:pt x="1" y="6"/>
                    </a:cubicBezTo>
                    <a:cubicBezTo>
                      <a:pt x="5" y="5"/>
                      <a:pt x="9" y="3"/>
                      <a:pt x="12" y="1"/>
                    </a:cubicBezTo>
                    <a:cubicBezTo>
                      <a:pt x="13" y="0"/>
                      <a:pt x="6" y="3"/>
                      <a:pt x="5" y="4"/>
                    </a:cubicBezTo>
                    <a:cubicBezTo>
                      <a:pt x="8" y="2"/>
                      <a:pt x="4" y="3"/>
                      <a:pt x="5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4" name="Freeform 170"/>
              <p:cNvSpPr>
                <a:spLocks/>
              </p:cNvSpPr>
              <p:nvPr/>
            </p:nvSpPr>
            <p:spPr bwMode="auto">
              <a:xfrm>
                <a:off x="4571" y="3156"/>
                <a:ext cx="21" cy="15"/>
              </a:xfrm>
              <a:custGeom>
                <a:avLst/>
                <a:gdLst>
                  <a:gd name="T0" fmla="*/ 16 w 26"/>
                  <a:gd name="T1" fmla="*/ 12 h 19"/>
                  <a:gd name="T2" fmla="*/ 15 w 26"/>
                  <a:gd name="T3" fmla="*/ 12 h 19"/>
                  <a:gd name="T4" fmla="*/ 18 w 26"/>
                  <a:gd name="T5" fmla="*/ 11 h 19"/>
                  <a:gd name="T6" fmla="*/ 20 w 26"/>
                  <a:gd name="T7" fmla="*/ 10 h 19"/>
                  <a:gd name="T8" fmla="*/ 18 w 26"/>
                  <a:gd name="T9" fmla="*/ 11 h 19"/>
                  <a:gd name="T10" fmla="*/ 16 w 26"/>
                  <a:gd name="T11" fmla="*/ 10 h 19"/>
                  <a:gd name="T12" fmla="*/ 11 w 26"/>
                  <a:gd name="T13" fmla="*/ 12 h 19"/>
                  <a:gd name="T14" fmla="*/ 18 w 26"/>
                  <a:gd name="T15" fmla="*/ 8 h 19"/>
                  <a:gd name="T16" fmla="*/ 8 w 26"/>
                  <a:gd name="T17" fmla="*/ 12 h 19"/>
                  <a:gd name="T18" fmla="*/ 11 w 26"/>
                  <a:gd name="T19" fmla="*/ 9 h 19"/>
                  <a:gd name="T20" fmla="*/ 12 w 26"/>
                  <a:gd name="T21" fmla="*/ 9 h 19"/>
                  <a:gd name="T22" fmla="*/ 12 w 26"/>
                  <a:gd name="T23" fmla="*/ 8 h 19"/>
                  <a:gd name="T24" fmla="*/ 17 w 26"/>
                  <a:gd name="T25" fmla="*/ 6 h 19"/>
                  <a:gd name="T26" fmla="*/ 16 w 26"/>
                  <a:gd name="T27" fmla="*/ 5 h 19"/>
                  <a:gd name="T28" fmla="*/ 18 w 26"/>
                  <a:gd name="T29" fmla="*/ 4 h 19"/>
                  <a:gd name="T30" fmla="*/ 13 w 26"/>
                  <a:gd name="T31" fmla="*/ 3 h 19"/>
                  <a:gd name="T32" fmla="*/ 16 w 26"/>
                  <a:gd name="T33" fmla="*/ 2 h 19"/>
                  <a:gd name="T34" fmla="*/ 7 w 26"/>
                  <a:gd name="T35" fmla="*/ 5 h 19"/>
                  <a:gd name="T36" fmla="*/ 7 w 26"/>
                  <a:gd name="T37" fmla="*/ 4 h 19"/>
                  <a:gd name="T38" fmla="*/ 14 w 26"/>
                  <a:gd name="T39" fmla="*/ 2 h 19"/>
                  <a:gd name="T40" fmla="*/ 11 w 26"/>
                  <a:gd name="T41" fmla="*/ 2 h 19"/>
                  <a:gd name="T42" fmla="*/ 16 w 26"/>
                  <a:gd name="T43" fmla="*/ 0 h 19"/>
                  <a:gd name="T44" fmla="*/ 8 w 26"/>
                  <a:gd name="T45" fmla="*/ 2 h 19"/>
                  <a:gd name="T46" fmla="*/ 9 w 26"/>
                  <a:gd name="T47" fmla="*/ 1 h 19"/>
                  <a:gd name="T48" fmla="*/ 0 w 26"/>
                  <a:gd name="T49" fmla="*/ 3 h 19"/>
                  <a:gd name="T50" fmla="*/ 3 w 26"/>
                  <a:gd name="T51" fmla="*/ 7 h 19"/>
                  <a:gd name="T52" fmla="*/ 8 w 26"/>
                  <a:gd name="T53" fmla="*/ 6 h 19"/>
                  <a:gd name="T54" fmla="*/ 3 w 26"/>
                  <a:gd name="T55" fmla="*/ 8 h 19"/>
                  <a:gd name="T56" fmla="*/ 8 w 26"/>
                  <a:gd name="T57" fmla="*/ 7 h 19"/>
                  <a:gd name="T58" fmla="*/ 3 w 26"/>
                  <a:gd name="T59" fmla="*/ 9 h 19"/>
                  <a:gd name="T60" fmla="*/ 8 w 26"/>
                  <a:gd name="T61" fmla="*/ 8 h 19"/>
                  <a:gd name="T62" fmla="*/ 2 w 26"/>
                  <a:gd name="T63" fmla="*/ 10 h 19"/>
                  <a:gd name="T64" fmla="*/ 7 w 26"/>
                  <a:gd name="T65" fmla="*/ 15 h 19"/>
                  <a:gd name="T66" fmla="*/ 11 w 26"/>
                  <a:gd name="T67" fmla="*/ 13 h 19"/>
                  <a:gd name="T68" fmla="*/ 12 w 26"/>
                  <a:gd name="T69" fmla="*/ 16 h 19"/>
                  <a:gd name="T70" fmla="*/ 16 w 26"/>
                  <a:gd name="T71" fmla="*/ 14 h 19"/>
                  <a:gd name="T72" fmla="*/ 7 w 26"/>
                  <a:gd name="T73" fmla="*/ 18 h 19"/>
                  <a:gd name="T74" fmla="*/ 8 w 26"/>
                  <a:gd name="T75" fmla="*/ 18 h 19"/>
                  <a:gd name="T76" fmla="*/ 10 w 26"/>
                  <a:gd name="T77" fmla="*/ 17 h 19"/>
                  <a:gd name="T78" fmla="*/ 9 w 26"/>
                  <a:gd name="T79" fmla="*/ 19 h 19"/>
                  <a:gd name="T80" fmla="*/ 19 w 26"/>
                  <a:gd name="T81" fmla="*/ 13 h 19"/>
                  <a:gd name="T82" fmla="*/ 22 w 26"/>
                  <a:gd name="T83" fmla="*/ 10 h 19"/>
                  <a:gd name="T84" fmla="*/ 16 w 26"/>
                  <a:gd name="T8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9">
                    <a:moveTo>
                      <a:pt x="16" y="12"/>
                    </a:moveTo>
                    <a:cubicBezTo>
                      <a:pt x="16" y="12"/>
                      <a:pt x="14" y="13"/>
                      <a:pt x="15" y="12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3" y="9"/>
                      <a:pt x="17" y="11"/>
                      <a:pt x="20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3" y="12"/>
                      <a:pt x="16" y="10"/>
                    </a:cubicBezTo>
                    <a:cubicBezTo>
                      <a:pt x="14" y="10"/>
                      <a:pt x="14" y="10"/>
                      <a:pt x="11" y="12"/>
                    </a:cubicBezTo>
                    <a:cubicBezTo>
                      <a:pt x="15" y="9"/>
                      <a:pt x="15" y="10"/>
                      <a:pt x="18" y="8"/>
                    </a:cubicBezTo>
                    <a:cubicBezTo>
                      <a:pt x="17" y="8"/>
                      <a:pt x="12" y="10"/>
                      <a:pt x="8" y="12"/>
                    </a:cubicBezTo>
                    <a:cubicBezTo>
                      <a:pt x="13" y="9"/>
                      <a:pt x="7" y="11"/>
                      <a:pt x="11" y="9"/>
                    </a:cubicBezTo>
                    <a:cubicBezTo>
                      <a:pt x="11" y="9"/>
                      <a:pt x="12" y="8"/>
                      <a:pt x="12" y="9"/>
                    </a:cubicBezTo>
                    <a:cubicBezTo>
                      <a:pt x="18" y="7"/>
                      <a:pt x="11" y="9"/>
                      <a:pt x="12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2" y="7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5"/>
                    </a:cubicBezTo>
                    <a:cubicBezTo>
                      <a:pt x="16" y="2"/>
                      <a:pt x="4" y="5"/>
                      <a:pt x="7" y="4"/>
                    </a:cubicBezTo>
                    <a:cubicBezTo>
                      <a:pt x="11" y="2"/>
                      <a:pt x="9" y="4"/>
                      <a:pt x="14" y="2"/>
                    </a:cubicBezTo>
                    <a:cubicBezTo>
                      <a:pt x="9" y="4"/>
                      <a:pt x="12" y="2"/>
                      <a:pt x="11" y="2"/>
                    </a:cubicBezTo>
                    <a:cubicBezTo>
                      <a:pt x="15" y="1"/>
                      <a:pt x="11" y="2"/>
                      <a:pt x="1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2" y="2"/>
                      <a:pt x="0" y="3"/>
                    </a:cubicBezTo>
                    <a:cubicBezTo>
                      <a:pt x="3" y="4"/>
                      <a:pt x="5" y="5"/>
                      <a:pt x="3" y="7"/>
                    </a:cubicBezTo>
                    <a:cubicBezTo>
                      <a:pt x="9" y="5"/>
                      <a:pt x="3" y="8"/>
                      <a:pt x="8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6" y="7"/>
                      <a:pt x="8" y="7"/>
                    </a:cubicBezTo>
                    <a:cubicBezTo>
                      <a:pt x="9" y="7"/>
                      <a:pt x="6" y="8"/>
                      <a:pt x="3" y="9"/>
                    </a:cubicBezTo>
                    <a:cubicBezTo>
                      <a:pt x="3" y="10"/>
                      <a:pt x="5" y="8"/>
                      <a:pt x="8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10" y="12"/>
                      <a:pt x="7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5"/>
                      <a:pt x="21" y="11"/>
                      <a:pt x="12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5"/>
                      <a:pt x="10" y="17"/>
                      <a:pt x="7" y="18"/>
                    </a:cubicBezTo>
                    <a:cubicBezTo>
                      <a:pt x="8" y="18"/>
                      <a:pt x="7" y="19"/>
                      <a:pt x="8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6"/>
                      <a:pt x="12" y="17"/>
                      <a:pt x="9" y="19"/>
                    </a:cubicBezTo>
                    <a:cubicBezTo>
                      <a:pt x="13" y="17"/>
                      <a:pt x="15" y="15"/>
                      <a:pt x="19" y="13"/>
                    </a:cubicBezTo>
                    <a:cubicBezTo>
                      <a:pt x="11" y="16"/>
                      <a:pt x="26" y="9"/>
                      <a:pt x="22" y="10"/>
                    </a:cubicBezTo>
                    <a:cubicBezTo>
                      <a:pt x="20" y="10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5" name="Freeform 171"/>
              <p:cNvSpPr>
                <a:spLocks/>
              </p:cNvSpPr>
              <p:nvPr/>
            </p:nvSpPr>
            <p:spPr bwMode="auto">
              <a:xfrm>
                <a:off x="4576" y="31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6" name="Freeform 172"/>
              <p:cNvSpPr>
                <a:spLocks/>
              </p:cNvSpPr>
              <p:nvPr/>
            </p:nvSpPr>
            <p:spPr bwMode="auto">
              <a:xfrm>
                <a:off x="4577" y="31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7" name="Rectangle 173"/>
              <p:cNvSpPr>
                <a:spLocks noChangeArrowheads="1"/>
              </p:cNvSpPr>
              <p:nvPr/>
            </p:nvSpPr>
            <p:spPr bwMode="auto">
              <a:xfrm>
                <a:off x="4578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8" name="Freeform 174"/>
              <p:cNvSpPr>
                <a:spLocks/>
              </p:cNvSpPr>
              <p:nvPr/>
            </p:nvSpPr>
            <p:spPr bwMode="auto">
              <a:xfrm>
                <a:off x="4585" y="316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9" name="Freeform 175"/>
              <p:cNvSpPr>
                <a:spLocks/>
              </p:cNvSpPr>
              <p:nvPr/>
            </p:nvSpPr>
            <p:spPr bwMode="auto">
              <a:xfrm>
                <a:off x="4581" y="315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0" name="Freeform 176"/>
              <p:cNvSpPr>
                <a:spLocks/>
              </p:cNvSpPr>
              <p:nvPr/>
            </p:nvSpPr>
            <p:spPr bwMode="auto">
              <a:xfrm>
                <a:off x="4582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1" name="Freeform 177"/>
              <p:cNvSpPr>
                <a:spLocks/>
              </p:cNvSpPr>
              <p:nvPr/>
            </p:nvSpPr>
            <p:spPr bwMode="auto">
              <a:xfrm>
                <a:off x="4559" y="3131"/>
                <a:ext cx="27" cy="26"/>
              </a:xfrm>
              <a:custGeom>
                <a:avLst/>
                <a:gdLst>
                  <a:gd name="T0" fmla="*/ 17 w 32"/>
                  <a:gd name="T1" fmla="*/ 3 h 32"/>
                  <a:gd name="T2" fmla="*/ 11 w 32"/>
                  <a:gd name="T3" fmla="*/ 0 h 32"/>
                  <a:gd name="T4" fmla="*/ 7 w 32"/>
                  <a:gd name="T5" fmla="*/ 1 h 32"/>
                  <a:gd name="T6" fmla="*/ 11 w 32"/>
                  <a:gd name="T7" fmla="*/ 3 h 32"/>
                  <a:gd name="T8" fmla="*/ 11 w 32"/>
                  <a:gd name="T9" fmla="*/ 7 h 32"/>
                  <a:gd name="T10" fmla="*/ 9 w 32"/>
                  <a:gd name="T11" fmla="*/ 10 h 32"/>
                  <a:gd name="T12" fmla="*/ 15 w 32"/>
                  <a:gd name="T13" fmla="*/ 13 h 32"/>
                  <a:gd name="T14" fmla="*/ 13 w 32"/>
                  <a:gd name="T15" fmla="*/ 14 h 32"/>
                  <a:gd name="T16" fmla="*/ 11 w 32"/>
                  <a:gd name="T17" fmla="*/ 16 h 32"/>
                  <a:gd name="T18" fmla="*/ 21 w 32"/>
                  <a:gd name="T19" fmla="*/ 16 h 32"/>
                  <a:gd name="T20" fmla="*/ 21 w 32"/>
                  <a:gd name="T21" fmla="*/ 18 h 32"/>
                  <a:gd name="T22" fmla="*/ 17 w 32"/>
                  <a:gd name="T23" fmla="*/ 19 h 32"/>
                  <a:gd name="T24" fmla="*/ 18 w 32"/>
                  <a:gd name="T25" fmla="*/ 21 h 32"/>
                  <a:gd name="T26" fmla="*/ 16 w 32"/>
                  <a:gd name="T27" fmla="*/ 23 h 32"/>
                  <a:gd name="T28" fmla="*/ 19 w 32"/>
                  <a:gd name="T29" fmla="*/ 25 h 32"/>
                  <a:gd name="T30" fmla="*/ 23 w 32"/>
                  <a:gd name="T31" fmla="*/ 25 h 32"/>
                  <a:gd name="T32" fmla="*/ 18 w 32"/>
                  <a:gd name="T33" fmla="*/ 27 h 32"/>
                  <a:gd name="T34" fmla="*/ 20 w 32"/>
                  <a:gd name="T35" fmla="*/ 27 h 32"/>
                  <a:gd name="T36" fmla="*/ 20 w 32"/>
                  <a:gd name="T37" fmla="*/ 32 h 32"/>
                  <a:gd name="T38" fmla="*/ 21 w 32"/>
                  <a:gd name="T39" fmla="*/ 29 h 32"/>
                  <a:gd name="T40" fmla="*/ 18 w 32"/>
                  <a:gd name="T41" fmla="*/ 30 h 32"/>
                  <a:gd name="T42" fmla="*/ 29 w 32"/>
                  <a:gd name="T43" fmla="*/ 27 h 32"/>
                  <a:gd name="T44" fmla="*/ 30 w 32"/>
                  <a:gd name="T45" fmla="*/ 26 h 32"/>
                  <a:gd name="T46" fmla="*/ 29 w 32"/>
                  <a:gd name="T47" fmla="*/ 25 h 32"/>
                  <a:gd name="T48" fmla="*/ 30 w 32"/>
                  <a:gd name="T49" fmla="*/ 24 h 32"/>
                  <a:gd name="T50" fmla="*/ 30 w 32"/>
                  <a:gd name="T51" fmla="*/ 22 h 32"/>
                  <a:gd name="T52" fmla="*/ 27 w 32"/>
                  <a:gd name="T53" fmla="*/ 21 h 32"/>
                  <a:gd name="T54" fmla="*/ 28 w 32"/>
                  <a:gd name="T55" fmla="*/ 21 h 32"/>
                  <a:gd name="T56" fmla="*/ 28 w 32"/>
                  <a:gd name="T57" fmla="*/ 20 h 32"/>
                  <a:gd name="T58" fmla="*/ 27 w 32"/>
                  <a:gd name="T59" fmla="*/ 19 h 32"/>
                  <a:gd name="T60" fmla="*/ 24 w 32"/>
                  <a:gd name="T61" fmla="*/ 18 h 32"/>
                  <a:gd name="T62" fmla="*/ 28 w 32"/>
                  <a:gd name="T63" fmla="*/ 18 h 32"/>
                  <a:gd name="T64" fmla="*/ 29 w 32"/>
                  <a:gd name="T65" fmla="*/ 16 h 32"/>
                  <a:gd name="T66" fmla="*/ 24 w 32"/>
                  <a:gd name="T67" fmla="*/ 16 h 32"/>
                  <a:gd name="T68" fmla="*/ 22 w 32"/>
                  <a:gd name="T69" fmla="*/ 14 h 32"/>
                  <a:gd name="T70" fmla="*/ 19 w 32"/>
                  <a:gd name="T71" fmla="*/ 11 h 32"/>
                  <a:gd name="T72" fmla="*/ 20 w 32"/>
                  <a:gd name="T73" fmla="*/ 11 h 32"/>
                  <a:gd name="T74" fmla="*/ 19 w 32"/>
                  <a:gd name="T75" fmla="*/ 8 h 32"/>
                  <a:gd name="T76" fmla="*/ 13 w 32"/>
                  <a:gd name="T77" fmla="*/ 8 h 32"/>
                  <a:gd name="T78" fmla="*/ 23 w 32"/>
                  <a:gd name="T7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32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5" y="1"/>
                      <a:pt x="11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0"/>
                      <a:pt x="7" y="1"/>
                    </a:cubicBezTo>
                    <a:cubicBezTo>
                      <a:pt x="8" y="2"/>
                      <a:pt x="17" y="4"/>
                      <a:pt x="15" y="4"/>
                    </a:cubicBezTo>
                    <a:cubicBezTo>
                      <a:pt x="15" y="4"/>
                      <a:pt x="13" y="4"/>
                      <a:pt x="11" y="3"/>
                    </a:cubicBezTo>
                    <a:cubicBezTo>
                      <a:pt x="10" y="4"/>
                      <a:pt x="17" y="5"/>
                      <a:pt x="18" y="6"/>
                    </a:cubicBezTo>
                    <a:cubicBezTo>
                      <a:pt x="0" y="3"/>
                      <a:pt x="22" y="8"/>
                      <a:pt x="11" y="7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0" y="9"/>
                      <a:pt x="14" y="10"/>
                      <a:pt x="9" y="10"/>
                    </a:cubicBezTo>
                    <a:cubicBezTo>
                      <a:pt x="19" y="11"/>
                      <a:pt x="4" y="12"/>
                      <a:pt x="17" y="12"/>
                    </a:cubicBezTo>
                    <a:cubicBezTo>
                      <a:pt x="13" y="13"/>
                      <a:pt x="18" y="13"/>
                      <a:pt x="15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9" y="14"/>
                      <a:pt x="13" y="14"/>
                    </a:cubicBezTo>
                    <a:cubicBezTo>
                      <a:pt x="12" y="15"/>
                      <a:pt x="16" y="14"/>
                      <a:pt x="20" y="15"/>
                    </a:cubicBezTo>
                    <a:cubicBezTo>
                      <a:pt x="18" y="16"/>
                      <a:pt x="16" y="15"/>
                      <a:pt x="11" y="16"/>
                    </a:cubicBezTo>
                    <a:cubicBezTo>
                      <a:pt x="17" y="16"/>
                      <a:pt x="14" y="16"/>
                      <a:pt x="17" y="17"/>
                    </a:cubicBezTo>
                    <a:cubicBezTo>
                      <a:pt x="18" y="17"/>
                      <a:pt x="19" y="16"/>
                      <a:pt x="21" y="16"/>
                    </a:cubicBezTo>
                    <a:cubicBezTo>
                      <a:pt x="20" y="17"/>
                      <a:pt x="25" y="17"/>
                      <a:pt x="27" y="17"/>
                    </a:cubicBezTo>
                    <a:cubicBezTo>
                      <a:pt x="20" y="18"/>
                      <a:pt x="27" y="17"/>
                      <a:pt x="21" y="18"/>
                    </a:cubicBezTo>
                    <a:cubicBezTo>
                      <a:pt x="18" y="17"/>
                      <a:pt x="18" y="17"/>
                      <a:pt x="14" y="17"/>
                    </a:cubicBezTo>
                    <a:cubicBezTo>
                      <a:pt x="13" y="18"/>
                      <a:pt x="14" y="19"/>
                      <a:pt x="17" y="19"/>
                    </a:cubicBezTo>
                    <a:cubicBezTo>
                      <a:pt x="16" y="20"/>
                      <a:pt x="14" y="19"/>
                      <a:pt x="13" y="20"/>
                    </a:cubicBezTo>
                    <a:cubicBezTo>
                      <a:pt x="11" y="21"/>
                      <a:pt x="20" y="20"/>
                      <a:pt x="18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3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1" y="24"/>
                      <a:pt x="25" y="23"/>
                      <a:pt x="19" y="25"/>
                    </a:cubicBezTo>
                    <a:cubicBezTo>
                      <a:pt x="24" y="24"/>
                      <a:pt x="28" y="24"/>
                      <a:pt x="28" y="24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4"/>
                      <a:pt x="17" y="26"/>
                      <a:pt x="14" y="25"/>
                    </a:cubicBezTo>
                    <a:cubicBezTo>
                      <a:pt x="17" y="26"/>
                      <a:pt x="14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8"/>
                      <a:pt x="24" y="26"/>
                      <a:pt x="20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2" y="32"/>
                      <a:pt x="20" y="32"/>
                    </a:cubicBezTo>
                    <a:cubicBezTo>
                      <a:pt x="22" y="31"/>
                      <a:pt x="28" y="29"/>
                      <a:pt x="30" y="29"/>
                    </a:cubicBezTo>
                    <a:cubicBezTo>
                      <a:pt x="28" y="29"/>
                      <a:pt x="23" y="29"/>
                      <a:pt x="21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9"/>
                      <a:pt x="20" y="29"/>
                      <a:pt x="18" y="30"/>
                    </a:cubicBezTo>
                    <a:cubicBezTo>
                      <a:pt x="15" y="30"/>
                      <a:pt x="22" y="28"/>
                      <a:pt x="19" y="28"/>
                    </a:cubicBezTo>
                    <a:cubicBezTo>
                      <a:pt x="24" y="27"/>
                      <a:pt x="25" y="28"/>
                      <a:pt x="29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8" y="27"/>
                      <a:pt x="28" y="26"/>
                      <a:pt x="30" y="26"/>
                    </a:cubicBezTo>
                    <a:cubicBezTo>
                      <a:pt x="24" y="27"/>
                      <a:pt x="32" y="25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6"/>
                      <a:pt x="26" y="25"/>
                      <a:pt x="25" y="25"/>
                    </a:cubicBezTo>
                    <a:cubicBezTo>
                      <a:pt x="29" y="24"/>
                      <a:pt x="28" y="24"/>
                      <a:pt x="30" y="24"/>
                    </a:cubicBezTo>
                    <a:cubicBezTo>
                      <a:pt x="28" y="24"/>
                      <a:pt x="23" y="24"/>
                      <a:pt x="23" y="24"/>
                    </a:cubicBezTo>
                    <a:cubicBezTo>
                      <a:pt x="28" y="23"/>
                      <a:pt x="25" y="23"/>
                      <a:pt x="30" y="22"/>
                    </a:cubicBezTo>
                    <a:cubicBezTo>
                      <a:pt x="25" y="23"/>
                      <a:pt x="28" y="21"/>
                      <a:pt x="25" y="22"/>
                    </a:cubicBezTo>
                    <a:cubicBezTo>
                      <a:pt x="24" y="22"/>
                      <a:pt x="24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0"/>
                      <a:pt x="25" y="21"/>
                      <a:pt x="28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22" y="20"/>
                      <a:pt x="27" y="19"/>
                    </a:cubicBezTo>
                    <a:cubicBezTo>
                      <a:pt x="24" y="19"/>
                      <a:pt x="24" y="19"/>
                      <a:pt x="18" y="20"/>
                    </a:cubicBezTo>
                    <a:cubicBezTo>
                      <a:pt x="20" y="19"/>
                      <a:pt x="24" y="19"/>
                      <a:pt x="24" y="18"/>
                    </a:cubicBezTo>
                    <a:cubicBezTo>
                      <a:pt x="19" y="19"/>
                      <a:pt x="25" y="18"/>
                      <a:pt x="22" y="18"/>
                    </a:cubicBezTo>
                    <a:cubicBezTo>
                      <a:pt x="27" y="18"/>
                      <a:pt x="24" y="18"/>
                      <a:pt x="28" y="18"/>
                    </a:cubicBezTo>
                    <a:cubicBezTo>
                      <a:pt x="31" y="17"/>
                      <a:pt x="24" y="17"/>
                      <a:pt x="25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3" y="16"/>
                      <a:pt x="2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4" y="15"/>
                      <a:pt x="28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9" y="14"/>
                      <a:pt x="22" y="13"/>
                      <a:pt x="16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12"/>
                      <a:pt x="20" y="11"/>
                    </a:cubicBezTo>
                    <a:cubicBezTo>
                      <a:pt x="19" y="10"/>
                      <a:pt x="24" y="11"/>
                      <a:pt x="25" y="11"/>
                    </a:cubicBezTo>
                    <a:cubicBezTo>
                      <a:pt x="17" y="9"/>
                      <a:pt x="31" y="10"/>
                      <a:pt x="19" y="8"/>
                    </a:cubicBezTo>
                    <a:cubicBezTo>
                      <a:pt x="19" y="8"/>
                      <a:pt x="17" y="8"/>
                      <a:pt x="17" y="9"/>
                    </a:cubicBezTo>
                    <a:cubicBezTo>
                      <a:pt x="16" y="8"/>
                      <a:pt x="13" y="8"/>
                      <a:pt x="13" y="8"/>
                    </a:cubicBezTo>
                    <a:cubicBezTo>
                      <a:pt x="13" y="7"/>
                      <a:pt x="17" y="8"/>
                      <a:pt x="15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0" y="9"/>
                      <a:pt x="13" y="4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2" name="Freeform 178"/>
              <p:cNvSpPr>
                <a:spLocks/>
              </p:cNvSpPr>
              <p:nvPr/>
            </p:nvSpPr>
            <p:spPr bwMode="auto">
              <a:xfrm>
                <a:off x="4578" y="3140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3" name="Freeform 179"/>
              <p:cNvSpPr>
                <a:spLocks/>
              </p:cNvSpPr>
              <p:nvPr/>
            </p:nvSpPr>
            <p:spPr bwMode="auto">
              <a:xfrm>
                <a:off x="4577" y="314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4" name="Freeform 180"/>
              <p:cNvSpPr>
                <a:spLocks/>
              </p:cNvSpPr>
              <p:nvPr/>
            </p:nvSpPr>
            <p:spPr bwMode="auto">
              <a:xfrm>
                <a:off x="4577" y="3133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5" name="Freeform 181"/>
              <p:cNvSpPr>
                <a:spLocks/>
              </p:cNvSpPr>
              <p:nvPr/>
            </p:nvSpPr>
            <p:spPr bwMode="auto">
              <a:xfrm>
                <a:off x="4575" y="313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6" name="Freeform 182"/>
              <p:cNvSpPr>
                <a:spLocks/>
              </p:cNvSpPr>
              <p:nvPr/>
            </p:nvSpPr>
            <p:spPr bwMode="auto">
              <a:xfrm>
                <a:off x="4564" y="3113"/>
                <a:ext cx="17" cy="20"/>
              </a:xfrm>
              <a:custGeom>
                <a:avLst/>
                <a:gdLst>
                  <a:gd name="T0" fmla="*/ 17 w 21"/>
                  <a:gd name="T1" fmla="*/ 9 h 24"/>
                  <a:gd name="T2" fmla="*/ 15 w 21"/>
                  <a:gd name="T3" fmla="*/ 5 h 24"/>
                  <a:gd name="T4" fmla="*/ 18 w 21"/>
                  <a:gd name="T5" fmla="*/ 7 h 24"/>
                  <a:gd name="T6" fmla="*/ 14 w 21"/>
                  <a:gd name="T7" fmla="*/ 0 h 24"/>
                  <a:gd name="T8" fmla="*/ 10 w 21"/>
                  <a:gd name="T9" fmla="*/ 11 h 24"/>
                  <a:gd name="T10" fmla="*/ 7 w 21"/>
                  <a:gd name="T11" fmla="*/ 8 h 24"/>
                  <a:gd name="T12" fmla="*/ 10 w 21"/>
                  <a:gd name="T13" fmla="*/ 15 h 24"/>
                  <a:gd name="T14" fmla="*/ 5 w 21"/>
                  <a:gd name="T15" fmla="*/ 11 h 24"/>
                  <a:gd name="T16" fmla="*/ 6 w 21"/>
                  <a:gd name="T17" fmla="*/ 15 h 24"/>
                  <a:gd name="T18" fmla="*/ 8 w 21"/>
                  <a:gd name="T19" fmla="*/ 16 h 24"/>
                  <a:gd name="T20" fmla="*/ 7 w 21"/>
                  <a:gd name="T21" fmla="*/ 16 h 24"/>
                  <a:gd name="T22" fmla="*/ 8 w 21"/>
                  <a:gd name="T23" fmla="*/ 16 h 24"/>
                  <a:gd name="T24" fmla="*/ 8 w 21"/>
                  <a:gd name="T25" fmla="*/ 18 h 24"/>
                  <a:gd name="T26" fmla="*/ 6 w 21"/>
                  <a:gd name="T27" fmla="*/ 17 h 24"/>
                  <a:gd name="T28" fmla="*/ 8 w 21"/>
                  <a:gd name="T29" fmla="*/ 19 h 24"/>
                  <a:gd name="T30" fmla="*/ 5 w 21"/>
                  <a:gd name="T31" fmla="*/ 17 h 24"/>
                  <a:gd name="T32" fmla="*/ 9 w 21"/>
                  <a:gd name="T33" fmla="*/ 22 h 24"/>
                  <a:gd name="T34" fmla="*/ 12 w 21"/>
                  <a:gd name="T35" fmla="*/ 23 h 24"/>
                  <a:gd name="T36" fmla="*/ 10 w 21"/>
                  <a:gd name="T37" fmla="*/ 20 h 24"/>
                  <a:gd name="T38" fmla="*/ 10 w 21"/>
                  <a:gd name="T39" fmla="*/ 20 h 24"/>
                  <a:gd name="T40" fmla="*/ 9 w 21"/>
                  <a:gd name="T41" fmla="*/ 18 h 24"/>
                  <a:gd name="T42" fmla="*/ 14 w 21"/>
                  <a:gd name="T43" fmla="*/ 21 h 24"/>
                  <a:gd name="T44" fmla="*/ 18 w 21"/>
                  <a:gd name="T45" fmla="*/ 21 h 24"/>
                  <a:gd name="T46" fmla="*/ 18 w 21"/>
                  <a:gd name="T47" fmla="*/ 22 h 24"/>
                  <a:gd name="T48" fmla="*/ 17 w 21"/>
                  <a:gd name="T49" fmla="*/ 20 h 24"/>
                  <a:gd name="T50" fmla="*/ 14 w 21"/>
                  <a:gd name="T51" fmla="*/ 19 h 24"/>
                  <a:gd name="T52" fmla="*/ 9 w 21"/>
                  <a:gd name="T53" fmla="*/ 16 h 24"/>
                  <a:gd name="T54" fmla="*/ 9 w 21"/>
                  <a:gd name="T55" fmla="*/ 15 h 24"/>
                  <a:gd name="T56" fmla="*/ 14 w 21"/>
                  <a:gd name="T57" fmla="*/ 18 h 24"/>
                  <a:gd name="T58" fmla="*/ 12 w 21"/>
                  <a:gd name="T59" fmla="*/ 17 h 24"/>
                  <a:gd name="T60" fmla="*/ 17 w 21"/>
                  <a:gd name="T61" fmla="*/ 19 h 24"/>
                  <a:gd name="T62" fmla="*/ 12 w 21"/>
                  <a:gd name="T63" fmla="*/ 16 h 24"/>
                  <a:gd name="T64" fmla="*/ 14 w 21"/>
                  <a:gd name="T65" fmla="*/ 13 h 24"/>
                  <a:gd name="T66" fmla="*/ 16 w 21"/>
                  <a:gd name="T67" fmla="*/ 15 h 24"/>
                  <a:gd name="T68" fmla="*/ 13 w 21"/>
                  <a:gd name="T69" fmla="*/ 12 h 24"/>
                  <a:gd name="T70" fmla="*/ 16 w 21"/>
                  <a:gd name="T71" fmla="*/ 12 h 24"/>
                  <a:gd name="T72" fmla="*/ 14 w 21"/>
                  <a:gd name="T73" fmla="*/ 10 h 24"/>
                  <a:gd name="T74" fmla="*/ 16 w 21"/>
                  <a:gd name="T75" fmla="*/ 9 h 24"/>
                  <a:gd name="T76" fmla="*/ 16 w 21"/>
                  <a:gd name="T77" fmla="*/ 9 h 24"/>
                  <a:gd name="T78" fmla="*/ 13 w 21"/>
                  <a:gd name="T79" fmla="*/ 3 h 24"/>
                  <a:gd name="T80" fmla="*/ 17 w 21"/>
                  <a:gd name="T8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24">
                    <a:moveTo>
                      <a:pt x="17" y="9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7"/>
                      <a:pt x="16" y="4"/>
                      <a:pt x="18" y="7"/>
                    </a:cubicBezTo>
                    <a:cubicBezTo>
                      <a:pt x="15" y="2"/>
                      <a:pt x="19" y="6"/>
                      <a:pt x="14" y="0"/>
                    </a:cubicBezTo>
                    <a:cubicBezTo>
                      <a:pt x="13" y="4"/>
                      <a:pt x="6" y="3"/>
                      <a:pt x="10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3"/>
                      <a:pt x="0" y="7"/>
                      <a:pt x="10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12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6" y="17"/>
                      <a:pt x="7" y="17"/>
                      <a:pt x="6" y="17"/>
                    </a:cubicBezTo>
                    <a:cubicBezTo>
                      <a:pt x="4" y="16"/>
                      <a:pt x="8" y="18"/>
                      <a:pt x="8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7" y="19"/>
                      <a:pt x="0" y="18"/>
                      <a:pt x="9" y="22"/>
                    </a:cubicBezTo>
                    <a:cubicBezTo>
                      <a:pt x="10" y="22"/>
                      <a:pt x="12" y="22"/>
                      <a:pt x="12" y="23"/>
                    </a:cubicBezTo>
                    <a:cubicBezTo>
                      <a:pt x="16" y="23"/>
                      <a:pt x="12" y="22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" y="16"/>
                      <a:pt x="12" y="21"/>
                      <a:pt x="9" y="18"/>
                    </a:cubicBezTo>
                    <a:cubicBezTo>
                      <a:pt x="12" y="20"/>
                      <a:pt x="12" y="20"/>
                      <a:pt x="14" y="21"/>
                    </a:cubicBezTo>
                    <a:cubicBezTo>
                      <a:pt x="21" y="24"/>
                      <a:pt x="10" y="18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0" y="17"/>
                      <a:pt x="9" y="16"/>
                    </a:cubicBezTo>
                    <a:cubicBezTo>
                      <a:pt x="12" y="18"/>
                      <a:pt x="7" y="15"/>
                      <a:pt x="9" y="15"/>
                    </a:cubicBezTo>
                    <a:cubicBezTo>
                      <a:pt x="13" y="17"/>
                      <a:pt x="12" y="17"/>
                      <a:pt x="14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5" y="18"/>
                      <a:pt x="17" y="19"/>
                    </a:cubicBezTo>
                    <a:cubicBezTo>
                      <a:pt x="15" y="18"/>
                      <a:pt x="15" y="18"/>
                      <a:pt x="12" y="16"/>
                    </a:cubicBezTo>
                    <a:cubicBezTo>
                      <a:pt x="16" y="18"/>
                      <a:pt x="16" y="16"/>
                      <a:pt x="14" y="13"/>
                    </a:cubicBezTo>
                    <a:cubicBezTo>
                      <a:pt x="14" y="13"/>
                      <a:pt x="17" y="15"/>
                      <a:pt x="16" y="15"/>
                    </a:cubicBezTo>
                    <a:cubicBezTo>
                      <a:pt x="17" y="16"/>
                      <a:pt x="15" y="14"/>
                      <a:pt x="13" y="12"/>
                    </a:cubicBezTo>
                    <a:cubicBezTo>
                      <a:pt x="12" y="10"/>
                      <a:pt x="14" y="10"/>
                      <a:pt x="16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0" y="6"/>
                      <a:pt x="17" y="12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1" y="3"/>
                      <a:pt x="13" y="3"/>
                    </a:cubicBezTo>
                    <a:cubicBezTo>
                      <a:pt x="15" y="6"/>
                      <a:pt x="15" y="6"/>
                      <a:pt x="17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7" name="Freeform 183"/>
              <p:cNvSpPr>
                <a:spLocks/>
              </p:cNvSpPr>
              <p:nvPr/>
            </p:nvSpPr>
            <p:spPr bwMode="auto">
              <a:xfrm>
                <a:off x="4576" y="3112"/>
                <a:ext cx="4" cy="6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1 h 8"/>
                  <a:gd name="T6" fmla="*/ 1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3"/>
                      <a:pt x="1" y="1"/>
                    </a:cubicBezTo>
                    <a:cubicBezTo>
                      <a:pt x="1" y="2"/>
                      <a:pt x="0" y="0"/>
                      <a:pt x="1" y="2"/>
                    </a:cubicBezTo>
                    <a:cubicBezTo>
                      <a:pt x="2" y="3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8" name="Freeform 184"/>
              <p:cNvSpPr>
                <a:spLocks/>
              </p:cNvSpPr>
              <p:nvPr/>
            </p:nvSpPr>
            <p:spPr bwMode="auto">
              <a:xfrm>
                <a:off x="4576" y="3102"/>
                <a:ext cx="10" cy="17"/>
              </a:xfrm>
              <a:custGeom>
                <a:avLst/>
                <a:gdLst>
                  <a:gd name="T0" fmla="*/ 9 w 13"/>
                  <a:gd name="T1" fmla="*/ 11 h 21"/>
                  <a:gd name="T2" fmla="*/ 8 w 13"/>
                  <a:gd name="T3" fmla="*/ 8 h 21"/>
                  <a:gd name="T4" fmla="*/ 3 w 13"/>
                  <a:gd name="T5" fmla="*/ 9 h 21"/>
                  <a:gd name="T6" fmla="*/ 5 w 13"/>
                  <a:gd name="T7" fmla="*/ 15 h 21"/>
                  <a:gd name="T8" fmla="*/ 3 w 13"/>
                  <a:gd name="T9" fmla="*/ 12 h 21"/>
                  <a:gd name="T10" fmla="*/ 4 w 13"/>
                  <a:gd name="T11" fmla="*/ 17 h 21"/>
                  <a:gd name="T12" fmla="*/ 4 w 13"/>
                  <a:gd name="T13" fmla="*/ 15 h 21"/>
                  <a:gd name="T14" fmla="*/ 5 w 13"/>
                  <a:gd name="T15" fmla="*/ 17 h 21"/>
                  <a:gd name="T16" fmla="*/ 5 w 13"/>
                  <a:gd name="T17" fmla="*/ 15 h 21"/>
                  <a:gd name="T18" fmla="*/ 6 w 13"/>
                  <a:gd name="T19" fmla="*/ 18 h 21"/>
                  <a:gd name="T20" fmla="*/ 5 w 13"/>
                  <a:gd name="T21" fmla="*/ 12 h 21"/>
                  <a:gd name="T22" fmla="*/ 8 w 13"/>
                  <a:gd name="T23" fmla="*/ 17 h 21"/>
                  <a:gd name="T24" fmla="*/ 10 w 13"/>
                  <a:gd name="T25" fmla="*/ 18 h 21"/>
                  <a:gd name="T26" fmla="*/ 9 w 13"/>
                  <a:gd name="T27" fmla="*/ 16 h 21"/>
                  <a:gd name="T28" fmla="*/ 7 w 13"/>
                  <a:gd name="T29" fmla="*/ 12 h 21"/>
                  <a:gd name="T30" fmla="*/ 10 w 13"/>
                  <a:gd name="T31" fmla="*/ 18 h 21"/>
                  <a:gd name="T32" fmla="*/ 12 w 13"/>
                  <a:gd name="T33" fmla="*/ 14 h 21"/>
                  <a:gd name="T34" fmla="*/ 11 w 13"/>
                  <a:gd name="T35" fmla="*/ 7 h 21"/>
                  <a:gd name="T36" fmla="*/ 12 w 13"/>
                  <a:gd name="T37" fmla="*/ 12 h 21"/>
                  <a:gd name="T38" fmla="*/ 13 w 13"/>
                  <a:gd name="T39" fmla="*/ 13 h 21"/>
                  <a:gd name="T40" fmla="*/ 12 w 13"/>
                  <a:gd name="T41" fmla="*/ 3 h 21"/>
                  <a:gd name="T42" fmla="*/ 9 w 13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1">
                    <a:moveTo>
                      <a:pt x="9" y="11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9"/>
                      <a:pt x="5" y="11"/>
                      <a:pt x="3" y="9"/>
                    </a:cubicBezTo>
                    <a:cubicBezTo>
                      <a:pt x="2" y="8"/>
                      <a:pt x="5" y="14"/>
                      <a:pt x="5" y="1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4"/>
                      <a:pt x="0" y="11"/>
                      <a:pt x="4" y="17"/>
                    </a:cubicBezTo>
                    <a:cubicBezTo>
                      <a:pt x="4" y="17"/>
                      <a:pt x="3" y="14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21"/>
                      <a:pt x="3" y="10"/>
                      <a:pt x="5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5"/>
                      <a:pt x="10" y="18"/>
                    </a:cubicBezTo>
                    <a:cubicBezTo>
                      <a:pt x="10" y="18"/>
                      <a:pt x="9" y="15"/>
                      <a:pt x="9" y="16"/>
                    </a:cubicBezTo>
                    <a:cubicBezTo>
                      <a:pt x="9" y="16"/>
                      <a:pt x="8" y="14"/>
                      <a:pt x="7" y="12"/>
                    </a:cubicBezTo>
                    <a:cubicBezTo>
                      <a:pt x="7" y="8"/>
                      <a:pt x="9" y="16"/>
                      <a:pt x="10" y="18"/>
                    </a:cubicBezTo>
                    <a:cubicBezTo>
                      <a:pt x="9" y="13"/>
                      <a:pt x="11" y="9"/>
                      <a:pt x="12" y="14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2" y="8"/>
                      <a:pt x="12" y="10"/>
                      <a:pt x="12" y="12"/>
                    </a:cubicBezTo>
                    <a:cubicBezTo>
                      <a:pt x="13" y="12"/>
                      <a:pt x="13" y="14"/>
                      <a:pt x="13" y="13"/>
                    </a:cubicBezTo>
                    <a:cubicBezTo>
                      <a:pt x="12" y="10"/>
                      <a:pt x="12" y="5"/>
                      <a:pt x="12" y="3"/>
                    </a:cubicBezTo>
                    <a:cubicBezTo>
                      <a:pt x="9" y="0"/>
                      <a:pt x="11" y="11"/>
                      <a:pt x="9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9" name="Freeform 185"/>
              <p:cNvSpPr>
                <a:spLocks/>
              </p:cNvSpPr>
              <p:nvPr/>
            </p:nvSpPr>
            <p:spPr bwMode="auto">
              <a:xfrm>
                <a:off x="4582" y="310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0" name="Freeform 186"/>
              <p:cNvSpPr>
                <a:spLocks/>
              </p:cNvSpPr>
              <p:nvPr/>
            </p:nvSpPr>
            <p:spPr bwMode="auto">
              <a:xfrm>
                <a:off x="5284" y="285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1" name="Freeform 187"/>
              <p:cNvSpPr>
                <a:spLocks/>
              </p:cNvSpPr>
              <p:nvPr/>
            </p:nvSpPr>
            <p:spPr bwMode="auto">
              <a:xfrm>
                <a:off x="5284" y="2856"/>
                <a:ext cx="10" cy="10"/>
              </a:xfrm>
              <a:custGeom>
                <a:avLst/>
                <a:gdLst>
                  <a:gd name="T0" fmla="*/ 12 w 12"/>
                  <a:gd name="T1" fmla="*/ 11 h 12"/>
                  <a:gd name="T2" fmla="*/ 11 w 12"/>
                  <a:gd name="T3" fmla="*/ 10 h 12"/>
                  <a:gd name="T4" fmla="*/ 0 w 12"/>
                  <a:gd name="T5" fmla="*/ 0 h 12"/>
                  <a:gd name="T6" fmla="*/ 5 w 12"/>
                  <a:gd name="T7" fmla="*/ 8 h 12"/>
                  <a:gd name="T8" fmla="*/ 4 w 12"/>
                  <a:gd name="T9" fmla="*/ 4 h 12"/>
                  <a:gd name="T10" fmla="*/ 8 w 12"/>
                  <a:gd name="T11" fmla="*/ 10 h 12"/>
                  <a:gd name="T12" fmla="*/ 8 w 12"/>
                  <a:gd name="T13" fmla="*/ 8 h 12"/>
                  <a:gd name="T14" fmla="*/ 12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2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4" y="2"/>
                      <a:pt x="6" y="4"/>
                      <a:pt x="0" y="0"/>
                    </a:cubicBezTo>
                    <a:cubicBezTo>
                      <a:pt x="1" y="1"/>
                      <a:pt x="3" y="5"/>
                      <a:pt x="5" y="8"/>
                    </a:cubicBezTo>
                    <a:cubicBezTo>
                      <a:pt x="5" y="7"/>
                      <a:pt x="3" y="4"/>
                      <a:pt x="4" y="4"/>
                    </a:cubicBezTo>
                    <a:cubicBezTo>
                      <a:pt x="6" y="7"/>
                      <a:pt x="6" y="7"/>
                      <a:pt x="8" y="10"/>
                    </a:cubicBezTo>
                    <a:cubicBezTo>
                      <a:pt x="11" y="12"/>
                      <a:pt x="7" y="8"/>
                      <a:pt x="8" y="8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2" name="Freeform 188"/>
              <p:cNvSpPr>
                <a:spLocks/>
              </p:cNvSpPr>
              <p:nvPr/>
            </p:nvSpPr>
            <p:spPr bwMode="auto">
              <a:xfrm>
                <a:off x="5288" y="2859"/>
                <a:ext cx="3" cy="3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3" name="Freeform 189"/>
              <p:cNvSpPr>
                <a:spLocks/>
              </p:cNvSpPr>
              <p:nvPr/>
            </p:nvSpPr>
            <p:spPr bwMode="auto">
              <a:xfrm>
                <a:off x="5287" y="2856"/>
                <a:ext cx="3" cy="4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5 h 5"/>
                  <a:gd name="T4" fmla="*/ 0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2" y="2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4" name="Freeform 190"/>
              <p:cNvSpPr>
                <a:spLocks/>
              </p:cNvSpPr>
              <p:nvPr/>
            </p:nvSpPr>
            <p:spPr bwMode="auto">
              <a:xfrm>
                <a:off x="5289" y="2856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5" name="Freeform 191"/>
              <p:cNvSpPr>
                <a:spLocks/>
              </p:cNvSpPr>
              <p:nvPr/>
            </p:nvSpPr>
            <p:spPr bwMode="auto">
              <a:xfrm>
                <a:off x="5289" y="2854"/>
                <a:ext cx="6" cy="8"/>
              </a:xfrm>
              <a:custGeom>
                <a:avLst/>
                <a:gdLst>
                  <a:gd name="T0" fmla="*/ 2 w 7"/>
                  <a:gd name="T1" fmla="*/ 2 h 10"/>
                  <a:gd name="T2" fmla="*/ 1 w 7"/>
                  <a:gd name="T3" fmla="*/ 3 h 10"/>
                  <a:gd name="T4" fmla="*/ 1 w 7"/>
                  <a:gd name="T5" fmla="*/ 3 h 10"/>
                  <a:gd name="T6" fmla="*/ 5 w 7"/>
                  <a:gd name="T7" fmla="*/ 7 h 10"/>
                  <a:gd name="T8" fmla="*/ 4 w 7"/>
                  <a:gd name="T9" fmla="*/ 8 h 10"/>
                  <a:gd name="T10" fmla="*/ 7 w 7"/>
                  <a:gd name="T11" fmla="*/ 10 h 10"/>
                  <a:gd name="T12" fmla="*/ 2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2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6" y="8"/>
                      <a:pt x="5" y="7"/>
                    </a:cubicBezTo>
                    <a:cubicBezTo>
                      <a:pt x="5" y="8"/>
                      <a:pt x="2" y="5"/>
                      <a:pt x="4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3" y="3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6" name="Freeform 192"/>
              <p:cNvSpPr>
                <a:spLocks/>
              </p:cNvSpPr>
              <p:nvPr/>
            </p:nvSpPr>
            <p:spPr bwMode="auto">
              <a:xfrm>
                <a:off x="5290" y="2856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7" name="Freeform 193"/>
              <p:cNvSpPr>
                <a:spLocks/>
              </p:cNvSpPr>
              <p:nvPr/>
            </p:nvSpPr>
            <p:spPr bwMode="auto">
              <a:xfrm>
                <a:off x="5289" y="285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8" name="Freeform 194"/>
              <p:cNvSpPr>
                <a:spLocks/>
              </p:cNvSpPr>
              <p:nvPr/>
            </p:nvSpPr>
            <p:spPr bwMode="auto">
              <a:xfrm>
                <a:off x="5290" y="2854"/>
                <a:ext cx="9" cy="7"/>
              </a:xfrm>
              <a:custGeom>
                <a:avLst/>
                <a:gdLst>
                  <a:gd name="T0" fmla="*/ 2 w 11"/>
                  <a:gd name="T1" fmla="*/ 0 h 9"/>
                  <a:gd name="T2" fmla="*/ 4 w 11"/>
                  <a:gd name="T3" fmla="*/ 4 h 9"/>
                  <a:gd name="T4" fmla="*/ 11 w 11"/>
                  <a:gd name="T5" fmla="*/ 9 h 9"/>
                  <a:gd name="T6" fmla="*/ 10 w 11"/>
                  <a:gd name="T7" fmla="*/ 7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cubicBezTo>
                      <a:pt x="6" y="5"/>
                      <a:pt x="0" y="1"/>
                      <a:pt x="4" y="4"/>
                    </a:cubicBezTo>
                    <a:cubicBezTo>
                      <a:pt x="4" y="4"/>
                      <a:pt x="8" y="6"/>
                      <a:pt x="11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9" name="Freeform 195"/>
              <p:cNvSpPr>
                <a:spLocks/>
              </p:cNvSpPr>
              <p:nvPr/>
            </p:nvSpPr>
            <p:spPr bwMode="auto">
              <a:xfrm>
                <a:off x="5301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0" name="Freeform 196"/>
              <p:cNvSpPr>
                <a:spLocks/>
              </p:cNvSpPr>
              <p:nvPr/>
            </p:nvSpPr>
            <p:spPr bwMode="auto">
              <a:xfrm>
                <a:off x="5295" y="2853"/>
                <a:ext cx="11" cy="10"/>
              </a:xfrm>
              <a:custGeom>
                <a:avLst/>
                <a:gdLst>
                  <a:gd name="T0" fmla="*/ 4 w 14"/>
                  <a:gd name="T1" fmla="*/ 0 h 12"/>
                  <a:gd name="T2" fmla="*/ 8 w 14"/>
                  <a:gd name="T3" fmla="*/ 6 h 12"/>
                  <a:gd name="T4" fmla="*/ 4 w 14"/>
                  <a:gd name="T5" fmla="*/ 2 h 12"/>
                  <a:gd name="T6" fmla="*/ 5 w 14"/>
                  <a:gd name="T7" fmla="*/ 5 h 12"/>
                  <a:gd name="T8" fmla="*/ 1 w 14"/>
                  <a:gd name="T9" fmla="*/ 1 h 12"/>
                  <a:gd name="T10" fmla="*/ 4 w 14"/>
                  <a:gd name="T11" fmla="*/ 6 h 12"/>
                  <a:gd name="T12" fmla="*/ 0 w 14"/>
                  <a:gd name="T13" fmla="*/ 4 h 12"/>
                  <a:gd name="T14" fmla="*/ 6 w 14"/>
                  <a:gd name="T15" fmla="*/ 8 h 12"/>
                  <a:gd name="T16" fmla="*/ 6 w 14"/>
                  <a:gd name="T17" fmla="*/ 7 h 12"/>
                  <a:gd name="T18" fmla="*/ 8 w 14"/>
                  <a:gd name="T19" fmla="*/ 10 h 12"/>
                  <a:gd name="T20" fmla="*/ 14 w 14"/>
                  <a:gd name="T21" fmla="*/ 11 h 12"/>
                  <a:gd name="T22" fmla="*/ 4 w 1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2">
                    <a:moveTo>
                      <a:pt x="4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6" y="5"/>
                      <a:pt x="5" y="5"/>
                    </a:cubicBezTo>
                    <a:cubicBezTo>
                      <a:pt x="0" y="1"/>
                      <a:pt x="6" y="4"/>
                      <a:pt x="1" y="1"/>
                    </a:cubicBezTo>
                    <a:cubicBezTo>
                      <a:pt x="1" y="1"/>
                      <a:pt x="1" y="2"/>
                      <a:pt x="4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2" y="4"/>
                      <a:pt x="6" y="7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13" y="12"/>
                      <a:pt x="14" y="11"/>
                    </a:cubicBezTo>
                    <a:cubicBezTo>
                      <a:pt x="14" y="9"/>
                      <a:pt x="6" y="3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1" name="Freeform 197"/>
              <p:cNvSpPr>
                <a:spLocks/>
              </p:cNvSpPr>
              <p:nvPr/>
            </p:nvSpPr>
            <p:spPr bwMode="auto">
              <a:xfrm>
                <a:off x="5302" y="2856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2" name="Freeform 198"/>
              <p:cNvSpPr>
                <a:spLocks/>
              </p:cNvSpPr>
              <p:nvPr/>
            </p:nvSpPr>
            <p:spPr bwMode="auto">
              <a:xfrm>
                <a:off x="5299" y="2849"/>
                <a:ext cx="11" cy="10"/>
              </a:xfrm>
              <a:custGeom>
                <a:avLst/>
                <a:gdLst>
                  <a:gd name="T0" fmla="*/ 0 w 14"/>
                  <a:gd name="T1" fmla="*/ 2 h 12"/>
                  <a:gd name="T2" fmla="*/ 2 w 14"/>
                  <a:gd name="T3" fmla="*/ 6 h 12"/>
                  <a:gd name="T4" fmla="*/ 0 w 14"/>
                  <a:gd name="T5" fmla="*/ 4 h 12"/>
                  <a:gd name="T6" fmla="*/ 4 w 14"/>
                  <a:gd name="T7" fmla="*/ 7 h 12"/>
                  <a:gd name="T8" fmla="*/ 3 w 14"/>
                  <a:gd name="T9" fmla="*/ 4 h 12"/>
                  <a:gd name="T10" fmla="*/ 10 w 14"/>
                  <a:gd name="T11" fmla="*/ 9 h 12"/>
                  <a:gd name="T12" fmla="*/ 8 w 14"/>
                  <a:gd name="T13" fmla="*/ 9 h 12"/>
                  <a:gd name="T14" fmla="*/ 9 w 14"/>
                  <a:gd name="T15" fmla="*/ 5 h 12"/>
                  <a:gd name="T16" fmla="*/ 7 w 14"/>
                  <a:gd name="T17" fmla="*/ 5 h 12"/>
                  <a:gd name="T18" fmla="*/ 6 w 14"/>
                  <a:gd name="T19" fmla="*/ 3 h 12"/>
                  <a:gd name="T20" fmla="*/ 0 w 14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2">
                    <a:moveTo>
                      <a:pt x="0" y="2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7"/>
                      <a:pt x="4" y="7"/>
                    </a:cubicBezTo>
                    <a:cubicBezTo>
                      <a:pt x="9" y="11"/>
                      <a:pt x="3" y="5"/>
                      <a:pt x="3" y="4"/>
                    </a:cubicBezTo>
                    <a:cubicBezTo>
                      <a:pt x="6" y="4"/>
                      <a:pt x="5" y="6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14" y="12"/>
                      <a:pt x="10" y="7"/>
                      <a:pt x="9" y="5"/>
                    </a:cubicBezTo>
                    <a:cubicBezTo>
                      <a:pt x="8" y="5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3" name="Freeform 199"/>
              <p:cNvSpPr>
                <a:spLocks/>
              </p:cNvSpPr>
              <p:nvPr/>
            </p:nvSpPr>
            <p:spPr bwMode="auto">
              <a:xfrm>
                <a:off x="5296" y="2851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4" name="Freeform 200"/>
              <p:cNvSpPr>
                <a:spLocks/>
              </p:cNvSpPr>
              <p:nvPr/>
            </p:nvSpPr>
            <p:spPr bwMode="auto">
              <a:xfrm>
                <a:off x="5306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5" name="Freeform 201"/>
              <p:cNvSpPr>
                <a:spLocks/>
              </p:cNvSpPr>
              <p:nvPr/>
            </p:nvSpPr>
            <p:spPr bwMode="auto">
              <a:xfrm>
                <a:off x="5299" y="284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6" name="Freeform 202"/>
              <p:cNvSpPr>
                <a:spLocks/>
              </p:cNvSpPr>
              <p:nvPr/>
            </p:nvSpPr>
            <p:spPr bwMode="auto">
              <a:xfrm>
                <a:off x="5299" y="2825"/>
                <a:ext cx="23" cy="29"/>
              </a:xfrm>
              <a:custGeom>
                <a:avLst/>
                <a:gdLst>
                  <a:gd name="T0" fmla="*/ 26 w 28"/>
                  <a:gd name="T1" fmla="*/ 3 h 35"/>
                  <a:gd name="T2" fmla="*/ 23 w 28"/>
                  <a:gd name="T3" fmla="*/ 4 h 35"/>
                  <a:gd name="T4" fmla="*/ 19 w 28"/>
                  <a:gd name="T5" fmla="*/ 1 h 35"/>
                  <a:gd name="T6" fmla="*/ 12 w 28"/>
                  <a:gd name="T7" fmla="*/ 0 h 35"/>
                  <a:gd name="T8" fmla="*/ 14 w 28"/>
                  <a:gd name="T9" fmla="*/ 3 h 35"/>
                  <a:gd name="T10" fmla="*/ 11 w 28"/>
                  <a:gd name="T11" fmla="*/ 2 h 35"/>
                  <a:gd name="T12" fmla="*/ 12 w 28"/>
                  <a:gd name="T13" fmla="*/ 7 h 35"/>
                  <a:gd name="T14" fmla="*/ 13 w 28"/>
                  <a:gd name="T15" fmla="*/ 11 h 35"/>
                  <a:gd name="T16" fmla="*/ 5 w 28"/>
                  <a:gd name="T17" fmla="*/ 22 h 35"/>
                  <a:gd name="T18" fmla="*/ 10 w 28"/>
                  <a:gd name="T19" fmla="*/ 26 h 35"/>
                  <a:gd name="T20" fmla="*/ 6 w 28"/>
                  <a:gd name="T21" fmla="*/ 24 h 35"/>
                  <a:gd name="T22" fmla="*/ 7 w 28"/>
                  <a:gd name="T23" fmla="*/ 23 h 35"/>
                  <a:gd name="T24" fmla="*/ 3 w 28"/>
                  <a:gd name="T25" fmla="*/ 25 h 35"/>
                  <a:gd name="T26" fmla="*/ 10 w 28"/>
                  <a:gd name="T27" fmla="*/ 30 h 35"/>
                  <a:gd name="T28" fmla="*/ 2 w 28"/>
                  <a:gd name="T29" fmla="*/ 26 h 35"/>
                  <a:gd name="T30" fmla="*/ 5 w 28"/>
                  <a:gd name="T31" fmla="*/ 31 h 35"/>
                  <a:gd name="T32" fmla="*/ 10 w 28"/>
                  <a:gd name="T33" fmla="*/ 32 h 35"/>
                  <a:gd name="T34" fmla="*/ 12 w 28"/>
                  <a:gd name="T35" fmla="*/ 35 h 35"/>
                  <a:gd name="T36" fmla="*/ 10 w 28"/>
                  <a:gd name="T37" fmla="*/ 23 h 35"/>
                  <a:gd name="T38" fmla="*/ 13 w 28"/>
                  <a:gd name="T39" fmla="*/ 25 h 35"/>
                  <a:gd name="T40" fmla="*/ 19 w 28"/>
                  <a:gd name="T41" fmla="*/ 22 h 35"/>
                  <a:gd name="T42" fmla="*/ 14 w 28"/>
                  <a:gd name="T43" fmla="*/ 17 h 35"/>
                  <a:gd name="T44" fmla="*/ 17 w 28"/>
                  <a:gd name="T45" fmla="*/ 17 h 35"/>
                  <a:gd name="T46" fmla="*/ 14 w 28"/>
                  <a:gd name="T47" fmla="*/ 16 h 35"/>
                  <a:gd name="T48" fmla="*/ 19 w 28"/>
                  <a:gd name="T49" fmla="*/ 16 h 35"/>
                  <a:gd name="T50" fmla="*/ 12 w 28"/>
                  <a:gd name="T51" fmla="*/ 12 h 35"/>
                  <a:gd name="T52" fmla="*/ 23 w 28"/>
                  <a:gd name="T53" fmla="*/ 14 h 35"/>
                  <a:gd name="T54" fmla="*/ 19 w 28"/>
                  <a:gd name="T55" fmla="*/ 13 h 35"/>
                  <a:gd name="T56" fmla="*/ 16 w 28"/>
                  <a:gd name="T57" fmla="*/ 11 h 35"/>
                  <a:gd name="T58" fmla="*/ 23 w 28"/>
                  <a:gd name="T59" fmla="*/ 13 h 35"/>
                  <a:gd name="T60" fmla="*/ 19 w 28"/>
                  <a:gd name="T61" fmla="*/ 8 h 35"/>
                  <a:gd name="T62" fmla="*/ 16 w 28"/>
                  <a:gd name="T63" fmla="*/ 8 h 35"/>
                  <a:gd name="T64" fmla="*/ 18 w 28"/>
                  <a:gd name="T65" fmla="*/ 5 h 35"/>
                  <a:gd name="T66" fmla="*/ 24 w 28"/>
                  <a:gd name="T67" fmla="*/ 8 h 35"/>
                  <a:gd name="T68" fmla="*/ 28 w 28"/>
                  <a:gd name="T69" fmla="*/ 8 h 35"/>
                  <a:gd name="T70" fmla="*/ 20 w 28"/>
                  <a:gd name="T71" fmla="*/ 3 h 35"/>
                  <a:gd name="T72" fmla="*/ 26 w 28"/>
                  <a:gd name="T7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35">
                    <a:moveTo>
                      <a:pt x="26" y="3"/>
                    </a:moveTo>
                    <a:cubicBezTo>
                      <a:pt x="24" y="3"/>
                      <a:pt x="22" y="3"/>
                      <a:pt x="23" y="4"/>
                    </a:cubicBezTo>
                    <a:cubicBezTo>
                      <a:pt x="20" y="3"/>
                      <a:pt x="20" y="2"/>
                      <a:pt x="19" y="1"/>
                    </a:cubicBezTo>
                    <a:cubicBezTo>
                      <a:pt x="16" y="2"/>
                      <a:pt x="15" y="1"/>
                      <a:pt x="12" y="0"/>
                    </a:cubicBezTo>
                    <a:cubicBezTo>
                      <a:pt x="11" y="1"/>
                      <a:pt x="15" y="2"/>
                      <a:pt x="14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5" y="7"/>
                      <a:pt x="12" y="7"/>
                    </a:cubicBezTo>
                    <a:cubicBezTo>
                      <a:pt x="10" y="8"/>
                      <a:pt x="12" y="9"/>
                      <a:pt x="13" y="11"/>
                    </a:cubicBezTo>
                    <a:cubicBezTo>
                      <a:pt x="9" y="14"/>
                      <a:pt x="10" y="19"/>
                      <a:pt x="5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6"/>
                      <a:pt x="6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10" y="30"/>
                    </a:cubicBezTo>
                    <a:cubicBezTo>
                      <a:pt x="4" y="26"/>
                      <a:pt x="9" y="31"/>
                      <a:pt x="2" y="26"/>
                    </a:cubicBezTo>
                    <a:cubicBezTo>
                      <a:pt x="0" y="26"/>
                      <a:pt x="7" y="30"/>
                      <a:pt x="5" y="31"/>
                    </a:cubicBezTo>
                    <a:cubicBezTo>
                      <a:pt x="9" y="33"/>
                      <a:pt x="8" y="31"/>
                      <a:pt x="10" y="32"/>
                    </a:cubicBezTo>
                    <a:cubicBezTo>
                      <a:pt x="13" y="35"/>
                      <a:pt x="8" y="33"/>
                      <a:pt x="12" y="35"/>
                    </a:cubicBezTo>
                    <a:cubicBezTo>
                      <a:pt x="15" y="35"/>
                      <a:pt x="10" y="27"/>
                      <a:pt x="10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2"/>
                      <a:pt x="12" y="20"/>
                      <a:pt x="19" y="22"/>
                    </a:cubicBezTo>
                    <a:cubicBezTo>
                      <a:pt x="15" y="20"/>
                      <a:pt x="22" y="21"/>
                      <a:pt x="14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8" y="17"/>
                      <a:pt x="19" y="16"/>
                    </a:cubicBezTo>
                    <a:cubicBezTo>
                      <a:pt x="15" y="15"/>
                      <a:pt x="14" y="14"/>
                      <a:pt x="12" y="12"/>
                    </a:cubicBezTo>
                    <a:cubicBezTo>
                      <a:pt x="16" y="13"/>
                      <a:pt x="20" y="14"/>
                      <a:pt x="23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17" y="11"/>
                      <a:pt x="16" y="11"/>
                    </a:cubicBezTo>
                    <a:cubicBezTo>
                      <a:pt x="16" y="10"/>
                      <a:pt x="21" y="12"/>
                      <a:pt x="23" y="13"/>
                    </a:cubicBezTo>
                    <a:cubicBezTo>
                      <a:pt x="25" y="12"/>
                      <a:pt x="16" y="8"/>
                      <a:pt x="1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9" y="6"/>
                      <a:pt x="18" y="5"/>
                    </a:cubicBezTo>
                    <a:cubicBezTo>
                      <a:pt x="24" y="5"/>
                      <a:pt x="22" y="7"/>
                      <a:pt x="24" y="8"/>
                    </a:cubicBezTo>
                    <a:cubicBezTo>
                      <a:pt x="26" y="8"/>
                      <a:pt x="26" y="8"/>
                      <a:pt x="28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6" y="5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7" name="Freeform 203"/>
              <p:cNvSpPr>
                <a:spLocks/>
              </p:cNvSpPr>
              <p:nvPr/>
            </p:nvSpPr>
            <p:spPr bwMode="auto">
              <a:xfrm>
                <a:off x="5322" y="28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8" name="Freeform 204"/>
              <p:cNvSpPr>
                <a:spLocks/>
              </p:cNvSpPr>
              <p:nvPr/>
            </p:nvSpPr>
            <p:spPr bwMode="auto">
              <a:xfrm>
                <a:off x="5320" y="282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3" name="Group 406"/>
            <p:cNvGrpSpPr>
              <a:grpSpLocks/>
            </p:cNvGrpSpPr>
            <p:nvPr/>
          </p:nvGrpSpPr>
          <p:grpSpPr bwMode="auto">
            <a:xfrm>
              <a:off x="4604" y="2603"/>
              <a:ext cx="733" cy="589"/>
              <a:chOff x="4604" y="2603"/>
              <a:chExt cx="733" cy="589"/>
            </a:xfrm>
          </p:grpSpPr>
          <p:sp>
            <p:nvSpPr>
              <p:cNvPr id="259" name="Rectangle 206"/>
              <p:cNvSpPr>
                <a:spLocks noChangeArrowheads="1"/>
              </p:cNvSpPr>
              <p:nvPr/>
            </p:nvSpPr>
            <p:spPr bwMode="auto">
              <a:xfrm>
                <a:off x="5308" y="283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0" name="Freeform 207"/>
              <p:cNvSpPr>
                <a:spLocks/>
              </p:cNvSpPr>
              <p:nvPr/>
            </p:nvSpPr>
            <p:spPr bwMode="auto">
              <a:xfrm>
                <a:off x="5317" y="283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1" name="Freeform 208"/>
              <p:cNvSpPr>
                <a:spLocks/>
              </p:cNvSpPr>
              <p:nvPr/>
            </p:nvSpPr>
            <p:spPr bwMode="auto">
              <a:xfrm>
                <a:off x="5315" y="2842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2" name="Freeform 209"/>
              <p:cNvSpPr>
                <a:spLocks/>
              </p:cNvSpPr>
              <p:nvPr/>
            </p:nvSpPr>
            <p:spPr bwMode="auto">
              <a:xfrm>
                <a:off x="5321" y="282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3" name="Freeform 210"/>
              <p:cNvSpPr>
                <a:spLocks/>
              </p:cNvSpPr>
              <p:nvPr/>
            </p:nvSpPr>
            <p:spPr bwMode="auto">
              <a:xfrm>
                <a:off x="5304" y="2812"/>
                <a:ext cx="20" cy="14"/>
              </a:xfrm>
              <a:custGeom>
                <a:avLst/>
                <a:gdLst>
                  <a:gd name="T0" fmla="*/ 4 w 25"/>
                  <a:gd name="T1" fmla="*/ 2 h 18"/>
                  <a:gd name="T2" fmla="*/ 2 w 25"/>
                  <a:gd name="T3" fmla="*/ 5 h 18"/>
                  <a:gd name="T4" fmla="*/ 13 w 25"/>
                  <a:gd name="T5" fmla="*/ 6 h 18"/>
                  <a:gd name="T6" fmla="*/ 3 w 25"/>
                  <a:gd name="T7" fmla="*/ 6 h 18"/>
                  <a:gd name="T8" fmla="*/ 10 w 25"/>
                  <a:gd name="T9" fmla="*/ 12 h 18"/>
                  <a:gd name="T10" fmla="*/ 6 w 25"/>
                  <a:gd name="T11" fmla="*/ 12 h 18"/>
                  <a:gd name="T12" fmla="*/ 17 w 25"/>
                  <a:gd name="T13" fmla="*/ 14 h 18"/>
                  <a:gd name="T14" fmla="*/ 5 w 25"/>
                  <a:gd name="T15" fmla="*/ 14 h 18"/>
                  <a:gd name="T16" fmla="*/ 5 w 25"/>
                  <a:gd name="T17" fmla="*/ 13 h 18"/>
                  <a:gd name="T18" fmla="*/ 8 w 25"/>
                  <a:gd name="T19" fmla="*/ 16 h 18"/>
                  <a:gd name="T20" fmla="*/ 14 w 25"/>
                  <a:gd name="T21" fmla="*/ 18 h 18"/>
                  <a:gd name="T22" fmla="*/ 19 w 25"/>
                  <a:gd name="T23" fmla="*/ 18 h 18"/>
                  <a:gd name="T24" fmla="*/ 16 w 25"/>
                  <a:gd name="T25" fmla="*/ 15 h 18"/>
                  <a:gd name="T26" fmla="*/ 20 w 25"/>
                  <a:gd name="T27" fmla="*/ 16 h 18"/>
                  <a:gd name="T28" fmla="*/ 17 w 25"/>
                  <a:gd name="T29" fmla="*/ 15 h 18"/>
                  <a:gd name="T30" fmla="*/ 21 w 25"/>
                  <a:gd name="T31" fmla="*/ 14 h 18"/>
                  <a:gd name="T32" fmla="*/ 17 w 25"/>
                  <a:gd name="T33" fmla="*/ 12 h 18"/>
                  <a:gd name="T34" fmla="*/ 18 w 25"/>
                  <a:gd name="T35" fmla="*/ 13 h 18"/>
                  <a:gd name="T36" fmla="*/ 13 w 25"/>
                  <a:gd name="T37" fmla="*/ 11 h 18"/>
                  <a:gd name="T38" fmla="*/ 19 w 25"/>
                  <a:gd name="T39" fmla="*/ 11 h 18"/>
                  <a:gd name="T40" fmla="*/ 15 w 25"/>
                  <a:gd name="T41" fmla="*/ 11 h 18"/>
                  <a:gd name="T42" fmla="*/ 20 w 25"/>
                  <a:gd name="T43" fmla="*/ 6 h 18"/>
                  <a:gd name="T44" fmla="*/ 17 w 25"/>
                  <a:gd name="T45" fmla="*/ 6 h 18"/>
                  <a:gd name="T46" fmla="*/ 20 w 25"/>
                  <a:gd name="T47" fmla="*/ 8 h 18"/>
                  <a:gd name="T48" fmla="*/ 10 w 25"/>
                  <a:gd name="T49" fmla="*/ 8 h 18"/>
                  <a:gd name="T50" fmla="*/ 18 w 25"/>
                  <a:gd name="T51" fmla="*/ 5 h 18"/>
                  <a:gd name="T52" fmla="*/ 16 w 25"/>
                  <a:gd name="T53" fmla="*/ 2 h 18"/>
                  <a:gd name="T54" fmla="*/ 18 w 25"/>
                  <a:gd name="T55" fmla="*/ 2 h 18"/>
                  <a:gd name="T56" fmla="*/ 14 w 25"/>
                  <a:gd name="T57" fmla="*/ 1 h 18"/>
                  <a:gd name="T58" fmla="*/ 13 w 25"/>
                  <a:gd name="T59" fmla="*/ 1 h 18"/>
                  <a:gd name="T60" fmla="*/ 10 w 25"/>
                  <a:gd name="T61" fmla="*/ 1 h 18"/>
                  <a:gd name="T62" fmla="*/ 12 w 25"/>
                  <a:gd name="T63" fmla="*/ 1 h 18"/>
                  <a:gd name="T64" fmla="*/ 5 w 25"/>
                  <a:gd name="T65" fmla="*/ 1 h 18"/>
                  <a:gd name="T66" fmla="*/ 9 w 25"/>
                  <a:gd name="T67" fmla="*/ 2 h 18"/>
                  <a:gd name="T68" fmla="*/ 4 w 25"/>
                  <a:gd name="T6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18">
                    <a:moveTo>
                      <a:pt x="4" y="2"/>
                    </a:moveTo>
                    <a:cubicBezTo>
                      <a:pt x="0" y="4"/>
                      <a:pt x="3" y="4"/>
                      <a:pt x="2" y="5"/>
                    </a:cubicBezTo>
                    <a:cubicBezTo>
                      <a:pt x="5" y="6"/>
                      <a:pt x="12" y="4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8"/>
                      <a:pt x="2" y="10"/>
                      <a:pt x="10" y="12"/>
                    </a:cubicBezTo>
                    <a:cubicBezTo>
                      <a:pt x="9" y="12"/>
                      <a:pt x="8" y="12"/>
                      <a:pt x="6" y="12"/>
                    </a:cubicBezTo>
                    <a:cubicBezTo>
                      <a:pt x="7" y="13"/>
                      <a:pt x="20" y="13"/>
                      <a:pt x="17" y="14"/>
                    </a:cubicBezTo>
                    <a:cubicBezTo>
                      <a:pt x="11" y="12"/>
                      <a:pt x="11" y="14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8" y="16"/>
                      <a:pt x="8" y="16"/>
                    </a:cubicBezTo>
                    <a:cubicBezTo>
                      <a:pt x="10" y="17"/>
                      <a:pt x="14" y="17"/>
                      <a:pt x="14" y="18"/>
                    </a:cubicBezTo>
                    <a:cubicBezTo>
                      <a:pt x="14" y="17"/>
                      <a:pt x="17" y="18"/>
                      <a:pt x="19" y="18"/>
                    </a:cubicBezTo>
                    <a:cubicBezTo>
                      <a:pt x="17" y="17"/>
                      <a:pt x="19" y="17"/>
                      <a:pt x="16" y="15"/>
                    </a:cubicBezTo>
                    <a:cubicBezTo>
                      <a:pt x="19" y="15"/>
                      <a:pt x="17" y="16"/>
                      <a:pt x="20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4"/>
                      <a:pt x="20" y="16"/>
                      <a:pt x="21" y="14"/>
                    </a:cubicBezTo>
                    <a:cubicBezTo>
                      <a:pt x="19" y="14"/>
                      <a:pt x="17" y="13"/>
                      <a:pt x="17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2"/>
                      <a:pt x="19" y="11"/>
                      <a:pt x="13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25" y="8"/>
                      <a:pt x="20" y="6"/>
                    </a:cubicBezTo>
                    <a:cubicBezTo>
                      <a:pt x="19" y="7"/>
                      <a:pt x="17" y="6"/>
                      <a:pt x="17" y="6"/>
                    </a:cubicBezTo>
                    <a:cubicBezTo>
                      <a:pt x="14" y="7"/>
                      <a:pt x="19" y="7"/>
                      <a:pt x="20" y="8"/>
                    </a:cubicBezTo>
                    <a:cubicBezTo>
                      <a:pt x="16" y="8"/>
                      <a:pt x="12" y="7"/>
                      <a:pt x="10" y="8"/>
                    </a:cubicBezTo>
                    <a:cubicBezTo>
                      <a:pt x="14" y="7"/>
                      <a:pt x="10" y="7"/>
                      <a:pt x="18" y="5"/>
                    </a:cubicBezTo>
                    <a:cubicBezTo>
                      <a:pt x="19" y="4"/>
                      <a:pt x="14" y="4"/>
                      <a:pt x="16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3"/>
                      <a:pt x="20" y="0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5" y="1"/>
                      <a:pt x="8" y="1"/>
                      <a:pt x="9" y="2"/>
                    </a:cubicBezTo>
                    <a:cubicBezTo>
                      <a:pt x="7" y="2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4" name="Freeform 211"/>
              <p:cNvSpPr>
                <a:spLocks/>
              </p:cNvSpPr>
              <p:nvPr/>
            </p:nvSpPr>
            <p:spPr bwMode="auto">
              <a:xfrm>
                <a:off x="5318" y="28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5" name="Freeform 212"/>
              <p:cNvSpPr>
                <a:spLocks/>
              </p:cNvSpPr>
              <p:nvPr/>
            </p:nvSpPr>
            <p:spPr bwMode="auto">
              <a:xfrm>
                <a:off x="5298" y="2802"/>
                <a:ext cx="24" cy="10"/>
              </a:xfrm>
              <a:custGeom>
                <a:avLst/>
                <a:gdLst>
                  <a:gd name="T0" fmla="*/ 16 w 30"/>
                  <a:gd name="T1" fmla="*/ 7 h 12"/>
                  <a:gd name="T2" fmla="*/ 21 w 30"/>
                  <a:gd name="T3" fmla="*/ 5 h 12"/>
                  <a:gd name="T4" fmla="*/ 12 w 30"/>
                  <a:gd name="T5" fmla="*/ 9 h 12"/>
                  <a:gd name="T6" fmla="*/ 10 w 30"/>
                  <a:gd name="T7" fmla="*/ 8 h 12"/>
                  <a:gd name="T8" fmla="*/ 18 w 30"/>
                  <a:gd name="T9" fmla="*/ 4 h 12"/>
                  <a:gd name="T10" fmla="*/ 19 w 30"/>
                  <a:gd name="T11" fmla="*/ 2 h 12"/>
                  <a:gd name="T12" fmla="*/ 13 w 30"/>
                  <a:gd name="T13" fmla="*/ 5 h 12"/>
                  <a:gd name="T14" fmla="*/ 10 w 30"/>
                  <a:gd name="T15" fmla="*/ 5 h 12"/>
                  <a:gd name="T16" fmla="*/ 12 w 30"/>
                  <a:gd name="T17" fmla="*/ 4 h 12"/>
                  <a:gd name="T18" fmla="*/ 17 w 30"/>
                  <a:gd name="T19" fmla="*/ 1 h 12"/>
                  <a:gd name="T20" fmla="*/ 2 w 30"/>
                  <a:gd name="T21" fmla="*/ 6 h 12"/>
                  <a:gd name="T22" fmla="*/ 3 w 30"/>
                  <a:gd name="T23" fmla="*/ 6 h 12"/>
                  <a:gd name="T24" fmla="*/ 9 w 30"/>
                  <a:gd name="T25" fmla="*/ 2 h 12"/>
                  <a:gd name="T26" fmla="*/ 8 w 30"/>
                  <a:gd name="T27" fmla="*/ 4 h 12"/>
                  <a:gd name="T28" fmla="*/ 4 w 30"/>
                  <a:gd name="T29" fmla="*/ 6 h 12"/>
                  <a:gd name="T30" fmla="*/ 7 w 30"/>
                  <a:gd name="T31" fmla="*/ 12 h 12"/>
                  <a:gd name="T32" fmla="*/ 7 w 30"/>
                  <a:gd name="T33" fmla="*/ 11 h 12"/>
                  <a:gd name="T34" fmla="*/ 12 w 30"/>
                  <a:gd name="T35" fmla="*/ 11 h 12"/>
                  <a:gd name="T36" fmla="*/ 18 w 30"/>
                  <a:gd name="T37" fmla="*/ 8 h 12"/>
                  <a:gd name="T38" fmla="*/ 16 w 30"/>
                  <a:gd name="T39" fmla="*/ 9 h 12"/>
                  <a:gd name="T40" fmla="*/ 22 w 30"/>
                  <a:gd name="T41" fmla="*/ 7 h 12"/>
                  <a:gd name="T42" fmla="*/ 26 w 30"/>
                  <a:gd name="T43" fmla="*/ 8 h 12"/>
                  <a:gd name="T44" fmla="*/ 25 w 30"/>
                  <a:gd name="T45" fmla="*/ 4 h 12"/>
                  <a:gd name="T46" fmla="*/ 16 w 30"/>
                  <a:gd name="T4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12">
                    <a:moveTo>
                      <a:pt x="16" y="7"/>
                    </a:moveTo>
                    <a:cubicBezTo>
                      <a:pt x="17" y="6"/>
                      <a:pt x="20" y="6"/>
                      <a:pt x="21" y="5"/>
                    </a:cubicBezTo>
                    <a:cubicBezTo>
                      <a:pt x="18" y="5"/>
                      <a:pt x="16" y="8"/>
                      <a:pt x="12" y="9"/>
                    </a:cubicBezTo>
                    <a:cubicBezTo>
                      <a:pt x="14" y="7"/>
                      <a:pt x="10" y="8"/>
                      <a:pt x="10" y="8"/>
                    </a:cubicBezTo>
                    <a:cubicBezTo>
                      <a:pt x="12" y="7"/>
                      <a:pt x="17" y="5"/>
                      <a:pt x="18" y="4"/>
                    </a:cubicBezTo>
                    <a:cubicBezTo>
                      <a:pt x="16" y="5"/>
                      <a:pt x="19" y="3"/>
                      <a:pt x="19" y="2"/>
                    </a:cubicBezTo>
                    <a:cubicBezTo>
                      <a:pt x="16" y="5"/>
                      <a:pt x="16" y="2"/>
                      <a:pt x="13" y="5"/>
                    </a:cubicBezTo>
                    <a:cubicBezTo>
                      <a:pt x="10" y="6"/>
                      <a:pt x="8" y="6"/>
                      <a:pt x="10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3"/>
                      <a:pt x="14" y="3"/>
                      <a:pt x="17" y="1"/>
                    </a:cubicBezTo>
                    <a:cubicBezTo>
                      <a:pt x="11" y="2"/>
                      <a:pt x="10" y="0"/>
                      <a:pt x="2" y="6"/>
                    </a:cubicBezTo>
                    <a:cubicBezTo>
                      <a:pt x="0" y="7"/>
                      <a:pt x="2" y="6"/>
                      <a:pt x="3" y="6"/>
                    </a:cubicBezTo>
                    <a:cubicBezTo>
                      <a:pt x="4" y="4"/>
                      <a:pt x="7" y="3"/>
                      <a:pt x="9" y="2"/>
                    </a:cubicBezTo>
                    <a:cubicBezTo>
                      <a:pt x="8" y="4"/>
                      <a:pt x="11" y="3"/>
                      <a:pt x="8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5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0"/>
                      <a:pt x="10" y="11"/>
                      <a:pt x="12" y="11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8" y="9"/>
                      <a:pt x="16" y="9"/>
                    </a:cubicBezTo>
                    <a:cubicBezTo>
                      <a:pt x="19" y="9"/>
                      <a:pt x="20" y="8"/>
                      <a:pt x="22" y="7"/>
                    </a:cubicBezTo>
                    <a:cubicBezTo>
                      <a:pt x="24" y="8"/>
                      <a:pt x="22" y="9"/>
                      <a:pt x="26" y="8"/>
                    </a:cubicBezTo>
                    <a:cubicBezTo>
                      <a:pt x="30" y="5"/>
                      <a:pt x="21" y="8"/>
                      <a:pt x="25" y="4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6" name="Freeform 213"/>
              <p:cNvSpPr>
                <a:spLocks/>
              </p:cNvSpPr>
              <p:nvPr/>
            </p:nvSpPr>
            <p:spPr bwMode="auto">
              <a:xfrm>
                <a:off x="5313" y="28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7" name="Freeform 214"/>
              <p:cNvSpPr>
                <a:spLocks/>
              </p:cNvSpPr>
              <p:nvPr/>
            </p:nvSpPr>
            <p:spPr bwMode="auto">
              <a:xfrm>
                <a:off x="5304" y="2811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8" name="Freeform 215"/>
              <p:cNvSpPr>
                <a:spLocks/>
              </p:cNvSpPr>
              <p:nvPr/>
            </p:nvSpPr>
            <p:spPr bwMode="auto">
              <a:xfrm>
                <a:off x="5310" y="28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9" name="Freeform 216"/>
              <p:cNvSpPr>
                <a:spLocks/>
              </p:cNvSpPr>
              <p:nvPr/>
            </p:nvSpPr>
            <p:spPr bwMode="auto">
              <a:xfrm>
                <a:off x="5297" y="2800"/>
                <a:ext cx="10" cy="7"/>
              </a:xfrm>
              <a:custGeom>
                <a:avLst/>
                <a:gdLst>
                  <a:gd name="T0" fmla="*/ 0 w 12"/>
                  <a:gd name="T1" fmla="*/ 6 h 8"/>
                  <a:gd name="T2" fmla="*/ 2 w 12"/>
                  <a:gd name="T3" fmla="*/ 8 h 8"/>
                  <a:gd name="T4" fmla="*/ 12 w 12"/>
                  <a:gd name="T5" fmla="*/ 1 h 8"/>
                  <a:gd name="T6" fmla="*/ 5 w 12"/>
                  <a:gd name="T7" fmla="*/ 4 h 8"/>
                  <a:gd name="T8" fmla="*/ 4 w 12"/>
                  <a:gd name="T9" fmla="*/ 3 h 8"/>
                  <a:gd name="T10" fmla="*/ 0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cubicBezTo>
                      <a:pt x="1" y="6"/>
                      <a:pt x="4" y="5"/>
                      <a:pt x="2" y="8"/>
                    </a:cubicBezTo>
                    <a:cubicBezTo>
                      <a:pt x="6" y="6"/>
                      <a:pt x="8" y="3"/>
                      <a:pt x="12" y="1"/>
                    </a:cubicBezTo>
                    <a:cubicBezTo>
                      <a:pt x="12" y="0"/>
                      <a:pt x="6" y="4"/>
                      <a:pt x="5" y="4"/>
                    </a:cubicBezTo>
                    <a:cubicBezTo>
                      <a:pt x="8" y="2"/>
                      <a:pt x="3" y="4"/>
                      <a:pt x="4" y="3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0" name="Freeform 217"/>
              <p:cNvSpPr>
                <a:spLocks/>
              </p:cNvSpPr>
              <p:nvPr/>
            </p:nvSpPr>
            <p:spPr bwMode="auto">
              <a:xfrm>
                <a:off x="5287" y="2776"/>
                <a:ext cx="24" cy="28"/>
              </a:xfrm>
              <a:custGeom>
                <a:avLst/>
                <a:gdLst>
                  <a:gd name="T0" fmla="*/ 21 w 29"/>
                  <a:gd name="T1" fmla="*/ 23 h 34"/>
                  <a:gd name="T2" fmla="*/ 19 w 29"/>
                  <a:gd name="T3" fmla="*/ 22 h 34"/>
                  <a:gd name="T4" fmla="*/ 21 w 29"/>
                  <a:gd name="T5" fmla="*/ 21 h 34"/>
                  <a:gd name="T6" fmla="*/ 22 w 29"/>
                  <a:gd name="T7" fmla="*/ 18 h 34"/>
                  <a:gd name="T8" fmla="*/ 20 w 29"/>
                  <a:gd name="T9" fmla="*/ 20 h 34"/>
                  <a:gd name="T10" fmla="*/ 17 w 29"/>
                  <a:gd name="T11" fmla="*/ 19 h 34"/>
                  <a:gd name="T12" fmla="*/ 13 w 29"/>
                  <a:gd name="T13" fmla="*/ 22 h 34"/>
                  <a:gd name="T14" fmla="*/ 18 w 29"/>
                  <a:gd name="T15" fmla="*/ 15 h 34"/>
                  <a:gd name="T16" fmla="*/ 10 w 29"/>
                  <a:gd name="T17" fmla="*/ 23 h 34"/>
                  <a:gd name="T18" fmla="*/ 10 w 29"/>
                  <a:gd name="T19" fmla="*/ 18 h 34"/>
                  <a:gd name="T20" fmla="*/ 11 w 29"/>
                  <a:gd name="T21" fmla="*/ 18 h 34"/>
                  <a:gd name="T22" fmla="*/ 10 w 29"/>
                  <a:gd name="T23" fmla="*/ 17 h 34"/>
                  <a:gd name="T24" fmla="*/ 14 w 29"/>
                  <a:gd name="T25" fmla="*/ 13 h 34"/>
                  <a:gd name="T26" fmla="*/ 11 w 29"/>
                  <a:gd name="T27" fmla="*/ 11 h 34"/>
                  <a:gd name="T28" fmla="*/ 13 w 29"/>
                  <a:gd name="T29" fmla="*/ 9 h 34"/>
                  <a:gd name="T30" fmla="*/ 7 w 29"/>
                  <a:gd name="T31" fmla="*/ 9 h 34"/>
                  <a:gd name="T32" fmla="*/ 7 w 29"/>
                  <a:gd name="T33" fmla="*/ 8 h 34"/>
                  <a:gd name="T34" fmla="*/ 8 w 29"/>
                  <a:gd name="T35" fmla="*/ 7 h 34"/>
                  <a:gd name="T36" fmla="*/ 8 w 29"/>
                  <a:gd name="T37" fmla="*/ 21 h 34"/>
                  <a:gd name="T38" fmla="*/ 9 w 29"/>
                  <a:gd name="T39" fmla="*/ 21 h 34"/>
                  <a:gd name="T40" fmla="*/ 7 w 29"/>
                  <a:gd name="T41" fmla="*/ 19 h 34"/>
                  <a:gd name="T42" fmla="*/ 3 w 29"/>
                  <a:gd name="T43" fmla="*/ 14 h 34"/>
                  <a:gd name="T44" fmla="*/ 4 w 29"/>
                  <a:gd name="T45" fmla="*/ 14 h 34"/>
                  <a:gd name="T46" fmla="*/ 8 w 29"/>
                  <a:gd name="T47" fmla="*/ 19 h 34"/>
                  <a:gd name="T48" fmla="*/ 7 w 29"/>
                  <a:gd name="T49" fmla="*/ 16 h 34"/>
                  <a:gd name="T50" fmla="*/ 12 w 29"/>
                  <a:gd name="T51" fmla="*/ 19 h 34"/>
                  <a:gd name="T52" fmla="*/ 7 w 29"/>
                  <a:gd name="T53" fmla="*/ 12 h 34"/>
                  <a:gd name="T54" fmla="*/ 9 w 29"/>
                  <a:gd name="T55" fmla="*/ 12 h 34"/>
                  <a:gd name="T56" fmla="*/ 2 w 29"/>
                  <a:gd name="T57" fmla="*/ 6 h 34"/>
                  <a:gd name="T58" fmla="*/ 1 w 29"/>
                  <a:gd name="T59" fmla="*/ 19 h 34"/>
                  <a:gd name="T60" fmla="*/ 5 w 29"/>
                  <a:gd name="T61" fmla="*/ 16 h 34"/>
                  <a:gd name="T62" fmla="*/ 2 w 29"/>
                  <a:gd name="T63" fmla="*/ 21 h 34"/>
                  <a:gd name="T64" fmla="*/ 5 w 29"/>
                  <a:gd name="T65" fmla="*/ 16 h 34"/>
                  <a:gd name="T66" fmla="*/ 3 w 29"/>
                  <a:gd name="T67" fmla="*/ 21 h 34"/>
                  <a:gd name="T68" fmla="*/ 6 w 29"/>
                  <a:gd name="T69" fmla="*/ 17 h 34"/>
                  <a:gd name="T70" fmla="*/ 2 w 29"/>
                  <a:gd name="T71" fmla="*/ 23 h 34"/>
                  <a:gd name="T72" fmla="*/ 12 w 29"/>
                  <a:gd name="T73" fmla="*/ 28 h 34"/>
                  <a:gd name="T74" fmla="*/ 15 w 29"/>
                  <a:gd name="T75" fmla="*/ 24 h 34"/>
                  <a:gd name="T76" fmla="*/ 18 w 29"/>
                  <a:gd name="T77" fmla="*/ 28 h 34"/>
                  <a:gd name="T78" fmla="*/ 21 w 29"/>
                  <a:gd name="T79" fmla="*/ 26 h 34"/>
                  <a:gd name="T80" fmla="*/ 14 w 29"/>
                  <a:gd name="T81" fmla="*/ 31 h 34"/>
                  <a:gd name="T82" fmla="*/ 15 w 29"/>
                  <a:gd name="T83" fmla="*/ 32 h 34"/>
                  <a:gd name="T84" fmla="*/ 16 w 29"/>
                  <a:gd name="T85" fmla="*/ 30 h 34"/>
                  <a:gd name="T86" fmla="*/ 16 w 29"/>
                  <a:gd name="T87" fmla="*/ 32 h 34"/>
                  <a:gd name="T88" fmla="*/ 24 w 29"/>
                  <a:gd name="T89" fmla="*/ 24 h 34"/>
                  <a:gd name="T90" fmla="*/ 25 w 29"/>
                  <a:gd name="T91" fmla="*/ 18 h 34"/>
                  <a:gd name="T92" fmla="*/ 21 w 29"/>
                  <a:gd name="T9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" h="34">
                    <a:moveTo>
                      <a:pt x="21" y="23"/>
                    </a:moveTo>
                    <a:cubicBezTo>
                      <a:pt x="20" y="22"/>
                      <a:pt x="18" y="24"/>
                      <a:pt x="19" y="22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5" y="17"/>
                      <a:pt x="20" y="21"/>
                      <a:pt x="22" y="1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17" y="22"/>
                      <a:pt x="17" y="19"/>
                    </a:cubicBezTo>
                    <a:cubicBezTo>
                      <a:pt x="16" y="19"/>
                      <a:pt x="16" y="19"/>
                      <a:pt x="13" y="22"/>
                    </a:cubicBezTo>
                    <a:cubicBezTo>
                      <a:pt x="16" y="18"/>
                      <a:pt x="16" y="18"/>
                      <a:pt x="18" y="15"/>
                    </a:cubicBezTo>
                    <a:cubicBezTo>
                      <a:pt x="16" y="16"/>
                      <a:pt x="13" y="20"/>
                      <a:pt x="10" y="23"/>
                    </a:cubicBezTo>
                    <a:cubicBezTo>
                      <a:pt x="13" y="17"/>
                      <a:pt x="8" y="22"/>
                      <a:pt x="10" y="18"/>
                    </a:cubicBezTo>
                    <a:cubicBezTo>
                      <a:pt x="11" y="18"/>
                      <a:pt x="12" y="17"/>
                      <a:pt x="11" y="18"/>
                    </a:cubicBezTo>
                    <a:cubicBezTo>
                      <a:pt x="15" y="13"/>
                      <a:pt x="10" y="18"/>
                      <a:pt x="10" y="1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0" y="15"/>
                      <a:pt x="11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9" y="11"/>
                      <a:pt x="9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34"/>
                      <a:pt x="8" y="15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5" y="0"/>
                      <a:pt x="6" y="16"/>
                      <a:pt x="3" y="14"/>
                    </a:cubicBezTo>
                    <a:cubicBezTo>
                      <a:pt x="9" y="22"/>
                      <a:pt x="1" y="11"/>
                      <a:pt x="4" y="14"/>
                    </a:cubicBezTo>
                    <a:cubicBezTo>
                      <a:pt x="7" y="16"/>
                      <a:pt x="5" y="16"/>
                      <a:pt x="8" y="19"/>
                    </a:cubicBezTo>
                    <a:cubicBezTo>
                      <a:pt x="5" y="15"/>
                      <a:pt x="8" y="17"/>
                      <a:pt x="7" y="16"/>
                    </a:cubicBezTo>
                    <a:cubicBezTo>
                      <a:pt x="10" y="19"/>
                      <a:pt x="8" y="15"/>
                      <a:pt x="12" y="1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4" y="7"/>
                      <a:pt x="2" y="6"/>
                    </a:cubicBezTo>
                    <a:cubicBezTo>
                      <a:pt x="4" y="12"/>
                      <a:pt x="0" y="5"/>
                      <a:pt x="1" y="19"/>
                    </a:cubicBezTo>
                    <a:cubicBezTo>
                      <a:pt x="5" y="14"/>
                      <a:pt x="2" y="20"/>
                      <a:pt x="5" y="1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4" y="18"/>
                      <a:pt x="5" y="16"/>
                    </a:cubicBezTo>
                    <a:cubicBezTo>
                      <a:pt x="6" y="16"/>
                      <a:pt x="4" y="19"/>
                      <a:pt x="3" y="21"/>
                    </a:cubicBezTo>
                    <a:cubicBezTo>
                      <a:pt x="3" y="22"/>
                      <a:pt x="4" y="20"/>
                      <a:pt x="6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12" y="22"/>
                      <a:pt x="12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7"/>
                      <a:pt x="24" y="20"/>
                      <a:pt x="18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7"/>
                      <a:pt x="16" y="30"/>
                      <a:pt x="14" y="31"/>
                    </a:cubicBezTo>
                    <a:cubicBezTo>
                      <a:pt x="15" y="31"/>
                      <a:pt x="14" y="32"/>
                      <a:pt x="15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8"/>
                      <a:pt x="18" y="30"/>
                      <a:pt x="16" y="32"/>
                    </a:cubicBezTo>
                    <a:cubicBezTo>
                      <a:pt x="20" y="30"/>
                      <a:pt x="22" y="27"/>
                      <a:pt x="24" y="24"/>
                    </a:cubicBezTo>
                    <a:cubicBezTo>
                      <a:pt x="17" y="28"/>
                      <a:pt x="29" y="18"/>
                      <a:pt x="25" y="18"/>
                    </a:cubicBezTo>
                    <a:cubicBezTo>
                      <a:pt x="23" y="19"/>
                      <a:pt x="22" y="21"/>
                      <a:pt x="21" y="2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1" name="Freeform 218"/>
              <p:cNvSpPr>
                <a:spLocks/>
              </p:cNvSpPr>
              <p:nvPr/>
            </p:nvSpPr>
            <p:spPr bwMode="auto">
              <a:xfrm>
                <a:off x="5297" y="280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2" name="Freeform 219"/>
              <p:cNvSpPr>
                <a:spLocks/>
              </p:cNvSpPr>
              <p:nvPr/>
            </p:nvSpPr>
            <p:spPr bwMode="auto">
              <a:xfrm>
                <a:off x="5295" y="2785"/>
                <a:ext cx="0" cy="1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3" name="Rectangle 220"/>
              <p:cNvSpPr>
                <a:spLocks noChangeArrowheads="1"/>
              </p:cNvSpPr>
              <p:nvPr/>
            </p:nvSpPr>
            <p:spPr bwMode="auto">
              <a:xfrm>
                <a:off x="5300" y="280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4" name="Freeform 221"/>
              <p:cNvSpPr>
                <a:spLocks/>
              </p:cNvSpPr>
              <p:nvPr/>
            </p:nvSpPr>
            <p:spPr bwMode="auto">
              <a:xfrm>
                <a:off x="5306" y="279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5" name="Freeform 222"/>
              <p:cNvSpPr>
                <a:spLocks/>
              </p:cNvSpPr>
              <p:nvPr/>
            </p:nvSpPr>
            <p:spPr bwMode="auto">
              <a:xfrm>
                <a:off x="5299" y="278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6" name="Freeform 223"/>
              <p:cNvSpPr>
                <a:spLocks/>
              </p:cNvSpPr>
              <p:nvPr/>
            </p:nvSpPr>
            <p:spPr bwMode="auto">
              <a:xfrm>
                <a:off x="5308" y="2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7" name="Freeform 224"/>
              <p:cNvSpPr>
                <a:spLocks/>
              </p:cNvSpPr>
              <p:nvPr/>
            </p:nvSpPr>
            <p:spPr bwMode="auto">
              <a:xfrm>
                <a:off x="5290" y="2745"/>
                <a:ext cx="30" cy="44"/>
              </a:xfrm>
              <a:custGeom>
                <a:avLst/>
                <a:gdLst>
                  <a:gd name="T0" fmla="*/ 23 w 36"/>
                  <a:gd name="T1" fmla="*/ 2 h 53"/>
                  <a:gd name="T2" fmla="*/ 16 w 36"/>
                  <a:gd name="T3" fmla="*/ 1 h 53"/>
                  <a:gd name="T4" fmla="*/ 13 w 36"/>
                  <a:gd name="T5" fmla="*/ 2 h 53"/>
                  <a:gd name="T6" fmla="*/ 16 w 36"/>
                  <a:gd name="T7" fmla="*/ 5 h 53"/>
                  <a:gd name="T8" fmla="*/ 16 w 36"/>
                  <a:gd name="T9" fmla="*/ 10 h 53"/>
                  <a:gd name="T10" fmla="*/ 13 w 36"/>
                  <a:gd name="T11" fmla="*/ 13 h 53"/>
                  <a:gd name="T12" fmla="*/ 18 w 36"/>
                  <a:gd name="T13" fmla="*/ 19 h 53"/>
                  <a:gd name="T14" fmla="*/ 16 w 36"/>
                  <a:gd name="T15" fmla="*/ 19 h 53"/>
                  <a:gd name="T16" fmla="*/ 13 w 36"/>
                  <a:gd name="T17" fmla="*/ 21 h 53"/>
                  <a:gd name="T18" fmla="*/ 22 w 36"/>
                  <a:gd name="T19" fmla="*/ 26 h 53"/>
                  <a:gd name="T20" fmla="*/ 21 w 36"/>
                  <a:gd name="T21" fmla="*/ 29 h 53"/>
                  <a:gd name="T22" fmla="*/ 16 w 36"/>
                  <a:gd name="T23" fmla="*/ 29 h 53"/>
                  <a:gd name="T24" fmla="*/ 15 w 36"/>
                  <a:gd name="T25" fmla="*/ 32 h 53"/>
                  <a:gd name="T26" fmla="*/ 11 w 36"/>
                  <a:gd name="T27" fmla="*/ 34 h 53"/>
                  <a:gd name="T28" fmla="*/ 11 w 36"/>
                  <a:gd name="T29" fmla="*/ 37 h 53"/>
                  <a:gd name="T30" fmla="*/ 14 w 36"/>
                  <a:gd name="T31" fmla="*/ 42 h 53"/>
                  <a:gd name="T32" fmla="*/ 9 w 36"/>
                  <a:gd name="T33" fmla="*/ 39 h 53"/>
                  <a:gd name="T34" fmla="*/ 9 w 36"/>
                  <a:gd name="T35" fmla="*/ 42 h 53"/>
                  <a:gd name="T36" fmla="*/ 4 w 36"/>
                  <a:gd name="T37" fmla="*/ 46 h 53"/>
                  <a:gd name="T38" fmla="*/ 7 w 36"/>
                  <a:gd name="T39" fmla="*/ 45 h 53"/>
                  <a:gd name="T40" fmla="*/ 5 w 36"/>
                  <a:gd name="T41" fmla="*/ 42 h 53"/>
                  <a:gd name="T42" fmla="*/ 15 w 36"/>
                  <a:gd name="T43" fmla="*/ 49 h 53"/>
                  <a:gd name="T44" fmla="*/ 17 w 36"/>
                  <a:gd name="T45" fmla="*/ 49 h 53"/>
                  <a:gd name="T46" fmla="*/ 17 w 36"/>
                  <a:gd name="T47" fmla="*/ 46 h 53"/>
                  <a:gd name="T48" fmla="*/ 20 w 36"/>
                  <a:gd name="T49" fmla="*/ 45 h 53"/>
                  <a:gd name="T50" fmla="*/ 22 w 36"/>
                  <a:gd name="T51" fmla="*/ 42 h 53"/>
                  <a:gd name="T52" fmla="*/ 22 w 36"/>
                  <a:gd name="T53" fmla="*/ 38 h 53"/>
                  <a:gd name="T54" fmla="*/ 23 w 36"/>
                  <a:gd name="T55" fmla="*/ 38 h 53"/>
                  <a:gd name="T56" fmla="*/ 23 w 36"/>
                  <a:gd name="T57" fmla="*/ 38 h 53"/>
                  <a:gd name="T58" fmla="*/ 23 w 36"/>
                  <a:gd name="T59" fmla="*/ 35 h 53"/>
                  <a:gd name="T60" fmla="*/ 22 w 36"/>
                  <a:gd name="T61" fmla="*/ 31 h 53"/>
                  <a:gd name="T62" fmla="*/ 27 w 36"/>
                  <a:gd name="T63" fmla="*/ 33 h 53"/>
                  <a:gd name="T64" fmla="*/ 28 w 36"/>
                  <a:gd name="T65" fmla="*/ 30 h 53"/>
                  <a:gd name="T66" fmla="*/ 24 w 36"/>
                  <a:gd name="T67" fmla="*/ 26 h 53"/>
                  <a:gd name="T68" fmla="*/ 24 w 36"/>
                  <a:gd name="T69" fmla="*/ 22 h 53"/>
                  <a:gd name="T70" fmla="*/ 23 w 36"/>
                  <a:gd name="T71" fmla="*/ 17 h 53"/>
                  <a:gd name="T72" fmla="*/ 24 w 36"/>
                  <a:gd name="T73" fmla="*/ 16 h 53"/>
                  <a:gd name="T74" fmla="*/ 24 w 36"/>
                  <a:gd name="T75" fmla="*/ 10 h 53"/>
                  <a:gd name="T76" fmla="*/ 18 w 36"/>
                  <a:gd name="T77" fmla="*/ 11 h 53"/>
                  <a:gd name="T78" fmla="*/ 28 w 36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53">
                    <a:moveTo>
                      <a:pt x="29" y="5"/>
                    </a:moveTo>
                    <a:cubicBezTo>
                      <a:pt x="28" y="4"/>
                      <a:pt x="26" y="3"/>
                      <a:pt x="23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0" y="0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2"/>
                      <a:pt x="14" y="1"/>
                      <a:pt x="13" y="2"/>
                    </a:cubicBezTo>
                    <a:cubicBezTo>
                      <a:pt x="14" y="3"/>
                      <a:pt x="22" y="4"/>
                      <a:pt x="20" y="5"/>
                    </a:cubicBezTo>
                    <a:cubicBezTo>
                      <a:pt x="21" y="5"/>
                      <a:pt x="18" y="5"/>
                      <a:pt x="16" y="5"/>
                    </a:cubicBezTo>
                    <a:cubicBezTo>
                      <a:pt x="16" y="5"/>
                      <a:pt x="22" y="7"/>
                      <a:pt x="23" y="7"/>
                    </a:cubicBezTo>
                    <a:cubicBezTo>
                      <a:pt x="6" y="4"/>
                      <a:pt x="27" y="11"/>
                      <a:pt x="16" y="10"/>
                    </a:cubicBezTo>
                    <a:cubicBezTo>
                      <a:pt x="17" y="11"/>
                      <a:pt x="15" y="11"/>
                      <a:pt x="19" y="13"/>
                    </a:cubicBezTo>
                    <a:cubicBezTo>
                      <a:pt x="14" y="12"/>
                      <a:pt x="18" y="14"/>
                      <a:pt x="13" y="13"/>
                    </a:cubicBezTo>
                    <a:cubicBezTo>
                      <a:pt x="23" y="16"/>
                      <a:pt x="8" y="14"/>
                      <a:pt x="20" y="18"/>
                    </a:cubicBezTo>
                    <a:cubicBezTo>
                      <a:pt x="16" y="18"/>
                      <a:pt x="21" y="18"/>
                      <a:pt x="18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8"/>
                      <a:pt x="21" y="21"/>
                      <a:pt x="16" y="19"/>
                    </a:cubicBezTo>
                    <a:cubicBezTo>
                      <a:pt x="14" y="20"/>
                      <a:pt x="19" y="21"/>
                      <a:pt x="22" y="23"/>
                    </a:cubicBezTo>
                    <a:cubicBezTo>
                      <a:pt x="20" y="23"/>
                      <a:pt x="18" y="22"/>
                      <a:pt x="13" y="21"/>
                    </a:cubicBezTo>
                    <a:cubicBezTo>
                      <a:pt x="18" y="23"/>
                      <a:pt x="15" y="23"/>
                      <a:pt x="18" y="25"/>
                    </a:cubicBezTo>
                    <a:cubicBezTo>
                      <a:pt x="18" y="25"/>
                      <a:pt x="20" y="25"/>
                      <a:pt x="22" y="26"/>
                    </a:cubicBezTo>
                    <a:cubicBezTo>
                      <a:pt x="20" y="27"/>
                      <a:pt x="25" y="29"/>
                      <a:pt x="26" y="31"/>
                    </a:cubicBezTo>
                    <a:cubicBezTo>
                      <a:pt x="19" y="29"/>
                      <a:pt x="26" y="30"/>
                      <a:pt x="21" y="29"/>
                    </a:cubicBezTo>
                    <a:cubicBezTo>
                      <a:pt x="18" y="26"/>
                      <a:pt x="19" y="26"/>
                      <a:pt x="15" y="23"/>
                    </a:cubicBezTo>
                    <a:cubicBezTo>
                      <a:pt x="14" y="24"/>
                      <a:pt x="14" y="26"/>
                      <a:pt x="16" y="29"/>
                    </a:cubicBezTo>
                    <a:cubicBezTo>
                      <a:pt x="15" y="29"/>
                      <a:pt x="13" y="27"/>
                      <a:pt x="12" y="27"/>
                    </a:cubicBezTo>
                    <a:cubicBezTo>
                      <a:pt x="9" y="27"/>
                      <a:pt x="18" y="32"/>
                      <a:pt x="15" y="3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3"/>
                      <a:pt x="10" y="31"/>
                      <a:pt x="11" y="34"/>
                    </a:cubicBezTo>
                    <a:cubicBezTo>
                      <a:pt x="13" y="34"/>
                      <a:pt x="14" y="35"/>
                      <a:pt x="15" y="36"/>
                    </a:cubicBezTo>
                    <a:cubicBezTo>
                      <a:pt x="7" y="31"/>
                      <a:pt x="17" y="40"/>
                      <a:pt x="11" y="37"/>
                    </a:cubicBezTo>
                    <a:cubicBezTo>
                      <a:pt x="16" y="40"/>
                      <a:pt x="18" y="43"/>
                      <a:pt x="18" y="44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7" y="42"/>
                      <a:pt x="9" y="37"/>
                      <a:pt x="8" y="35"/>
                    </a:cubicBezTo>
                    <a:cubicBezTo>
                      <a:pt x="10" y="37"/>
                      <a:pt x="6" y="36"/>
                      <a:pt x="9" y="39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7"/>
                      <a:pt x="13" y="43"/>
                      <a:pt x="9" y="4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2"/>
                      <a:pt x="0" y="40"/>
                      <a:pt x="4" y="46"/>
                    </a:cubicBezTo>
                    <a:cubicBezTo>
                      <a:pt x="5" y="48"/>
                      <a:pt x="11" y="52"/>
                      <a:pt x="12" y="53"/>
                    </a:cubicBezTo>
                    <a:cubicBezTo>
                      <a:pt x="12" y="51"/>
                      <a:pt x="9" y="47"/>
                      <a:pt x="7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9" y="46"/>
                      <a:pt x="8" y="44"/>
                      <a:pt x="5" y="42"/>
                    </a:cubicBezTo>
                    <a:cubicBezTo>
                      <a:pt x="4" y="40"/>
                      <a:pt x="9" y="45"/>
                      <a:pt x="7" y="42"/>
                    </a:cubicBezTo>
                    <a:cubicBezTo>
                      <a:pt x="11" y="46"/>
                      <a:pt x="12" y="46"/>
                      <a:pt x="15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2" y="44"/>
                      <a:pt x="20" y="49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8" y="45"/>
                      <a:pt x="18" y="45"/>
                      <a:pt x="20" y="45"/>
                    </a:cubicBezTo>
                    <a:cubicBezTo>
                      <a:pt x="19" y="43"/>
                      <a:pt x="14" y="40"/>
                      <a:pt x="15" y="39"/>
                    </a:cubicBezTo>
                    <a:cubicBezTo>
                      <a:pt x="19" y="42"/>
                      <a:pt x="18" y="40"/>
                      <a:pt x="22" y="42"/>
                    </a:cubicBezTo>
                    <a:cubicBezTo>
                      <a:pt x="18" y="39"/>
                      <a:pt x="22" y="39"/>
                      <a:pt x="19" y="38"/>
                    </a:cubicBezTo>
                    <a:cubicBezTo>
                      <a:pt x="18" y="37"/>
                      <a:pt x="19" y="36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1" y="37"/>
                      <a:pt x="23" y="38"/>
                    </a:cubicBezTo>
                    <a:cubicBezTo>
                      <a:pt x="25" y="38"/>
                      <a:pt x="24" y="39"/>
                      <a:pt x="25" y="39"/>
                    </a:cubicBezTo>
                    <a:cubicBezTo>
                      <a:pt x="26" y="38"/>
                      <a:pt x="18" y="33"/>
                      <a:pt x="23" y="35"/>
                    </a:cubicBezTo>
                    <a:cubicBezTo>
                      <a:pt x="21" y="33"/>
                      <a:pt x="21" y="32"/>
                      <a:pt x="16" y="30"/>
                    </a:cubicBezTo>
                    <a:cubicBezTo>
                      <a:pt x="18" y="30"/>
                      <a:pt x="22" y="32"/>
                      <a:pt x="22" y="31"/>
                    </a:cubicBezTo>
                    <a:cubicBezTo>
                      <a:pt x="18" y="28"/>
                      <a:pt x="24" y="31"/>
                      <a:pt x="21" y="29"/>
                    </a:cubicBezTo>
                    <a:cubicBezTo>
                      <a:pt x="26" y="32"/>
                      <a:pt x="23" y="30"/>
                      <a:pt x="27" y="33"/>
                    </a:cubicBezTo>
                    <a:cubicBezTo>
                      <a:pt x="29" y="33"/>
                      <a:pt x="23" y="29"/>
                      <a:pt x="25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29"/>
                      <a:pt x="23" y="27"/>
                      <a:pt x="27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5"/>
                      <a:pt x="30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1" y="24"/>
                      <a:pt x="25" y="20"/>
                      <a:pt x="20" y="17"/>
                    </a:cubicBezTo>
                    <a:cubicBezTo>
                      <a:pt x="20" y="17"/>
                      <a:pt x="22" y="16"/>
                      <a:pt x="23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9" y="18"/>
                      <a:pt x="24" y="16"/>
                    </a:cubicBezTo>
                    <a:cubicBezTo>
                      <a:pt x="23" y="15"/>
                      <a:pt x="28" y="16"/>
                      <a:pt x="29" y="16"/>
                    </a:cubicBezTo>
                    <a:cubicBezTo>
                      <a:pt x="22" y="13"/>
                      <a:pt x="36" y="13"/>
                      <a:pt x="24" y="10"/>
                    </a:cubicBezTo>
                    <a:cubicBezTo>
                      <a:pt x="24" y="11"/>
                      <a:pt x="22" y="11"/>
                      <a:pt x="22" y="12"/>
                    </a:cubicBezTo>
                    <a:cubicBezTo>
                      <a:pt x="20" y="12"/>
                      <a:pt x="18" y="11"/>
                      <a:pt x="18" y="11"/>
                    </a:cubicBezTo>
                    <a:cubicBezTo>
                      <a:pt x="18" y="10"/>
                      <a:pt x="22" y="10"/>
                      <a:pt x="20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6" y="10"/>
                      <a:pt x="18" y="5"/>
                      <a:pt x="29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8" name="Freeform 225"/>
              <p:cNvSpPr>
                <a:spLocks/>
              </p:cNvSpPr>
              <p:nvPr/>
            </p:nvSpPr>
            <p:spPr bwMode="auto">
              <a:xfrm>
                <a:off x="5312" y="276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9" name="Freeform 226"/>
              <p:cNvSpPr>
                <a:spLocks/>
              </p:cNvSpPr>
              <p:nvPr/>
            </p:nvSpPr>
            <p:spPr bwMode="auto">
              <a:xfrm>
                <a:off x="5311" y="2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0" name="Freeform 227"/>
              <p:cNvSpPr>
                <a:spLocks/>
              </p:cNvSpPr>
              <p:nvPr/>
            </p:nvSpPr>
            <p:spPr bwMode="auto">
              <a:xfrm>
                <a:off x="5313" y="274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1" name="Rectangle 228"/>
              <p:cNvSpPr>
                <a:spLocks noChangeArrowheads="1"/>
              </p:cNvSpPr>
              <p:nvPr/>
            </p:nvSpPr>
            <p:spPr bwMode="auto">
              <a:xfrm>
                <a:off x="5311" y="274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2" name="Freeform 229"/>
              <p:cNvSpPr>
                <a:spLocks/>
              </p:cNvSpPr>
              <p:nvPr/>
            </p:nvSpPr>
            <p:spPr bwMode="auto">
              <a:xfrm>
                <a:off x="5294" y="2729"/>
                <a:ext cx="23" cy="16"/>
              </a:xfrm>
              <a:custGeom>
                <a:avLst/>
                <a:gdLst>
                  <a:gd name="T0" fmla="*/ 10 w 28"/>
                  <a:gd name="T1" fmla="*/ 2 h 20"/>
                  <a:gd name="T2" fmla="*/ 6 w 28"/>
                  <a:gd name="T3" fmla="*/ 4 h 20"/>
                  <a:gd name="T4" fmla="*/ 9 w 28"/>
                  <a:gd name="T5" fmla="*/ 1 h 20"/>
                  <a:gd name="T6" fmla="*/ 2 w 28"/>
                  <a:gd name="T7" fmla="*/ 5 h 20"/>
                  <a:gd name="T8" fmla="*/ 10 w 28"/>
                  <a:gd name="T9" fmla="*/ 10 h 20"/>
                  <a:gd name="T10" fmla="*/ 7 w 28"/>
                  <a:gd name="T11" fmla="*/ 10 h 20"/>
                  <a:gd name="T12" fmla="*/ 13 w 28"/>
                  <a:gd name="T13" fmla="*/ 12 h 20"/>
                  <a:gd name="T14" fmla="*/ 7 w 28"/>
                  <a:gd name="T15" fmla="*/ 13 h 20"/>
                  <a:gd name="T16" fmla="*/ 10 w 28"/>
                  <a:gd name="T17" fmla="*/ 15 h 20"/>
                  <a:gd name="T18" fmla="*/ 12 w 28"/>
                  <a:gd name="T19" fmla="*/ 14 h 20"/>
                  <a:gd name="T20" fmla="*/ 11 w 28"/>
                  <a:gd name="T21" fmla="*/ 15 h 20"/>
                  <a:gd name="T22" fmla="*/ 12 w 28"/>
                  <a:gd name="T23" fmla="*/ 15 h 20"/>
                  <a:gd name="T24" fmla="*/ 13 w 28"/>
                  <a:gd name="T25" fmla="*/ 16 h 20"/>
                  <a:gd name="T26" fmla="*/ 12 w 28"/>
                  <a:gd name="T27" fmla="*/ 16 h 20"/>
                  <a:gd name="T28" fmla="*/ 14 w 28"/>
                  <a:gd name="T29" fmla="*/ 17 h 20"/>
                  <a:gd name="T30" fmla="*/ 10 w 28"/>
                  <a:gd name="T31" fmla="*/ 17 h 20"/>
                  <a:gd name="T32" fmla="*/ 15 w 28"/>
                  <a:gd name="T33" fmla="*/ 20 h 20"/>
                  <a:gd name="T34" fmla="*/ 19 w 28"/>
                  <a:gd name="T35" fmla="*/ 20 h 20"/>
                  <a:gd name="T36" fmla="*/ 16 w 28"/>
                  <a:gd name="T37" fmla="*/ 18 h 20"/>
                  <a:gd name="T38" fmla="*/ 16 w 28"/>
                  <a:gd name="T39" fmla="*/ 18 h 20"/>
                  <a:gd name="T40" fmla="*/ 15 w 28"/>
                  <a:gd name="T41" fmla="*/ 16 h 20"/>
                  <a:gd name="T42" fmla="*/ 20 w 28"/>
                  <a:gd name="T43" fmla="*/ 17 h 20"/>
                  <a:gd name="T44" fmla="*/ 24 w 28"/>
                  <a:gd name="T45" fmla="*/ 14 h 20"/>
                  <a:gd name="T46" fmla="*/ 24 w 28"/>
                  <a:gd name="T47" fmla="*/ 14 h 20"/>
                  <a:gd name="T48" fmla="*/ 22 w 28"/>
                  <a:gd name="T49" fmla="*/ 13 h 20"/>
                  <a:gd name="T50" fmla="*/ 19 w 28"/>
                  <a:gd name="T51" fmla="*/ 14 h 20"/>
                  <a:gd name="T52" fmla="*/ 13 w 28"/>
                  <a:gd name="T53" fmla="*/ 14 h 20"/>
                  <a:gd name="T54" fmla="*/ 13 w 28"/>
                  <a:gd name="T55" fmla="*/ 13 h 20"/>
                  <a:gd name="T56" fmla="*/ 18 w 28"/>
                  <a:gd name="T57" fmla="*/ 13 h 20"/>
                  <a:gd name="T58" fmla="*/ 15 w 28"/>
                  <a:gd name="T59" fmla="*/ 13 h 20"/>
                  <a:gd name="T60" fmla="*/ 21 w 28"/>
                  <a:gd name="T61" fmla="*/ 11 h 20"/>
                  <a:gd name="T62" fmla="*/ 15 w 28"/>
                  <a:gd name="T63" fmla="*/ 12 h 20"/>
                  <a:gd name="T64" fmla="*/ 14 w 28"/>
                  <a:gd name="T65" fmla="*/ 7 h 20"/>
                  <a:gd name="T66" fmla="*/ 17 w 28"/>
                  <a:gd name="T67" fmla="*/ 7 h 20"/>
                  <a:gd name="T68" fmla="*/ 13 w 28"/>
                  <a:gd name="T69" fmla="*/ 7 h 20"/>
                  <a:gd name="T70" fmla="*/ 14 w 28"/>
                  <a:gd name="T71" fmla="*/ 4 h 20"/>
                  <a:gd name="T72" fmla="*/ 11 w 28"/>
                  <a:gd name="T73" fmla="*/ 6 h 20"/>
                  <a:gd name="T74" fmla="*/ 11 w 28"/>
                  <a:gd name="T75" fmla="*/ 3 h 20"/>
                  <a:gd name="T76" fmla="*/ 11 w 28"/>
                  <a:gd name="T77" fmla="*/ 3 h 20"/>
                  <a:gd name="T78" fmla="*/ 5 w 28"/>
                  <a:gd name="T79" fmla="*/ 5 h 20"/>
                  <a:gd name="T80" fmla="*/ 10 w 28"/>
                  <a:gd name="T8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20">
                    <a:moveTo>
                      <a:pt x="10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2"/>
                      <a:pt x="5" y="3"/>
                      <a:pt x="9" y="1"/>
                    </a:cubicBezTo>
                    <a:cubicBezTo>
                      <a:pt x="4" y="4"/>
                      <a:pt x="7" y="0"/>
                      <a:pt x="2" y="5"/>
                    </a:cubicBezTo>
                    <a:cubicBezTo>
                      <a:pt x="5" y="6"/>
                      <a:pt x="3" y="9"/>
                      <a:pt x="1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0" y="14"/>
                      <a:pt x="13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16" y="13"/>
                      <a:pt x="10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6"/>
                      <a:pt x="13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0" y="16"/>
                      <a:pt x="14" y="17"/>
                      <a:pt x="14" y="17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3" y="19"/>
                      <a:pt x="6" y="19"/>
                      <a:pt x="15" y="20"/>
                    </a:cubicBezTo>
                    <a:cubicBezTo>
                      <a:pt x="17" y="20"/>
                      <a:pt x="19" y="20"/>
                      <a:pt x="19" y="20"/>
                    </a:cubicBezTo>
                    <a:cubicBezTo>
                      <a:pt x="23" y="19"/>
                      <a:pt x="19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7" y="17"/>
                      <a:pt x="18" y="17"/>
                      <a:pt x="15" y="16"/>
                    </a:cubicBezTo>
                    <a:cubicBezTo>
                      <a:pt x="18" y="16"/>
                      <a:pt x="18" y="17"/>
                      <a:pt x="20" y="17"/>
                    </a:cubicBezTo>
                    <a:cubicBezTo>
                      <a:pt x="28" y="15"/>
                      <a:pt x="15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3"/>
                      <a:pt x="23" y="13"/>
                      <a:pt x="22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4" y="14"/>
                      <a:pt x="13" y="14"/>
                    </a:cubicBezTo>
                    <a:cubicBezTo>
                      <a:pt x="17" y="13"/>
                      <a:pt x="11" y="14"/>
                      <a:pt x="13" y="13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9" y="11"/>
                      <a:pt x="21" y="11"/>
                    </a:cubicBezTo>
                    <a:cubicBezTo>
                      <a:pt x="18" y="11"/>
                      <a:pt x="19" y="11"/>
                      <a:pt x="15" y="12"/>
                    </a:cubicBezTo>
                    <a:cubicBezTo>
                      <a:pt x="20" y="10"/>
                      <a:pt x="18" y="7"/>
                      <a:pt x="14" y="7"/>
                    </a:cubicBezTo>
                    <a:cubicBezTo>
                      <a:pt x="15" y="8"/>
                      <a:pt x="18" y="6"/>
                      <a:pt x="17" y="7"/>
                    </a:cubicBezTo>
                    <a:cubicBezTo>
                      <a:pt x="18" y="6"/>
                      <a:pt x="16" y="6"/>
                      <a:pt x="13" y="7"/>
                    </a:cubicBezTo>
                    <a:cubicBezTo>
                      <a:pt x="11" y="7"/>
                      <a:pt x="12" y="6"/>
                      <a:pt x="14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7"/>
                      <a:pt x="14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4" y="7"/>
                      <a:pt x="5" y="5"/>
                    </a:cubicBezTo>
                    <a:cubicBezTo>
                      <a:pt x="8" y="4"/>
                      <a:pt x="8" y="4"/>
                      <a:pt x="1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3" name="Freeform 230"/>
              <p:cNvSpPr>
                <a:spLocks/>
              </p:cNvSpPr>
              <p:nvPr/>
            </p:nvSpPr>
            <p:spPr bwMode="auto">
              <a:xfrm>
                <a:off x="5295" y="2729"/>
                <a:ext cx="4" cy="5"/>
              </a:xfrm>
              <a:custGeom>
                <a:avLst/>
                <a:gdLst>
                  <a:gd name="T0" fmla="*/ 2 w 6"/>
                  <a:gd name="T1" fmla="*/ 3 h 6"/>
                  <a:gd name="T2" fmla="*/ 5 w 6"/>
                  <a:gd name="T3" fmla="*/ 1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2" y="3"/>
                      <a:pt x="0" y="5"/>
                    </a:cubicBezTo>
                    <a:cubicBezTo>
                      <a:pt x="1" y="4"/>
                      <a:pt x="0" y="6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4" name="Freeform 231"/>
              <p:cNvSpPr>
                <a:spLocks/>
              </p:cNvSpPr>
              <p:nvPr/>
            </p:nvSpPr>
            <p:spPr bwMode="auto">
              <a:xfrm>
                <a:off x="5287" y="2725"/>
                <a:ext cx="12" cy="11"/>
              </a:xfrm>
              <a:custGeom>
                <a:avLst/>
                <a:gdLst>
                  <a:gd name="T0" fmla="*/ 6 w 15"/>
                  <a:gd name="T1" fmla="*/ 5 h 13"/>
                  <a:gd name="T2" fmla="*/ 4 w 15"/>
                  <a:gd name="T3" fmla="*/ 8 h 13"/>
                  <a:gd name="T4" fmla="*/ 6 w 15"/>
                  <a:gd name="T5" fmla="*/ 11 h 13"/>
                  <a:gd name="T6" fmla="*/ 11 w 15"/>
                  <a:gd name="T7" fmla="*/ 6 h 13"/>
                  <a:gd name="T8" fmla="*/ 8 w 15"/>
                  <a:gd name="T9" fmla="*/ 10 h 13"/>
                  <a:gd name="T10" fmla="*/ 12 w 15"/>
                  <a:gd name="T11" fmla="*/ 6 h 13"/>
                  <a:gd name="T12" fmla="*/ 10 w 15"/>
                  <a:gd name="T13" fmla="*/ 8 h 13"/>
                  <a:gd name="T14" fmla="*/ 12 w 15"/>
                  <a:gd name="T15" fmla="*/ 6 h 13"/>
                  <a:gd name="T16" fmla="*/ 11 w 15"/>
                  <a:gd name="T17" fmla="*/ 6 h 13"/>
                  <a:gd name="T18" fmla="*/ 13 w 15"/>
                  <a:gd name="T19" fmla="*/ 4 h 13"/>
                  <a:gd name="T20" fmla="*/ 8 w 15"/>
                  <a:gd name="T21" fmla="*/ 8 h 13"/>
                  <a:gd name="T22" fmla="*/ 11 w 15"/>
                  <a:gd name="T23" fmla="*/ 3 h 13"/>
                  <a:gd name="T24" fmla="*/ 11 w 15"/>
                  <a:gd name="T25" fmla="*/ 1 h 13"/>
                  <a:gd name="T26" fmla="*/ 10 w 15"/>
                  <a:gd name="T27" fmla="*/ 2 h 13"/>
                  <a:gd name="T28" fmla="*/ 8 w 15"/>
                  <a:gd name="T29" fmla="*/ 6 h 13"/>
                  <a:gd name="T30" fmla="*/ 10 w 15"/>
                  <a:gd name="T31" fmla="*/ 1 h 13"/>
                  <a:gd name="T32" fmla="*/ 6 w 15"/>
                  <a:gd name="T33" fmla="*/ 1 h 13"/>
                  <a:gd name="T34" fmla="*/ 2 w 15"/>
                  <a:gd name="T35" fmla="*/ 7 h 13"/>
                  <a:gd name="T36" fmla="*/ 5 w 15"/>
                  <a:gd name="T37" fmla="*/ 2 h 13"/>
                  <a:gd name="T38" fmla="*/ 5 w 15"/>
                  <a:gd name="T39" fmla="*/ 1 h 13"/>
                  <a:gd name="T40" fmla="*/ 1 w 15"/>
                  <a:gd name="T41" fmla="*/ 9 h 13"/>
                  <a:gd name="T42" fmla="*/ 6 w 15"/>
                  <a:gd name="T4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3">
                    <a:moveTo>
                      <a:pt x="6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7" y="8"/>
                      <a:pt x="6" y="11"/>
                    </a:cubicBezTo>
                    <a:cubicBezTo>
                      <a:pt x="5" y="12"/>
                      <a:pt x="9" y="7"/>
                      <a:pt x="11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8"/>
                      <a:pt x="8" y="11"/>
                      <a:pt x="12" y="6"/>
                    </a:cubicBezTo>
                    <a:cubicBezTo>
                      <a:pt x="13" y="6"/>
                      <a:pt x="10" y="9"/>
                      <a:pt x="10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0"/>
                      <a:pt x="7" y="10"/>
                      <a:pt x="8" y="8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4"/>
                      <a:pt x="11" y="1"/>
                    </a:cubicBezTo>
                    <a:cubicBezTo>
                      <a:pt x="11" y="1"/>
                      <a:pt x="9" y="3"/>
                      <a:pt x="10" y="2"/>
                    </a:cubicBezTo>
                    <a:cubicBezTo>
                      <a:pt x="10" y="3"/>
                      <a:pt x="9" y="5"/>
                      <a:pt x="8" y="6"/>
                    </a:cubicBezTo>
                    <a:cubicBezTo>
                      <a:pt x="4" y="9"/>
                      <a:pt x="10" y="3"/>
                      <a:pt x="10" y="1"/>
                    </a:cubicBezTo>
                    <a:cubicBezTo>
                      <a:pt x="7" y="3"/>
                      <a:pt x="4" y="6"/>
                      <a:pt x="6" y="1"/>
                    </a:cubicBezTo>
                    <a:cubicBezTo>
                      <a:pt x="5" y="4"/>
                      <a:pt x="3" y="7"/>
                      <a:pt x="2" y="7"/>
                    </a:cubicBezTo>
                    <a:cubicBezTo>
                      <a:pt x="3" y="5"/>
                      <a:pt x="4" y="4"/>
                      <a:pt x="5" y="2"/>
                    </a:cubicBezTo>
                    <a:cubicBezTo>
                      <a:pt x="5" y="2"/>
                      <a:pt x="6" y="0"/>
                      <a:pt x="5" y="1"/>
                    </a:cubicBezTo>
                    <a:cubicBezTo>
                      <a:pt x="4" y="4"/>
                      <a:pt x="2" y="8"/>
                      <a:pt x="1" y="9"/>
                    </a:cubicBezTo>
                    <a:cubicBezTo>
                      <a:pt x="0" y="13"/>
                      <a:pt x="5" y="4"/>
                      <a:pt x="6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5" name="Rectangle 232"/>
              <p:cNvSpPr>
                <a:spLocks noChangeArrowheads="1"/>
              </p:cNvSpPr>
              <p:nvPr/>
            </p:nvSpPr>
            <p:spPr bwMode="auto">
              <a:xfrm>
                <a:off x="5290" y="273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6" name="Freeform 233"/>
              <p:cNvSpPr>
                <a:spLocks/>
              </p:cNvSpPr>
              <p:nvPr/>
            </p:nvSpPr>
            <p:spPr bwMode="auto">
              <a:xfrm>
                <a:off x="5261" y="2655"/>
                <a:ext cx="3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7" name="Freeform 234"/>
              <p:cNvSpPr>
                <a:spLocks/>
              </p:cNvSpPr>
              <p:nvPr/>
            </p:nvSpPr>
            <p:spPr bwMode="auto">
              <a:xfrm>
                <a:off x="5261" y="2654"/>
                <a:ext cx="9" cy="9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10 h 11"/>
                  <a:gd name="T4" fmla="*/ 0 w 11"/>
                  <a:gd name="T5" fmla="*/ 0 h 11"/>
                  <a:gd name="T6" fmla="*/ 6 w 11"/>
                  <a:gd name="T7" fmla="*/ 7 h 11"/>
                  <a:gd name="T8" fmla="*/ 4 w 11"/>
                  <a:gd name="T9" fmla="*/ 4 h 11"/>
                  <a:gd name="T10" fmla="*/ 8 w 11"/>
                  <a:gd name="T11" fmla="*/ 9 h 11"/>
                  <a:gd name="T12" fmla="*/ 8 w 11"/>
                  <a:gd name="T13" fmla="*/ 8 h 11"/>
                  <a:gd name="T14" fmla="*/ 11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3" y="3"/>
                      <a:pt x="5" y="5"/>
                      <a:pt x="0" y="0"/>
                    </a:cubicBezTo>
                    <a:cubicBezTo>
                      <a:pt x="1" y="1"/>
                      <a:pt x="3" y="4"/>
                      <a:pt x="6" y="7"/>
                    </a:cubicBezTo>
                    <a:cubicBezTo>
                      <a:pt x="6" y="6"/>
                      <a:pt x="3" y="3"/>
                      <a:pt x="4" y="4"/>
                    </a:cubicBezTo>
                    <a:cubicBezTo>
                      <a:pt x="6" y="6"/>
                      <a:pt x="6" y="6"/>
                      <a:pt x="8" y="9"/>
                    </a:cubicBezTo>
                    <a:cubicBezTo>
                      <a:pt x="11" y="11"/>
                      <a:pt x="7" y="7"/>
                      <a:pt x="8" y="8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8" name="Freeform 235"/>
              <p:cNvSpPr>
                <a:spLocks/>
              </p:cNvSpPr>
              <p:nvPr/>
            </p:nvSpPr>
            <p:spPr bwMode="auto">
              <a:xfrm>
                <a:off x="5264" y="26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9" name="Freeform 236"/>
              <p:cNvSpPr>
                <a:spLocks/>
              </p:cNvSpPr>
              <p:nvPr/>
            </p:nvSpPr>
            <p:spPr bwMode="auto">
              <a:xfrm>
                <a:off x="5263" y="2655"/>
                <a:ext cx="4" cy="4"/>
              </a:xfrm>
              <a:custGeom>
                <a:avLst/>
                <a:gdLst>
                  <a:gd name="T0" fmla="*/ 2 w 5"/>
                  <a:gd name="T1" fmla="*/ 2 h 5"/>
                  <a:gd name="T2" fmla="*/ 5 w 5"/>
                  <a:gd name="T3" fmla="*/ 5 h 5"/>
                  <a:gd name="T4" fmla="*/ 0 w 5"/>
                  <a:gd name="T5" fmla="*/ 0 h 5"/>
                  <a:gd name="T6" fmla="*/ 2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2"/>
                      <a:pt x="5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0" name="Freeform 237"/>
              <p:cNvSpPr>
                <a:spLocks/>
              </p:cNvSpPr>
              <p:nvPr/>
            </p:nvSpPr>
            <p:spPr bwMode="auto">
              <a:xfrm>
                <a:off x="5264" y="265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1" name="Freeform 238"/>
              <p:cNvSpPr>
                <a:spLocks/>
              </p:cNvSpPr>
              <p:nvPr/>
            </p:nvSpPr>
            <p:spPr bwMode="auto">
              <a:xfrm>
                <a:off x="5264" y="2654"/>
                <a:ext cx="6" cy="7"/>
              </a:xfrm>
              <a:custGeom>
                <a:avLst/>
                <a:gdLst>
                  <a:gd name="T0" fmla="*/ 2 w 8"/>
                  <a:gd name="T1" fmla="*/ 1 h 8"/>
                  <a:gd name="T2" fmla="*/ 1 w 8"/>
                  <a:gd name="T3" fmla="*/ 2 h 8"/>
                  <a:gd name="T4" fmla="*/ 2 w 8"/>
                  <a:gd name="T5" fmla="*/ 2 h 8"/>
                  <a:gd name="T6" fmla="*/ 6 w 8"/>
                  <a:gd name="T7" fmla="*/ 6 h 8"/>
                  <a:gd name="T8" fmla="*/ 5 w 8"/>
                  <a:gd name="T9" fmla="*/ 6 h 8"/>
                  <a:gd name="T10" fmla="*/ 8 w 8"/>
                  <a:gd name="T11" fmla="*/ 8 h 8"/>
                  <a:gd name="T12" fmla="*/ 2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7" y="7"/>
                      <a:pt x="6" y="6"/>
                    </a:cubicBezTo>
                    <a:cubicBezTo>
                      <a:pt x="6" y="7"/>
                      <a:pt x="3" y="3"/>
                      <a:pt x="5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2" name="Freeform 239"/>
              <p:cNvSpPr>
                <a:spLocks/>
              </p:cNvSpPr>
              <p:nvPr/>
            </p:nvSpPr>
            <p:spPr bwMode="auto">
              <a:xfrm>
                <a:off x="5265" y="2656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3" name="Freeform 240"/>
              <p:cNvSpPr>
                <a:spLocks/>
              </p:cNvSpPr>
              <p:nvPr/>
            </p:nvSpPr>
            <p:spPr bwMode="auto">
              <a:xfrm>
                <a:off x="5264" y="265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4" name="Freeform 241"/>
              <p:cNvSpPr>
                <a:spLocks/>
              </p:cNvSpPr>
              <p:nvPr/>
            </p:nvSpPr>
            <p:spPr bwMode="auto">
              <a:xfrm>
                <a:off x="5264" y="2654"/>
                <a:ext cx="8" cy="7"/>
              </a:xfrm>
              <a:custGeom>
                <a:avLst/>
                <a:gdLst>
                  <a:gd name="T0" fmla="*/ 1 w 10"/>
                  <a:gd name="T1" fmla="*/ 0 h 9"/>
                  <a:gd name="T2" fmla="*/ 4 w 10"/>
                  <a:gd name="T3" fmla="*/ 4 h 9"/>
                  <a:gd name="T4" fmla="*/ 10 w 10"/>
                  <a:gd name="T5" fmla="*/ 9 h 9"/>
                  <a:gd name="T6" fmla="*/ 9 w 10"/>
                  <a:gd name="T7" fmla="*/ 7 h 9"/>
                  <a:gd name="T8" fmla="*/ 1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6" y="5"/>
                      <a:pt x="0" y="0"/>
                      <a:pt x="4" y="4"/>
                    </a:cubicBezTo>
                    <a:cubicBezTo>
                      <a:pt x="4" y="3"/>
                      <a:pt x="7" y="6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5" name="Freeform 242"/>
              <p:cNvSpPr>
                <a:spLocks/>
              </p:cNvSpPr>
              <p:nvPr/>
            </p:nvSpPr>
            <p:spPr bwMode="auto">
              <a:xfrm>
                <a:off x="5275" y="26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6" name="Freeform 243"/>
              <p:cNvSpPr>
                <a:spLocks/>
              </p:cNvSpPr>
              <p:nvPr/>
            </p:nvSpPr>
            <p:spPr bwMode="auto">
              <a:xfrm>
                <a:off x="5268" y="2656"/>
                <a:ext cx="10" cy="9"/>
              </a:xfrm>
              <a:custGeom>
                <a:avLst/>
                <a:gdLst>
                  <a:gd name="T0" fmla="*/ 3 w 13"/>
                  <a:gd name="T1" fmla="*/ 0 h 11"/>
                  <a:gd name="T2" fmla="*/ 7 w 13"/>
                  <a:gd name="T3" fmla="*/ 5 h 11"/>
                  <a:gd name="T4" fmla="*/ 3 w 13"/>
                  <a:gd name="T5" fmla="*/ 2 h 11"/>
                  <a:gd name="T6" fmla="*/ 5 w 13"/>
                  <a:gd name="T7" fmla="*/ 4 h 11"/>
                  <a:gd name="T8" fmla="*/ 1 w 13"/>
                  <a:gd name="T9" fmla="*/ 0 h 11"/>
                  <a:gd name="T10" fmla="*/ 4 w 13"/>
                  <a:gd name="T11" fmla="*/ 4 h 11"/>
                  <a:gd name="T12" fmla="*/ 1 w 13"/>
                  <a:gd name="T13" fmla="*/ 1 h 11"/>
                  <a:gd name="T14" fmla="*/ 6 w 13"/>
                  <a:gd name="T15" fmla="*/ 6 h 11"/>
                  <a:gd name="T16" fmla="*/ 6 w 13"/>
                  <a:gd name="T17" fmla="*/ 5 h 11"/>
                  <a:gd name="T18" fmla="*/ 9 w 13"/>
                  <a:gd name="T19" fmla="*/ 8 h 11"/>
                  <a:gd name="T20" fmla="*/ 13 w 13"/>
                  <a:gd name="T21" fmla="*/ 10 h 11"/>
                  <a:gd name="T22" fmla="*/ 3 w 13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1"/>
                      <a:pt x="5" y="4"/>
                      <a:pt x="5" y="4"/>
                    </a:cubicBezTo>
                    <a:cubicBezTo>
                      <a:pt x="0" y="0"/>
                      <a:pt x="5" y="3"/>
                      <a:pt x="1" y="0"/>
                    </a:cubicBezTo>
                    <a:cubicBezTo>
                      <a:pt x="1" y="0"/>
                      <a:pt x="1" y="0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2" y="2"/>
                      <a:pt x="6" y="5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8" y="7"/>
                      <a:pt x="13" y="11"/>
                      <a:pt x="13" y="10"/>
                    </a:cubicBezTo>
                    <a:cubicBezTo>
                      <a:pt x="13" y="9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7" name="Freeform 244"/>
              <p:cNvSpPr>
                <a:spLocks/>
              </p:cNvSpPr>
              <p:nvPr/>
            </p:nvSpPr>
            <p:spPr bwMode="auto">
              <a:xfrm>
                <a:off x="5273" y="2659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8" name="Freeform 245"/>
              <p:cNvSpPr>
                <a:spLocks/>
              </p:cNvSpPr>
              <p:nvPr/>
            </p:nvSpPr>
            <p:spPr bwMode="auto">
              <a:xfrm>
                <a:off x="5269" y="2653"/>
                <a:ext cx="11" cy="10"/>
              </a:xfrm>
              <a:custGeom>
                <a:avLst/>
                <a:gdLst>
                  <a:gd name="T0" fmla="*/ 0 w 13"/>
                  <a:gd name="T1" fmla="*/ 1 h 12"/>
                  <a:gd name="T2" fmla="*/ 3 w 13"/>
                  <a:gd name="T3" fmla="*/ 4 h 12"/>
                  <a:gd name="T4" fmla="*/ 1 w 13"/>
                  <a:gd name="T5" fmla="*/ 2 h 12"/>
                  <a:gd name="T6" fmla="*/ 5 w 13"/>
                  <a:gd name="T7" fmla="*/ 6 h 12"/>
                  <a:gd name="T8" fmla="*/ 3 w 13"/>
                  <a:gd name="T9" fmla="*/ 3 h 12"/>
                  <a:gd name="T10" fmla="*/ 10 w 13"/>
                  <a:gd name="T11" fmla="*/ 9 h 12"/>
                  <a:gd name="T12" fmla="*/ 8 w 13"/>
                  <a:gd name="T13" fmla="*/ 8 h 12"/>
                  <a:gd name="T14" fmla="*/ 8 w 13"/>
                  <a:gd name="T15" fmla="*/ 6 h 12"/>
                  <a:gd name="T16" fmla="*/ 6 w 13"/>
                  <a:gd name="T17" fmla="*/ 5 h 12"/>
                  <a:gd name="T18" fmla="*/ 5 w 13"/>
                  <a:gd name="T19" fmla="*/ 4 h 12"/>
                  <a:gd name="T20" fmla="*/ 0 w 13"/>
                  <a:gd name="T2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0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4" y="5"/>
                      <a:pt x="5" y="6"/>
                    </a:cubicBezTo>
                    <a:cubicBezTo>
                      <a:pt x="9" y="10"/>
                      <a:pt x="4" y="4"/>
                      <a:pt x="3" y="3"/>
                    </a:cubicBezTo>
                    <a:cubicBezTo>
                      <a:pt x="5" y="5"/>
                      <a:pt x="5" y="6"/>
                      <a:pt x="10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2"/>
                      <a:pt x="9" y="8"/>
                      <a:pt x="8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9" name="Freeform 246"/>
              <p:cNvSpPr>
                <a:spLocks/>
              </p:cNvSpPr>
              <p:nvPr/>
            </p:nvSpPr>
            <p:spPr bwMode="auto">
              <a:xfrm>
                <a:off x="5268" y="2653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2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0" name="Freeform 247"/>
              <p:cNvSpPr>
                <a:spLocks/>
              </p:cNvSpPr>
              <p:nvPr/>
            </p:nvSpPr>
            <p:spPr bwMode="auto">
              <a:xfrm>
                <a:off x="5276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1" name="Freeform 248"/>
              <p:cNvSpPr>
                <a:spLocks/>
              </p:cNvSpPr>
              <p:nvPr/>
            </p:nvSpPr>
            <p:spPr bwMode="auto">
              <a:xfrm>
                <a:off x="5270" y="265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2" name="Freeform 249"/>
              <p:cNvSpPr>
                <a:spLocks/>
              </p:cNvSpPr>
              <p:nvPr/>
            </p:nvSpPr>
            <p:spPr bwMode="auto">
              <a:xfrm>
                <a:off x="5268" y="2643"/>
                <a:ext cx="17" cy="18"/>
              </a:xfrm>
              <a:custGeom>
                <a:avLst/>
                <a:gdLst>
                  <a:gd name="T0" fmla="*/ 19 w 20"/>
                  <a:gd name="T1" fmla="*/ 8 h 21"/>
                  <a:gd name="T2" fmla="*/ 16 w 20"/>
                  <a:gd name="T3" fmla="*/ 7 h 21"/>
                  <a:gd name="T4" fmla="*/ 12 w 20"/>
                  <a:gd name="T5" fmla="*/ 4 h 21"/>
                  <a:gd name="T6" fmla="*/ 6 w 20"/>
                  <a:gd name="T7" fmla="*/ 0 h 21"/>
                  <a:gd name="T8" fmla="*/ 8 w 20"/>
                  <a:gd name="T9" fmla="*/ 3 h 21"/>
                  <a:gd name="T10" fmla="*/ 5 w 20"/>
                  <a:gd name="T11" fmla="*/ 1 h 21"/>
                  <a:gd name="T12" fmla="*/ 6 w 20"/>
                  <a:gd name="T13" fmla="*/ 4 h 21"/>
                  <a:gd name="T14" fmla="*/ 7 w 20"/>
                  <a:gd name="T15" fmla="*/ 6 h 21"/>
                  <a:gd name="T16" fmla="*/ 3 w 20"/>
                  <a:gd name="T17" fmla="*/ 9 h 21"/>
                  <a:gd name="T18" fmla="*/ 8 w 20"/>
                  <a:gd name="T19" fmla="*/ 13 h 21"/>
                  <a:gd name="T20" fmla="*/ 5 w 20"/>
                  <a:gd name="T21" fmla="*/ 11 h 21"/>
                  <a:gd name="T22" fmla="*/ 5 w 20"/>
                  <a:gd name="T23" fmla="*/ 11 h 21"/>
                  <a:gd name="T24" fmla="*/ 3 w 20"/>
                  <a:gd name="T25" fmla="*/ 11 h 21"/>
                  <a:gd name="T26" fmla="*/ 9 w 20"/>
                  <a:gd name="T27" fmla="*/ 16 h 21"/>
                  <a:gd name="T28" fmla="*/ 2 w 20"/>
                  <a:gd name="T29" fmla="*/ 11 h 21"/>
                  <a:gd name="T30" fmla="*/ 5 w 20"/>
                  <a:gd name="T31" fmla="*/ 15 h 21"/>
                  <a:gd name="T32" fmla="*/ 10 w 20"/>
                  <a:gd name="T33" fmla="*/ 18 h 21"/>
                  <a:gd name="T34" fmla="*/ 12 w 20"/>
                  <a:gd name="T35" fmla="*/ 20 h 21"/>
                  <a:gd name="T36" fmla="*/ 7 w 20"/>
                  <a:gd name="T37" fmla="*/ 12 h 21"/>
                  <a:gd name="T38" fmla="*/ 10 w 20"/>
                  <a:gd name="T39" fmla="*/ 14 h 21"/>
                  <a:gd name="T40" fmla="*/ 14 w 20"/>
                  <a:gd name="T41" fmla="*/ 14 h 21"/>
                  <a:gd name="T42" fmla="*/ 9 w 20"/>
                  <a:gd name="T43" fmla="*/ 10 h 21"/>
                  <a:gd name="T44" fmla="*/ 12 w 20"/>
                  <a:gd name="T45" fmla="*/ 11 h 21"/>
                  <a:gd name="T46" fmla="*/ 9 w 20"/>
                  <a:gd name="T47" fmla="*/ 9 h 21"/>
                  <a:gd name="T48" fmla="*/ 13 w 20"/>
                  <a:gd name="T49" fmla="*/ 11 h 21"/>
                  <a:gd name="T50" fmla="*/ 7 w 20"/>
                  <a:gd name="T51" fmla="*/ 6 h 21"/>
                  <a:gd name="T52" fmla="*/ 17 w 20"/>
                  <a:gd name="T53" fmla="*/ 11 h 21"/>
                  <a:gd name="T54" fmla="*/ 13 w 20"/>
                  <a:gd name="T55" fmla="*/ 9 h 21"/>
                  <a:gd name="T56" fmla="*/ 10 w 20"/>
                  <a:gd name="T57" fmla="*/ 7 h 21"/>
                  <a:gd name="T58" fmla="*/ 16 w 20"/>
                  <a:gd name="T59" fmla="*/ 11 h 21"/>
                  <a:gd name="T60" fmla="*/ 13 w 20"/>
                  <a:gd name="T61" fmla="*/ 7 h 21"/>
                  <a:gd name="T62" fmla="*/ 10 w 20"/>
                  <a:gd name="T63" fmla="*/ 5 h 21"/>
                  <a:gd name="T64" fmla="*/ 12 w 20"/>
                  <a:gd name="T65" fmla="*/ 5 h 21"/>
                  <a:gd name="T66" fmla="*/ 17 w 20"/>
                  <a:gd name="T67" fmla="*/ 9 h 21"/>
                  <a:gd name="T68" fmla="*/ 20 w 20"/>
                  <a:gd name="T69" fmla="*/ 11 h 21"/>
                  <a:gd name="T70" fmla="*/ 13 w 20"/>
                  <a:gd name="T71" fmla="*/ 5 h 21"/>
                  <a:gd name="T72" fmla="*/ 19 w 20"/>
                  <a:gd name="T7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21">
                    <a:moveTo>
                      <a:pt x="19" y="8"/>
                    </a:moveTo>
                    <a:cubicBezTo>
                      <a:pt x="17" y="7"/>
                      <a:pt x="16" y="6"/>
                      <a:pt x="16" y="7"/>
                    </a:cubicBezTo>
                    <a:cubicBezTo>
                      <a:pt x="13" y="5"/>
                      <a:pt x="14" y="5"/>
                      <a:pt x="12" y="4"/>
                    </a:cubicBezTo>
                    <a:cubicBezTo>
                      <a:pt x="10" y="3"/>
                      <a:pt x="9" y="2"/>
                      <a:pt x="6" y="0"/>
                    </a:cubicBezTo>
                    <a:cubicBezTo>
                      <a:pt x="6" y="1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2"/>
                      <a:pt x="9" y="5"/>
                      <a:pt x="6" y="4"/>
                    </a:cubicBezTo>
                    <a:cubicBezTo>
                      <a:pt x="5" y="3"/>
                      <a:pt x="6" y="4"/>
                      <a:pt x="7" y="6"/>
                    </a:cubicBezTo>
                    <a:cubicBezTo>
                      <a:pt x="5" y="6"/>
                      <a:pt x="7" y="10"/>
                      <a:pt x="3" y="9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1"/>
                      <a:pt x="8" y="14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8"/>
                      <a:pt x="4" y="12"/>
                      <a:pt x="3" y="11"/>
                    </a:cubicBezTo>
                    <a:cubicBezTo>
                      <a:pt x="4" y="12"/>
                      <a:pt x="8" y="15"/>
                      <a:pt x="9" y="16"/>
                    </a:cubicBezTo>
                    <a:cubicBezTo>
                      <a:pt x="3" y="11"/>
                      <a:pt x="8" y="16"/>
                      <a:pt x="2" y="11"/>
                    </a:cubicBezTo>
                    <a:cubicBezTo>
                      <a:pt x="0" y="10"/>
                      <a:pt x="7" y="15"/>
                      <a:pt x="5" y="15"/>
                    </a:cubicBezTo>
                    <a:cubicBezTo>
                      <a:pt x="9" y="18"/>
                      <a:pt x="7" y="16"/>
                      <a:pt x="10" y="18"/>
                    </a:cubicBezTo>
                    <a:cubicBezTo>
                      <a:pt x="12" y="20"/>
                      <a:pt x="8" y="17"/>
                      <a:pt x="12" y="20"/>
                    </a:cubicBezTo>
                    <a:cubicBezTo>
                      <a:pt x="14" y="21"/>
                      <a:pt x="8" y="14"/>
                      <a:pt x="7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2"/>
                      <a:pt x="9" y="11"/>
                      <a:pt x="14" y="14"/>
                    </a:cubicBezTo>
                    <a:cubicBezTo>
                      <a:pt x="11" y="12"/>
                      <a:pt x="16" y="15"/>
                      <a:pt x="9" y="10"/>
                    </a:cubicBezTo>
                    <a:cubicBezTo>
                      <a:pt x="11" y="11"/>
                      <a:pt x="11" y="10"/>
                      <a:pt x="12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3" y="11"/>
                      <a:pt x="13" y="11"/>
                    </a:cubicBezTo>
                    <a:cubicBezTo>
                      <a:pt x="10" y="9"/>
                      <a:pt x="9" y="8"/>
                      <a:pt x="7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10"/>
                      <a:pt x="11" y="8"/>
                      <a:pt x="10" y="7"/>
                    </a:cubicBezTo>
                    <a:cubicBezTo>
                      <a:pt x="10" y="7"/>
                      <a:pt x="14" y="9"/>
                      <a:pt x="16" y="11"/>
                    </a:cubicBezTo>
                    <a:cubicBezTo>
                      <a:pt x="18" y="11"/>
                      <a:pt x="10" y="6"/>
                      <a:pt x="13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13" y="6"/>
                      <a:pt x="12" y="5"/>
                    </a:cubicBezTo>
                    <a:cubicBezTo>
                      <a:pt x="17" y="8"/>
                      <a:pt x="16" y="8"/>
                      <a:pt x="17" y="9"/>
                    </a:cubicBezTo>
                    <a:cubicBezTo>
                      <a:pt x="18" y="10"/>
                      <a:pt x="19" y="10"/>
                      <a:pt x="20" y="1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9"/>
                      <a:pt x="18" y="8"/>
                      <a:pt x="19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3" name="Freeform 250"/>
              <p:cNvSpPr>
                <a:spLocks/>
              </p:cNvSpPr>
              <p:nvPr/>
            </p:nvSpPr>
            <p:spPr bwMode="auto">
              <a:xfrm>
                <a:off x="5285" y="26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4" name="Freeform 251"/>
              <p:cNvSpPr>
                <a:spLocks/>
              </p:cNvSpPr>
              <p:nvPr/>
            </p:nvSpPr>
            <p:spPr bwMode="auto">
              <a:xfrm>
                <a:off x="5284" y="26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5" name="Freeform 252"/>
              <p:cNvSpPr>
                <a:spLocks/>
              </p:cNvSpPr>
              <p:nvPr/>
            </p:nvSpPr>
            <p:spPr bwMode="auto">
              <a:xfrm>
                <a:off x="5273" y="264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6" name="Freeform 253"/>
              <p:cNvSpPr>
                <a:spLocks/>
              </p:cNvSpPr>
              <p:nvPr/>
            </p:nvSpPr>
            <p:spPr bwMode="auto">
              <a:xfrm>
                <a:off x="5282" y="265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7" name="Freeform 254"/>
              <p:cNvSpPr>
                <a:spLocks/>
              </p:cNvSpPr>
              <p:nvPr/>
            </p:nvSpPr>
            <p:spPr bwMode="auto">
              <a:xfrm>
                <a:off x="5281" y="2655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8" name="Freeform 255"/>
              <p:cNvSpPr>
                <a:spLocks/>
              </p:cNvSpPr>
              <p:nvPr/>
            </p:nvSpPr>
            <p:spPr bwMode="auto">
              <a:xfrm>
                <a:off x="5285" y="2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9" name="Freeform 256"/>
              <p:cNvSpPr>
                <a:spLocks/>
              </p:cNvSpPr>
              <p:nvPr/>
            </p:nvSpPr>
            <p:spPr bwMode="auto">
              <a:xfrm>
                <a:off x="5272" y="2638"/>
                <a:ext cx="16" cy="11"/>
              </a:xfrm>
              <a:custGeom>
                <a:avLst/>
                <a:gdLst>
                  <a:gd name="T0" fmla="*/ 4 w 20"/>
                  <a:gd name="T1" fmla="*/ 1 h 14"/>
                  <a:gd name="T2" fmla="*/ 1 w 20"/>
                  <a:gd name="T3" fmla="*/ 1 h 14"/>
                  <a:gd name="T4" fmla="*/ 10 w 20"/>
                  <a:gd name="T5" fmla="*/ 6 h 14"/>
                  <a:gd name="T6" fmla="*/ 2 w 20"/>
                  <a:gd name="T7" fmla="*/ 2 h 14"/>
                  <a:gd name="T8" fmla="*/ 7 w 20"/>
                  <a:gd name="T9" fmla="*/ 7 h 14"/>
                  <a:gd name="T10" fmla="*/ 4 w 20"/>
                  <a:gd name="T11" fmla="*/ 6 h 14"/>
                  <a:gd name="T12" fmla="*/ 12 w 20"/>
                  <a:gd name="T13" fmla="*/ 11 h 14"/>
                  <a:gd name="T14" fmla="*/ 2 w 20"/>
                  <a:gd name="T15" fmla="*/ 6 h 14"/>
                  <a:gd name="T16" fmla="*/ 2 w 20"/>
                  <a:gd name="T17" fmla="*/ 5 h 14"/>
                  <a:gd name="T18" fmla="*/ 4 w 20"/>
                  <a:gd name="T19" fmla="*/ 8 h 14"/>
                  <a:gd name="T20" fmla="*/ 9 w 20"/>
                  <a:gd name="T21" fmla="*/ 11 h 14"/>
                  <a:gd name="T22" fmla="*/ 14 w 20"/>
                  <a:gd name="T23" fmla="*/ 14 h 14"/>
                  <a:gd name="T24" fmla="*/ 11 w 20"/>
                  <a:gd name="T25" fmla="*/ 11 h 14"/>
                  <a:gd name="T26" fmla="*/ 15 w 20"/>
                  <a:gd name="T27" fmla="*/ 13 h 14"/>
                  <a:gd name="T28" fmla="*/ 12 w 20"/>
                  <a:gd name="T29" fmla="*/ 11 h 14"/>
                  <a:gd name="T30" fmla="*/ 16 w 20"/>
                  <a:gd name="T31" fmla="*/ 13 h 14"/>
                  <a:gd name="T32" fmla="*/ 13 w 20"/>
                  <a:gd name="T33" fmla="*/ 11 h 14"/>
                  <a:gd name="T34" fmla="*/ 14 w 20"/>
                  <a:gd name="T35" fmla="*/ 11 h 14"/>
                  <a:gd name="T36" fmla="*/ 10 w 20"/>
                  <a:gd name="T37" fmla="*/ 9 h 14"/>
                  <a:gd name="T38" fmla="*/ 15 w 20"/>
                  <a:gd name="T39" fmla="*/ 11 h 14"/>
                  <a:gd name="T40" fmla="*/ 11 w 20"/>
                  <a:gd name="T41" fmla="*/ 9 h 14"/>
                  <a:gd name="T42" fmla="*/ 17 w 20"/>
                  <a:gd name="T43" fmla="*/ 10 h 14"/>
                  <a:gd name="T44" fmla="*/ 14 w 20"/>
                  <a:gd name="T45" fmla="*/ 8 h 14"/>
                  <a:gd name="T46" fmla="*/ 16 w 20"/>
                  <a:gd name="T47" fmla="*/ 10 h 14"/>
                  <a:gd name="T48" fmla="*/ 7 w 20"/>
                  <a:gd name="T49" fmla="*/ 6 h 14"/>
                  <a:gd name="T50" fmla="*/ 15 w 20"/>
                  <a:gd name="T51" fmla="*/ 9 h 14"/>
                  <a:gd name="T52" fmla="*/ 14 w 20"/>
                  <a:gd name="T53" fmla="*/ 7 h 14"/>
                  <a:gd name="T54" fmla="*/ 15 w 20"/>
                  <a:gd name="T55" fmla="*/ 7 h 14"/>
                  <a:gd name="T56" fmla="*/ 13 w 20"/>
                  <a:gd name="T57" fmla="*/ 5 h 14"/>
                  <a:gd name="T58" fmla="*/ 11 w 20"/>
                  <a:gd name="T59" fmla="*/ 5 h 14"/>
                  <a:gd name="T60" fmla="*/ 9 w 20"/>
                  <a:gd name="T61" fmla="*/ 4 h 14"/>
                  <a:gd name="T62" fmla="*/ 11 w 20"/>
                  <a:gd name="T63" fmla="*/ 4 h 14"/>
                  <a:gd name="T64" fmla="*/ 5 w 20"/>
                  <a:gd name="T65" fmla="*/ 2 h 14"/>
                  <a:gd name="T66" fmla="*/ 9 w 20"/>
                  <a:gd name="T67" fmla="*/ 4 h 14"/>
                  <a:gd name="T68" fmla="*/ 4 w 20"/>
                  <a:gd name="T6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4">
                    <a:moveTo>
                      <a:pt x="4" y="1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3" y="3"/>
                      <a:pt x="10" y="5"/>
                      <a:pt x="10" y="6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0" y="3"/>
                      <a:pt x="7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15" y="12"/>
                      <a:pt x="12" y="11"/>
                    </a:cubicBezTo>
                    <a:cubicBezTo>
                      <a:pt x="7" y="8"/>
                      <a:pt x="7" y="9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4" y="8"/>
                      <a:pt x="4" y="8"/>
                    </a:cubicBezTo>
                    <a:cubicBezTo>
                      <a:pt x="6" y="9"/>
                      <a:pt x="9" y="11"/>
                      <a:pt x="9" y="11"/>
                    </a:cubicBezTo>
                    <a:cubicBezTo>
                      <a:pt x="10" y="11"/>
                      <a:pt x="12" y="13"/>
                      <a:pt x="14" y="14"/>
                    </a:cubicBezTo>
                    <a:cubicBezTo>
                      <a:pt x="12" y="12"/>
                      <a:pt x="14" y="13"/>
                      <a:pt x="11" y="11"/>
                    </a:cubicBezTo>
                    <a:cubicBezTo>
                      <a:pt x="14" y="12"/>
                      <a:pt x="12" y="12"/>
                      <a:pt x="15" y="1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3"/>
                      <a:pt x="16" y="13"/>
                    </a:cubicBez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1"/>
                      <a:pt x="14" y="11"/>
                      <a:pt x="10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3" y="9"/>
                      <a:pt x="20" y="13"/>
                      <a:pt x="17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1" y="8"/>
                      <a:pt x="16" y="10"/>
                      <a:pt x="16" y="10"/>
                    </a:cubicBezTo>
                    <a:cubicBezTo>
                      <a:pt x="13" y="9"/>
                      <a:pt x="9" y="7"/>
                      <a:pt x="7" y="6"/>
                    </a:cubicBezTo>
                    <a:cubicBezTo>
                      <a:pt x="11" y="8"/>
                      <a:pt x="7" y="5"/>
                      <a:pt x="15" y="9"/>
                    </a:cubicBezTo>
                    <a:cubicBezTo>
                      <a:pt x="16" y="8"/>
                      <a:pt x="12" y="6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0" y="5"/>
                      <a:pt x="18" y="8"/>
                      <a:pt x="1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6" y="3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0" name="Freeform 257"/>
              <p:cNvSpPr>
                <a:spLocks/>
              </p:cNvSpPr>
              <p:nvPr/>
            </p:nvSpPr>
            <p:spPr bwMode="auto">
              <a:xfrm>
                <a:off x="5283" y="26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1" name="Freeform 258"/>
              <p:cNvSpPr>
                <a:spLocks/>
              </p:cNvSpPr>
              <p:nvPr/>
            </p:nvSpPr>
            <p:spPr bwMode="auto">
              <a:xfrm>
                <a:off x="5271" y="2634"/>
                <a:ext cx="20" cy="10"/>
              </a:xfrm>
              <a:custGeom>
                <a:avLst/>
                <a:gdLst>
                  <a:gd name="T0" fmla="*/ 12 w 25"/>
                  <a:gd name="T1" fmla="*/ 7 h 13"/>
                  <a:gd name="T2" fmla="*/ 18 w 25"/>
                  <a:gd name="T3" fmla="*/ 9 h 13"/>
                  <a:gd name="T4" fmla="*/ 8 w 25"/>
                  <a:gd name="T5" fmla="*/ 5 h 13"/>
                  <a:gd name="T6" fmla="*/ 6 w 25"/>
                  <a:gd name="T7" fmla="*/ 4 h 13"/>
                  <a:gd name="T8" fmla="*/ 15 w 25"/>
                  <a:gd name="T9" fmla="*/ 7 h 13"/>
                  <a:gd name="T10" fmla="*/ 16 w 25"/>
                  <a:gd name="T11" fmla="*/ 7 h 13"/>
                  <a:gd name="T12" fmla="*/ 11 w 25"/>
                  <a:gd name="T13" fmla="*/ 5 h 13"/>
                  <a:gd name="T14" fmla="*/ 8 w 25"/>
                  <a:gd name="T15" fmla="*/ 4 h 13"/>
                  <a:gd name="T16" fmla="*/ 10 w 25"/>
                  <a:gd name="T17" fmla="*/ 4 h 13"/>
                  <a:gd name="T18" fmla="*/ 16 w 25"/>
                  <a:gd name="T19" fmla="*/ 6 h 13"/>
                  <a:gd name="T20" fmla="*/ 2 w 25"/>
                  <a:gd name="T21" fmla="*/ 0 h 13"/>
                  <a:gd name="T22" fmla="*/ 2 w 25"/>
                  <a:gd name="T23" fmla="*/ 1 h 13"/>
                  <a:gd name="T24" fmla="*/ 9 w 25"/>
                  <a:gd name="T25" fmla="*/ 3 h 13"/>
                  <a:gd name="T26" fmla="*/ 7 w 25"/>
                  <a:gd name="T27" fmla="*/ 3 h 13"/>
                  <a:gd name="T28" fmla="*/ 3 w 25"/>
                  <a:gd name="T29" fmla="*/ 1 h 13"/>
                  <a:gd name="T30" fmla="*/ 3 w 25"/>
                  <a:gd name="T31" fmla="*/ 4 h 13"/>
                  <a:gd name="T32" fmla="*/ 3 w 25"/>
                  <a:gd name="T33" fmla="*/ 4 h 13"/>
                  <a:gd name="T34" fmla="*/ 7 w 25"/>
                  <a:gd name="T35" fmla="*/ 6 h 13"/>
                  <a:gd name="T36" fmla="*/ 13 w 25"/>
                  <a:gd name="T37" fmla="*/ 8 h 13"/>
                  <a:gd name="T38" fmla="*/ 11 w 25"/>
                  <a:gd name="T39" fmla="*/ 7 h 13"/>
                  <a:gd name="T40" fmla="*/ 18 w 25"/>
                  <a:gd name="T41" fmla="*/ 10 h 13"/>
                  <a:gd name="T42" fmla="*/ 20 w 25"/>
                  <a:gd name="T43" fmla="*/ 12 h 13"/>
                  <a:gd name="T44" fmla="*/ 21 w 25"/>
                  <a:gd name="T45" fmla="*/ 10 h 13"/>
                  <a:gd name="T46" fmla="*/ 12 w 25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3">
                    <a:moveTo>
                      <a:pt x="12" y="7"/>
                    </a:moveTo>
                    <a:cubicBezTo>
                      <a:pt x="13" y="7"/>
                      <a:pt x="16" y="8"/>
                      <a:pt x="18" y="9"/>
                    </a:cubicBezTo>
                    <a:cubicBezTo>
                      <a:pt x="15" y="7"/>
                      <a:pt x="12" y="7"/>
                      <a:pt x="8" y="5"/>
                    </a:cubicBezTo>
                    <a:cubicBezTo>
                      <a:pt x="10" y="6"/>
                      <a:pt x="6" y="4"/>
                      <a:pt x="6" y="4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3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1" y="5"/>
                    </a:cubicBezTo>
                    <a:cubicBezTo>
                      <a:pt x="8" y="4"/>
                      <a:pt x="6" y="3"/>
                      <a:pt x="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6"/>
                      <a:pt x="12" y="5"/>
                      <a:pt x="16" y="6"/>
                    </a:cubicBezTo>
                    <a:cubicBezTo>
                      <a:pt x="10" y="4"/>
                      <a:pt x="11" y="3"/>
                      <a:pt x="2" y="0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2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1" y="7"/>
                    </a:cubicBezTo>
                    <a:cubicBezTo>
                      <a:pt x="14" y="9"/>
                      <a:pt x="15" y="9"/>
                      <a:pt x="18" y="10"/>
                    </a:cubicBezTo>
                    <a:cubicBezTo>
                      <a:pt x="18" y="11"/>
                      <a:pt x="16" y="10"/>
                      <a:pt x="20" y="12"/>
                    </a:cubicBezTo>
                    <a:cubicBezTo>
                      <a:pt x="25" y="13"/>
                      <a:pt x="16" y="9"/>
                      <a:pt x="21" y="10"/>
                    </a:cubicBez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2" name="Freeform 259"/>
              <p:cNvSpPr>
                <a:spLocks/>
              </p:cNvSpPr>
              <p:nvPr/>
            </p:nvSpPr>
            <p:spPr bwMode="auto">
              <a:xfrm>
                <a:off x="5281" y="264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3" name="Freeform 260"/>
              <p:cNvSpPr>
                <a:spLocks/>
              </p:cNvSpPr>
              <p:nvPr/>
            </p:nvSpPr>
            <p:spPr bwMode="auto">
              <a:xfrm>
                <a:off x="5272" y="263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4" name="Freeform 261"/>
              <p:cNvSpPr>
                <a:spLocks/>
              </p:cNvSpPr>
              <p:nvPr/>
            </p:nvSpPr>
            <p:spPr bwMode="auto">
              <a:xfrm>
                <a:off x="5282" y="2638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5" name="Freeform 262"/>
              <p:cNvSpPr>
                <a:spLocks/>
              </p:cNvSpPr>
              <p:nvPr/>
            </p:nvSpPr>
            <p:spPr bwMode="auto">
              <a:xfrm>
                <a:off x="5272" y="2633"/>
                <a:ext cx="10" cy="3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1 h 4"/>
                  <a:gd name="T4" fmla="*/ 11 w 13"/>
                  <a:gd name="T5" fmla="*/ 4 h 4"/>
                  <a:gd name="T6" fmla="*/ 4 w 13"/>
                  <a:gd name="T7" fmla="*/ 2 h 4"/>
                  <a:gd name="T8" fmla="*/ 4 w 13"/>
                  <a:gd name="T9" fmla="*/ 1 h 4"/>
                  <a:gd name="T10" fmla="*/ 0 w 1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cubicBezTo>
                      <a:pt x="0" y="0"/>
                      <a:pt x="3" y="1"/>
                      <a:pt x="0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5" y="2"/>
                      <a:pt x="4" y="2"/>
                    </a:cubicBezTo>
                    <a:cubicBezTo>
                      <a:pt x="8" y="2"/>
                      <a:pt x="3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6" name="Freeform 263"/>
              <p:cNvSpPr>
                <a:spLocks/>
              </p:cNvSpPr>
              <p:nvPr/>
            </p:nvSpPr>
            <p:spPr bwMode="auto">
              <a:xfrm>
                <a:off x="5273" y="2625"/>
                <a:ext cx="17" cy="11"/>
              </a:xfrm>
              <a:custGeom>
                <a:avLst/>
                <a:gdLst>
                  <a:gd name="T0" fmla="*/ 12 w 21"/>
                  <a:gd name="T1" fmla="*/ 11 h 14"/>
                  <a:gd name="T2" fmla="*/ 11 w 21"/>
                  <a:gd name="T3" fmla="*/ 10 h 14"/>
                  <a:gd name="T4" fmla="*/ 13 w 21"/>
                  <a:gd name="T5" fmla="*/ 11 h 14"/>
                  <a:gd name="T6" fmla="*/ 16 w 21"/>
                  <a:gd name="T7" fmla="*/ 11 h 14"/>
                  <a:gd name="T8" fmla="*/ 14 w 21"/>
                  <a:gd name="T9" fmla="*/ 11 h 14"/>
                  <a:gd name="T10" fmla="*/ 12 w 21"/>
                  <a:gd name="T11" fmla="*/ 9 h 14"/>
                  <a:gd name="T12" fmla="*/ 7 w 21"/>
                  <a:gd name="T13" fmla="*/ 8 h 14"/>
                  <a:gd name="T14" fmla="*/ 16 w 21"/>
                  <a:gd name="T15" fmla="*/ 8 h 14"/>
                  <a:gd name="T16" fmla="*/ 5 w 21"/>
                  <a:gd name="T17" fmla="*/ 7 h 14"/>
                  <a:gd name="T18" fmla="*/ 9 w 21"/>
                  <a:gd name="T19" fmla="*/ 6 h 14"/>
                  <a:gd name="T20" fmla="*/ 9 w 21"/>
                  <a:gd name="T21" fmla="*/ 7 h 14"/>
                  <a:gd name="T22" fmla="*/ 10 w 21"/>
                  <a:gd name="T23" fmla="*/ 6 h 14"/>
                  <a:gd name="T24" fmla="*/ 15 w 21"/>
                  <a:gd name="T25" fmla="*/ 6 h 14"/>
                  <a:gd name="T26" fmla="*/ 15 w 21"/>
                  <a:gd name="T27" fmla="*/ 5 h 14"/>
                  <a:gd name="T28" fmla="*/ 17 w 21"/>
                  <a:gd name="T29" fmla="*/ 5 h 14"/>
                  <a:gd name="T30" fmla="*/ 13 w 21"/>
                  <a:gd name="T31" fmla="*/ 3 h 14"/>
                  <a:gd name="T32" fmla="*/ 16 w 21"/>
                  <a:gd name="T33" fmla="*/ 2 h 14"/>
                  <a:gd name="T34" fmla="*/ 7 w 21"/>
                  <a:gd name="T35" fmla="*/ 3 h 14"/>
                  <a:gd name="T36" fmla="*/ 7 w 21"/>
                  <a:gd name="T37" fmla="*/ 2 h 14"/>
                  <a:gd name="T38" fmla="*/ 14 w 21"/>
                  <a:gd name="T39" fmla="*/ 2 h 14"/>
                  <a:gd name="T40" fmla="*/ 11 w 21"/>
                  <a:gd name="T41" fmla="*/ 2 h 14"/>
                  <a:gd name="T42" fmla="*/ 17 w 21"/>
                  <a:gd name="T43" fmla="*/ 1 h 14"/>
                  <a:gd name="T44" fmla="*/ 8 w 21"/>
                  <a:gd name="T45" fmla="*/ 1 h 14"/>
                  <a:gd name="T46" fmla="*/ 9 w 21"/>
                  <a:gd name="T47" fmla="*/ 0 h 14"/>
                  <a:gd name="T48" fmla="*/ 0 w 21"/>
                  <a:gd name="T49" fmla="*/ 1 h 14"/>
                  <a:gd name="T50" fmla="*/ 2 w 21"/>
                  <a:gd name="T51" fmla="*/ 3 h 14"/>
                  <a:gd name="T52" fmla="*/ 7 w 21"/>
                  <a:gd name="T53" fmla="*/ 4 h 14"/>
                  <a:gd name="T54" fmla="*/ 1 w 21"/>
                  <a:gd name="T55" fmla="*/ 4 h 14"/>
                  <a:gd name="T56" fmla="*/ 7 w 21"/>
                  <a:gd name="T57" fmla="*/ 4 h 14"/>
                  <a:gd name="T58" fmla="*/ 2 w 21"/>
                  <a:gd name="T59" fmla="*/ 4 h 14"/>
                  <a:gd name="T60" fmla="*/ 7 w 21"/>
                  <a:gd name="T61" fmla="*/ 5 h 14"/>
                  <a:gd name="T62" fmla="*/ 0 w 21"/>
                  <a:gd name="T63" fmla="*/ 5 h 14"/>
                  <a:gd name="T64" fmla="*/ 2 w 21"/>
                  <a:gd name="T65" fmla="*/ 9 h 14"/>
                  <a:gd name="T66" fmla="*/ 7 w 21"/>
                  <a:gd name="T67" fmla="*/ 9 h 14"/>
                  <a:gd name="T68" fmla="*/ 7 w 21"/>
                  <a:gd name="T69" fmla="*/ 11 h 14"/>
                  <a:gd name="T70" fmla="*/ 10 w 21"/>
                  <a:gd name="T71" fmla="*/ 12 h 14"/>
                  <a:gd name="T72" fmla="*/ 1 w 21"/>
                  <a:gd name="T73" fmla="*/ 10 h 14"/>
                  <a:gd name="T74" fmla="*/ 2 w 21"/>
                  <a:gd name="T75" fmla="*/ 11 h 14"/>
                  <a:gd name="T76" fmla="*/ 4 w 21"/>
                  <a:gd name="T77" fmla="*/ 11 h 14"/>
                  <a:gd name="T78" fmla="*/ 2 w 21"/>
                  <a:gd name="T79" fmla="*/ 11 h 14"/>
                  <a:gd name="T80" fmla="*/ 13 w 21"/>
                  <a:gd name="T81" fmla="*/ 13 h 14"/>
                  <a:gd name="T82" fmla="*/ 18 w 21"/>
                  <a:gd name="T83" fmla="*/ 12 h 14"/>
                  <a:gd name="T84" fmla="*/ 12 w 21"/>
                  <a:gd name="T8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12" y="11"/>
                    </a:moveTo>
                    <a:cubicBezTo>
                      <a:pt x="12" y="11"/>
                      <a:pt x="9" y="10"/>
                      <a:pt x="11" y="10"/>
                    </a:cubicBezTo>
                    <a:cubicBezTo>
                      <a:pt x="13" y="11"/>
                      <a:pt x="14" y="11"/>
                      <a:pt x="13" y="11"/>
                    </a:cubicBezTo>
                    <a:cubicBezTo>
                      <a:pt x="19" y="12"/>
                      <a:pt x="13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9" y="10"/>
                      <a:pt x="12" y="9"/>
                    </a:cubicBezTo>
                    <a:cubicBezTo>
                      <a:pt x="11" y="9"/>
                      <a:pt x="11" y="9"/>
                      <a:pt x="7" y="8"/>
                    </a:cubicBezTo>
                    <a:cubicBezTo>
                      <a:pt x="12" y="8"/>
                      <a:pt x="12" y="8"/>
                      <a:pt x="16" y="8"/>
                    </a:cubicBezTo>
                    <a:cubicBezTo>
                      <a:pt x="14" y="8"/>
                      <a:pt x="9" y="8"/>
                      <a:pt x="5" y="7"/>
                    </a:cubicBezTo>
                    <a:cubicBezTo>
                      <a:pt x="11" y="7"/>
                      <a:pt x="4" y="7"/>
                      <a:pt x="9" y="6"/>
                    </a:cubicBezTo>
                    <a:cubicBezTo>
                      <a:pt x="9" y="6"/>
                      <a:pt x="10" y="7"/>
                      <a:pt x="9" y="7"/>
                    </a:cubicBezTo>
                    <a:cubicBezTo>
                      <a:pt x="16" y="7"/>
                      <a:pt x="8" y="6"/>
                      <a:pt x="10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1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3" y="4"/>
                      <a:pt x="15" y="4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3"/>
                    </a:cubicBezTo>
                    <a:cubicBezTo>
                      <a:pt x="16" y="3"/>
                      <a:pt x="3" y="3"/>
                      <a:pt x="7" y="2"/>
                    </a:cubicBezTo>
                    <a:cubicBezTo>
                      <a:pt x="11" y="2"/>
                      <a:pt x="9" y="2"/>
                      <a:pt x="14" y="2"/>
                    </a:cubicBezTo>
                    <a:cubicBezTo>
                      <a:pt x="9" y="2"/>
                      <a:pt x="12" y="2"/>
                      <a:pt x="11" y="2"/>
                    </a:cubicBezTo>
                    <a:cubicBezTo>
                      <a:pt x="15" y="1"/>
                      <a:pt x="11" y="1"/>
                      <a:pt x="1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2" y="1"/>
                      <a:pt x="0" y="1"/>
                    </a:cubicBezTo>
                    <a:cubicBezTo>
                      <a:pt x="3" y="2"/>
                      <a:pt x="4" y="3"/>
                      <a:pt x="2" y="3"/>
                    </a:cubicBezTo>
                    <a:cubicBezTo>
                      <a:pt x="8" y="3"/>
                      <a:pt x="2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8" y="4"/>
                      <a:pt x="4" y="5"/>
                      <a:pt x="2" y="4"/>
                    </a:cubicBezTo>
                    <a:cubicBezTo>
                      <a:pt x="1" y="5"/>
                      <a:pt x="3" y="5"/>
                      <a:pt x="7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6" y="8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0"/>
                      <a:pt x="16" y="12"/>
                      <a:pt x="7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4" y="11"/>
                      <a:pt x="1" y="10"/>
                    </a:cubicBezTo>
                    <a:cubicBezTo>
                      <a:pt x="2" y="11"/>
                      <a:pt x="1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5" y="12"/>
                      <a:pt x="2" y="11"/>
                    </a:cubicBezTo>
                    <a:cubicBezTo>
                      <a:pt x="7" y="13"/>
                      <a:pt x="10" y="12"/>
                      <a:pt x="13" y="13"/>
                    </a:cubicBezTo>
                    <a:cubicBezTo>
                      <a:pt x="6" y="11"/>
                      <a:pt x="21" y="14"/>
                      <a:pt x="18" y="12"/>
                    </a:cubicBezTo>
                    <a:cubicBezTo>
                      <a:pt x="16" y="11"/>
                      <a:pt x="14" y="12"/>
                      <a:pt x="1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7" name="Freeform 264"/>
              <p:cNvSpPr>
                <a:spLocks/>
              </p:cNvSpPr>
              <p:nvPr/>
            </p:nvSpPr>
            <p:spPr bwMode="auto">
              <a:xfrm>
                <a:off x="5273" y="26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8" name="Freeform 265"/>
              <p:cNvSpPr>
                <a:spLocks/>
              </p:cNvSpPr>
              <p:nvPr/>
            </p:nvSpPr>
            <p:spPr bwMode="auto">
              <a:xfrm>
                <a:off x="5280" y="2625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9" name="Rectangle 266"/>
              <p:cNvSpPr>
                <a:spLocks noChangeArrowheads="1"/>
              </p:cNvSpPr>
              <p:nvPr/>
            </p:nvSpPr>
            <p:spPr bwMode="auto">
              <a:xfrm>
                <a:off x="5275" y="263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0" name="Freeform 267"/>
              <p:cNvSpPr>
                <a:spLocks/>
              </p:cNvSpPr>
              <p:nvPr/>
            </p:nvSpPr>
            <p:spPr bwMode="auto">
              <a:xfrm>
                <a:off x="5282" y="26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1" name="Freeform 268"/>
              <p:cNvSpPr>
                <a:spLocks/>
              </p:cNvSpPr>
              <p:nvPr/>
            </p:nvSpPr>
            <p:spPr bwMode="auto">
              <a:xfrm>
                <a:off x="5283" y="26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2" name="Freeform 269"/>
              <p:cNvSpPr>
                <a:spLocks/>
              </p:cNvSpPr>
              <p:nvPr/>
            </p:nvSpPr>
            <p:spPr bwMode="auto">
              <a:xfrm>
                <a:off x="5285" y="26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3" name="Freeform 270"/>
              <p:cNvSpPr>
                <a:spLocks/>
              </p:cNvSpPr>
              <p:nvPr/>
            </p:nvSpPr>
            <p:spPr bwMode="auto">
              <a:xfrm>
                <a:off x="5261" y="2606"/>
                <a:ext cx="28" cy="19"/>
              </a:xfrm>
              <a:custGeom>
                <a:avLst/>
                <a:gdLst>
                  <a:gd name="T0" fmla="*/ 13 w 34"/>
                  <a:gd name="T1" fmla="*/ 5 h 23"/>
                  <a:gd name="T2" fmla="*/ 7 w 34"/>
                  <a:gd name="T3" fmla="*/ 9 h 23"/>
                  <a:gd name="T4" fmla="*/ 5 w 34"/>
                  <a:gd name="T5" fmla="*/ 11 h 23"/>
                  <a:gd name="T6" fmla="*/ 8 w 34"/>
                  <a:gd name="T7" fmla="*/ 10 h 23"/>
                  <a:gd name="T8" fmla="*/ 10 w 34"/>
                  <a:gd name="T9" fmla="*/ 11 h 23"/>
                  <a:gd name="T10" fmla="*/ 9 w 34"/>
                  <a:gd name="T11" fmla="*/ 13 h 23"/>
                  <a:gd name="T12" fmla="*/ 15 w 34"/>
                  <a:gd name="T13" fmla="*/ 12 h 23"/>
                  <a:gd name="T14" fmla="*/ 13 w 34"/>
                  <a:gd name="T15" fmla="*/ 13 h 23"/>
                  <a:gd name="T16" fmla="*/ 12 w 34"/>
                  <a:gd name="T17" fmla="*/ 15 h 23"/>
                  <a:gd name="T18" fmla="*/ 22 w 34"/>
                  <a:gd name="T19" fmla="*/ 11 h 23"/>
                  <a:gd name="T20" fmla="*/ 22 w 34"/>
                  <a:gd name="T21" fmla="*/ 12 h 23"/>
                  <a:gd name="T22" fmla="*/ 19 w 34"/>
                  <a:gd name="T23" fmla="*/ 14 h 23"/>
                  <a:gd name="T24" fmla="*/ 19 w 34"/>
                  <a:gd name="T25" fmla="*/ 16 h 23"/>
                  <a:gd name="T26" fmla="*/ 18 w 34"/>
                  <a:gd name="T27" fmla="*/ 18 h 23"/>
                  <a:gd name="T28" fmla="*/ 21 w 34"/>
                  <a:gd name="T29" fmla="*/ 18 h 23"/>
                  <a:gd name="T30" fmla="*/ 25 w 34"/>
                  <a:gd name="T31" fmla="*/ 18 h 23"/>
                  <a:gd name="T32" fmla="*/ 20 w 34"/>
                  <a:gd name="T33" fmla="*/ 19 h 23"/>
                  <a:gd name="T34" fmla="*/ 22 w 34"/>
                  <a:gd name="T35" fmla="*/ 20 h 23"/>
                  <a:gd name="T36" fmla="*/ 21 w 34"/>
                  <a:gd name="T37" fmla="*/ 23 h 23"/>
                  <a:gd name="T38" fmla="*/ 22 w 34"/>
                  <a:gd name="T39" fmla="*/ 21 h 23"/>
                  <a:gd name="T40" fmla="*/ 19 w 34"/>
                  <a:gd name="T41" fmla="*/ 21 h 23"/>
                  <a:gd name="T42" fmla="*/ 31 w 34"/>
                  <a:gd name="T43" fmla="*/ 19 h 23"/>
                  <a:gd name="T44" fmla="*/ 32 w 34"/>
                  <a:gd name="T45" fmla="*/ 18 h 23"/>
                  <a:gd name="T46" fmla="*/ 30 w 34"/>
                  <a:gd name="T47" fmla="*/ 17 h 23"/>
                  <a:gd name="T48" fmla="*/ 32 w 34"/>
                  <a:gd name="T49" fmla="*/ 16 h 23"/>
                  <a:gd name="T50" fmla="*/ 32 w 34"/>
                  <a:gd name="T51" fmla="*/ 14 h 23"/>
                  <a:gd name="T52" fmla="*/ 28 w 34"/>
                  <a:gd name="T53" fmla="*/ 14 h 23"/>
                  <a:gd name="T54" fmla="*/ 30 w 34"/>
                  <a:gd name="T55" fmla="*/ 13 h 23"/>
                  <a:gd name="T56" fmla="*/ 29 w 34"/>
                  <a:gd name="T57" fmla="*/ 13 h 23"/>
                  <a:gd name="T58" fmla="*/ 28 w 34"/>
                  <a:gd name="T59" fmla="*/ 12 h 23"/>
                  <a:gd name="T60" fmla="*/ 25 w 34"/>
                  <a:gd name="T61" fmla="*/ 12 h 23"/>
                  <a:gd name="T62" fmla="*/ 29 w 34"/>
                  <a:gd name="T63" fmla="*/ 10 h 23"/>
                  <a:gd name="T64" fmla="*/ 29 w 34"/>
                  <a:gd name="T65" fmla="*/ 9 h 23"/>
                  <a:gd name="T66" fmla="*/ 24 w 34"/>
                  <a:gd name="T67" fmla="*/ 10 h 23"/>
                  <a:gd name="T68" fmla="*/ 21 w 34"/>
                  <a:gd name="T69" fmla="*/ 9 h 23"/>
                  <a:gd name="T70" fmla="*/ 18 w 34"/>
                  <a:gd name="T71" fmla="*/ 9 h 23"/>
                  <a:gd name="T72" fmla="*/ 19 w 34"/>
                  <a:gd name="T73" fmla="*/ 8 h 23"/>
                  <a:gd name="T74" fmla="*/ 17 w 34"/>
                  <a:gd name="T75" fmla="*/ 6 h 23"/>
                  <a:gd name="T76" fmla="*/ 12 w 34"/>
                  <a:gd name="T77" fmla="*/ 10 h 23"/>
                  <a:gd name="T78" fmla="*/ 20 w 34"/>
                  <a:gd name="T7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3">
                    <a:moveTo>
                      <a:pt x="19" y="2"/>
                    </a:moveTo>
                    <a:cubicBezTo>
                      <a:pt x="17" y="3"/>
                      <a:pt x="16" y="3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6"/>
                      <a:pt x="6" y="10"/>
                      <a:pt x="5" y="11"/>
                    </a:cubicBezTo>
                    <a:cubicBezTo>
                      <a:pt x="6" y="11"/>
                      <a:pt x="13" y="6"/>
                      <a:pt x="12" y="7"/>
                    </a:cubicBezTo>
                    <a:cubicBezTo>
                      <a:pt x="12" y="7"/>
                      <a:pt x="10" y="9"/>
                      <a:pt x="8" y="10"/>
                    </a:cubicBezTo>
                    <a:cubicBezTo>
                      <a:pt x="8" y="10"/>
                      <a:pt x="14" y="7"/>
                      <a:pt x="15" y="6"/>
                    </a:cubicBezTo>
                    <a:cubicBezTo>
                      <a:pt x="0" y="16"/>
                      <a:pt x="19" y="5"/>
                      <a:pt x="10" y="11"/>
                    </a:cubicBezTo>
                    <a:cubicBezTo>
                      <a:pt x="11" y="11"/>
                      <a:pt x="10" y="12"/>
                      <a:pt x="14" y="10"/>
                    </a:cubicBezTo>
                    <a:cubicBezTo>
                      <a:pt x="10" y="12"/>
                      <a:pt x="13" y="11"/>
                      <a:pt x="9" y="13"/>
                    </a:cubicBezTo>
                    <a:cubicBezTo>
                      <a:pt x="18" y="8"/>
                      <a:pt x="5" y="16"/>
                      <a:pt x="17" y="10"/>
                    </a:cubicBezTo>
                    <a:cubicBezTo>
                      <a:pt x="14" y="12"/>
                      <a:pt x="18" y="10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1" y="14"/>
                      <a:pt x="19" y="10"/>
                      <a:pt x="13" y="13"/>
                    </a:cubicBezTo>
                    <a:cubicBezTo>
                      <a:pt x="13" y="14"/>
                      <a:pt x="17" y="12"/>
                      <a:pt x="20" y="11"/>
                    </a:cubicBezTo>
                    <a:cubicBezTo>
                      <a:pt x="19" y="12"/>
                      <a:pt x="17" y="12"/>
                      <a:pt x="12" y="15"/>
                    </a:cubicBezTo>
                    <a:cubicBezTo>
                      <a:pt x="18" y="12"/>
                      <a:pt x="15" y="14"/>
                      <a:pt x="18" y="13"/>
                    </a:cubicBezTo>
                    <a:cubicBezTo>
                      <a:pt x="19" y="13"/>
                      <a:pt x="20" y="12"/>
                      <a:pt x="22" y="11"/>
                    </a:cubicBezTo>
                    <a:cubicBezTo>
                      <a:pt x="21" y="12"/>
                      <a:pt x="26" y="10"/>
                      <a:pt x="28" y="10"/>
                    </a:cubicBezTo>
                    <a:cubicBezTo>
                      <a:pt x="21" y="13"/>
                      <a:pt x="27" y="10"/>
                      <a:pt x="22" y="12"/>
                    </a:cubicBezTo>
                    <a:cubicBezTo>
                      <a:pt x="19" y="13"/>
                      <a:pt x="19" y="13"/>
                      <a:pt x="15" y="14"/>
                    </a:cubicBezTo>
                    <a:cubicBezTo>
                      <a:pt x="15" y="15"/>
                      <a:pt x="16" y="15"/>
                      <a:pt x="19" y="14"/>
                    </a:cubicBezTo>
                    <a:cubicBezTo>
                      <a:pt x="18" y="15"/>
                      <a:pt x="16" y="15"/>
                      <a:pt x="15" y="16"/>
                    </a:cubicBezTo>
                    <a:cubicBezTo>
                      <a:pt x="13" y="17"/>
                      <a:pt x="22" y="14"/>
                      <a:pt x="19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1" y="15"/>
                      <a:pt x="15" y="18"/>
                      <a:pt x="18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3" y="19"/>
                      <a:pt x="27" y="16"/>
                      <a:pt x="21" y="18"/>
                    </a:cubicBezTo>
                    <a:cubicBezTo>
                      <a:pt x="26" y="16"/>
                      <a:pt x="29" y="16"/>
                      <a:pt x="30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7"/>
                      <a:pt x="19" y="19"/>
                      <a:pt x="16" y="19"/>
                    </a:cubicBezTo>
                    <a:cubicBezTo>
                      <a:pt x="19" y="19"/>
                      <a:pt x="16" y="20"/>
                      <a:pt x="20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1"/>
                      <a:pt x="26" y="18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3" y="23"/>
                      <a:pt x="21" y="23"/>
                    </a:cubicBezTo>
                    <a:cubicBezTo>
                      <a:pt x="23" y="23"/>
                      <a:pt x="29" y="21"/>
                      <a:pt x="32" y="21"/>
                    </a:cubicBezTo>
                    <a:cubicBezTo>
                      <a:pt x="29" y="21"/>
                      <a:pt x="25" y="21"/>
                      <a:pt x="22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4" y="21"/>
                      <a:pt x="22" y="21"/>
                      <a:pt x="19" y="21"/>
                    </a:cubicBezTo>
                    <a:cubicBezTo>
                      <a:pt x="16" y="22"/>
                      <a:pt x="23" y="20"/>
                      <a:pt x="20" y="21"/>
                    </a:cubicBezTo>
                    <a:cubicBezTo>
                      <a:pt x="26" y="20"/>
                      <a:pt x="26" y="20"/>
                      <a:pt x="31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9"/>
                      <a:pt x="30" y="19"/>
                      <a:pt x="32" y="18"/>
                    </a:cubicBezTo>
                    <a:cubicBezTo>
                      <a:pt x="25" y="19"/>
                      <a:pt x="34" y="17"/>
                      <a:pt x="31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7" y="18"/>
                      <a:pt x="28" y="18"/>
                      <a:pt x="27" y="18"/>
                    </a:cubicBezTo>
                    <a:cubicBezTo>
                      <a:pt x="31" y="17"/>
                      <a:pt x="30" y="17"/>
                      <a:pt x="32" y="16"/>
                    </a:cubicBezTo>
                    <a:cubicBezTo>
                      <a:pt x="30" y="16"/>
                      <a:pt x="24" y="17"/>
                      <a:pt x="24" y="17"/>
                    </a:cubicBezTo>
                    <a:cubicBezTo>
                      <a:pt x="30" y="15"/>
                      <a:pt x="27" y="15"/>
                      <a:pt x="32" y="14"/>
                    </a:cubicBezTo>
                    <a:cubicBezTo>
                      <a:pt x="26" y="15"/>
                      <a:pt x="29" y="14"/>
                      <a:pt x="26" y="15"/>
                    </a:cubicBezTo>
                    <a:cubicBezTo>
                      <a:pt x="25" y="15"/>
                      <a:pt x="26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27" y="14"/>
                      <a:pt x="29" y="13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23" y="14"/>
                      <a:pt x="28" y="12"/>
                    </a:cubicBezTo>
                    <a:cubicBezTo>
                      <a:pt x="25" y="13"/>
                      <a:pt x="25" y="12"/>
                      <a:pt x="19" y="15"/>
                    </a:cubicBezTo>
                    <a:cubicBezTo>
                      <a:pt x="21" y="14"/>
                      <a:pt x="26" y="12"/>
                      <a:pt x="25" y="12"/>
                    </a:cubicBezTo>
                    <a:cubicBezTo>
                      <a:pt x="20" y="14"/>
                      <a:pt x="26" y="11"/>
                      <a:pt x="23" y="12"/>
                    </a:cubicBezTo>
                    <a:cubicBezTo>
                      <a:pt x="28" y="10"/>
                      <a:pt x="25" y="11"/>
                      <a:pt x="29" y="10"/>
                    </a:cubicBezTo>
                    <a:cubicBezTo>
                      <a:pt x="31" y="9"/>
                      <a:pt x="25" y="11"/>
                      <a:pt x="25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7" y="9"/>
                      <a:pt x="23" y="10"/>
                      <a:pt x="27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9"/>
                      <a:pt x="24" y="9"/>
                      <a:pt x="28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8" y="6"/>
                      <a:pt x="22" y="8"/>
                      <a:pt x="16" y="10"/>
                    </a:cubicBezTo>
                    <a:cubicBezTo>
                      <a:pt x="16" y="10"/>
                      <a:pt x="17" y="9"/>
                      <a:pt x="18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4" y="5"/>
                      <a:pt x="19" y="8"/>
                    </a:cubicBezTo>
                    <a:cubicBezTo>
                      <a:pt x="17" y="8"/>
                      <a:pt x="22" y="6"/>
                      <a:pt x="23" y="5"/>
                    </a:cubicBezTo>
                    <a:cubicBezTo>
                      <a:pt x="16" y="8"/>
                      <a:pt x="27" y="1"/>
                      <a:pt x="17" y="6"/>
                    </a:cubicBezTo>
                    <a:cubicBezTo>
                      <a:pt x="17" y="7"/>
                      <a:pt x="15" y="8"/>
                      <a:pt x="16" y="8"/>
                    </a:cubicBezTo>
                    <a:cubicBezTo>
                      <a:pt x="14" y="9"/>
                      <a:pt x="12" y="10"/>
                      <a:pt x="12" y="10"/>
                    </a:cubicBezTo>
                    <a:cubicBezTo>
                      <a:pt x="11" y="10"/>
                      <a:pt x="15" y="8"/>
                      <a:pt x="1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6" y="0"/>
                      <a:pt x="10" y="9"/>
                      <a:pt x="19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4" name="Freeform 271"/>
              <p:cNvSpPr>
                <a:spLocks/>
              </p:cNvSpPr>
              <p:nvPr/>
            </p:nvSpPr>
            <p:spPr bwMode="auto">
              <a:xfrm>
                <a:off x="5279" y="2611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5" name="Rectangle 272"/>
              <p:cNvSpPr>
                <a:spLocks noChangeArrowheads="1"/>
              </p:cNvSpPr>
              <p:nvPr/>
            </p:nvSpPr>
            <p:spPr bwMode="auto">
              <a:xfrm>
                <a:off x="5278" y="261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6" name="Freeform 273"/>
              <p:cNvSpPr>
                <a:spLocks/>
              </p:cNvSpPr>
              <p:nvPr/>
            </p:nvSpPr>
            <p:spPr bwMode="auto">
              <a:xfrm>
                <a:off x="5274" y="2607"/>
                <a:ext cx="2" cy="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7" name="Freeform 274"/>
              <p:cNvSpPr>
                <a:spLocks/>
              </p:cNvSpPr>
              <p:nvPr/>
            </p:nvSpPr>
            <p:spPr bwMode="auto">
              <a:xfrm>
                <a:off x="5272" y="26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8" name="Freeform 275"/>
              <p:cNvSpPr>
                <a:spLocks/>
              </p:cNvSpPr>
              <p:nvPr/>
            </p:nvSpPr>
            <p:spPr bwMode="auto">
              <a:xfrm>
                <a:off x="5258" y="2604"/>
                <a:ext cx="18" cy="12"/>
              </a:xfrm>
              <a:custGeom>
                <a:avLst/>
                <a:gdLst>
                  <a:gd name="T0" fmla="*/ 8 w 22"/>
                  <a:gd name="T1" fmla="*/ 2 h 14"/>
                  <a:gd name="T2" fmla="*/ 5 w 22"/>
                  <a:gd name="T3" fmla="*/ 5 h 14"/>
                  <a:gd name="T4" fmla="*/ 7 w 22"/>
                  <a:gd name="T5" fmla="*/ 2 h 14"/>
                  <a:gd name="T6" fmla="*/ 1 w 22"/>
                  <a:gd name="T7" fmla="*/ 7 h 14"/>
                  <a:gd name="T8" fmla="*/ 7 w 22"/>
                  <a:gd name="T9" fmla="*/ 7 h 14"/>
                  <a:gd name="T10" fmla="*/ 5 w 22"/>
                  <a:gd name="T11" fmla="*/ 9 h 14"/>
                  <a:gd name="T12" fmla="*/ 10 w 22"/>
                  <a:gd name="T13" fmla="*/ 7 h 14"/>
                  <a:gd name="T14" fmla="*/ 5 w 22"/>
                  <a:gd name="T15" fmla="*/ 11 h 14"/>
                  <a:gd name="T16" fmla="*/ 8 w 22"/>
                  <a:gd name="T17" fmla="*/ 10 h 14"/>
                  <a:gd name="T18" fmla="*/ 10 w 22"/>
                  <a:gd name="T19" fmla="*/ 8 h 14"/>
                  <a:gd name="T20" fmla="*/ 9 w 22"/>
                  <a:gd name="T21" fmla="*/ 9 h 14"/>
                  <a:gd name="T22" fmla="*/ 10 w 22"/>
                  <a:gd name="T23" fmla="*/ 8 h 14"/>
                  <a:gd name="T24" fmla="*/ 10 w 22"/>
                  <a:gd name="T25" fmla="*/ 9 h 14"/>
                  <a:gd name="T26" fmla="*/ 9 w 22"/>
                  <a:gd name="T27" fmla="*/ 9 h 14"/>
                  <a:gd name="T28" fmla="*/ 11 w 22"/>
                  <a:gd name="T29" fmla="*/ 9 h 14"/>
                  <a:gd name="T30" fmla="*/ 8 w 22"/>
                  <a:gd name="T31" fmla="*/ 11 h 14"/>
                  <a:gd name="T32" fmla="*/ 14 w 22"/>
                  <a:gd name="T33" fmla="*/ 9 h 14"/>
                  <a:gd name="T34" fmla="*/ 17 w 22"/>
                  <a:gd name="T35" fmla="*/ 6 h 14"/>
                  <a:gd name="T36" fmla="*/ 14 w 22"/>
                  <a:gd name="T37" fmla="*/ 7 h 14"/>
                  <a:gd name="T38" fmla="*/ 14 w 22"/>
                  <a:gd name="T39" fmla="*/ 7 h 14"/>
                  <a:gd name="T40" fmla="*/ 12 w 22"/>
                  <a:gd name="T41" fmla="*/ 8 h 14"/>
                  <a:gd name="T42" fmla="*/ 17 w 22"/>
                  <a:gd name="T43" fmla="*/ 5 h 14"/>
                  <a:gd name="T44" fmla="*/ 19 w 22"/>
                  <a:gd name="T45" fmla="*/ 2 h 14"/>
                  <a:gd name="T46" fmla="*/ 19 w 22"/>
                  <a:gd name="T47" fmla="*/ 1 h 14"/>
                  <a:gd name="T48" fmla="*/ 18 w 22"/>
                  <a:gd name="T49" fmla="*/ 2 h 14"/>
                  <a:gd name="T50" fmla="*/ 16 w 22"/>
                  <a:gd name="T51" fmla="*/ 4 h 14"/>
                  <a:gd name="T52" fmla="*/ 10 w 22"/>
                  <a:gd name="T53" fmla="*/ 8 h 14"/>
                  <a:gd name="T54" fmla="*/ 10 w 22"/>
                  <a:gd name="T55" fmla="*/ 7 h 14"/>
                  <a:gd name="T56" fmla="*/ 14 w 22"/>
                  <a:gd name="T57" fmla="*/ 4 h 14"/>
                  <a:gd name="T58" fmla="*/ 12 w 22"/>
                  <a:gd name="T59" fmla="*/ 6 h 14"/>
                  <a:gd name="T60" fmla="*/ 17 w 22"/>
                  <a:gd name="T61" fmla="*/ 2 h 14"/>
                  <a:gd name="T62" fmla="*/ 12 w 22"/>
                  <a:gd name="T63" fmla="*/ 5 h 14"/>
                  <a:gd name="T64" fmla="*/ 11 w 22"/>
                  <a:gd name="T65" fmla="*/ 4 h 14"/>
                  <a:gd name="T66" fmla="*/ 13 w 22"/>
                  <a:gd name="T67" fmla="*/ 2 h 14"/>
                  <a:gd name="T68" fmla="*/ 10 w 22"/>
                  <a:gd name="T69" fmla="*/ 4 h 14"/>
                  <a:gd name="T70" fmla="*/ 11 w 22"/>
                  <a:gd name="T71" fmla="*/ 2 h 14"/>
                  <a:gd name="T72" fmla="*/ 9 w 22"/>
                  <a:gd name="T73" fmla="*/ 4 h 14"/>
                  <a:gd name="T74" fmla="*/ 8 w 22"/>
                  <a:gd name="T75" fmla="*/ 3 h 14"/>
                  <a:gd name="T76" fmla="*/ 8 w 22"/>
                  <a:gd name="T77" fmla="*/ 3 h 14"/>
                  <a:gd name="T78" fmla="*/ 3 w 22"/>
                  <a:gd name="T79" fmla="*/ 7 h 14"/>
                  <a:gd name="T80" fmla="*/ 8 w 22"/>
                  <a:gd name="T8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14">
                    <a:moveTo>
                      <a:pt x="8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3"/>
                      <a:pt x="4" y="5"/>
                      <a:pt x="7" y="2"/>
                    </a:cubicBezTo>
                    <a:cubicBezTo>
                      <a:pt x="3" y="6"/>
                      <a:pt x="6" y="2"/>
                      <a:pt x="1" y="7"/>
                    </a:cubicBezTo>
                    <a:cubicBezTo>
                      <a:pt x="3" y="6"/>
                      <a:pt x="1" y="11"/>
                      <a:pt x="7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0" y="6"/>
                      <a:pt x="0" y="14"/>
                      <a:pt x="10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13" y="6"/>
                      <a:pt x="8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7"/>
                      <a:pt x="12" y="7"/>
                      <a:pt x="10" y="9"/>
                    </a:cubicBezTo>
                    <a:cubicBezTo>
                      <a:pt x="9" y="10"/>
                      <a:pt x="10" y="9"/>
                      <a:pt x="9" y="9"/>
                    </a:cubicBezTo>
                    <a:cubicBezTo>
                      <a:pt x="8" y="11"/>
                      <a:pt x="11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11" y="10"/>
                      <a:pt x="5" y="14"/>
                      <a:pt x="14" y="9"/>
                    </a:cubicBezTo>
                    <a:cubicBezTo>
                      <a:pt x="15" y="8"/>
                      <a:pt x="16" y="7"/>
                      <a:pt x="17" y="6"/>
                    </a:cubicBezTo>
                    <a:cubicBezTo>
                      <a:pt x="19" y="4"/>
                      <a:pt x="16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6" y="13"/>
                      <a:pt x="15" y="6"/>
                      <a:pt x="12" y="8"/>
                    </a:cubicBezTo>
                    <a:cubicBezTo>
                      <a:pt x="15" y="6"/>
                      <a:pt x="15" y="6"/>
                      <a:pt x="17" y="5"/>
                    </a:cubicBezTo>
                    <a:cubicBezTo>
                      <a:pt x="22" y="0"/>
                      <a:pt x="12" y="7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18" y="2"/>
                      <a:pt x="18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2" y="7"/>
                      <a:pt x="10" y="8"/>
                    </a:cubicBezTo>
                    <a:cubicBezTo>
                      <a:pt x="13" y="5"/>
                      <a:pt x="8" y="9"/>
                      <a:pt x="10" y="7"/>
                    </a:cubicBezTo>
                    <a:cubicBezTo>
                      <a:pt x="13" y="5"/>
                      <a:pt x="13" y="6"/>
                      <a:pt x="14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3"/>
                      <a:pt x="17" y="2"/>
                    </a:cubicBezTo>
                    <a:cubicBezTo>
                      <a:pt x="15" y="3"/>
                      <a:pt x="15" y="3"/>
                      <a:pt x="12" y="5"/>
                    </a:cubicBezTo>
                    <a:cubicBezTo>
                      <a:pt x="16" y="2"/>
                      <a:pt x="14" y="2"/>
                      <a:pt x="11" y="4"/>
                    </a:cubicBezTo>
                    <a:cubicBezTo>
                      <a:pt x="11" y="4"/>
                      <a:pt x="14" y="1"/>
                      <a:pt x="13" y="2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8" y="6"/>
                      <a:pt x="9" y="4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7"/>
                      <a:pt x="11" y="1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2" y="8"/>
                      <a:pt x="3" y="7"/>
                    </a:cubicBezTo>
                    <a:cubicBezTo>
                      <a:pt x="6" y="4"/>
                      <a:pt x="6" y="5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9" name="Freeform 276"/>
              <p:cNvSpPr>
                <a:spLocks/>
              </p:cNvSpPr>
              <p:nvPr/>
            </p:nvSpPr>
            <p:spPr bwMode="auto">
              <a:xfrm>
                <a:off x="5257" y="2606"/>
                <a:ext cx="6" cy="5"/>
              </a:xfrm>
              <a:custGeom>
                <a:avLst/>
                <a:gdLst>
                  <a:gd name="T0" fmla="*/ 3 w 7"/>
                  <a:gd name="T1" fmla="*/ 3 h 6"/>
                  <a:gd name="T2" fmla="*/ 6 w 7"/>
                  <a:gd name="T3" fmla="*/ 1 h 6"/>
                  <a:gd name="T4" fmla="*/ 1 w 7"/>
                  <a:gd name="T5" fmla="*/ 5 h 6"/>
                  <a:gd name="T6" fmla="*/ 2 w 7"/>
                  <a:gd name="T7" fmla="*/ 5 h 6"/>
                  <a:gd name="T8" fmla="*/ 3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3"/>
                      <a:pt x="1" y="5"/>
                    </a:cubicBezTo>
                    <a:cubicBezTo>
                      <a:pt x="2" y="5"/>
                      <a:pt x="0" y="6"/>
                      <a:pt x="2" y="5"/>
                    </a:cubicBezTo>
                    <a:cubicBezTo>
                      <a:pt x="2" y="4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0" name="Freeform 277"/>
              <p:cNvSpPr>
                <a:spLocks/>
              </p:cNvSpPr>
              <p:nvPr/>
            </p:nvSpPr>
            <p:spPr bwMode="auto">
              <a:xfrm>
                <a:off x="5251" y="2603"/>
                <a:ext cx="13" cy="9"/>
              </a:xfrm>
              <a:custGeom>
                <a:avLst/>
                <a:gdLst>
                  <a:gd name="T0" fmla="*/ 7 w 15"/>
                  <a:gd name="T1" fmla="*/ 5 h 11"/>
                  <a:gd name="T2" fmla="*/ 5 w 15"/>
                  <a:gd name="T3" fmla="*/ 7 h 11"/>
                  <a:gd name="T4" fmla="*/ 5 w 15"/>
                  <a:gd name="T5" fmla="*/ 9 h 11"/>
                  <a:gd name="T6" fmla="*/ 10 w 15"/>
                  <a:gd name="T7" fmla="*/ 5 h 11"/>
                  <a:gd name="T8" fmla="*/ 7 w 15"/>
                  <a:gd name="T9" fmla="*/ 8 h 11"/>
                  <a:gd name="T10" fmla="*/ 11 w 15"/>
                  <a:gd name="T11" fmla="*/ 5 h 11"/>
                  <a:gd name="T12" fmla="*/ 10 w 15"/>
                  <a:gd name="T13" fmla="*/ 6 h 11"/>
                  <a:gd name="T14" fmla="*/ 11 w 15"/>
                  <a:gd name="T15" fmla="*/ 5 h 11"/>
                  <a:gd name="T16" fmla="*/ 10 w 15"/>
                  <a:gd name="T17" fmla="*/ 5 h 11"/>
                  <a:gd name="T18" fmla="*/ 13 w 15"/>
                  <a:gd name="T19" fmla="*/ 3 h 11"/>
                  <a:gd name="T20" fmla="*/ 8 w 15"/>
                  <a:gd name="T21" fmla="*/ 7 h 11"/>
                  <a:gd name="T22" fmla="*/ 12 w 15"/>
                  <a:gd name="T23" fmla="*/ 2 h 11"/>
                  <a:gd name="T24" fmla="*/ 13 w 15"/>
                  <a:gd name="T25" fmla="*/ 0 h 11"/>
                  <a:gd name="T26" fmla="*/ 11 w 15"/>
                  <a:gd name="T27" fmla="*/ 2 h 11"/>
                  <a:gd name="T28" fmla="*/ 8 w 15"/>
                  <a:gd name="T29" fmla="*/ 5 h 11"/>
                  <a:gd name="T30" fmla="*/ 12 w 15"/>
                  <a:gd name="T31" fmla="*/ 1 h 11"/>
                  <a:gd name="T32" fmla="*/ 9 w 15"/>
                  <a:gd name="T33" fmla="*/ 1 h 11"/>
                  <a:gd name="T34" fmla="*/ 4 w 15"/>
                  <a:gd name="T35" fmla="*/ 6 h 11"/>
                  <a:gd name="T36" fmla="*/ 8 w 15"/>
                  <a:gd name="T37" fmla="*/ 2 h 11"/>
                  <a:gd name="T38" fmla="*/ 9 w 15"/>
                  <a:gd name="T39" fmla="*/ 1 h 11"/>
                  <a:gd name="T40" fmla="*/ 2 w 15"/>
                  <a:gd name="T41" fmla="*/ 8 h 11"/>
                  <a:gd name="T42" fmla="*/ 7 w 15"/>
                  <a:gd name="T4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5" y="9"/>
                    </a:cubicBezTo>
                    <a:cubicBezTo>
                      <a:pt x="5" y="10"/>
                      <a:pt x="9" y="6"/>
                      <a:pt x="10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6"/>
                      <a:pt x="6" y="10"/>
                      <a:pt x="11" y="5"/>
                    </a:cubicBezTo>
                    <a:cubicBezTo>
                      <a:pt x="12" y="5"/>
                      <a:pt x="9" y="7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0"/>
                      <a:pt x="6" y="9"/>
                      <a:pt x="8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0" y="3"/>
                      <a:pt x="13" y="0"/>
                    </a:cubicBezTo>
                    <a:cubicBezTo>
                      <a:pt x="13" y="0"/>
                      <a:pt x="11" y="3"/>
                      <a:pt x="11" y="2"/>
                    </a:cubicBezTo>
                    <a:cubicBezTo>
                      <a:pt x="11" y="2"/>
                      <a:pt x="10" y="4"/>
                      <a:pt x="8" y="5"/>
                    </a:cubicBezTo>
                    <a:cubicBezTo>
                      <a:pt x="5" y="8"/>
                      <a:pt x="11" y="3"/>
                      <a:pt x="12" y="1"/>
                    </a:cubicBezTo>
                    <a:cubicBezTo>
                      <a:pt x="9" y="3"/>
                      <a:pt x="6" y="5"/>
                      <a:pt x="9" y="1"/>
                    </a:cubicBezTo>
                    <a:cubicBezTo>
                      <a:pt x="7" y="4"/>
                      <a:pt x="4" y="7"/>
                      <a:pt x="4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9" y="1"/>
                    </a:cubicBezTo>
                    <a:cubicBezTo>
                      <a:pt x="7" y="4"/>
                      <a:pt x="3" y="7"/>
                      <a:pt x="2" y="8"/>
                    </a:cubicBezTo>
                    <a:cubicBezTo>
                      <a:pt x="0" y="11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1" name="Rectangle 278"/>
              <p:cNvSpPr>
                <a:spLocks noChangeArrowheads="1"/>
              </p:cNvSpPr>
              <p:nvPr/>
            </p:nvSpPr>
            <p:spPr bwMode="auto">
              <a:xfrm>
                <a:off x="5255" y="260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2" name="Freeform 279"/>
              <p:cNvSpPr>
                <a:spLocks/>
              </p:cNvSpPr>
              <p:nvPr/>
            </p:nvSpPr>
            <p:spPr bwMode="auto">
              <a:xfrm>
                <a:off x="5294" y="31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3" name="Freeform 280"/>
              <p:cNvSpPr>
                <a:spLocks/>
              </p:cNvSpPr>
              <p:nvPr/>
            </p:nvSpPr>
            <p:spPr bwMode="auto">
              <a:xfrm>
                <a:off x="5294" y="3109"/>
                <a:ext cx="6" cy="13"/>
              </a:xfrm>
              <a:custGeom>
                <a:avLst/>
                <a:gdLst>
                  <a:gd name="T0" fmla="*/ 7 w 8"/>
                  <a:gd name="T1" fmla="*/ 15 h 15"/>
                  <a:gd name="T2" fmla="*/ 8 w 8"/>
                  <a:gd name="T3" fmla="*/ 13 h 15"/>
                  <a:gd name="T4" fmla="*/ 0 w 8"/>
                  <a:gd name="T5" fmla="*/ 0 h 15"/>
                  <a:gd name="T6" fmla="*/ 2 w 8"/>
                  <a:gd name="T7" fmla="*/ 9 h 15"/>
                  <a:gd name="T8" fmla="*/ 3 w 8"/>
                  <a:gd name="T9" fmla="*/ 6 h 15"/>
                  <a:gd name="T10" fmla="*/ 4 w 8"/>
                  <a:gd name="T11" fmla="*/ 12 h 15"/>
                  <a:gd name="T12" fmla="*/ 5 w 8"/>
                  <a:gd name="T13" fmla="*/ 10 h 15"/>
                  <a:gd name="T14" fmla="*/ 7 w 8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7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3" y="4"/>
                      <a:pt x="5" y="6"/>
                      <a:pt x="0" y="0"/>
                    </a:cubicBezTo>
                    <a:cubicBezTo>
                      <a:pt x="1" y="2"/>
                      <a:pt x="1" y="5"/>
                      <a:pt x="2" y="9"/>
                    </a:cubicBezTo>
                    <a:cubicBezTo>
                      <a:pt x="3" y="9"/>
                      <a:pt x="2" y="5"/>
                      <a:pt x="3" y="6"/>
                    </a:cubicBezTo>
                    <a:cubicBezTo>
                      <a:pt x="4" y="8"/>
                      <a:pt x="3" y="8"/>
                      <a:pt x="4" y="12"/>
                    </a:cubicBezTo>
                    <a:cubicBezTo>
                      <a:pt x="6" y="15"/>
                      <a:pt x="4" y="10"/>
                      <a:pt x="5" y="10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4" name="Freeform 281"/>
              <p:cNvSpPr>
                <a:spLocks/>
              </p:cNvSpPr>
              <p:nvPr/>
            </p:nvSpPr>
            <p:spPr bwMode="auto">
              <a:xfrm>
                <a:off x="5297" y="3113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5" name="Freeform 282"/>
              <p:cNvSpPr>
                <a:spLocks/>
              </p:cNvSpPr>
              <p:nvPr/>
            </p:nvSpPr>
            <p:spPr bwMode="auto">
              <a:xfrm>
                <a:off x="5297" y="3110"/>
                <a:ext cx="2" cy="5"/>
              </a:xfrm>
              <a:custGeom>
                <a:avLst/>
                <a:gdLst>
                  <a:gd name="T0" fmla="*/ 0 w 2"/>
                  <a:gd name="T1" fmla="*/ 2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cubicBezTo>
                      <a:pt x="1" y="2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6" name="Freeform 283"/>
              <p:cNvSpPr>
                <a:spLocks/>
              </p:cNvSpPr>
              <p:nvPr/>
            </p:nvSpPr>
            <p:spPr bwMode="auto">
              <a:xfrm>
                <a:off x="5299" y="3110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7" name="Freeform 284"/>
              <p:cNvSpPr>
                <a:spLocks/>
              </p:cNvSpPr>
              <p:nvPr/>
            </p:nvSpPr>
            <p:spPr bwMode="auto">
              <a:xfrm>
                <a:off x="5299" y="3109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3 h 11"/>
                  <a:gd name="T4" fmla="*/ 1 w 5"/>
                  <a:gd name="T5" fmla="*/ 3 h 11"/>
                  <a:gd name="T6" fmla="*/ 3 w 5"/>
                  <a:gd name="T7" fmla="*/ 8 h 11"/>
                  <a:gd name="T8" fmla="*/ 2 w 5"/>
                  <a:gd name="T9" fmla="*/ 8 h 11"/>
                  <a:gd name="T10" fmla="*/ 4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4" y="9"/>
                      <a:pt x="3" y="8"/>
                    </a:cubicBezTo>
                    <a:cubicBezTo>
                      <a:pt x="3" y="9"/>
                      <a:pt x="1" y="5"/>
                      <a:pt x="2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8" name="Freeform 285"/>
              <p:cNvSpPr>
                <a:spLocks/>
              </p:cNvSpPr>
              <p:nvPr/>
            </p:nvSpPr>
            <p:spPr bwMode="auto">
              <a:xfrm>
                <a:off x="5299" y="3111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9" name="Freeform 286"/>
              <p:cNvSpPr>
                <a:spLocks/>
              </p:cNvSpPr>
              <p:nvPr/>
            </p:nvSpPr>
            <p:spPr bwMode="auto">
              <a:xfrm>
                <a:off x="5298" y="31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0" name="Freeform 287"/>
              <p:cNvSpPr>
                <a:spLocks/>
              </p:cNvSpPr>
              <p:nvPr/>
            </p:nvSpPr>
            <p:spPr bwMode="auto">
              <a:xfrm>
                <a:off x="5299" y="3109"/>
                <a:ext cx="7" cy="9"/>
              </a:xfrm>
              <a:custGeom>
                <a:avLst/>
                <a:gdLst>
                  <a:gd name="T0" fmla="*/ 2 w 8"/>
                  <a:gd name="T1" fmla="*/ 0 h 11"/>
                  <a:gd name="T2" fmla="*/ 3 w 8"/>
                  <a:gd name="T3" fmla="*/ 4 h 11"/>
                  <a:gd name="T4" fmla="*/ 8 w 8"/>
                  <a:gd name="T5" fmla="*/ 11 h 11"/>
                  <a:gd name="T6" fmla="*/ 8 w 8"/>
                  <a:gd name="T7" fmla="*/ 8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5" y="5"/>
                      <a:pt x="0" y="0"/>
                      <a:pt x="3" y="4"/>
                    </a:cubicBezTo>
                    <a:cubicBezTo>
                      <a:pt x="3" y="4"/>
                      <a:pt x="7" y="7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1" name="Freeform 288"/>
              <p:cNvSpPr>
                <a:spLocks/>
              </p:cNvSpPr>
              <p:nvPr/>
            </p:nvSpPr>
            <p:spPr bwMode="auto">
              <a:xfrm>
                <a:off x="5310" y="311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2" name="Freeform 289"/>
              <p:cNvSpPr>
                <a:spLocks/>
              </p:cNvSpPr>
              <p:nvPr/>
            </p:nvSpPr>
            <p:spPr bwMode="auto">
              <a:xfrm>
                <a:off x="5304" y="3109"/>
                <a:ext cx="11" cy="13"/>
              </a:xfrm>
              <a:custGeom>
                <a:avLst/>
                <a:gdLst>
                  <a:gd name="T0" fmla="*/ 5 w 13"/>
                  <a:gd name="T1" fmla="*/ 0 h 15"/>
                  <a:gd name="T2" fmla="*/ 7 w 13"/>
                  <a:gd name="T3" fmla="*/ 7 h 15"/>
                  <a:gd name="T4" fmla="*/ 5 w 13"/>
                  <a:gd name="T5" fmla="*/ 3 h 15"/>
                  <a:gd name="T6" fmla="*/ 4 w 13"/>
                  <a:gd name="T7" fmla="*/ 6 h 15"/>
                  <a:gd name="T8" fmla="*/ 2 w 13"/>
                  <a:gd name="T9" fmla="*/ 1 h 15"/>
                  <a:gd name="T10" fmla="*/ 3 w 13"/>
                  <a:gd name="T11" fmla="*/ 6 h 15"/>
                  <a:gd name="T12" fmla="*/ 0 w 13"/>
                  <a:gd name="T13" fmla="*/ 3 h 15"/>
                  <a:gd name="T14" fmla="*/ 4 w 13"/>
                  <a:gd name="T15" fmla="*/ 9 h 15"/>
                  <a:gd name="T16" fmla="*/ 5 w 13"/>
                  <a:gd name="T17" fmla="*/ 8 h 15"/>
                  <a:gd name="T18" fmla="*/ 7 w 13"/>
                  <a:gd name="T19" fmla="*/ 11 h 15"/>
                  <a:gd name="T20" fmla="*/ 12 w 13"/>
                  <a:gd name="T21" fmla="*/ 13 h 15"/>
                  <a:gd name="T22" fmla="*/ 5 w 13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3" y="3"/>
                      <a:pt x="6" y="6"/>
                      <a:pt x="4" y="6"/>
                    </a:cubicBezTo>
                    <a:cubicBezTo>
                      <a:pt x="1" y="1"/>
                      <a:pt x="6" y="5"/>
                      <a:pt x="2" y="1"/>
                    </a:cubicBezTo>
                    <a:cubicBezTo>
                      <a:pt x="2" y="1"/>
                      <a:pt x="1" y="2"/>
                      <a:pt x="3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2" y="4"/>
                      <a:pt x="5" y="8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6" y="10"/>
                      <a:pt x="12" y="15"/>
                      <a:pt x="12" y="13"/>
                    </a:cubicBezTo>
                    <a:cubicBezTo>
                      <a:pt x="13" y="11"/>
                      <a:pt x="6" y="3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3" name="Freeform 290"/>
              <p:cNvSpPr>
                <a:spLocks/>
              </p:cNvSpPr>
              <p:nvPr/>
            </p:nvSpPr>
            <p:spPr bwMode="auto">
              <a:xfrm>
                <a:off x="5312" y="311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4" name="Freeform 291"/>
              <p:cNvSpPr>
                <a:spLocks/>
              </p:cNvSpPr>
              <p:nvPr/>
            </p:nvSpPr>
            <p:spPr bwMode="auto">
              <a:xfrm>
                <a:off x="5308" y="3106"/>
                <a:ext cx="11" cy="11"/>
              </a:xfrm>
              <a:custGeom>
                <a:avLst/>
                <a:gdLst>
                  <a:gd name="T0" fmla="*/ 1 w 13"/>
                  <a:gd name="T1" fmla="*/ 1 h 13"/>
                  <a:gd name="T2" fmla="*/ 3 w 13"/>
                  <a:gd name="T3" fmla="*/ 5 h 13"/>
                  <a:gd name="T4" fmla="*/ 0 w 13"/>
                  <a:gd name="T5" fmla="*/ 3 h 13"/>
                  <a:gd name="T6" fmla="*/ 4 w 13"/>
                  <a:gd name="T7" fmla="*/ 7 h 13"/>
                  <a:gd name="T8" fmla="*/ 3 w 13"/>
                  <a:gd name="T9" fmla="*/ 4 h 13"/>
                  <a:gd name="T10" fmla="*/ 10 w 13"/>
                  <a:gd name="T11" fmla="*/ 10 h 13"/>
                  <a:gd name="T12" fmla="*/ 8 w 13"/>
                  <a:gd name="T13" fmla="*/ 9 h 13"/>
                  <a:gd name="T14" fmla="*/ 9 w 13"/>
                  <a:gd name="T15" fmla="*/ 6 h 13"/>
                  <a:gd name="T16" fmla="*/ 8 w 13"/>
                  <a:gd name="T17" fmla="*/ 5 h 13"/>
                  <a:gd name="T18" fmla="*/ 7 w 13"/>
                  <a:gd name="T19" fmla="*/ 3 h 13"/>
                  <a:gd name="T20" fmla="*/ 1 w 13"/>
                  <a:gd name="T2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1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1" y="4"/>
                      <a:pt x="3" y="7"/>
                      <a:pt x="4" y="7"/>
                    </a:cubicBezTo>
                    <a:cubicBezTo>
                      <a:pt x="8" y="12"/>
                      <a:pt x="4" y="5"/>
                      <a:pt x="3" y="4"/>
                    </a:cubicBezTo>
                    <a:cubicBezTo>
                      <a:pt x="7" y="4"/>
                      <a:pt x="6" y="6"/>
                      <a:pt x="10" y="10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13" y="13"/>
                      <a:pt x="10" y="8"/>
                      <a:pt x="9" y="6"/>
                    </a:cubicBezTo>
                    <a:cubicBezTo>
                      <a:pt x="9" y="6"/>
                      <a:pt x="7" y="4"/>
                      <a:pt x="8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5" name="Freeform 292"/>
              <p:cNvSpPr>
                <a:spLocks/>
              </p:cNvSpPr>
              <p:nvPr/>
            </p:nvSpPr>
            <p:spPr bwMode="auto">
              <a:xfrm>
                <a:off x="5307" y="3107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6" name="Freeform 293"/>
              <p:cNvSpPr>
                <a:spLocks/>
              </p:cNvSpPr>
              <p:nvPr/>
            </p:nvSpPr>
            <p:spPr bwMode="auto">
              <a:xfrm>
                <a:off x="5316" y="311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7" name="Freeform 294"/>
              <p:cNvSpPr>
                <a:spLocks/>
              </p:cNvSpPr>
              <p:nvPr/>
            </p:nvSpPr>
            <p:spPr bwMode="auto">
              <a:xfrm>
                <a:off x="5311" y="3105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8" name="Freeform 295"/>
              <p:cNvSpPr>
                <a:spLocks/>
              </p:cNvSpPr>
              <p:nvPr/>
            </p:nvSpPr>
            <p:spPr bwMode="auto">
              <a:xfrm>
                <a:off x="5310" y="3082"/>
                <a:ext cx="24" cy="30"/>
              </a:xfrm>
              <a:custGeom>
                <a:avLst/>
                <a:gdLst>
                  <a:gd name="T0" fmla="*/ 28 w 29"/>
                  <a:gd name="T1" fmla="*/ 4 h 36"/>
                  <a:gd name="T2" fmla="*/ 24 w 29"/>
                  <a:gd name="T3" fmla="*/ 4 h 36"/>
                  <a:gd name="T4" fmla="*/ 20 w 29"/>
                  <a:gd name="T5" fmla="*/ 2 h 36"/>
                  <a:gd name="T6" fmla="*/ 13 w 29"/>
                  <a:gd name="T7" fmla="*/ 0 h 36"/>
                  <a:gd name="T8" fmla="*/ 16 w 29"/>
                  <a:gd name="T9" fmla="*/ 3 h 36"/>
                  <a:gd name="T10" fmla="*/ 12 w 29"/>
                  <a:gd name="T11" fmla="*/ 2 h 36"/>
                  <a:gd name="T12" fmla="*/ 13 w 29"/>
                  <a:gd name="T13" fmla="*/ 7 h 36"/>
                  <a:gd name="T14" fmla="*/ 14 w 29"/>
                  <a:gd name="T15" fmla="*/ 11 h 36"/>
                  <a:gd name="T16" fmla="*/ 6 w 29"/>
                  <a:gd name="T17" fmla="*/ 21 h 36"/>
                  <a:gd name="T18" fmla="*/ 10 w 29"/>
                  <a:gd name="T19" fmla="*/ 26 h 36"/>
                  <a:gd name="T20" fmla="*/ 7 w 29"/>
                  <a:gd name="T21" fmla="*/ 24 h 36"/>
                  <a:gd name="T22" fmla="*/ 7 w 29"/>
                  <a:gd name="T23" fmla="*/ 23 h 36"/>
                  <a:gd name="T24" fmla="*/ 3 w 29"/>
                  <a:gd name="T25" fmla="*/ 25 h 36"/>
                  <a:gd name="T26" fmla="*/ 9 w 29"/>
                  <a:gd name="T27" fmla="*/ 30 h 36"/>
                  <a:gd name="T28" fmla="*/ 2 w 29"/>
                  <a:gd name="T29" fmla="*/ 26 h 36"/>
                  <a:gd name="T30" fmla="*/ 5 w 29"/>
                  <a:gd name="T31" fmla="*/ 31 h 36"/>
                  <a:gd name="T32" fmla="*/ 9 w 29"/>
                  <a:gd name="T33" fmla="*/ 33 h 36"/>
                  <a:gd name="T34" fmla="*/ 11 w 29"/>
                  <a:gd name="T35" fmla="*/ 36 h 36"/>
                  <a:gd name="T36" fmla="*/ 10 w 29"/>
                  <a:gd name="T37" fmla="*/ 23 h 36"/>
                  <a:gd name="T38" fmla="*/ 13 w 29"/>
                  <a:gd name="T39" fmla="*/ 26 h 36"/>
                  <a:gd name="T40" fmla="*/ 19 w 29"/>
                  <a:gd name="T41" fmla="*/ 22 h 36"/>
                  <a:gd name="T42" fmla="*/ 15 w 29"/>
                  <a:gd name="T43" fmla="*/ 17 h 36"/>
                  <a:gd name="T44" fmla="*/ 17 w 29"/>
                  <a:gd name="T45" fmla="*/ 17 h 36"/>
                  <a:gd name="T46" fmla="*/ 15 w 29"/>
                  <a:gd name="T47" fmla="*/ 16 h 36"/>
                  <a:gd name="T48" fmla="*/ 19 w 29"/>
                  <a:gd name="T49" fmla="*/ 16 h 36"/>
                  <a:gd name="T50" fmla="*/ 13 w 29"/>
                  <a:gd name="T51" fmla="*/ 13 h 36"/>
                  <a:gd name="T52" fmla="*/ 24 w 29"/>
                  <a:gd name="T53" fmla="*/ 14 h 36"/>
                  <a:gd name="T54" fmla="*/ 20 w 29"/>
                  <a:gd name="T55" fmla="*/ 13 h 36"/>
                  <a:gd name="T56" fmla="*/ 17 w 29"/>
                  <a:gd name="T57" fmla="*/ 11 h 36"/>
                  <a:gd name="T58" fmla="*/ 24 w 29"/>
                  <a:gd name="T59" fmla="*/ 13 h 36"/>
                  <a:gd name="T60" fmla="*/ 21 w 29"/>
                  <a:gd name="T61" fmla="*/ 9 h 36"/>
                  <a:gd name="T62" fmla="*/ 17 w 29"/>
                  <a:gd name="T63" fmla="*/ 8 h 36"/>
                  <a:gd name="T64" fmla="*/ 20 w 29"/>
                  <a:gd name="T65" fmla="*/ 5 h 36"/>
                  <a:gd name="T66" fmla="*/ 26 w 29"/>
                  <a:gd name="T67" fmla="*/ 9 h 36"/>
                  <a:gd name="T68" fmla="*/ 29 w 29"/>
                  <a:gd name="T69" fmla="*/ 9 h 36"/>
                  <a:gd name="T70" fmla="*/ 21 w 29"/>
                  <a:gd name="T71" fmla="*/ 4 h 36"/>
                  <a:gd name="T72" fmla="*/ 28 w 29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6">
                    <a:moveTo>
                      <a:pt x="28" y="4"/>
                    </a:moveTo>
                    <a:cubicBezTo>
                      <a:pt x="25" y="3"/>
                      <a:pt x="24" y="3"/>
                      <a:pt x="24" y="4"/>
                    </a:cubicBezTo>
                    <a:cubicBezTo>
                      <a:pt x="21" y="3"/>
                      <a:pt x="22" y="2"/>
                      <a:pt x="20" y="2"/>
                    </a:cubicBezTo>
                    <a:cubicBezTo>
                      <a:pt x="18" y="2"/>
                      <a:pt x="17" y="1"/>
                      <a:pt x="13" y="0"/>
                    </a:cubicBezTo>
                    <a:cubicBezTo>
                      <a:pt x="13" y="1"/>
                      <a:pt x="17" y="2"/>
                      <a:pt x="16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4"/>
                      <a:pt x="16" y="7"/>
                      <a:pt x="13" y="7"/>
                    </a:cubicBezTo>
                    <a:cubicBezTo>
                      <a:pt x="12" y="8"/>
                      <a:pt x="13" y="9"/>
                      <a:pt x="14" y="11"/>
                    </a:cubicBezTo>
                    <a:cubicBezTo>
                      <a:pt x="10" y="14"/>
                      <a:pt x="11" y="19"/>
                      <a:pt x="6" y="21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7"/>
                      <a:pt x="7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9" y="30"/>
                    </a:cubicBezTo>
                    <a:cubicBezTo>
                      <a:pt x="4" y="25"/>
                      <a:pt x="8" y="31"/>
                      <a:pt x="2" y="26"/>
                    </a:cubicBezTo>
                    <a:cubicBezTo>
                      <a:pt x="0" y="26"/>
                      <a:pt x="6" y="30"/>
                      <a:pt x="5" y="31"/>
                    </a:cubicBezTo>
                    <a:cubicBezTo>
                      <a:pt x="7" y="34"/>
                      <a:pt x="7" y="31"/>
                      <a:pt x="9" y="33"/>
                    </a:cubicBezTo>
                    <a:cubicBezTo>
                      <a:pt x="12" y="36"/>
                      <a:pt x="7" y="33"/>
                      <a:pt x="11" y="36"/>
                    </a:cubicBezTo>
                    <a:cubicBezTo>
                      <a:pt x="14" y="36"/>
                      <a:pt x="11" y="27"/>
                      <a:pt x="10" y="23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2"/>
                      <a:pt x="13" y="20"/>
                      <a:pt x="19" y="22"/>
                    </a:cubicBezTo>
                    <a:cubicBezTo>
                      <a:pt x="16" y="21"/>
                      <a:pt x="22" y="21"/>
                      <a:pt x="15" y="17"/>
                    </a:cubicBezTo>
                    <a:cubicBezTo>
                      <a:pt x="17" y="18"/>
                      <a:pt x="16" y="18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9" y="17"/>
                      <a:pt x="19" y="16"/>
                    </a:cubicBezTo>
                    <a:cubicBezTo>
                      <a:pt x="16" y="15"/>
                      <a:pt x="15" y="14"/>
                      <a:pt x="13" y="13"/>
                    </a:cubicBezTo>
                    <a:cubicBezTo>
                      <a:pt x="17" y="13"/>
                      <a:pt x="21" y="14"/>
                      <a:pt x="24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2" y="13"/>
                      <a:pt x="19" y="12"/>
                      <a:pt x="17" y="11"/>
                    </a:cubicBezTo>
                    <a:cubicBezTo>
                      <a:pt x="18" y="10"/>
                      <a:pt x="22" y="12"/>
                      <a:pt x="24" y="13"/>
                    </a:cubicBezTo>
                    <a:cubicBezTo>
                      <a:pt x="26" y="12"/>
                      <a:pt x="18" y="9"/>
                      <a:pt x="21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21" y="7"/>
                      <a:pt x="20" y="5"/>
                    </a:cubicBezTo>
                    <a:cubicBezTo>
                      <a:pt x="25" y="6"/>
                      <a:pt x="24" y="7"/>
                      <a:pt x="26" y="9"/>
                    </a:cubicBezTo>
                    <a:cubicBezTo>
                      <a:pt x="27" y="9"/>
                      <a:pt x="27" y="8"/>
                      <a:pt x="29" y="9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7" y="6"/>
                      <a:pt x="27" y="4"/>
                      <a:pt x="28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9" name="Freeform 296"/>
              <p:cNvSpPr>
                <a:spLocks/>
              </p:cNvSpPr>
              <p:nvPr/>
            </p:nvSpPr>
            <p:spPr bwMode="auto">
              <a:xfrm>
                <a:off x="5334" y="3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0" name="Freeform 297"/>
              <p:cNvSpPr>
                <a:spLocks/>
              </p:cNvSpPr>
              <p:nvPr/>
            </p:nvSpPr>
            <p:spPr bwMode="auto">
              <a:xfrm>
                <a:off x="5333" y="3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1" name="Rectangle 298"/>
              <p:cNvSpPr>
                <a:spLocks noChangeArrowheads="1"/>
              </p:cNvSpPr>
              <p:nvPr/>
            </p:nvSpPr>
            <p:spPr bwMode="auto">
              <a:xfrm>
                <a:off x="5321" y="30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2" name="Freeform 299"/>
              <p:cNvSpPr>
                <a:spLocks/>
              </p:cNvSpPr>
              <p:nvPr/>
            </p:nvSpPr>
            <p:spPr bwMode="auto">
              <a:xfrm>
                <a:off x="5330" y="3094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3" name="Freeform 300"/>
              <p:cNvSpPr>
                <a:spLocks/>
              </p:cNvSpPr>
              <p:nvPr/>
            </p:nvSpPr>
            <p:spPr bwMode="auto">
              <a:xfrm>
                <a:off x="5326" y="3100"/>
                <a:ext cx="3" cy="1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4" name="Freeform 301"/>
              <p:cNvSpPr>
                <a:spLocks/>
              </p:cNvSpPr>
              <p:nvPr/>
            </p:nvSpPr>
            <p:spPr bwMode="auto">
              <a:xfrm>
                <a:off x="5334" y="30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5" name="Freeform 302"/>
              <p:cNvSpPr>
                <a:spLocks/>
              </p:cNvSpPr>
              <p:nvPr/>
            </p:nvSpPr>
            <p:spPr bwMode="auto">
              <a:xfrm>
                <a:off x="5317" y="3069"/>
                <a:ext cx="20" cy="15"/>
              </a:xfrm>
              <a:custGeom>
                <a:avLst/>
                <a:gdLst>
                  <a:gd name="T0" fmla="*/ 4 w 24"/>
                  <a:gd name="T1" fmla="*/ 2 h 19"/>
                  <a:gd name="T2" fmla="*/ 2 w 24"/>
                  <a:gd name="T3" fmla="*/ 5 h 19"/>
                  <a:gd name="T4" fmla="*/ 12 w 24"/>
                  <a:gd name="T5" fmla="*/ 6 h 19"/>
                  <a:gd name="T6" fmla="*/ 3 w 24"/>
                  <a:gd name="T7" fmla="*/ 6 h 19"/>
                  <a:gd name="T8" fmla="*/ 10 w 24"/>
                  <a:gd name="T9" fmla="*/ 12 h 19"/>
                  <a:gd name="T10" fmla="*/ 6 w 24"/>
                  <a:gd name="T11" fmla="*/ 11 h 19"/>
                  <a:gd name="T12" fmla="*/ 16 w 24"/>
                  <a:gd name="T13" fmla="*/ 15 h 19"/>
                  <a:gd name="T14" fmla="*/ 5 w 24"/>
                  <a:gd name="T15" fmla="*/ 13 h 19"/>
                  <a:gd name="T16" fmla="*/ 4 w 24"/>
                  <a:gd name="T17" fmla="*/ 13 h 19"/>
                  <a:gd name="T18" fmla="*/ 6 w 24"/>
                  <a:gd name="T19" fmla="*/ 16 h 19"/>
                  <a:gd name="T20" fmla="*/ 12 w 24"/>
                  <a:gd name="T21" fmla="*/ 18 h 19"/>
                  <a:gd name="T22" fmla="*/ 18 w 24"/>
                  <a:gd name="T23" fmla="*/ 19 h 19"/>
                  <a:gd name="T24" fmla="*/ 15 w 24"/>
                  <a:gd name="T25" fmla="*/ 16 h 19"/>
                  <a:gd name="T26" fmla="*/ 19 w 24"/>
                  <a:gd name="T27" fmla="*/ 16 h 19"/>
                  <a:gd name="T28" fmla="*/ 16 w 24"/>
                  <a:gd name="T29" fmla="*/ 15 h 19"/>
                  <a:gd name="T30" fmla="*/ 20 w 24"/>
                  <a:gd name="T31" fmla="*/ 15 h 19"/>
                  <a:gd name="T32" fmla="*/ 16 w 24"/>
                  <a:gd name="T33" fmla="*/ 13 h 19"/>
                  <a:gd name="T34" fmla="*/ 18 w 24"/>
                  <a:gd name="T35" fmla="*/ 13 h 19"/>
                  <a:gd name="T36" fmla="*/ 13 w 24"/>
                  <a:gd name="T37" fmla="*/ 12 h 19"/>
                  <a:gd name="T38" fmla="*/ 18 w 24"/>
                  <a:gd name="T39" fmla="*/ 11 h 19"/>
                  <a:gd name="T40" fmla="*/ 14 w 24"/>
                  <a:gd name="T41" fmla="*/ 11 h 19"/>
                  <a:gd name="T42" fmla="*/ 20 w 24"/>
                  <a:gd name="T43" fmla="*/ 6 h 19"/>
                  <a:gd name="T44" fmla="*/ 16 w 24"/>
                  <a:gd name="T45" fmla="*/ 6 h 19"/>
                  <a:gd name="T46" fmla="*/ 19 w 24"/>
                  <a:gd name="T47" fmla="*/ 8 h 19"/>
                  <a:gd name="T48" fmla="*/ 9 w 24"/>
                  <a:gd name="T49" fmla="*/ 8 h 19"/>
                  <a:gd name="T50" fmla="*/ 17 w 24"/>
                  <a:gd name="T51" fmla="*/ 5 h 19"/>
                  <a:gd name="T52" fmla="*/ 16 w 24"/>
                  <a:gd name="T53" fmla="*/ 2 h 19"/>
                  <a:gd name="T54" fmla="*/ 17 w 24"/>
                  <a:gd name="T55" fmla="*/ 2 h 19"/>
                  <a:gd name="T56" fmla="*/ 13 w 24"/>
                  <a:gd name="T57" fmla="*/ 0 h 19"/>
                  <a:gd name="T58" fmla="*/ 12 w 24"/>
                  <a:gd name="T59" fmla="*/ 1 h 19"/>
                  <a:gd name="T60" fmla="*/ 9 w 24"/>
                  <a:gd name="T61" fmla="*/ 1 h 19"/>
                  <a:gd name="T62" fmla="*/ 11 w 24"/>
                  <a:gd name="T63" fmla="*/ 0 h 19"/>
                  <a:gd name="T64" fmla="*/ 5 w 24"/>
                  <a:gd name="T65" fmla="*/ 0 h 19"/>
                  <a:gd name="T66" fmla="*/ 9 w 24"/>
                  <a:gd name="T67" fmla="*/ 1 h 19"/>
                  <a:gd name="T68" fmla="*/ 4 w 24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19">
                    <a:moveTo>
                      <a:pt x="4" y="2"/>
                    </a:moveTo>
                    <a:cubicBezTo>
                      <a:pt x="0" y="4"/>
                      <a:pt x="2" y="4"/>
                      <a:pt x="2" y="5"/>
                    </a:cubicBezTo>
                    <a:cubicBezTo>
                      <a:pt x="4" y="6"/>
                      <a:pt x="11" y="4"/>
                      <a:pt x="1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1" y="10"/>
                      <a:pt x="10" y="12"/>
                    </a:cubicBezTo>
                    <a:cubicBezTo>
                      <a:pt x="8" y="12"/>
                      <a:pt x="7" y="12"/>
                      <a:pt x="6" y="11"/>
                    </a:cubicBezTo>
                    <a:cubicBezTo>
                      <a:pt x="6" y="13"/>
                      <a:pt x="19" y="13"/>
                      <a:pt x="16" y="15"/>
                    </a:cubicBezTo>
                    <a:cubicBezTo>
                      <a:pt x="10" y="12"/>
                      <a:pt x="10" y="15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7" y="16"/>
                      <a:pt x="6" y="16"/>
                    </a:cubicBezTo>
                    <a:cubicBezTo>
                      <a:pt x="9" y="17"/>
                      <a:pt x="12" y="17"/>
                      <a:pt x="12" y="18"/>
                    </a:cubicBezTo>
                    <a:cubicBezTo>
                      <a:pt x="13" y="18"/>
                      <a:pt x="16" y="18"/>
                      <a:pt x="18" y="19"/>
                    </a:cubicBezTo>
                    <a:cubicBezTo>
                      <a:pt x="16" y="17"/>
                      <a:pt x="17" y="17"/>
                      <a:pt x="15" y="16"/>
                    </a:cubicBezTo>
                    <a:cubicBezTo>
                      <a:pt x="18" y="16"/>
                      <a:pt x="15" y="16"/>
                      <a:pt x="19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9" y="16"/>
                      <a:pt x="20" y="15"/>
                    </a:cubicBezTo>
                    <a:cubicBezTo>
                      <a:pt x="18" y="15"/>
                      <a:pt x="16" y="14"/>
                      <a:pt x="16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8" y="12"/>
                      <a:pt x="13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0"/>
                      <a:pt x="24" y="9"/>
                      <a:pt x="20" y="6"/>
                    </a:cubicBezTo>
                    <a:cubicBezTo>
                      <a:pt x="18" y="7"/>
                      <a:pt x="17" y="7"/>
                      <a:pt x="16" y="6"/>
                    </a:cubicBezTo>
                    <a:cubicBezTo>
                      <a:pt x="14" y="7"/>
                      <a:pt x="19" y="7"/>
                      <a:pt x="19" y="8"/>
                    </a:cubicBezTo>
                    <a:cubicBezTo>
                      <a:pt x="16" y="9"/>
                      <a:pt x="11" y="7"/>
                      <a:pt x="9" y="8"/>
                    </a:cubicBezTo>
                    <a:cubicBezTo>
                      <a:pt x="13" y="7"/>
                      <a:pt x="9" y="6"/>
                      <a:pt x="17" y="5"/>
                    </a:cubicBezTo>
                    <a:cubicBezTo>
                      <a:pt x="18" y="4"/>
                      <a:pt x="14" y="4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1" y="3"/>
                      <a:pt x="19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8" y="1"/>
                      <a:pt x="9" y="1"/>
                    </a:cubicBezTo>
                    <a:cubicBezTo>
                      <a:pt x="7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6" name="Freeform 303"/>
              <p:cNvSpPr>
                <a:spLocks/>
              </p:cNvSpPr>
              <p:nvPr/>
            </p:nvSpPr>
            <p:spPr bwMode="auto">
              <a:xfrm>
                <a:off x="5332" y="307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7" name="Freeform 304"/>
              <p:cNvSpPr>
                <a:spLocks/>
              </p:cNvSpPr>
              <p:nvPr/>
            </p:nvSpPr>
            <p:spPr bwMode="auto">
              <a:xfrm>
                <a:off x="5312" y="3058"/>
                <a:ext cx="23" cy="11"/>
              </a:xfrm>
              <a:custGeom>
                <a:avLst/>
                <a:gdLst>
                  <a:gd name="T0" fmla="*/ 15 w 29"/>
                  <a:gd name="T1" fmla="*/ 7 h 13"/>
                  <a:gd name="T2" fmla="*/ 20 w 29"/>
                  <a:gd name="T3" fmla="*/ 4 h 13"/>
                  <a:gd name="T4" fmla="*/ 11 w 29"/>
                  <a:gd name="T5" fmla="*/ 9 h 13"/>
                  <a:gd name="T6" fmla="*/ 8 w 29"/>
                  <a:gd name="T7" fmla="*/ 9 h 13"/>
                  <a:gd name="T8" fmla="*/ 16 w 29"/>
                  <a:gd name="T9" fmla="*/ 4 h 13"/>
                  <a:gd name="T10" fmla="*/ 16 w 29"/>
                  <a:gd name="T11" fmla="*/ 2 h 13"/>
                  <a:gd name="T12" fmla="*/ 12 w 29"/>
                  <a:gd name="T13" fmla="*/ 5 h 13"/>
                  <a:gd name="T14" fmla="*/ 8 w 29"/>
                  <a:gd name="T15" fmla="*/ 6 h 13"/>
                  <a:gd name="T16" fmla="*/ 10 w 29"/>
                  <a:gd name="T17" fmla="*/ 5 h 13"/>
                  <a:gd name="T18" fmla="*/ 15 w 29"/>
                  <a:gd name="T19" fmla="*/ 0 h 13"/>
                  <a:gd name="T20" fmla="*/ 1 w 29"/>
                  <a:gd name="T21" fmla="*/ 9 h 13"/>
                  <a:gd name="T22" fmla="*/ 2 w 29"/>
                  <a:gd name="T23" fmla="*/ 9 h 13"/>
                  <a:gd name="T24" fmla="*/ 7 w 29"/>
                  <a:gd name="T25" fmla="*/ 3 h 13"/>
                  <a:gd name="T26" fmla="*/ 7 w 29"/>
                  <a:gd name="T27" fmla="*/ 5 h 13"/>
                  <a:gd name="T28" fmla="*/ 3 w 29"/>
                  <a:gd name="T29" fmla="*/ 8 h 13"/>
                  <a:gd name="T30" fmla="*/ 7 w 29"/>
                  <a:gd name="T31" fmla="*/ 13 h 13"/>
                  <a:gd name="T32" fmla="*/ 7 w 29"/>
                  <a:gd name="T33" fmla="*/ 12 h 13"/>
                  <a:gd name="T34" fmla="*/ 11 w 29"/>
                  <a:gd name="T35" fmla="*/ 11 h 13"/>
                  <a:gd name="T36" fmla="*/ 17 w 29"/>
                  <a:gd name="T37" fmla="*/ 8 h 13"/>
                  <a:gd name="T38" fmla="*/ 15 w 29"/>
                  <a:gd name="T39" fmla="*/ 10 h 13"/>
                  <a:gd name="T40" fmla="*/ 22 w 29"/>
                  <a:gd name="T41" fmla="*/ 7 h 13"/>
                  <a:gd name="T42" fmla="*/ 25 w 29"/>
                  <a:gd name="T43" fmla="*/ 8 h 13"/>
                  <a:gd name="T44" fmla="*/ 23 w 29"/>
                  <a:gd name="T45" fmla="*/ 4 h 13"/>
                  <a:gd name="T46" fmla="*/ 15 w 29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3">
                    <a:moveTo>
                      <a:pt x="15" y="7"/>
                    </a:moveTo>
                    <a:cubicBezTo>
                      <a:pt x="16" y="6"/>
                      <a:pt x="18" y="6"/>
                      <a:pt x="20" y="4"/>
                    </a:cubicBezTo>
                    <a:cubicBezTo>
                      <a:pt x="17" y="5"/>
                      <a:pt x="15" y="8"/>
                      <a:pt x="11" y="9"/>
                    </a:cubicBezTo>
                    <a:cubicBezTo>
                      <a:pt x="13" y="8"/>
                      <a:pt x="9" y="9"/>
                      <a:pt x="8" y="9"/>
                    </a:cubicBezTo>
                    <a:cubicBezTo>
                      <a:pt x="11" y="8"/>
                      <a:pt x="15" y="5"/>
                      <a:pt x="16" y="4"/>
                    </a:cubicBezTo>
                    <a:cubicBezTo>
                      <a:pt x="15" y="5"/>
                      <a:pt x="17" y="2"/>
                      <a:pt x="16" y="2"/>
                    </a:cubicBezTo>
                    <a:cubicBezTo>
                      <a:pt x="14" y="5"/>
                      <a:pt x="14" y="2"/>
                      <a:pt x="12" y="5"/>
                    </a:cubicBezTo>
                    <a:cubicBezTo>
                      <a:pt x="9" y="7"/>
                      <a:pt x="7" y="8"/>
                      <a:pt x="8" y="6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4" y="3"/>
                      <a:pt x="12" y="3"/>
                      <a:pt x="15" y="0"/>
                    </a:cubicBezTo>
                    <a:cubicBezTo>
                      <a:pt x="10" y="2"/>
                      <a:pt x="6" y="1"/>
                      <a:pt x="1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3" y="7"/>
                      <a:pt x="6" y="5"/>
                      <a:pt x="7" y="3"/>
                    </a:cubicBezTo>
                    <a:cubicBezTo>
                      <a:pt x="6" y="5"/>
                      <a:pt x="9" y="3"/>
                      <a:pt x="7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4" y="12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8" y="9"/>
                      <a:pt x="15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8"/>
                      <a:pt x="21" y="9"/>
                      <a:pt x="25" y="8"/>
                    </a:cubicBezTo>
                    <a:cubicBezTo>
                      <a:pt x="29" y="4"/>
                      <a:pt x="20" y="8"/>
                      <a:pt x="2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8" name="Freeform 305"/>
              <p:cNvSpPr>
                <a:spLocks/>
              </p:cNvSpPr>
              <p:nvPr/>
            </p:nvSpPr>
            <p:spPr bwMode="auto">
              <a:xfrm>
                <a:off x="5326" y="30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9" name="Freeform 306"/>
              <p:cNvSpPr>
                <a:spLocks/>
              </p:cNvSpPr>
              <p:nvPr/>
            </p:nvSpPr>
            <p:spPr bwMode="auto">
              <a:xfrm>
                <a:off x="5317" y="3068"/>
                <a:ext cx="4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0" name="Freeform 307"/>
              <p:cNvSpPr>
                <a:spLocks/>
              </p:cNvSpPr>
              <p:nvPr/>
            </p:nvSpPr>
            <p:spPr bwMode="auto">
              <a:xfrm>
                <a:off x="5322" y="3057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1" name="Freeform 308"/>
              <p:cNvSpPr>
                <a:spLocks/>
              </p:cNvSpPr>
              <p:nvPr/>
            </p:nvSpPr>
            <p:spPr bwMode="auto">
              <a:xfrm>
                <a:off x="5310" y="3057"/>
                <a:ext cx="8" cy="8"/>
              </a:xfrm>
              <a:custGeom>
                <a:avLst/>
                <a:gdLst>
                  <a:gd name="T0" fmla="*/ 0 w 10"/>
                  <a:gd name="T1" fmla="*/ 10 h 10"/>
                  <a:gd name="T2" fmla="*/ 2 w 10"/>
                  <a:gd name="T3" fmla="*/ 10 h 10"/>
                  <a:gd name="T4" fmla="*/ 10 w 10"/>
                  <a:gd name="T5" fmla="*/ 1 h 10"/>
                  <a:gd name="T6" fmla="*/ 4 w 10"/>
                  <a:gd name="T7" fmla="*/ 6 h 10"/>
                  <a:gd name="T8" fmla="*/ 2 w 10"/>
                  <a:gd name="T9" fmla="*/ 6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9"/>
                      <a:pt x="3" y="7"/>
                      <a:pt x="2" y="10"/>
                    </a:cubicBezTo>
                    <a:cubicBezTo>
                      <a:pt x="5" y="7"/>
                      <a:pt x="7" y="4"/>
                      <a:pt x="10" y="1"/>
                    </a:cubicBezTo>
                    <a:cubicBezTo>
                      <a:pt x="10" y="0"/>
                      <a:pt x="5" y="6"/>
                      <a:pt x="4" y="6"/>
                    </a:cubicBezTo>
                    <a:cubicBezTo>
                      <a:pt x="6" y="3"/>
                      <a:pt x="2" y="7"/>
                      <a:pt x="2" y="6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2" name="Freeform 309"/>
              <p:cNvSpPr>
                <a:spLocks/>
              </p:cNvSpPr>
              <p:nvPr/>
            </p:nvSpPr>
            <p:spPr bwMode="auto">
              <a:xfrm>
                <a:off x="5290" y="3047"/>
                <a:ext cx="27" cy="16"/>
              </a:xfrm>
              <a:custGeom>
                <a:avLst/>
                <a:gdLst>
                  <a:gd name="T0" fmla="*/ 27 w 33"/>
                  <a:gd name="T1" fmla="*/ 8 h 20"/>
                  <a:gd name="T2" fmla="*/ 25 w 33"/>
                  <a:gd name="T3" fmla="*/ 8 h 20"/>
                  <a:gd name="T4" fmla="*/ 26 w 33"/>
                  <a:gd name="T5" fmla="*/ 6 h 20"/>
                  <a:gd name="T6" fmla="*/ 26 w 33"/>
                  <a:gd name="T7" fmla="*/ 3 h 20"/>
                  <a:gd name="T8" fmla="*/ 25 w 33"/>
                  <a:gd name="T9" fmla="*/ 5 h 20"/>
                  <a:gd name="T10" fmla="*/ 21 w 33"/>
                  <a:gd name="T11" fmla="*/ 6 h 20"/>
                  <a:gd name="T12" fmla="*/ 20 w 33"/>
                  <a:gd name="T13" fmla="*/ 11 h 20"/>
                  <a:gd name="T14" fmla="*/ 19 w 33"/>
                  <a:gd name="T15" fmla="*/ 2 h 20"/>
                  <a:gd name="T16" fmla="*/ 18 w 33"/>
                  <a:gd name="T17" fmla="*/ 13 h 20"/>
                  <a:gd name="T18" fmla="*/ 15 w 33"/>
                  <a:gd name="T19" fmla="*/ 9 h 20"/>
                  <a:gd name="T20" fmla="*/ 16 w 33"/>
                  <a:gd name="T21" fmla="*/ 9 h 20"/>
                  <a:gd name="T22" fmla="*/ 14 w 33"/>
                  <a:gd name="T23" fmla="*/ 9 h 20"/>
                  <a:gd name="T24" fmla="*/ 15 w 33"/>
                  <a:gd name="T25" fmla="*/ 3 h 20"/>
                  <a:gd name="T26" fmla="*/ 12 w 33"/>
                  <a:gd name="T27" fmla="*/ 4 h 20"/>
                  <a:gd name="T28" fmla="*/ 12 w 33"/>
                  <a:gd name="T29" fmla="*/ 1 h 20"/>
                  <a:gd name="T30" fmla="*/ 6 w 33"/>
                  <a:gd name="T31" fmla="*/ 5 h 20"/>
                  <a:gd name="T32" fmla="*/ 5 w 33"/>
                  <a:gd name="T33" fmla="*/ 1 h 20"/>
                  <a:gd name="T34" fmla="*/ 6 w 33"/>
                  <a:gd name="T35" fmla="*/ 11 h 20"/>
                  <a:gd name="T36" fmla="*/ 7 w 33"/>
                  <a:gd name="T37" fmla="*/ 11 h 20"/>
                  <a:gd name="T38" fmla="*/ 11 w 33"/>
                  <a:gd name="T39" fmla="*/ 16 h 20"/>
                  <a:gd name="T40" fmla="*/ 10 w 33"/>
                  <a:gd name="T41" fmla="*/ 13 h 20"/>
                  <a:gd name="T42" fmla="*/ 14 w 33"/>
                  <a:gd name="T43" fmla="*/ 17 h 20"/>
                  <a:gd name="T44" fmla="*/ 10 w 33"/>
                  <a:gd name="T45" fmla="*/ 9 h 20"/>
                  <a:gd name="T46" fmla="*/ 12 w 33"/>
                  <a:gd name="T47" fmla="*/ 9 h 20"/>
                  <a:gd name="T48" fmla="*/ 5 w 33"/>
                  <a:gd name="T49" fmla="*/ 3 h 20"/>
                  <a:gd name="T50" fmla="*/ 4 w 33"/>
                  <a:gd name="T51" fmla="*/ 7 h 20"/>
                  <a:gd name="T52" fmla="*/ 6 w 33"/>
                  <a:gd name="T53" fmla="*/ 15 h 20"/>
                  <a:gd name="T54" fmla="*/ 8 w 33"/>
                  <a:gd name="T55" fmla="*/ 16 h 20"/>
                  <a:gd name="T56" fmla="*/ 9 w 33"/>
                  <a:gd name="T57" fmla="*/ 11 h 20"/>
                  <a:gd name="T58" fmla="*/ 10 w 33"/>
                  <a:gd name="T59" fmla="*/ 17 h 20"/>
                  <a:gd name="T60" fmla="*/ 10 w 33"/>
                  <a:gd name="T61" fmla="*/ 11 h 20"/>
                  <a:gd name="T62" fmla="*/ 10 w 33"/>
                  <a:gd name="T63" fmla="*/ 16 h 20"/>
                  <a:gd name="T64" fmla="*/ 11 w 33"/>
                  <a:gd name="T65" fmla="*/ 11 h 20"/>
                  <a:gd name="T66" fmla="*/ 12 w 33"/>
                  <a:gd name="T67" fmla="*/ 18 h 20"/>
                  <a:gd name="T68" fmla="*/ 22 w 33"/>
                  <a:gd name="T69" fmla="*/ 16 h 20"/>
                  <a:gd name="T70" fmla="*/ 23 w 33"/>
                  <a:gd name="T71" fmla="*/ 12 h 20"/>
                  <a:gd name="T72" fmla="*/ 27 w 33"/>
                  <a:gd name="T73" fmla="*/ 14 h 20"/>
                  <a:gd name="T74" fmla="*/ 29 w 33"/>
                  <a:gd name="T75" fmla="*/ 11 h 20"/>
                  <a:gd name="T76" fmla="*/ 24 w 33"/>
                  <a:gd name="T77" fmla="*/ 19 h 20"/>
                  <a:gd name="T78" fmla="*/ 26 w 33"/>
                  <a:gd name="T79" fmla="*/ 19 h 20"/>
                  <a:gd name="T80" fmla="*/ 26 w 33"/>
                  <a:gd name="T81" fmla="*/ 16 h 20"/>
                  <a:gd name="T82" fmla="*/ 27 w 33"/>
                  <a:gd name="T83" fmla="*/ 19 h 20"/>
                  <a:gd name="T84" fmla="*/ 31 w 33"/>
                  <a:gd name="T85" fmla="*/ 8 h 20"/>
                  <a:gd name="T86" fmla="*/ 29 w 33"/>
                  <a:gd name="T87" fmla="*/ 2 h 20"/>
                  <a:gd name="T88" fmla="*/ 27 w 33"/>
                  <a:gd name="T8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" h="20">
                    <a:moveTo>
                      <a:pt x="27" y="8"/>
                    </a:moveTo>
                    <a:cubicBezTo>
                      <a:pt x="26" y="8"/>
                      <a:pt x="25" y="10"/>
                      <a:pt x="25" y="8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28" y="1"/>
                      <a:pt x="25" y="6"/>
                      <a:pt x="26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3"/>
                      <a:pt x="23" y="9"/>
                      <a:pt x="21" y="6"/>
                    </a:cubicBezTo>
                    <a:cubicBezTo>
                      <a:pt x="21" y="7"/>
                      <a:pt x="21" y="7"/>
                      <a:pt x="20" y="11"/>
                    </a:cubicBezTo>
                    <a:cubicBezTo>
                      <a:pt x="20" y="6"/>
                      <a:pt x="20" y="6"/>
                      <a:pt x="19" y="2"/>
                    </a:cubicBezTo>
                    <a:cubicBezTo>
                      <a:pt x="19" y="4"/>
                      <a:pt x="19" y="9"/>
                      <a:pt x="18" y="13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9"/>
                      <a:pt x="16" y="8"/>
                      <a:pt x="16" y="9"/>
                    </a:cubicBezTo>
                    <a:cubicBezTo>
                      <a:pt x="17" y="3"/>
                      <a:pt x="15" y="10"/>
                      <a:pt x="14" y="9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4"/>
                      <a:pt x="12" y="7"/>
                      <a:pt x="12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5"/>
                      <a:pt x="8" y="3"/>
                      <a:pt x="6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5"/>
                      <a:pt x="8" y="3"/>
                      <a:pt x="6" y="11"/>
                    </a:cubicBezTo>
                    <a:cubicBezTo>
                      <a:pt x="6" y="1"/>
                      <a:pt x="5" y="15"/>
                      <a:pt x="7" y="11"/>
                    </a:cubicBezTo>
                    <a:cubicBezTo>
                      <a:pt x="10" y="13"/>
                      <a:pt x="7" y="13"/>
                      <a:pt x="11" y="16"/>
                    </a:cubicBezTo>
                    <a:cubicBezTo>
                      <a:pt x="7" y="12"/>
                      <a:pt x="10" y="15"/>
                      <a:pt x="10" y="13"/>
                    </a:cubicBezTo>
                    <a:cubicBezTo>
                      <a:pt x="13" y="17"/>
                      <a:pt x="11" y="13"/>
                      <a:pt x="14" y="1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1" y="10"/>
                      <a:pt x="7" y="4"/>
                      <a:pt x="5" y="3"/>
                    </a:cubicBezTo>
                    <a:cubicBezTo>
                      <a:pt x="5" y="5"/>
                      <a:pt x="5" y="6"/>
                      <a:pt x="4" y="7"/>
                    </a:cubicBezTo>
                    <a:cubicBezTo>
                      <a:pt x="5" y="11"/>
                      <a:pt x="0" y="2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9"/>
                      <a:pt x="9" y="16"/>
                      <a:pt x="9" y="1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5"/>
                      <a:pt x="9" y="13"/>
                      <a:pt x="10" y="11"/>
                    </a:cubicBezTo>
                    <a:cubicBezTo>
                      <a:pt x="10" y="10"/>
                      <a:pt x="11" y="14"/>
                      <a:pt x="10" y="16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6"/>
                      <a:pt x="20" y="12"/>
                      <a:pt x="22" y="16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5"/>
                      <a:pt x="29" y="4"/>
                      <a:pt x="27" y="14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6" y="17"/>
                      <a:pt x="24" y="19"/>
                    </a:cubicBezTo>
                    <a:cubicBezTo>
                      <a:pt x="25" y="18"/>
                      <a:pt x="25" y="20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3"/>
                      <a:pt x="28" y="16"/>
                      <a:pt x="27" y="19"/>
                    </a:cubicBezTo>
                    <a:cubicBezTo>
                      <a:pt x="30" y="15"/>
                      <a:pt x="30" y="12"/>
                      <a:pt x="31" y="8"/>
                    </a:cubicBezTo>
                    <a:cubicBezTo>
                      <a:pt x="26" y="14"/>
                      <a:pt x="33" y="0"/>
                      <a:pt x="29" y="2"/>
                    </a:cubicBezTo>
                    <a:cubicBezTo>
                      <a:pt x="27" y="4"/>
                      <a:pt x="28" y="6"/>
                      <a:pt x="2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3" name="Freeform 310"/>
              <p:cNvSpPr>
                <a:spLocks/>
              </p:cNvSpPr>
              <p:nvPr/>
            </p:nvSpPr>
            <p:spPr bwMode="auto">
              <a:xfrm>
                <a:off x="5310" y="30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4" name="Freeform 311"/>
              <p:cNvSpPr>
                <a:spLocks/>
              </p:cNvSpPr>
              <p:nvPr/>
            </p:nvSpPr>
            <p:spPr bwMode="auto">
              <a:xfrm>
                <a:off x="5299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5" name="Freeform 312"/>
              <p:cNvSpPr>
                <a:spLocks/>
              </p:cNvSpPr>
              <p:nvPr/>
            </p:nvSpPr>
            <p:spPr bwMode="auto">
              <a:xfrm>
                <a:off x="5312" y="30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6" name="Freeform 313"/>
              <p:cNvSpPr>
                <a:spLocks/>
              </p:cNvSpPr>
              <p:nvPr/>
            </p:nvSpPr>
            <p:spPr bwMode="auto">
              <a:xfrm>
                <a:off x="5317" y="30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7" name="Freeform 314"/>
              <p:cNvSpPr>
                <a:spLocks/>
              </p:cNvSpPr>
              <p:nvPr/>
            </p:nvSpPr>
            <p:spPr bwMode="auto">
              <a:xfrm>
                <a:off x="5305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8" name="Freeform 315"/>
              <p:cNvSpPr>
                <a:spLocks/>
              </p:cNvSpPr>
              <p:nvPr/>
            </p:nvSpPr>
            <p:spPr bwMode="auto">
              <a:xfrm>
                <a:off x="5314" y="30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9" name="Freeform 316"/>
              <p:cNvSpPr>
                <a:spLocks/>
              </p:cNvSpPr>
              <p:nvPr/>
            </p:nvSpPr>
            <p:spPr bwMode="auto">
              <a:xfrm>
                <a:off x="5295" y="3015"/>
                <a:ext cx="35" cy="42"/>
              </a:xfrm>
              <a:custGeom>
                <a:avLst/>
                <a:gdLst>
                  <a:gd name="T0" fmla="*/ 31 w 42"/>
                  <a:gd name="T1" fmla="*/ 3 h 52"/>
                  <a:gd name="T2" fmla="*/ 25 w 42"/>
                  <a:gd name="T3" fmla="*/ 0 h 52"/>
                  <a:gd name="T4" fmla="*/ 21 w 42"/>
                  <a:gd name="T5" fmla="*/ 0 h 52"/>
                  <a:gd name="T6" fmla="*/ 24 w 42"/>
                  <a:gd name="T7" fmla="*/ 4 h 52"/>
                  <a:gd name="T8" fmla="*/ 23 w 42"/>
                  <a:gd name="T9" fmla="*/ 9 h 52"/>
                  <a:gd name="T10" fmla="*/ 19 w 42"/>
                  <a:gd name="T11" fmla="*/ 11 h 52"/>
                  <a:gd name="T12" fmla="*/ 22 w 42"/>
                  <a:gd name="T13" fmla="*/ 18 h 52"/>
                  <a:gd name="T14" fmla="*/ 20 w 42"/>
                  <a:gd name="T15" fmla="*/ 18 h 52"/>
                  <a:gd name="T16" fmla="*/ 17 w 42"/>
                  <a:gd name="T17" fmla="*/ 20 h 52"/>
                  <a:gd name="T18" fmla="*/ 25 w 42"/>
                  <a:gd name="T19" fmla="*/ 26 h 52"/>
                  <a:gd name="T20" fmla="*/ 23 w 42"/>
                  <a:gd name="T21" fmla="*/ 29 h 52"/>
                  <a:gd name="T22" fmla="*/ 18 w 42"/>
                  <a:gd name="T23" fmla="*/ 28 h 52"/>
                  <a:gd name="T24" fmla="*/ 16 w 42"/>
                  <a:gd name="T25" fmla="*/ 31 h 52"/>
                  <a:gd name="T26" fmla="*/ 13 w 42"/>
                  <a:gd name="T27" fmla="*/ 32 h 52"/>
                  <a:gd name="T28" fmla="*/ 13 w 42"/>
                  <a:gd name="T29" fmla="*/ 36 h 52"/>
                  <a:gd name="T30" fmla="*/ 14 w 42"/>
                  <a:gd name="T31" fmla="*/ 40 h 52"/>
                  <a:gd name="T32" fmla="*/ 10 w 42"/>
                  <a:gd name="T33" fmla="*/ 38 h 52"/>
                  <a:gd name="T34" fmla="*/ 10 w 42"/>
                  <a:gd name="T35" fmla="*/ 40 h 52"/>
                  <a:gd name="T36" fmla="*/ 4 w 42"/>
                  <a:gd name="T37" fmla="*/ 45 h 52"/>
                  <a:gd name="T38" fmla="*/ 8 w 42"/>
                  <a:gd name="T39" fmla="*/ 43 h 52"/>
                  <a:gd name="T40" fmla="*/ 6 w 42"/>
                  <a:gd name="T41" fmla="*/ 41 h 52"/>
                  <a:gd name="T42" fmla="*/ 15 w 42"/>
                  <a:gd name="T43" fmla="*/ 48 h 52"/>
                  <a:gd name="T44" fmla="*/ 17 w 42"/>
                  <a:gd name="T45" fmla="*/ 48 h 52"/>
                  <a:gd name="T46" fmla="*/ 18 w 42"/>
                  <a:gd name="T47" fmla="*/ 45 h 52"/>
                  <a:gd name="T48" fmla="*/ 21 w 42"/>
                  <a:gd name="T49" fmla="*/ 44 h 52"/>
                  <a:gd name="T50" fmla="*/ 23 w 42"/>
                  <a:gd name="T51" fmla="*/ 42 h 52"/>
                  <a:gd name="T52" fmla="*/ 23 w 42"/>
                  <a:gd name="T53" fmla="*/ 38 h 52"/>
                  <a:gd name="T54" fmla="*/ 24 w 42"/>
                  <a:gd name="T55" fmla="*/ 38 h 52"/>
                  <a:gd name="T56" fmla="*/ 24 w 42"/>
                  <a:gd name="T57" fmla="*/ 38 h 52"/>
                  <a:gd name="T58" fmla="*/ 25 w 42"/>
                  <a:gd name="T59" fmla="*/ 35 h 52"/>
                  <a:gd name="T60" fmla="*/ 24 w 42"/>
                  <a:gd name="T61" fmla="*/ 31 h 52"/>
                  <a:gd name="T62" fmla="*/ 29 w 42"/>
                  <a:gd name="T63" fmla="*/ 34 h 52"/>
                  <a:gd name="T64" fmla="*/ 30 w 42"/>
                  <a:gd name="T65" fmla="*/ 31 h 52"/>
                  <a:gd name="T66" fmla="*/ 27 w 42"/>
                  <a:gd name="T67" fmla="*/ 27 h 52"/>
                  <a:gd name="T68" fmla="*/ 27 w 42"/>
                  <a:gd name="T69" fmla="*/ 23 h 52"/>
                  <a:gd name="T70" fmla="*/ 28 w 42"/>
                  <a:gd name="T71" fmla="*/ 17 h 52"/>
                  <a:gd name="T72" fmla="*/ 29 w 42"/>
                  <a:gd name="T73" fmla="*/ 17 h 52"/>
                  <a:gd name="T74" fmla="*/ 31 w 42"/>
                  <a:gd name="T75" fmla="*/ 11 h 52"/>
                  <a:gd name="T76" fmla="*/ 24 w 42"/>
                  <a:gd name="T77" fmla="*/ 10 h 52"/>
                  <a:gd name="T78" fmla="*/ 34 w 42"/>
                  <a:gd name="T79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52">
                    <a:moveTo>
                      <a:pt x="37" y="7"/>
                    </a:moveTo>
                    <a:cubicBezTo>
                      <a:pt x="36" y="6"/>
                      <a:pt x="35" y="4"/>
                      <a:pt x="3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29" y="0"/>
                      <a:pt x="25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30" y="3"/>
                      <a:pt x="23" y="0"/>
                      <a:pt x="21" y="0"/>
                    </a:cubicBezTo>
                    <a:cubicBezTo>
                      <a:pt x="22" y="1"/>
                      <a:pt x="30" y="5"/>
                      <a:pt x="28" y="5"/>
                    </a:cubicBezTo>
                    <a:cubicBezTo>
                      <a:pt x="28" y="5"/>
                      <a:pt x="26" y="4"/>
                      <a:pt x="24" y="4"/>
                    </a:cubicBezTo>
                    <a:cubicBezTo>
                      <a:pt x="24" y="4"/>
                      <a:pt x="30" y="7"/>
                      <a:pt x="30" y="8"/>
                    </a:cubicBezTo>
                    <a:cubicBezTo>
                      <a:pt x="14" y="1"/>
                      <a:pt x="33" y="13"/>
                      <a:pt x="23" y="9"/>
                    </a:cubicBezTo>
                    <a:cubicBezTo>
                      <a:pt x="24" y="10"/>
                      <a:pt x="22" y="10"/>
                      <a:pt x="24" y="13"/>
                    </a:cubicBezTo>
                    <a:cubicBezTo>
                      <a:pt x="21" y="10"/>
                      <a:pt x="23" y="14"/>
                      <a:pt x="19" y="11"/>
                    </a:cubicBezTo>
                    <a:cubicBezTo>
                      <a:pt x="28" y="16"/>
                      <a:pt x="14" y="11"/>
                      <a:pt x="25" y="18"/>
                    </a:cubicBezTo>
                    <a:cubicBezTo>
                      <a:pt x="21" y="17"/>
                      <a:pt x="25" y="18"/>
                      <a:pt x="22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18" y="16"/>
                      <a:pt x="25" y="21"/>
                      <a:pt x="20" y="18"/>
                    </a:cubicBezTo>
                    <a:cubicBezTo>
                      <a:pt x="18" y="19"/>
                      <a:pt x="22" y="20"/>
                      <a:pt x="25" y="23"/>
                    </a:cubicBezTo>
                    <a:cubicBezTo>
                      <a:pt x="23" y="23"/>
                      <a:pt x="22" y="22"/>
                      <a:pt x="17" y="20"/>
                    </a:cubicBezTo>
                    <a:cubicBezTo>
                      <a:pt x="22" y="23"/>
                      <a:pt x="19" y="22"/>
                      <a:pt x="21" y="24"/>
                    </a:cubicBezTo>
                    <a:cubicBezTo>
                      <a:pt x="21" y="25"/>
                      <a:pt x="23" y="24"/>
                      <a:pt x="25" y="26"/>
                    </a:cubicBezTo>
                    <a:cubicBezTo>
                      <a:pt x="23" y="27"/>
                      <a:pt x="27" y="30"/>
                      <a:pt x="28" y="32"/>
                    </a:cubicBezTo>
                    <a:cubicBezTo>
                      <a:pt x="22" y="29"/>
                      <a:pt x="28" y="31"/>
                      <a:pt x="23" y="29"/>
                    </a:cubicBezTo>
                    <a:cubicBezTo>
                      <a:pt x="21" y="26"/>
                      <a:pt x="22" y="25"/>
                      <a:pt x="18" y="22"/>
                    </a:cubicBezTo>
                    <a:cubicBezTo>
                      <a:pt x="17" y="23"/>
                      <a:pt x="17" y="25"/>
                      <a:pt x="18" y="28"/>
                    </a:cubicBezTo>
                    <a:cubicBezTo>
                      <a:pt x="17" y="28"/>
                      <a:pt x="16" y="26"/>
                      <a:pt x="15" y="26"/>
                    </a:cubicBezTo>
                    <a:cubicBezTo>
                      <a:pt x="12" y="25"/>
                      <a:pt x="20" y="32"/>
                      <a:pt x="16" y="31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32"/>
                      <a:pt x="12" y="30"/>
                      <a:pt x="13" y="32"/>
                    </a:cubicBezTo>
                    <a:cubicBezTo>
                      <a:pt x="14" y="33"/>
                      <a:pt x="15" y="34"/>
                      <a:pt x="16" y="35"/>
                    </a:cubicBezTo>
                    <a:cubicBezTo>
                      <a:pt x="9" y="29"/>
                      <a:pt x="18" y="39"/>
                      <a:pt x="13" y="36"/>
                    </a:cubicBezTo>
                    <a:cubicBezTo>
                      <a:pt x="17" y="40"/>
                      <a:pt x="19" y="43"/>
                      <a:pt x="19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8" y="42"/>
                      <a:pt x="11" y="36"/>
                      <a:pt x="9" y="33"/>
                    </a:cubicBezTo>
                    <a:cubicBezTo>
                      <a:pt x="11" y="36"/>
                      <a:pt x="8" y="35"/>
                      <a:pt x="10" y="38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6" y="35"/>
                      <a:pt x="14" y="42"/>
                      <a:pt x="10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40"/>
                      <a:pt x="0" y="39"/>
                      <a:pt x="4" y="45"/>
                    </a:cubicBezTo>
                    <a:cubicBezTo>
                      <a:pt x="6" y="47"/>
                      <a:pt x="11" y="50"/>
                      <a:pt x="13" y="52"/>
                    </a:cubicBezTo>
                    <a:cubicBezTo>
                      <a:pt x="12" y="49"/>
                      <a:pt x="9" y="46"/>
                      <a:pt x="8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9" y="44"/>
                      <a:pt x="8" y="42"/>
                      <a:pt x="6" y="41"/>
                    </a:cubicBezTo>
                    <a:cubicBezTo>
                      <a:pt x="5" y="38"/>
                      <a:pt x="10" y="43"/>
                      <a:pt x="8" y="41"/>
                    </a:cubicBezTo>
                    <a:cubicBezTo>
                      <a:pt x="12" y="44"/>
                      <a:pt x="12" y="45"/>
                      <a:pt x="15" y="48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6" y="46"/>
                      <a:pt x="17" y="48"/>
                    </a:cubicBezTo>
                    <a:cubicBezTo>
                      <a:pt x="13" y="43"/>
                      <a:pt x="20" y="48"/>
                      <a:pt x="19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3"/>
                      <a:pt x="16" y="43"/>
                      <a:pt x="16" y="42"/>
                    </a:cubicBezTo>
                    <a:cubicBezTo>
                      <a:pt x="19" y="45"/>
                      <a:pt x="19" y="44"/>
                      <a:pt x="21" y="44"/>
                    </a:cubicBezTo>
                    <a:cubicBezTo>
                      <a:pt x="19" y="42"/>
                      <a:pt x="15" y="39"/>
                      <a:pt x="16" y="38"/>
                    </a:cubicBezTo>
                    <a:cubicBezTo>
                      <a:pt x="20" y="42"/>
                      <a:pt x="19" y="39"/>
                      <a:pt x="23" y="42"/>
                    </a:cubicBezTo>
                    <a:cubicBezTo>
                      <a:pt x="19" y="38"/>
                      <a:pt x="23" y="39"/>
                      <a:pt x="20" y="37"/>
                    </a:cubicBezTo>
                    <a:cubicBezTo>
                      <a:pt x="20" y="36"/>
                      <a:pt x="20" y="36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2" y="36"/>
                      <a:pt x="24" y="38"/>
                    </a:cubicBezTo>
                    <a:cubicBezTo>
                      <a:pt x="26" y="39"/>
                      <a:pt x="25" y="39"/>
                      <a:pt x="26" y="39"/>
                    </a:cubicBezTo>
                    <a:cubicBezTo>
                      <a:pt x="27" y="39"/>
                      <a:pt x="20" y="33"/>
                      <a:pt x="25" y="35"/>
                    </a:cubicBezTo>
                    <a:cubicBezTo>
                      <a:pt x="23" y="33"/>
                      <a:pt x="23" y="32"/>
                      <a:pt x="18" y="29"/>
                    </a:cubicBezTo>
                    <a:cubicBezTo>
                      <a:pt x="20" y="30"/>
                      <a:pt x="24" y="33"/>
                      <a:pt x="24" y="31"/>
                    </a:cubicBezTo>
                    <a:cubicBezTo>
                      <a:pt x="20" y="28"/>
                      <a:pt x="26" y="32"/>
                      <a:pt x="24" y="29"/>
                    </a:cubicBezTo>
                    <a:cubicBezTo>
                      <a:pt x="27" y="33"/>
                      <a:pt x="25" y="30"/>
                      <a:pt x="29" y="34"/>
                    </a:cubicBezTo>
                    <a:cubicBezTo>
                      <a:pt x="31" y="34"/>
                      <a:pt x="26" y="30"/>
                      <a:pt x="27" y="29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0"/>
                      <a:pt x="26" y="27"/>
                      <a:pt x="30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7"/>
                      <a:pt x="28" y="26"/>
                      <a:pt x="32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4" y="26"/>
                      <a:pt x="29" y="21"/>
                      <a:pt x="24" y="17"/>
                    </a:cubicBezTo>
                    <a:cubicBezTo>
                      <a:pt x="25" y="17"/>
                      <a:pt x="26" y="17"/>
                      <a:pt x="28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4" y="20"/>
                      <a:pt x="29" y="17"/>
                    </a:cubicBezTo>
                    <a:cubicBezTo>
                      <a:pt x="28" y="15"/>
                      <a:pt x="33" y="18"/>
                      <a:pt x="34" y="18"/>
                    </a:cubicBezTo>
                    <a:cubicBezTo>
                      <a:pt x="28" y="13"/>
                      <a:pt x="41" y="17"/>
                      <a:pt x="31" y="11"/>
                    </a:cubicBezTo>
                    <a:cubicBezTo>
                      <a:pt x="30" y="11"/>
                      <a:pt x="28" y="11"/>
                      <a:pt x="28" y="12"/>
                    </a:cubicBezTo>
                    <a:cubicBezTo>
                      <a:pt x="26" y="12"/>
                      <a:pt x="24" y="11"/>
                      <a:pt x="24" y="10"/>
                    </a:cubicBezTo>
                    <a:cubicBezTo>
                      <a:pt x="24" y="9"/>
                      <a:pt x="28" y="11"/>
                      <a:pt x="27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42" y="13"/>
                      <a:pt x="26" y="5"/>
                      <a:pt x="37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0" name="Freeform 317"/>
              <p:cNvSpPr>
                <a:spLocks/>
              </p:cNvSpPr>
              <p:nvPr/>
            </p:nvSpPr>
            <p:spPr bwMode="auto">
              <a:xfrm>
                <a:off x="5320" y="3031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1" name="Freeform 318"/>
              <p:cNvSpPr>
                <a:spLocks/>
              </p:cNvSpPr>
              <p:nvPr/>
            </p:nvSpPr>
            <p:spPr bwMode="auto">
              <a:xfrm>
                <a:off x="5320" y="30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2" name="Freeform 319"/>
              <p:cNvSpPr>
                <a:spLocks/>
              </p:cNvSpPr>
              <p:nvPr/>
            </p:nvSpPr>
            <p:spPr bwMode="auto">
              <a:xfrm>
                <a:off x="5324" y="3017"/>
                <a:ext cx="2" cy="1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3" name="Freeform 320"/>
              <p:cNvSpPr>
                <a:spLocks/>
              </p:cNvSpPr>
              <p:nvPr/>
            </p:nvSpPr>
            <p:spPr bwMode="auto">
              <a:xfrm>
                <a:off x="5322" y="301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4" name="Freeform 321"/>
              <p:cNvSpPr>
                <a:spLocks/>
              </p:cNvSpPr>
              <p:nvPr/>
            </p:nvSpPr>
            <p:spPr bwMode="auto">
              <a:xfrm>
                <a:off x="5308" y="3002"/>
                <a:ext cx="21" cy="14"/>
              </a:xfrm>
              <a:custGeom>
                <a:avLst/>
                <a:gdLst>
                  <a:gd name="T0" fmla="*/ 9 w 25"/>
                  <a:gd name="T1" fmla="*/ 1 h 16"/>
                  <a:gd name="T2" fmla="*/ 6 w 25"/>
                  <a:gd name="T3" fmla="*/ 5 h 16"/>
                  <a:gd name="T4" fmla="*/ 7 w 25"/>
                  <a:gd name="T5" fmla="*/ 1 h 16"/>
                  <a:gd name="T6" fmla="*/ 3 w 25"/>
                  <a:gd name="T7" fmla="*/ 8 h 16"/>
                  <a:gd name="T8" fmla="*/ 9 w 25"/>
                  <a:gd name="T9" fmla="*/ 6 h 16"/>
                  <a:gd name="T10" fmla="*/ 6 w 25"/>
                  <a:gd name="T11" fmla="*/ 7 h 16"/>
                  <a:gd name="T12" fmla="*/ 12 w 25"/>
                  <a:gd name="T13" fmla="*/ 8 h 16"/>
                  <a:gd name="T14" fmla="*/ 5 w 25"/>
                  <a:gd name="T15" fmla="*/ 8 h 16"/>
                  <a:gd name="T16" fmla="*/ 8 w 25"/>
                  <a:gd name="T17" fmla="*/ 9 h 16"/>
                  <a:gd name="T18" fmla="*/ 10 w 25"/>
                  <a:gd name="T19" fmla="*/ 9 h 16"/>
                  <a:gd name="T20" fmla="*/ 9 w 25"/>
                  <a:gd name="T21" fmla="*/ 10 h 16"/>
                  <a:gd name="T22" fmla="*/ 10 w 25"/>
                  <a:gd name="T23" fmla="*/ 10 h 16"/>
                  <a:gd name="T24" fmla="*/ 11 w 25"/>
                  <a:gd name="T25" fmla="*/ 11 h 16"/>
                  <a:gd name="T26" fmla="*/ 9 w 25"/>
                  <a:gd name="T27" fmla="*/ 10 h 16"/>
                  <a:gd name="T28" fmla="*/ 11 w 25"/>
                  <a:gd name="T29" fmla="*/ 12 h 16"/>
                  <a:gd name="T30" fmla="*/ 8 w 25"/>
                  <a:gd name="T31" fmla="*/ 11 h 16"/>
                  <a:gd name="T32" fmla="*/ 13 w 25"/>
                  <a:gd name="T33" fmla="*/ 15 h 16"/>
                  <a:gd name="T34" fmla="*/ 16 w 25"/>
                  <a:gd name="T35" fmla="*/ 16 h 16"/>
                  <a:gd name="T36" fmla="*/ 14 w 25"/>
                  <a:gd name="T37" fmla="*/ 13 h 16"/>
                  <a:gd name="T38" fmla="*/ 14 w 25"/>
                  <a:gd name="T39" fmla="*/ 13 h 16"/>
                  <a:gd name="T40" fmla="*/ 12 w 25"/>
                  <a:gd name="T41" fmla="*/ 11 h 16"/>
                  <a:gd name="T42" fmla="*/ 18 w 25"/>
                  <a:gd name="T43" fmla="*/ 13 h 16"/>
                  <a:gd name="T44" fmla="*/ 22 w 25"/>
                  <a:gd name="T45" fmla="*/ 10 h 16"/>
                  <a:gd name="T46" fmla="*/ 22 w 25"/>
                  <a:gd name="T47" fmla="*/ 10 h 16"/>
                  <a:gd name="T48" fmla="*/ 20 w 25"/>
                  <a:gd name="T49" fmla="*/ 9 h 16"/>
                  <a:gd name="T50" fmla="*/ 18 w 25"/>
                  <a:gd name="T51" fmla="*/ 10 h 16"/>
                  <a:gd name="T52" fmla="*/ 11 w 25"/>
                  <a:gd name="T53" fmla="*/ 9 h 16"/>
                  <a:gd name="T54" fmla="*/ 11 w 25"/>
                  <a:gd name="T55" fmla="*/ 8 h 16"/>
                  <a:gd name="T56" fmla="*/ 16 w 25"/>
                  <a:gd name="T57" fmla="*/ 9 h 16"/>
                  <a:gd name="T58" fmla="*/ 14 w 25"/>
                  <a:gd name="T59" fmla="*/ 8 h 16"/>
                  <a:gd name="T60" fmla="*/ 20 w 25"/>
                  <a:gd name="T61" fmla="*/ 7 h 16"/>
                  <a:gd name="T62" fmla="*/ 14 w 25"/>
                  <a:gd name="T63" fmla="*/ 7 h 16"/>
                  <a:gd name="T64" fmla="*/ 13 w 25"/>
                  <a:gd name="T65" fmla="*/ 4 h 16"/>
                  <a:gd name="T66" fmla="*/ 16 w 25"/>
                  <a:gd name="T67" fmla="*/ 3 h 16"/>
                  <a:gd name="T68" fmla="*/ 12 w 25"/>
                  <a:gd name="T69" fmla="*/ 4 h 16"/>
                  <a:gd name="T70" fmla="*/ 12 w 25"/>
                  <a:gd name="T71" fmla="*/ 1 h 16"/>
                  <a:gd name="T72" fmla="*/ 10 w 25"/>
                  <a:gd name="T73" fmla="*/ 3 h 16"/>
                  <a:gd name="T74" fmla="*/ 9 w 25"/>
                  <a:gd name="T75" fmla="*/ 1 h 16"/>
                  <a:gd name="T76" fmla="*/ 9 w 25"/>
                  <a:gd name="T77" fmla="*/ 1 h 16"/>
                  <a:gd name="T78" fmla="*/ 5 w 25"/>
                  <a:gd name="T79" fmla="*/ 7 h 16"/>
                  <a:gd name="T80" fmla="*/ 9 w 25"/>
                  <a:gd name="T8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9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2"/>
                      <a:pt x="5" y="5"/>
                      <a:pt x="7" y="1"/>
                    </a:cubicBezTo>
                    <a:cubicBezTo>
                      <a:pt x="5" y="6"/>
                      <a:pt x="5" y="1"/>
                      <a:pt x="3" y="8"/>
                    </a:cubicBezTo>
                    <a:cubicBezTo>
                      <a:pt x="7" y="7"/>
                      <a:pt x="3" y="9"/>
                      <a:pt x="9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2" y="6"/>
                      <a:pt x="0" y="8"/>
                      <a:pt x="1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8"/>
                      <a:pt x="14" y="9"/>
                      <a:pt x="8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0"/>
                      <a:pt x="13" y="11"/>
                      <a:pt x="11" y="11"/>
                    </a:cubicBezTo>
                    <a:cubicBezTo>
                      <a:pt x="9" y="11"/>
                      <a:pt x="10" y="11"/>
                      <a:pt x="9" y="10"/>
                    </a:cubicBezTo>
                    <a:cubicBezTo>
                      <a:pt x="7" y="10"/>
                      <a:pt x="11" y="11"/>
                      <a:pt x="11" y="12"/>
                    </a:cubicBezTo>
                    <a:cubicBezTo>
                      <a:pt x="9" y="12"/>
                      <a:pt x="8" y="11"/>
                      <a:pt x="8" y="11"/>
                    </a:cubicBezTo>
                    <a:cubicBezTo>
                      <a:pt x="10" y="13"/>
                      <a:pt x="3" y="12"/>
                      <a:pt x="13" y="15"/>
                    </a:cubicBezTo>
                    <a:cubicBezTo>
                      <a:pt x="14" y="16"/>
                      <a:pt x="16" y="16"/>
                      <a:pt x="16" y="16"/>
                    </a:cubicBezTo>
                    <a:cubicBezTo>
                      <a:pt x="20" y="16"/>
                      <a:pt x="16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5" y="11"/>
                      <a:pt x="16" y="13"/>
                      <a:pt x="12" y="11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25" y="13"/>
                      <a:pt x="13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1" y="10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3" y="9"/>
                      <a:pt x="11" y="9"/>
                    </a:cubicBezTo>
                    <a:cubicBezTo>
                      <a:pt x="15" y="9"/>
                      <a:pt x="9" y="9"/>
                      <a:pt x="11" y="8"/>
                    </a:cubicBezTo>
                    <a:cubicBezTo>
                      <a:pt x="15" y="8"/>
                      <a:pt x="14" y="9"/>
                      <a:pt x="16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8" y="7"/>
                      <a:pt x="20" y="7"/>
                    </a:cubicBezTo>
                    <a:cubicBezTo>
                      <a:pt x="17" y="7"/>
                      <a:pt x="18" y="7"/>
                      <a:pt x="14" y="7"/>
                    </a:cubicBezTo>
                    <a:cubicBezTo>
                      <a:pt x="19" y="6"/>
                      <a:pt x="16" y="3"/>
                      <a:pt x="13" y="4"/>
                    </a:cubicBezTo>
                    <a:cubicBezTo>
                      <a:pt x="13" y="4"/>
                      <a:pt x="17" y="2"/>
                      <a:pt x="16" y="3"/>
                    </a:cubicBezTo>
                    <a:cubicBezTo>
                      <a:pt x="17" y="2"/>
                      <a:pt x="15" y="3"/>
                      <a:pt x="12" y="4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7"/>
                      <a:pt x="12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5" y="8"/>
                      <a:pt x="5" y="7"/>
                    </a:cubicBezTo>
                    <a:cubicBezTo>
                      <a:pt x="7" y="3"/>
                      <a:pt x="7" y="4"/>
                      <a:pt x="9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5" name="Freeform 322"/>
              <p:cNvSpPr>
                <a:spLocks/>
              </p:cNvSpPr>
              <p:nvPr/>
            </p:nvSpPr>
            <p:spPr bwMode="auto">
              <a:xfrm>
                <a:off x="5310" y="3003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1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5"/>
                      <a:pt x="0" y="8"/>
                    </a:cubicBezTo>
                    <a:cubicBezTo>
                      <a:pt x="1" y="7"/>
                      <a:pt x="1" y="9"/>
                      <a:pt x="1" y="6"/>
                    </a:cubicBezTo>
                    <a:cubicBezTo>
                      <a:pt x="1" y="6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6" name="Freeform 323"/>
              <p:cNvSpPr>
                <a:spLocks/>
              </p:cNvSpPr>
              <p:nvPr/>
            </p:nvSpPr>
            <p:spPr bwMode="auto">
              <a:xfrm>
                <a:off x="5303" y="3000"/>
                <a:ext cx="8" cy="16"/>
              </a:xfrm>
              <a:custGeom>
                <a:avLst/>
                <a:gdLst>
                  <a:gd name="T0" fmla="*/ 4 w 10"/>
                  <a:gd name="T1" fmla="*/ 9 h 19"/>
                  <a:gd name="T2" fmla="*/ 4 w 10"/>
                  <a:gd name="T3" fmla="*/ 12 h 19"/>
                  <a:gd name="T4" fmla="*/ 7 w 10"/>
                  <a:gd name="T5" fmla="*/ 14 h 19"/>
                  <a:gd name="T6" fmla="*/ 9 w 10"/>
                  <a:gd name="T7" fmla="*/ 8 h 19"/>
                  <a:gd name="T8" fmla="*/ 8 w 10"/>
                  <a:gd name="T9" fmla="*/ 12 h 19"/>
                  <a:gd name="T10" fmla="*/ 10 w 10"/>
                  <a:gd name="T11" fmla="*/ 7 h 19"/>
                  <a:gd name="T12" fmla="*/ 9 w 10"/>
                  <a:gd name="T13" fmla="*/ 9 h 19"/>
                  <a:gd name="T14" fmla="*/ 10 w 10"/>
                  <a:gd name="T15" fmla="*/ 7 h 19"/>
                  <a:gd name="T16" fmla="*/ 9 w 10"/>
                  <a:gd name="T17" fmla="*/ 7 h 19"/>
                  <a:gd name="T18" fmla="*/ 10 w 10"/>
                  <a:gd name="T19" fmla="*/ 4 h 19"/>
                  <a:gd name="T20" fmla="*/ 7 w 10"/>
                  <a:gd name="T21" fmla="*/ 10 h 19"/>
                  <a:gd name="T22" fmla="*/ 8 w 10"/>
                  <a:gd name="T23" fmla="*/ 4 h 19"/>
                  <a:gd name="T24" fmla="*/ 6 w 10"/>
                  <a:gd name="T25" fmla="*/ 2 h 19"/>
                  <a:gd name="T26" fmla="*/ 6 w 10"/>
                  <a:gd name="T27" fmla="*/ 4 h 19"/>
                  <a:gd name="T28" fmla="*/ 6 w 10"/>
                  <a:gd name="T29" fmla="*/ 8 h 19"/>
                  <a:gd name="T30" fmla="*/ 6 w 10"/>
                  <a:gd name="T31" fmla="*/ 2 h 19"/>
                  <a:gd name="T32" fmla="*/ 2 w 10"/>
                  <a:gd name="T33" fmla="*/ 5 h 19"/>
                  <a:gd name="T34" fmla="*/ 1 w 10"/>
                  <a:gd name="T35" fmla="*/ 12 h 19"/>
                  <a:gd name="T36" fmla="*/ 1 w 10"/>
                  <a:gd name="T37" fmla="*/ 7 h 19"/>
                  <a:gd name="T38" fmla="*/ 0 w 10"/>
                  <a:gd name="T39" fmla="*/ 5 h 19"/>
                  <a:gd name="T40" fmla="*/ 0 w 10"/>
                  <a:gd name="T41" fmla="*/ 15 h 19"/>
                  <a:gd name="T42" fmla="*/ 4 w 10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9">
                    <a:moveTo>
                      <a:pt x="4" y="9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7" y="10"/>
                      <a:pt x="7" y="14"/>
                    </a:cubicBezTo>
                    <a:cubicBezTo>
                      <a:pt x="7" y="15"/>
                      <a:pt x="8" y="9"/>
                      <a:pt x="9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9"/>
                      <a:pt x="9" y="14"/>
                      <a:pt x="10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0"/>
                      <a:pt x="8" y="13"/>
                      <a:pt x="7" y="1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6"/>
                      <a:pt x="6" y="2"/>
                    </a:cubicBezTo>
                    <a:cubicBezTo>
                      <a:pt x="6" y="2"/>
                      <a:pt x="6" y="5"/>
                      <a:pt x="6" y="4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5" y="13"/>
                      <a:pt x="7" y="5"/>
                      <a:pt x="6" y="2"/>
                    </a:cubicBezTo>
                    <a:cubicBezTo>
                      <a:pt x="4" y="6"/>
                      <a:pt x="2" y="10"/>
                      <a:pt x="2" y="5"/>
                    </a:cubicBezTo>
                    <a:cubicBezTo>
                      <a:pt x="2" y="9"/>
                      <a:pt x="2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1" y="9"/>
                      <a:pt x="1" y="13"/>
                      <a:pt x="0" y="15"/>
                    </a:cubicBezTo>
                    <a:cubicBezTo>
                      <a:pt x="2" y="19"/>
                      <a:pt x="2" y="8"/>
                      <a:pt x="4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7" name="Freeform 324"/>
              <p:cNvSpPr>
                <a:spLocks/>
              </p:cNvSpPr>
              <p:nvPr/>
            </p:nvSpPr>
            <p:spPr bwMode="auto">
              <a:xfrm>
                <a:off x="5305" y="301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8" name="Freeform 325"/>
              <p:cNvSpPr>
                <a:spLocks/>
              </p:cNvSpPr>
              <p:nvPr/>
            </p:nvSpPr>
            <p:spPr bwMode="auto">
              <a:xfrm>
                <a:off x="5228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9" name="Freeform 326"/>
              <p:cNvSpPr>
                <a:spLocks/>
              </p:cNvSpPr>
              <p:nvPr/>
            </p:nvSpPr>
            <p:spPr bwMode="auto">
              <a:xfrm>
                <a:off x="5229" y="3176"/>
                <a:ext cx="6" cy="13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3 h 15"/>
                  <a:gd name="T4" fmla="*/ 0 w 7"/>
                  <a:gd name="T5" fmla="*/ 0 h 15"/>
                  <a:gd name="T6" fmla="*/ 3 w 7"/>
                  <a:gd name="T7" fmla="*/ 9 h 15"/>
                  <a:gd name="T8" fmla="*/ 2 w 7"/>
                  <a:gd name="T9" fmla="*/ 6 h 15"/>
                  <a:gd name="T10" fmla="*/ 5 w 7"/>
                  <a:gd name="T11" fmla="*/ 12 h 15"/>
                  <a:gd name="T12" fmla="*/ 5 w 7"/>
                  <a:gd name="T13" fmla="*/ 11 h 15"/>
                  <a:gd name="T14" fmla="*/ 7 w 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4"/>
                      <a:pt x="4" y="7"/>
                      <a:pt x="0" y="0"/>
                    </a:cubicBezTo>
                    <a:cubicBezTo>
                      <a:pt x="0" y="2"/>
                      <a:pt x="1" y="5"/>
                      <a:pt x="3" y="9"/>
                    </a:cubicBezTo>
                    <a:cubicBezTo>
                      <a:pt x="3" y="9"/>
                      <a:pt x="1" y="5"/>
                      <a:pt x="2" y="6"/>
                    </a:cubicBezTo>
                    <a:cubicBezTo>
                      <a:pt x="4" y="9"/>
                      <a:pt x="3" y="8"/>
                      <a:pt x="5" y="12"/>
                    </a:cubicBezTo>
                    <a:cubicBezTo>
                      <a:pt x="7" y="15"/>
                      <a:pt x="4" y="10"/>
                      <a:pt x="5" y="11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0" name="Freeform 327"/>
              <p:cNvSpPr>
                <a:spLocks/>
              </p:cNvSpPr>
              <p:nvPr/>
            </p:nvSpPr>
            <p:spPr bwMode="auto">
              <a:xfrm>
                <a:off x="5232" y="3180"/>
                <a:ext cx="1" cy="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1" name="Freeform 328"/>
              <p:cNvSpPr>
                <a:spLocks/>
              </p:cNvSpPr>
              <p:nvPr/>
            </p:nvSpPr>
            <p:spPr bwMode="auto">
              <a:xfrm>
                <a:off x="5231" y="3178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3 w 3"/>
                  <a:gd name="T3" fmla="*/ 6 h 6"/>
                  <a:gd name="T4" fmla="*/ 0 w 3"/>
                  <a:gd name="T5" fmla="*/ 0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1" y="2"/>
                      <a:pt x="2" y="6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2" name="Freeform 329"/>
              <p:cNvSpPr>
                <a:spLocks/>
              </p:cNvSpPr>
              <p:nvPr/>
            </p:nvSpPr>
            <p:spPr bwMode="auto">
              <a:xfrm>
                <a:off x="5232" y="3178"/>
                <a:ext cx="0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3" name="Freeform 330"/>
              <p:cNvSpPr>
                <a:spLocks/>
              </p:cNvSpPr>
              <p:nvPr/>
            </p:nvSpPr>
            <p:spPr bwMode="auto">
              <a:xfrm>
                <a:off x="5232" y="3177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2 h 11"/>
                  <a:gd name="T4" fmla="*/ 1 w 5"/>
                  <a:gd name="T5" fmla="*/ 3 h 11"/>
                  <a:gd name="T6" fmla="*/ 3 w 5"/>
                  <a:gd name="T7" fmla="*/ 8 h 11"/>
                  <a:gd name="T8" fmla="*/ 3 w 5"/>
                  <a:gd name="T9" fmla="*/ 7 h 11"/>
                  <a:gd name="T10" fmla="*/ 5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4" y="9"/>
                      <a:pt x="3" y="8"/>
                    </a:cubicBezTo>
                    <a:cubicBezTo>
                      <a:pt x="4" y="9"/>
                      <a:pt x="1" y="5"/>
                      <a:pt x="3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4" name="Freeform 331"/>
              <p:cNvSpPr>
                <a:spLocks/>
              </p:cNvSpPr>
              <p:nvPr/>
            </p:nvSpPr>
            <p:spPr bwMode="auto">
              <a:xfrm>
                <a:off x="5232" y="3180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5" name="Freeform 332"/>
              <p:cNvSpPr>
                <a:spLocks/>
              </p:cNvSpPr>
              <p:nvPr/>
            </p:nvSpPr>
            <p:spPr bwMode="auto">
              <a:xfrm>
                <a:off x="5232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6" name="Freeform 333"/>
              <p:cNvSpPr>
                <a:spLocks/>
              </p:cNvSpPr>
              <p:nvPr/>
            </p:nvSpPr>
            <p:spPr bwMode="auto">
              <a:xfrm>
                <a:off x="5232" y="3178"/>
                <a:ext cx="6" cy="9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4 h 11"/>
                  <a:gd name="T4" fmla="*/ 7 w 7"/>
                  <a:gd name="T5" fmla="*/ 11 h 11"/>
                  <a:gd name="T6" fmla="*/ 6 w 7"/>
                  <a:gd name="T7" fmla="*/ 9 h 11"/>
                  <a:gd name="T8" fmla="*/ 1 w 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cubicBezTo>
                      <a:pt x="4" y="6"/>
                      <a:pt x="0" y="0"/>
                      <a:pt x="2" y="4"/>
                    </a:cubicBezTo>
                    <a:cubicBezTo>
                      <a:pt x="3" y="4"/>
                      <a:pt x="5" y="8"/>
                      <a:pt x="7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3" y="3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7" name="Freeform 334"/>
              <p:cNvSpPr>
                <a:spLocks/>
              </p:cNvSpPr>
              <p:nvPr/>
            </p:nvSpPr>
            <p:spPr bwMode="auto">
              <a:xfrm>
                <a:off x="524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8" name="Freeform 335"/>
              <p:cNvSpPr>
                <a:spLocks/>
              </p:cNvSpPr>
              <p:nvPr/>
            </p:nvSpPr>
            <p:spPr bwMode="auto">
              <a:xfrm>
                <a:off x="5236" y="3180"/>
                <a:ext cx="7" cy="12"/>
              </a:xfrm>
              <a:custGeom>
                <a:avLst/>
                <a:gdLst>
                  <a:gd name="T0" fmla="*/ 3 w 9"/>
                  <a:gd name="T1" fmla="*/ 1 h 15"/>
                  <a:gd name="T2" fmla="*/ 5 w 9"/>
                  <a:gd name="T3" fmla="*/ 7 h 15"/>
                  <a:gd name="T4" fmla="*/ 3 w 9"/>
                  <a:gd name="T5" fmla="*/ 3 h 15"/>
                  <a:gd name="T6" fmla="*/ 3 w 9"/>
                  <a:gd name="T7" fmla="*/ 6 h 15"/>
                  <a:gd name="T8" fmla="*/ 1 w 9"/>
                  <a:gd name="T9" fmla="*/ 0 h 15"/>
                  <a:gd name="T10" fmla="*/ 3 w 9"/>
                  <a:gd name="T11" fmla="*/ 6 h 15"/>
                  <a:gd name="T12" fmla="*/ 0 w 9"/>
                  <a:gd name="T13" fmla="*/ 2 h 15"/>
                  <a:gd name="T14" fmla="*/ 4 w 9"/>
                  <a:gd name="T15" fmla="*/ 8 h 15"/>
                  <a:gd name="T16" fmla="*/ 4 w 9"/>
                  <a:gd name="T17" fmla="*/ 7 h 15"/>
                  <a:gd name="T18" fmla="*/ 5 w 9"/>
                  <a:gd name="T19" fmla="*/ 11 h 15"/>
                  <a:gd name="T20" fmla="*/ 9 w 9"/>
                  <a:gd name="T21" fmla="*/ 14 h 15"/>
                  <a:gd name="T22" fmla="*/ 3 w 9"/>
                  <a:gd name="T2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5">
                    <a:moveTo>
                      <a:pt x="3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2"/>
                      <a:pt x="4" y="6"/>
                      <a:pt x="3" y="6"/>
                    </a:cubicBezTo>
                    <a:cubicBezTo>
                      <a:pt x="0" y="0"/>
                      <a:pt x="4" y="5"/>
                      <a:pt x="1" y="0"/>
                    </a:cubicBezTo>
                    <a:cubicBezTo>
                      <a:pt x="1" y="1"/>
                      <a:pt x="0" y="1"/>
                      <a:pt x="3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1" y="3"/>
                      <a:pt x="4" y="7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9"/>
                      <a:pt x="9" y="15"/>
                      <a:pt x="9" y="14"/>
                    </a:cubicBezTo>
                    <a:cubicBezTo>
                      <a:pt x="9" y="13"/>
                      <a:pt x="4" y="4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9" name="Freeform 336"/>
              <p:cNvSpPr>
                <a:spLocks/>
              </p:cNvSpPr>
              <p:nvPr/>
            </p:nvSpPr>
            <p:spPr bwMode="auto">
              <a:xfrm>
                <a:off x="5241" y="318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0" name="Freeform 337"/>
              <p:cNvSpPr>
                <a:spLocks/>
              </p:cNvSpPr>
              <p:nvPr/>
            </p:nvSpPr>
            <p:spPr bwMode="auto">
              <a:xfrm>
                <a:off x="5238" y="3178"/>
                <a:ext cx="8" cy="12"/>
              </a:xfrm>
              <a:custGeom>
                <a:avLst/>
                <a:gdLst>
                  <a:gd name="T0" fmla="*/ 0 w 9"/>
                  <a:gd name="T1" fmla="*/ 1 h 15"/>
                  <a:gd name="T2" fmla="*/ 2 w 9"/>
                  <a:gd name="T3" fmla="*/ 5 h 15"/>
                  <a:gd name="T4" fmla="*/ 0 w 9"/>
                  <a:gd name="T5" fmla="*/ 2 h 15"/>
                  <a:gd name="T6" fmla="*/ 3 w 9"/>
                  <a:gd name="T7" fmla="*/ 7 h 15"/>
                  <a:gd name="T8" fmla="*/ 2 w 9"/>
                  <a:gd name="T9" fmla="*/ 4 h 15"/>
                  <a:gd name="T10" fmla="*/ 7 w 9"/>
                  <a:gd name="T11" fmla="*/ 11 h 15"/>
                  <a:gd name="T12" fmla="*/ 5 w 9"/>
                  <a:gd name="T13" fmla="*/ 10 h 15"/>
                  <a:gd name="T14" fmla="*/ 6 w 9"/>
                  <a:gd name="T15" fmla="*/ 8 h 15"/>
                  <a:gd name="T16" fmla="*/ 5 w 9"/>
                  <a:gd name="T17" fmla="*/ 7 h 15"/>
                  <a:gd name="T18" fmla="*/ 4 w 9"/>
                  <a:gd name="T19" fmla="*/ 5 h 15"/>
                  <a:gd name="T20" fmla="*/ 0 w 9"/>
                  <a:gd name="T2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0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6" y="12"/>
                      <a:pt x="2" y="5"/>
                      <a:pt x="2" y="4"/>
                    </a:cubicBezTo>
                    <a:cubicBezTo>
                      <a:pt x="4" y="6"/>
                      <a:pt x="4" y="7"/>
                      <a:pt x="7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9" y="15"/>
                      <a:pt x="7" y="10"/>
                      <a:pt x="6" y="8"/>
                    </a:cubicBezTo>
                    <a:cubicBezTo>
                      <a:pt x="6" y="8"/>
                      <a:pt x="5" y="6"/>
                      <a:pt x="5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1" name="Freeform 338"/>
              <p:cNvSpPr>
                <a:spLocks/>
              </p:cNvSpPr>
              <p:nvPr/>
            </p:nvSpPr>
            <p:spPr bwMode="auto">
              <a:xfrm>
                <a:off x="5237" y="3178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2" name="Freeform 339"/>
              <p:cNvSpPr>
                <a:spLocks/>
              </p:cNvSpPr>
              <p:nvPr/>
            </p:nvSpPr>
            <p:spPr bwMode="auto">
              <a:xfrm>
                <a:off x="5243" y="31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3" name="Freeform 340"/>
              <p:cNvSpPr>
                <a:spLocks/>
              </p:cNvSpPr>
              <p:nvPr/>
            </p:nvSpPr>
            <p:spPr bwMode="auto">
              <a:xfrm>
                <a:off x="5239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4" name="Freeform 341"/>
              <p:cNvSpPr>
                <a:spLocks/>
              </p:cNvSpPr>
              <p:nvPr/>
            </p:nvSpPr>
            <p:spPr bwMode="auto">
              <a:xfrm>
                <a:off x="5238" y="3168"/>
                <a:ext cx="18" cy="19"/>
              </a:xfrm>
              <a:custGeom>
                <a:avLst/>
                <a:gdLst>
                  <a:gd name="T0" fmla="*/ 22 w 22"/>
                  <a:gd name="T1" fmla="*/ 11 h 23"/>
                  <a:gd name="T2" fmla="*/ 19 w 22"/>
                  <a:gd name="T3" fmla="*/ 9 h 23"/>
                  <a:gd name="T4" fmla="*/ 17 w 22"/>
                  <a:gd name="T5" fmla="*/ 5 h 23"/>
                  <a:gd name="T6" fmla="*/ 12 w 22"/>
                  <a:gd name="T7" fmla="*/ 0 h 23"/>
                  <a:gd name="T8" fmla="*/ 13 w 22"/>
                  <a:gd name="T9" fmla="*/ 3 h 23"/>
                  <a:gd name="T10" fmla="*/ 10 w 22"/>
                  <a:gd name="T11" fmla="*/ 0 h 23"/>
                  <a:gd name="T12" fmla="*/ 10 w 22"/>
                  <a:gd name="T13" fmla="*/ 4 h 23"/>
                  <a:gd name="T14" fmla="*/ 10 w 22"/>
                  <a:gd name="T15" fmla="*/ 6 h 23"/>
                  <a:gd name="T16" fmla="*/ 4 w 22"/>
                  <a:gd name="T17" fmla="*/ 9 h 23"/>
                  <a:gd name="T18" fmla="*/ 8 w 22"/>
                  <a:gd name="T19" fmla="*/ 14 h 23"/>
                  <a:gd name="T20" fmla="*/ 5 w 22"/>
                  <a:gd name="T21" fmla="*/ 11 h 23"/>
                  <a:gd name="T22" fmla="*/ 5 w 22"/>
                  <a:gd name="T23" fmla="*/ 11 h 23"/>
                  <a:gd name="T24" fmla="*/ 3 w 22"/>
                  <a:gd name="T25" fmla="*/ 11 h 23"/>
                  <a:gd name="T26" fmla="*/ 7 w 22"/>
                  <a:gd name="T27" fmla="*/ 17 h 23"/>
                  <a:gd name="T28" fmla="*/ 2 w 22"/>
                  <a:gd name="T29" fmla="*/ 11 h 23"/>
                  <a:gd name="T30" fmla="*/ 4 w 22"/>
                  <a:gd name="T31" fmla="*/ 16 h 23"/>
                  <a:gd name="T32" fmla="*/ 7 w 22"/>
                  <a:gd name="T33" fmla="*/ 20 h 23"/>
                  <a:gd name="T34" fmla="*/ 9 w 22"/>
                  <a:gd name="T35" fmla="*/ 22 h 23"/>
                  <a:gd name="T36" fmla="*/ 7 w 22"/>
                  <a:gd name="T37" fmla="*/ 12 h 23"/>
                  <a:gd name="T38" fmla="*/ 10 w 22"/>
                  <a:gd name="T39" fmla="*/ 16 h 23"/>
                  <a:gd name="T40" fmla="*/ 14 w 22"/>
                  <a:gd name="T41" fmla="*/ 17 h 23"/>
                  <a:gd name="T42" fmla="*/ 11 w 22"/>
                  <a:gd name="T43" fmla="*/ 11 h 23"/>
                  <a:gd name="T44" fmla="*/ 13 w 22"/>
                  <a:gd name="T45" fmla="*/ 12 h 23"/>
                  <a:gd name="T46" fmla="*/ 11 w 22"/>
                  <a:gd name="T47" fmla="*/ 10 h 23"/>
                  <a:gd name="T48" fmla="*/ 14 w 22"/>
                  <a:gd name="T49" fmla="*/ 13 h 23"/>
                  <a:gd name="T50" fmla="*/ 9 w 22"/>
                  <a:gd name="T51" fmla="*/ 7 h 23"/>
                  <a:gd name="T52" fmla="*/ 18 w 22"/>
                  <a:gd name="T53" fmla="*/ 14 h 23"/>
                  <a:gd name="T54" fmla="*/ 15 w 22"/>
                  <a:gd name="T55" fmla="*/ 11 h 23"/>
                  <a:gd name="T56" fmla="*/ 13 w 22"/>
                  <a:gd name="T57" fmla="*/ 8 h 23"/>
                  <a:gd name="T58" fmla="*/ 18 w 22"/>
                  <a:gd name="T59" fmla="*/ 13 h 23"/>
                  <a:gd name="T60" fmla="*/ 16 w 22"/>
                  <a:gd name="T61" fmla="*/ 9 h 23"/>
                  <a:gd name="T62" fmla="*/ 13 w 22"/>
                  <a:gd name="T63" fmla="*/ 6 h 23"/>
                  <a:gd name="T64" fmla="*/ 16 w 22"/>
                  <a:gd name="T65" fmla="*/ 7 h 23"/>
                  <a:gd name="T66" fmla="*/ 19 w 22"/>
                  <a:gd name="T67" fmla="*/ 12 h 23"/>
                  <a:gd name="T68" fmla="*/ 22 w 22"/>
                  <a:gd name="T69" fmla="*/ 14 h 23"/>
                  <a:gd name="T70" fmla="*/ 17 w 22"/>
                  <a:gd name="T71" fmla="*/ 7 h 23"/>
                  <a:gd name="T72" fmla="*/ 22 w 22"/>
                  <a:gd name="T7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0" y="9"/>
                      <a:pt x="19" y="8"/>
                      <a:pt x="19" y="9"/>
                    </a:cubicBezTo>
                    <a:cubicBezTo>
                      <a:pt x="17" y="6"/>
                      <a:pt x="18" y="7"/>
                      <a:pt x="17" y="5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11" y="0"/>
                      <a:pt x="14" y="3"/>
                      <a:pt x="13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3" y="5"/>
                      <a:pt x="10" y="4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7" y="6"/>
                      <a:pt x="8" y="10"/>
                      <a:pt x="4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7" y="15"/>
                      <a:pt x="5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2" y="7"/>
                      <a:pt x="4" y="12"/>
                      <a:pt x="3" y="11"/>
                    </a:cubicBezTo>
                    <a:cubicBezTo>
                      <a:pt x="3" y="12"/>
                      <a:pt x="7" y="16"/>
                      <a:pt x="7" y="17"/>
                    </a:cubicBezTo>
                    <a:cubicBezTo>
                      <a:pt x="3" y="11"/>
                      <a:pt x="6" y="18"/>
                      <a:pt x="2" y="11"/>
                    </a:cubicBezTo>
                    <a:cubicBezTo>
                      <a:pt x="0" y="10"/>
                      <a:pt x="5" y="16"/>
                      <a:pt x="4" y="16"/>
                    </a:cubicBezTo>
                    <a:cubicBezTo>
                      <a:pt x="6" y="19"/>
                      <a:pt x="6" y="17"/>
                      <a:pt x="7" y="20"/>
                    </a:cubicBezTo>
                    <a:cubicBezTo>
                      <a:pt x="9" y="22"/>
                      <a:pt x="6" y="19"/>
                      <a:pt x="9" y="22"/>
                    </a:cubicBezTo>
                    <a:cubicBezTo>
                      <a:pt x="11" y="23"/>
                      <a:pt x="8" y="15"/>
                      <a:pt x="7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3"/>
                      <a:pt x="9" y="12"/>
                      <a:pt x="14" y="17"/>
                    </a:cubicBezTo>
                    <a:cubicBezTo>
                      <a:pt x="11" y="14"/>
                      <a:pt x="16" y="17"/>
                      <a:pt x="11" y="11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4" y="13"/>
                      <a:pt x="14" y="13"/>
                    </a:cubicBezTo>
                    <a:cubicBezTo>
                      <a:pt x="12" y="10"/>
                      <a:pt x="11" y="9"/>
                      <a:pt x="9" y="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2"/>
                      <a:pt x="14" y="9"/>
                      <a:pt x="13" y="8"/>
                    </a:cubicBezTo>
                    <a:cubicBezTo>
                      <a:pt x="13" y="8"/>
                      <a:pt x="16" y="11"/>
                      <a:pt x="18" y="13"/>
                    </a:cubicBezTo>
                    <a:cubicBezTo>
                      <a:pt x="19" y="14"/>
                      <a:pt x="13" y="7"/>
                      <a:pt x="16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6" y="8"/>
                      <a:pt x="16" y="7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3"/>
                      <a:pt x="21" y="13"/>
                      <a:pt x="22" y="1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11"/>
                      <a:pt x="21" y="11"/>
                      <a:pt x="2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5" name="Freeform 342"/>
              <p:cNvSpPr>
                <a:spLocks/>
              </p:cNvSpPr>
              <p:nvPr/>
            </p:nvSpPr>
            <p:spPr bwMode="auto">
              <a:xfrm>
                <a:off x="5256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6" name="Freeform 343"/>
              <p:cNvSpPr>
                <a:spLocks/>
              </p:cNvSpPr>
              <p:nvPr/>
            </p:nvSpPr>
            <p:spPr bwMode="auto">
              <a:xfrm>
                <a:off x="5256" y="31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7" name="Rectangle 344"/>
              <p:cNvSpPr>
                <a:spLocks noChangeArrowheads="1"/>
              </p:cNvSpPr>
              <p:nvPr/>
            </p:nvSpPr>
            <p:spPr bwMode="auto">
              <a:xfrm>
                <a:off x="5246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8" name="Freeform 345"/>
              <p:cNvSpPr>
                <a:spLocks/>
              </p:cNvSpPr>
              <p:nvPr/>
            </p:nvSpPr>
            <p:spPr bwMode="auto">
              <a:xfrm>
                <a:off x="5253" y="3180"/>
                <a:ext cx="2" cy="2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9" name="Freeform 346"/>
              <p:cNvSpPr>
                <a:spLocks/>
              </p:cNvSpPr>
              <p:nvPr/>
            </p:nvSpPr>
            <p:spPr bwMode="auto">
              <a:xfrm>
                <a:off x="5250" y="31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0" name="Freeform 347"/>
              <p:cNvSpPr>
                <a:spLocks/>
              </p:cNvSpPr>
              <p:nvPr/>
            </p:nvSpPr>
            <p:spPr bwMode="auto">
              <a:xfrm>
                <a:off x="5256" y="317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1" name="Freeform 348"/>
              <p:cNvSpPr>
                <a:spLocks/>
              </p:cNvSpPr>
              <p:nvPr/>
            </p:nvSpPr>
            <p:spPr bwMode="auto">
              <a:xfrm>
                <a:off x="5247" y="3161"/>
                <a:ext cx="14" cy="15"/>
              </a:xfrm>
              <a:custGeom>
                <a:avLst/>
                <a:gdLst>
                  <a:gd name="T0" fmla="*/ 5 w 17"/>
                  <a:gd name="T1" fmla="*/ 2 h 19"/>
                  <a:gd name="T2" fmla="*/ 2 w 17"/>
                  <a:gd name="T3" fmla="*/ 2 h 19"/>
                  <a:gd name="T4" fmla="*/ 9 w 17"/>
                  <a:gd name="T5" fmla="*/ 9 h 19"/>
                  <a:gd name="T6" fmla="*/ 3 w 17"/>
                  <a:gd name="T7" fmla="*/ 3 h 19"/>
                  <a:gd name="T8" fmla="*/ 6 w 17"/>
                  <a:gd name="T9" fmla="*/ 10 h 19"/>
                  <a:gd name="T10" fmla="*/ 3 w 17"/>
                  <a:gd name="T11" fmla="*/ 7 h 19"/>
                  <a:gd name="T12" fmla="*/ 9 w 17"/>
                  <a:gd name="T13" fmla="*/ 15 h 19"/>
                  <a:gd name="T14" fmla="*/ 2 w 17"/>
                  <a:gd name="T15" fmla="*/ 7 h 19"/>
                  <a:gd name="T16" fmla="*/ 1 w 17"/>
                  <a:gd name="T17" fmla="*/ 7 h 19"/>
                  <a:gd name="T18" fmla="*/ 2 w 17"/>
                  <a:gd name="T19" fmla="*/ 10 h 19"/>
                  <a:gd name="T20" fmla="*/ 7 w 17"/>
                  <a:gd name="T21" fmla="*/ 15 h 19"/>
                  <a:gd name="T22" fmla="*/ 10 w 17"/>
                  <a:gd name="T23" fmla="*/ 18 h 19"/>
                  <a:gd name="T24" fmla="*/ 8 w 17"/>
                  <a:gd name="T25" fmla="*/ 15 h 19"/>
                  <a:gd name="T26" fmla="*/ 11 w 17"/>
                  <a:gd name="T27" fmla="*/ 18 h 19"/>
                  <a:gd name="T28" fmla="*/ 10 w 17"/>
                  <a:gd name="T29" fmla="*/ 15 h 19"/>
                  <a:gd name="T30" fmla="*/ 12 w 17"/>
                  <a:gd name="T31" fmla="*/ 18 h 19"/>
                  <a:gd name="T32" fmla="*/ 10 w 17"/>
                  <a:gd name="T33" fmla="*/ 15 h 19"/>
                  <a:gd name="T34" fmla="*/ 11 w 17"/>
                  <a:gd name="T35" fmla="*/ 16 h 19"/>
                  <a:gd name="T36" fmla="*/ 8 w 17"/>
                  <a:gd name="T37" fmla="*/ 12 h 19"/>
                  <a:gd name="T38" fmla="*/ 12 w 17"/>
                  <a:gd name="T39" fmla="*/ 15 h 19"/>
                  <a:gd name="T40" fmla="*/ 9 w 17"/>
                  <a:gd name="T41" fmla="*/ 13 h 19"/>
                  <a:gd name="T42" fmla="*/ 15 w 17"/>
                  <a:gd name="T43" fmla="*/ 15 h 19"/>
                  <a:gd name="T44" fmla="*/ 12 w 17"/>
                  <a:gd name="T45" fmla="*/ 12 h 19"/>
                  <a:gd name="T46" fmla="*/ 14 w 17"/>
                  <a:gd name="T47" fmla="*/ 15 h 19"/>
                  <a:gd name="T48" fmla="*/ 7 w 17"/>
                  <a:gd name="T49" fmla="*/ 8 h 19"/>
                  <a:gd name="T50" fmla="*/ 14 w 17"/>
                  <a:gd name="T51" fmla="*/ 13 h 19"/>
                  <a:gd name="T52" fmla="*/ 13 w 17"/>
                  <a:gd name="T53" fmla="*/ 11 h 19"/>
                  <a:gd name="T54" fmla="*/ 14 w 17"/>
                  <a:gd name="T55" fmla="*/ 12 h 19"/>
                  <a:gd name="T56" fmla="*/ 12 w 17"/>
                  <a:gd name="T57" fmla="*/ 9 h 19"/>
                  <a:gd name="T58" fmla="*/ 11 w 17"/>
                  <a:gd name="T59" fmla="*/ 8 h 19"/>
                  <a:gd name="T60" fmla="*/ 9 w 17"/>
                  <a:gd name="T61" fmla="*/ 6 h 19"/>
                  <a:gd name="T62" fmla="*/ 11 w 17"/>
                  <a:gd name="T63" fmla="*/ 7 h 19"/>
                  <a:gd name="T64" fmla="*/ 7 w 17"/>
                  <a:gd name="T65" fmla="*/ 3 h 19"/>
                  <a:gd name="T66" fmla="*/ 9 w 17"/>
                  <a:gd name="T67" fmla="*/ 6 h 19"/>
                  <a:gd name="T68" fmla="*/ 5 w 17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9">
                    <a:moveTo>
                      <a:pt x="5" y="2"/>
                    </a:moveTo>
                    <a:cubicBezTo>
                      <a:pt x="2" y="0"/>
                      <a:pt x="3" y="2"/>
                      <a:pt x="2" y="2"/>
                    </a:cubicBezTo>
                    <a:cubicBezTo>
                      <a:pt x="4" y="4"/>
                      <a:pt x="10" y="8"/>
                      <a:pt x="9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3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12" y="17"/>
                      <a:pt x="9" y="15"/>
                    </a:cubicBezTo>
                    <a:cubicBezTo>
                      <a:pt x="6" y="10"/>
                      <a:pt x="5" y="11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3" y="10"/>
                      <a:pt x="2" y="10"/>
                    </a:cubicBezTo>
                    <a:cubicBezTo>
                      <a:pt x="4" y="12"/>
                      <a:pt x="7" y="14"/>
                      <a:pt x="7" y="15"/>
                    </a:cubicBezTo>
                    <a:cubicBezTo>
                      <a:pt x="7" y="15"/>
                      <a:pt x="9" y="17"/>
                      <a:pt x="10" y="18"/>
                    </a:cubicBezTo>
                    <a:cubicBezTo>
                      <a:pt x="9" y="16"/>
                      <a:pt x="10" y="17"/>
                      <a:pt x="8" y="15"/>
                    </a:cubicBezTo>
                    <a:cubicBezTo>
                      <a:pt x="11" y="17"/>
                      <a:pt x="9" y="16"/>
                      <a:pt x="11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2" y="18"/>
                      <a:pt x="12" y="18"/>
                    </a:cubicBezTo>
                    <a:cubicBezTo>
                      <a:pt x="11" y="17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5"/>
                      <a:pt x="12" y="15"/>
                      <a:pt x="8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7" y="19"/>
                      <a:pt x="15" y="15"/>
                    </a:cubicBezTo>
                    <a:cubicBezTo>
                      <a:pt x="14" y="14"/>
                      <a:pt x="12" y="13"/>
                      <a:pt x="12" y="12"/>
                    </a:cubicBezTo>
                    <a:cubicBezTo>
                      <a:pt x="10" y="11"/>
                      <a:pt x="14" y="15"/>
                      <a:pt x="14" y="15"/>
                    </a:cubicBezTo>
                    <a:cubicBezTo>
                      <a:pt x="11" y="13"/>
                      <a:pt x="9" y="10"/>
                      <a:pt x="7" y="8"/>
                    </a:cubicBezTo>
                    <a:cubicBezTo>
                      <a:pt x="10" y="11"/>
                      <a:pt x="7" y="7"/>
                      <a:pt x="14" y="13"/>
                    </a:cubicBezTo>
                    <a:cubicBezTo>
                      <a:pt x="14" y="13"/>
                      <a:pt x="11" y="10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8"/>
                      <a:pt x="17" y="13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8" y="5"/>
                      <a:pt x="9" y="6"/>
                    </a:cubicBezTo>
                    <a:cubicBezTo>
                      <a:pt x="7" y="4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2" name="Freeform 349"/>
              <p:cNvSpPr>
                <a:spLocks/>
              </p:cNvSpPr>
              <p:nvPr/>
            </p:nvSpPr>
            <p:spPr bwMode="auto">
              <a:xfrm>
                <a:off x="5256" y="317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3" name="Freeform 350"/>
              <p:cNvSpPr>
                <a:spLocks/>
              </p:cNvSpPr>
              <p:nvPr/>
            </p:nvSpPr>
            <p:spPr bwMode="auto">
              <a:xfrm>
                <a:off x="5250" y="3155"/>
                <a:ext cx="16" cy="18"/>
              </a:xfrm>
              <a:custGeom>
                <a:avLst/>
                <a:gdLst>
                  <a:gd name="T0" fmla="*/ 9 w 19"/>
                  <a:gd name="T1" fmla="*/ 12 h 22"/>
                  <a:gd name="T2" fmla="*/ 13 w 19"/>
                  <a:gd name="T3" fmla="*/ 15 h 22"/>
                  <a:gd name="T4" fmla="*/ 5 w 19"/>
                  <a:gd name="T5" fmla="*/ 9 h 22"/>
                  <a:gd name="T6" fmla="*/ 4 w 19"/>
                  <a:gd name="T7" fmla="*/ 7 h 22"/>
                  <a:gd name="T8" fmla="*/ 11 w 19"/>
                  <a:gd name="T9" fmla="*/ 13 h 22"/>
                  <a:gd name="T10" fmla="*/ 13 w 19"/>
                  <a:gd name="T11" fmla="*/ 13 h 22"/>
                  <a:gd name="T12" fmla="*/ 8 w 19"/>
                  <a:gd name="T13" fmla="*/ 9 h 22"/>
                  <a:gd name="T14" fmla="*/ 6 w 19"/>
                  <a:gd name="T15" fmla="*/ 7 h 22"/>
                  <a:gd name="T16" fmla="*/ 7 w 19"/>
                  <a:gd name="T17" fmla="*/ 8 h 22"/>
                  <a:gd name="T18" fmla="*/ 13 w 19"/>
                  <a:gd name="T19" fmla="*/ 12 h 22"/>
                  <a:gd name="T20" fmla="*/ 1 w 19"/>
                  <a:gd name="T21" fmla="*/ 1 h 22"/>
                  <a:gd name="T22" fmla="*/ 2 w 19"/>
                  <a:gd name="T23" fmla="*/ 2 h 22"/>
                  <a:gd name="T24" fmla="*/ 7 w 19"/>
                  <a:gd name="T25" fmla="*/ 6 h 22"/>
                  <a:gd name="T26" fmla="*/ 5 w 19"/>
                  <a:gd name="T27" fmla="*/ 5 h 22"/>
                  <a:gd name="T28" fmla="*/ 3 w 19"/>
                  <a:gd name="T29" fmla="*/ 3 h 22"/>
                  <a:gd name="T30" fmla="*/ 0 w 19"/>
                  <a:gd name="T31" fmla="*/ 6 h 22"/>
                  <a:gd name="T32" fmla="*/ 1 w 19"/>
                  <a:gd name="T33" fmla="*/ 6 h 22"/>
                  <a:gd name="T34" fmla="*/ 4 w 19"/>
                  <a:gd name="T35" fmla="*/ 9 h 22"/>
                  <a:gd name="T36" fmla="*/ 9 w 19"/>
                  <a:gd name="T37" fmla="*/ 13 h 22"/>
                  <a:gd name="T38" fmla="*/ 7 w 19"/>
                  <a:gd name="T39" fmla="*/ 12 h 22"/>
                  <a:gd name="T40" fmla="*/ 13 w 19"/>
                  <a:gd name="T41" fmla="*/ 16 h 22"/>
                  <a:gd name="T42" fmla="*/ 14 w 19"/>
                  <a:gd name="T43" fmla="*/ 19 h 22"/>
                  <a:gd name="T44" fmla="*/ 15 w 19"/>
                  <a:gd name="T45" fmla="*/ 18 h 22"/>
                  <a:gd name="T46" fmla="*/ 9 w 19"/>
                  <a:gd name="T4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9" y="12"/>
                    </a:moveTo>
                    <a:cubicBezTo>
                      <a:pt x="10" y="12"/>
                      <a:pt x="11" y="14"/>
                      <a:pt x="13" y="15"/>
                    </a:cubicBezTo>
                    <a:cubicBezTo>
                      <a:pt x="11" y="13"/>
                      <a:pt x="8" y="12"/>
                      <a:pt x="5" y="9"/>
                    </a:cubicBezTo>
                    <a:cubicBezTo>
                      <a:pt x="7" y="10"/>
                      <a:pt x="4" y="7"/>
                      <a:pt x="4" y="7"/>
                    </a:cubicBezTo>
                    <a:cubicBezTo>
                      <a:pt x="6" y="9"/>
                      <a:pt x="10" y="12"/>
                      <a:pt x="11" y="13"/>
                    </a:cubicBezTo>
                    <a:cubicBezTo>
                      <a:pt x="10" y="12"/>
                      <a:pt x="12" y="13"/>
                      <a:pt x="13" y="13"/>
                    </a:cubicBezTo>
                    <a:cubicBezTo>
                      <a:pt x="10" y="11"/>
                      <a:pt x="11" y="11"/>
                      <a:pt x="8" y="9"/>
                    </a:cubicBezTo>
                    <a:cubicBezTo>
                      <a:pt x="5" y="7"/>
                      <a:pt x="4" y="6"/>
                      <a:pt x="6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11" y="11"/>
                      <a:pt x="10" y="9"/>
                      <a:pt x="13" y="12"/>
                    </a:cubicBezTo>
                    <a:cubicBezTo>
                      <a:pt x="8" y="8"/>
                      <a:pt x="10" y="7"/>
                      <a:pt x="1" y="1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6" y="5"/>
                      <a:pt x="8" y="8"/>
                      <a:pt x="5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9" y="13"/>
                      <a:pt x="7" y="12"/>
                    </a:cubicBezTo>
                    <a:cubicBezTo>
                      <a:pt x="9" y="14"/>
                      <a:pt x="11" y="15"/>
                      <a:pt x="13" y="16"/>
                    </a:cubicBezTo>
                    <a:cubicBezTo>
                      <a:pt x="13" y="17"/>
                      <a:pt x="11" y="16"/>
                      <a:pt x="14" y="19"/>
                    </a:cubicBezTo>
                    <a:cubicBezTo>
                      <a:pt x="19" y="22"/>
                      <a:pt x="11" y="15"/>
                      <a:pt x="15" y="18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4" name="Freeform 351"/>
              <p:cNvSpPr>
                <a:spLocks/>
              </p:cNvSpPr>
              <p:nvPr/>
            </p:nvSpPr>
            <p:spPr bwMode="auto">
              <a:xfrm>
                <a:off x="5257" y="316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5" name="Freeform 352"/>
              <p:cNvSpPr>
                <a:spLocks/>
              </p:cNvSpPr>
              <p:nvPr/>
            </p:nvSpPr>
            <p:spPr bwMode="auto">
              <a:xfrm>
                <a:off x="5250" y="3160"/>
                <a:ext cx="3" cy="2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6" name="Freeform 353"/>
              <p:cNvSpPr>
                <a:spLocks/>
              </p:cNvSpPr>
              <p:nvPr/>
            </p:nvSpPr>
            <p:spPr bwMode="auto">
              <a:xfrm>
                <a:off x="5260" y="31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7" name="Freeform 354"/>
              <p:cNvSpPr>
                <a:spLocks/>
              </p:cNvSpPr>
              <p:nvPr/>
            </p:nvSpPr>
            <p:spPr bwMode="auto">
              <a:xfrm>
                <a:off x="5251" y="3154"/>
                <a:ext cx="9" cy="8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10 w 11"/>
                  <a:gd name="T5" fmla="*/ 8 h 9"/>
                  <a:gd name="T6" fmla="*/ 4 w 11"/>
                  <a:gd name="T7" fmla="*/ 3 h 9"/>
                  <a:gd name="T8" fmla="*/ 4 w 11"/>
                  <a:gd name="T9" fmla="*/ 3 h 9"/>
                  <a:gd name="T10" fmla="*/ 0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cubicBezTo>
                      <a:pt x="0" y="1"/>
                      <a:pt x="3" y="3"/>
                      <a:pt x="0" y="2"/>
                    </a:cubicBezTo>
                    <a:cubicBezTo>
                      <a:pt x="3" y="4"/>
                      <a:pt x="6" y="6"/>
                      <a:pt x="10" y="8"/>
                    </a:cubicBezTo>
                    <a:cubicBezTo>
                      <a:pt x="11" y="9"/>
                      <a:pt x="5" y="5"/>
                      <a:pt x="4" y="3"/>
                    </a:cubicBezTo>
                    <a:cubicBezTo>
                      <a:pt x="7" y="5"/>
                      <a:pt x="3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8" name="Freeform 355"/>
              <p:cNvSpPr>
                <a:spLocks/>
              </p:cNvSpPr>
              <p:nvPr/>
            </p:nvSpPr>
            <p:spPr bwMode="auto">
              <a:xfrm>
                <a:off x="5254" y="3146"/>
                <a:ext cx="15" cy="18"/>
              </a:xfrm>
              <a:custGeom>
                <a:avLst/>
                <a:gdLst>
                  <a:gd name="T0" fmla="*/ 10 w 19"/>
                  <a:gd name="T1" fmla="*/ 16 h 22"/>
                  <a:gd name="T2" fmla="*/ 10 w 19"/>
                  <a:gd name="T3" fmla="*/ 14 h 22"/>
                  <a:gd name="T4" fmla="*/ 12 w 19"/>
                  <a:gd name="T5" fmla="*/ 16 h 22"/>
                  <a:gd name="T6" fmla="*/ 14 w 19"/>
                  <a:gd name="T7" fmla="*/ 17 h 22"/>
                  <a:gd name="T8" fmla="*/ 12 w 19"/>
                  <a:gd name="T9" fmla="*/ 16 h 22"/>
                  <a:gd name="T10" fmla="*/ 12 w 19"/>
                  <a:gd name="T11" fmla="*/ 14 h 22"/>
                  <a:gd name="T12" fmla="*/ 8 w 19"/>
                  <a:gd name="T13" fmla="*/ 11 h 22"/>
                  <a:gd name="T14" fmla="*/ 15 w 19"/>
                  <a:gd name="T15" fmla="*/ 14 h 22"/>
                  <a:gd name="T16" fmla="*/ 5 w 19"/>
                  <a:gd name="T17" fmla="*/ 9 h 22"/>
                  <a:gd name="T18" fmla="*/ 10 w 19"/>
                  <a:gd name="T19" fmla="*/ 9 h 22"/>
                  <a:gd name="T20" fmla="*/ 10 w 19"/>
                  <a:gd name="T21" fmla="*/ 10 h 22"/>
                  <a:gd name="T22" fmla="*/ 11 w 19"/>
                  <a:gd name="T23" fmla="*/ 9 h 22"/>
                  <a:gd name="T24" fmla="*/ 15 w 19"/>
                  <a:gd name="T25" fmla="*/ 11 h 22"/>
                  <a:gd name="T26" fmla="*/ 16 w 19"/>
                  <a:gd name="T27" fmla="*/ 10 h 22"/>
                  <a:gd name="T28" fmla="*/ 18 w 19"/>
                  <a:gd name="T29" fmla="*/ 11 h 22"/>
                  <a:gd name="T30" fmla="*/ 15 w 19"/>
                  <a:gd name="T31" fmla="*/ 7 h 22"/>
                  <a:gd name="T32" fmla="*/ 18 w 19"/>
                  <a:gd name="T33" fmla="*/ 8 h 22"/>
                  <a:gd name="T34" fmla="*/ 9 w 19"/>
                  <a:gd name="T35" fmla="*/ 4 h 22"/>
                  <a:gd name="T36" fmla="*/ 10 w 19"/>
                  <a:gd name="T37" fmla="*/ 4 h 22"/>
                  <a:gd name="T38" fmla="*/ 16 w 19"/>
                  <a:gd name="T39" fmla="*/ 6 h 22"/>
                  <a:gd name="T40" fmla="*/ 14 w 19"/>
                  <a:gd name="T41" fmla="*/ 5 h 22"/>
                  <a:gd name="T42" fmla="*/ 19 w 19"/>
                  <a:gd name="T43" fmla="*/ 6 h 22"/>
                  <a:gd name="T44" fmla="*/ 12 w 19"/>
                  <a:gd name="T45" fmla="*/ 2 h 22"/>
                  <a:gd name="T46" fmla="*/ 13 w 19"/>
                  <a:gd name="T47" fmla="*/ 2 h 22"/>
                  <a:gd name="T48" fmla="*/ 4 w 19"/>
                  <a:gd name="T49" fmla="*/ 0 h 22"/>
                  <a:gd name="T50" fmla="*/ 5 w 19"/>
                  <a:gd name="T51" fmla="*/ 3 h 22"/>
                  <a:gd name="T52" fmla="*/ 9 w 19"/>
                  <a:gd name="T53" fmla="*/ 6 h 22"/>
                  <a:gd name="T54" fmla="*/ 4 w 19"/>
                  <a:gd name="T55" fmla="*/ 4 h 22"/>
                  <a:gd name="T56" fmla="*/ 9 w 19"/>
                  <a:gd name="T57" fmla="*/ 6 h 22"/>
                  <a:gd name="T58" fmla="*/ 4 w 19"/>
                  <a:gd name="T59" fmla="*/ 4 h 22"/>
                  <a:gd name="T60" fmla="*/ 9 w 19"/>
                  <a:gd name="T61" fmla="*/ 7 h 22"/>
                  <a:gd name="T62" fmla="*/ 2 w 19"/>
                  <a:gd name="T63" fmla="*/ 4 h 22"/>
                  <a:gd name="T64" fmla="*/ 2 w 19"/>
                  <a:gd name="T65" fmla="*/ 10 h 22"/>
                  <a:gd name="T66" fmla="*/ 6 w 19"/>
                  <a:gd name="T67" fmla="*/ 12 h 22"/>
                  <a:gd name="T68" fmla="*/ 5 w 19"/>
                  <a:gd name="T69" fmla="*/ 14 h 22"/>
                  <a:gd name="T70" fmla="*/ 8 w 19"/>
                  <a:gd name="T71" fmla="*/ 16 h 22"/>
                  <a:gd name="T72" fmla="*/ 0 w 19"/>
                  <a:gd name="T73" fmla="*/ 11 h 22"/>
                  <a:gd name="T74" fmla="*/ 1 w 19"/>
                  <a:gd name="T75" fmla="*/ 12 h 22"/>
                  <a:gd name="T76" fmla="*/ 3 w 19"/>
                  <a:gd name="T77" fmla="*/ 13 h 22"/>
                  <a:gd name="T78" fmla="*/ 1 w 19"/>
                  <a:gd name="T79" fmla="*/ 13 h 22"/>
                  <a:gd name="T80" fmla="*/ 11 w 19"/>
                  <a:gd name="T81" fmla="*/ 18 h 22"/>
                  <a:gd name="T82" fmla="*/ 16 w 19"/>
                  <a:gd name="T83" fmla="*/ 19 h 22"/>
                  <a:gd name="T84" fmla="*/ 10 w 19"/>
                  <a:gd name="T8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2">
                    <a:moveTo>
                      <a:pt x="10" y="16"/>
                    </a:moveTo>
                    <a:cubicBezTo>
                      <a:pt x="10" y="16"/>
                      <a:pt x="8" y="14"/>
                      <a:pt x="1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6" y="19"/>
                      <a:pt x="11" y="15"/>
                      <a:pt x="14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5"/>
                      <a:pt x="9" y="13"/>
                      <a:pt x="12" y="14"/>
                    </a:cubicBezTo>
                    <a:cubicBezTo>
                      <a:pt x="11" y="13"/>
                      <a:pt x="11" y="13"/>
                      <a:pt x="8" y="11"/>
                    </a:cubicBezTo>
                    <a:cubicBezTo>
                      <a:pt x="12" y="12"/>
                      <a:pt x="12" y="13"/>
                      <a:pt x="15" y="14"/>
                    </a:cubicBezTo>
                    <a:cubicBezTo>
                      <a:pt x="14" y="13"/>
                      <a:pt x="9" y="11"/>
                      <a:pt x="5" y="9"/>
                    </a:cubicBezTo>
                    <a:cubicBezTo>
                      <a:pt x="11" y="11"/>
                      <a:pt x="5" y="8"/>
                      <a:pt x="10" y="9"/>
                    </a:cubicBezTo>
                    <a:cubicBezTo>
                      <a:pt x="10" y="9"/>
                      <a:pt x="11" y="10"/>
                      <a:pt x="10" y="10"/>
                    </a:cubicBezTo>
                    <a:cubicBezTo>
                      <a:pt x="16" y="12"/>
                      <a:pt x="9" y="9"/>
                      <a:pt x="11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9"/>
                      <a:pt x="16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9"/>
                      <a:pt x="17" y="8"/>
                      <a:pt x="15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5"/>
                      <a:pt x="16" y="8"/>
                      <a:pt x="9" y="4"/>
                    </a:cubicBezTo>
                    <a:cubicBezTo>
                      <a:pt x="18" y="8"/>
                      <a:pt x="7" y="3"/>
                      <a:pt x="10" y="4"/>
                    </a:cubicBezTo>
                    <a:cubicBezTo>
                      <a:pt x="14" y="5"/>
                      <a:pt x="12" y="5"/>
                      <a:pt x="16" y="6"/>
                    </a:cubicBezTo>
                    <a:cubicBezTo>
                      <a:pt x="12" y="4"/>
                      <a:pt x="15" y="5"/>
                      <a:pt x="14" y="5"/>
                    </a:cubicBezTo>
                    <a:cubicBezTo>
                      <a:pt x="18" y="6"/>
                      <a:pt x="15" y="4"/>
                      <a:pt x="19" y="6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3"/>
                      <a:pt x="14" y="2"/>
                      <a:pt x="13" y="2"/>
                    </a:cubicBezTo>
                    <a:cubicBezTo>
                      <a:pt x="13" y="2"/>
                      <a:pt x="7" y="0"/>
                      <a:pt x="4" y="0"/>
                    </a:cubicBezTo>
                    <a:cubicBezTo>
                      <a:pt x="6" y="1"/>
                      <a:pt x="7" y="3"/>
                      <a:pt x="5" y="3"/>
                    </a:cubicBezTo>
                    <a:cubicBezTo>
                      <a:pt x="11" y="6"/>
                      <a:pt x="5" y="4"/>
                      <a:pt x="9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7" y="5"/>
                      <a:pt x="9" y="6"/>
                    </a:cubicBezTo>
                    <a:cubicBezTo>
                      <a:pt x="10" y="7"/>
                      <a:pt x="6" y="5"/>
                      <a:pt x="4" y="4"/>
                    </a:cubicBezTo>
                    <a:cubicBezTo>
                      <a:pt x="3" y="5"/>
                      <a:pt x="6" y="5"/>
                      <a:pt x="9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7" y="10"/>
                      <a:pt x="2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14" y="18"/>
                      <a:pt x="5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5"/>
                      <a:pt x="3" y="13"/>
                      <a:pt x="0" y="11"/>
                    </a:cubicBezTo>
                    <a:cubicBezTo>
                      <a:pt x="1" y="12"/>
                      <a:pt x="0" y="11"/>
                      <a:pt x="1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5"/>
                      <a:pt x="4" y="14"/>
                      <a:pt x="1" y="13"/>
                    </a:cubicBezTo>
                    <a:cubicBezTo>
                      <a:pt x="4" y="16"/>
                      <a:pt x="8" y="17"/>
                      <a:pt x="11" y="18"/>
                    </a:cubicBezTo>
                    <a:cubicBezTo>
                      <a:pt x="4" y="13"/>
                      <a:pt x="18" y="22"/>
                      <a:pt x="16" y="19"/>
                    </a:cubicBezTo>
                    <a:cubicBezTo>
                      <a:pt x="14" y="17"/>
                      <a:pt x="12" y="17"/>
                      <a:pt x="10" y="1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9" name="Freeform 356"/>
              <p:cNvSpPr>
                <a:spLocks/>
              </p:cNvSpPr>
              <p:nvPr/>
            </p:nvSpPr>
            <p:spPr bwMode="auto">
              <a:xfrm>
                <a:off x="5253" y="31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0" name="Freeform 357"/>
              <p:cNvSpPr>
                <a:spLocks/>
              </p:cNvSpPr>
              <p:nvPr/>
            </p:nvSpPr>
            <p:spPr bwMode="auto">
              <a:xfrm>
                <a:off x="5264" y="3147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1" name="Rectangle 358"/>
              <p:cNvSpPr>
                <a:spLocks noChangeArrowheads="1"/>
              </p:cNvSpPr>
              <p:nvPr/>
            </p:nvSpPr>
            <p:spPr bwMode="auto">
              <a:xfrm>
                <a:off x="5255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2" name="Freeform 359"/>
              <p:cNvSpPr>
                <a:spLocks/>
              </p:cNvSpPr>
              <p:nvPr/>
            </p:nvSpPr>
            <p:spPr bwMode="auto">
              <a:xfrm>
                <a:off x="5260" y="316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3" name="Freeform 360"/>
              <p:cNvSpPr>
                <a:spLocks/>
              </p:cNvSpPr>
              <p:nvPr/>
            </p:nvSpPr>
            <p:spPr bwMode="auto">
              <a:xfrm>
                <a:off x="5268" y="314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4" name="Freeform 361"/>
              <p:cNvSpPr>
                <a:spLocks/>
              </p:cNvSpPr>
              <p:nvPr/>
            </p:nvSpPr>
            <p:spPr bwMode="auto">
              <a:xfrm>
                <a:off x="5272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5" name="Freeform 362"/>
              <p:cNvSpPr>
                <a:spLocks/>
              </p:cNvSpPr>
              <p:nvPr/>
            </p:nvSpPr>
            <p:spPr bwMode="auto">
              <a:xfrm>
                <a:off x="5250" y="3126"/>
                <a:ext cx="25" cy="23"/>
              </a:xfrm>
              <a:custGeom>
                <a:avLst/>
                <a:gdLst>
                  <a:gd name="T0" fmla="*/ 16 w 31"/>
                  <a:gd name="T1" fmla="*/ 0 h 28"/>
                  <a:gd name="T2" fmla="*/ 9 w 31"/>
                  <a:gd name="T3" fmla="*/ 1 h 28"/>
                  <a:gd name="T4" fmla="*/ 6 w 31"/>
                  <a:gd name="T5" fmla="*/ 2 h 28"/>
                  <a:gd name="T6" fmla="*/ 10 w 31"/>
                  <a:gd name="T7" fmla="*/ 3 h 28"/>
                  <a:gd name="T8" fmla="*/ 11 w 31"/>
                  <a:gd name="T9" fmla="*/ 5 h 28"/>
                  <a:gd name="T10" fmla="*/ 9 w 31"/>
                  <a:gd name="T11" fmla="*/ 7 h 28"/>
                  <a:gd name="T12" fmla="*/ 15 w 31"/>
                  <a:gd name="T13" fmla="*/ 9 h 28"/>
                  <a:gd name="T14" fmla="*/ 13 w 31"/>
                  <a:gd name="T15" fmla="*/ 10 h 28"/>
                  <a:gd name="T16" fmla="*/ 11 w 31"/>
                  <a:gd name="T17" fmla="*/ 11 h 28"/>
                  <a:gd name="T18" fmla="*/ 22 w 31"/>
                  <a:gd name="T19" fmla="*/ 12 h 28"/>
                  <a:gd name="T20" fmla="*/ 22 w 31"/>
                  <a:gd name="T21" fmla="*/ 14 h 28"/>
                  <a:gd name="T22" fmla="*/ 17 w 31"/>
                  <a:gd name="T23" fmla="*/ 14 h 28"/>
                  <a:gd name="T24" fmla="*/ 17 w 31"/>
                  <a:gd name="T25" fmla="*/ 16 h 28"/>
                  <a:gd name="T26" fmla="*/ 15 w 31"/>
                  <a:gd name="T27" fmla="*/ 18 h 28"/>
                  <a:gd name="T28" fmla="*/ 17 w 31"/>
                  <a:gd name="T29" fmla="*/ 19 h 28"/>
                  <a:gd name="T30" fmla="*/ 21 w 31"/>
                  <a:gd name="T31" fmla="*/ 21 h 28"/>
                  <a:gd name="T32" fmla="*/ 16 w 31"/>
                  <a:gd name="T33" fmla="*/ 21 h 28"/>
                  <a:gd name="T34" fmla="*/ 17 w 31"/>
                  <a:gd name="T35" fmla="*/ 22 h 28"/>
                  <a:gd name="T36" fmla="*/ 15 w 31"/>
                  <a:gd name="T37" fmla="*/ 25 h 28"/>
                  <a:gd name="T38" fmla="*/ 17 w 31"/>
                  <a:gd name="T39" fmla="*/ 24 h 28"/>
                  <a:gd name="T40" fmla="*/ 14 w 31"/>
                  <a:gd name="T41" fmla="*/ 23 h 28"/>
                  <a:gd name="T42" fmla="*/ 26 w 31"/>
                  <a:gd name="T43" fmla="*/ 25 h 28"/>
                  <a:gd name="T44" fmla="*/ 27 w 31"/>
                  <a:gd name="T45" fmla="*/ 25 h 28"/>
                  <a:gd name="T46" fmla="*/ 26 w 31"/>
                  <a:gd name="T47" fmla="*/ 23 h 28"/>
                  <a:gd name="T48" fmla="*/ 28 w 31"/>
                  <a:gd name="T49" fmla="*/ 22 h 28"/>
                  <a:gd name="T50" fmla="*/ 29 w 31"/>
                  <a:gd name="T51" fmla="*/ 20 h 28"/>
                  <a:gd name="T52" fmla="*/ 27 w 31"/>
                  <a:gd name="T53" fmla="*/ 18 h 28"/>
                  <a:gd name="T54" fmla="*/ 28 w 31"/>
                  <a:gd name="T55" fmla="*/ 18 h 28"/>
                  <a:gd name="T56" fmla="*/ 28 w 31"/>
                  <a:gd name="T57" fmla="*/ 18 h 28"/>
                  <a:gd name="T58" fmla="*/ 27 w 31"/>
                  <a:gd name="T59" fmla="*/ 16 h 28"/>
                  <a:gd name="T60" fmla="*/ 24 w 31"/>
                  <a:gd name="T61" fmla="*/ 15 h 28"/>
                  <a:gd name="T62" fmla="*/ 29 w 31"/>
                  <a:gd name="T63" fmla="*/ 15 h 28"/>
                  <a:gd name="T64" fmla="*/ 29 w 31"/>
                  <a:gd name="T65" fmla="*/ 13 h 28"/>
                  <a:gd name="T66" fmla="*/ 24 w 31"/>
                  <a:gd name="T67" fmla="*/ 12 h 28"/>
                  <a:gd name="T68" fmla="*/ 22 w 31"/>
                  <a:gd name="T69" fmla="*/ 10 h 28"/>
                  <a:gd name="T70" fmla="*/ 20 w 31"/>
                  <a:gd name="T71" fmla="*/ 7 h 28"/>
                  <a:gd name="T72" fmla="*/ 21 w 31"/>
                  <a:gd name="T73" fmla="*/ 6 h 28"/>
                  <a:gd name="T74" fmla="*/ 19 w 31"/>
                  <a:gd name="T75" fmla="*/ 4 h 28"/>
                  <a:gd name="T76" fmla="*/ 13 w 31"/>
                  <a:gd name="T77" fmla="*/ 5 h 28"/>
                  <a:gd name="T78" fmla="*/ 22 w 31"/>
                  <a:gd name="T7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28">
                    <a:moveTo>
                      <a:pt x="22" y="0"/>
                    </a:moveTo>
                    <a:cubicBezTo>
                      <a:pt x="21" y="0"/>
                      <a:pt x="19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3" y="0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5" y="0"/>
                      <a:pt x="7" y="2"/>
                      <a:pt x="6" y="2"/>
                    </a:cubicBezTo>
                    <a:cubicBezTo>
                      <a:pt x="7" y="2"/>
                      <a:pt x="16" y="1"/>
                      <a:pt x="14" y="2"/>
                    </a:cubicBezTo>
                    <a:cubicBezTo>
                      <a:pt x="14" y="2"/>
                      <a:pt x="12" y="3"/>
                      <a:pt x="10" y="3"/>
                    </a:cubicBezTo>
                    <a:cubicBezTo>
                      <a:pt x="9" y="3"/>
                      <a:pt x="16" y="2"/>
                      <a:pt x="17" y="3"/>
                    </a:cubicBezTo>
                    <a:cubicBezTo>
                      <a:pt x="0" y="5"/>
                      <a:pt x="22" y="4"/>
                      <a:pt x="11" y="5"/>
                    </a:cubicBezTo>
                    <a:cubicBezTo>
                      <a:pt x="13" y="6"/>
                      <a:pt x="11" y="6"/>
                      <a:pt x="15" y="6"/>
                    </a:cubicBezTo>
                    <a:cubicBezTo>
                      <a:pt x="10" y="6"/>
                      <a:pt x="14" y="7"/>
                      <a:pt x="9" y="7"/>
                    </a:cubicBezTo>
                    <a:cubicBezTo>
                      <a:pt x="19" y="7"/>
                      <a:pt x="5" y="9"/>
                      <a:pt x="17" y="8"/>
                    </a:cubicBezTo>
                    <a:cubicBezTo>
                      <a:pt x="14" y="9"/>
                      <a:pt x="18" y="8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9"/>
                      <a:pt x="19" y="10"/>
                      <a:pt x="13" y="10"/>
                    </a:cubicBezTo>
                    <a:cubicBezTo>
                      <a:pt x="12" y="10"/>
                      <a:pt x="17" y="10"/>
                      <a:pt x="20" y="10"/>
                    </a:cubicBezTo>
                    <a:cubicBezTo>
                      <a:pt x="18" y="11"/>
                      <a:pt x="17" y="11"/>
                      <a:pt x="11" y="11"/>
                    </a:cubicBezTo>
                    <a:cubicBezTo>
                      <a:pt x="18" y="11"/>
                      <a:pt x="15" y="12"/>
                      <a:pt x="18" y="12"/>
                    </a:cubicBezTo>
                    <a:cubicBezTo>
                      <a:pt x="18" y="12"/>
                      <a:pt x="19" y="12"/>
                      <a:pt x="22" y="12"/>
                    </a:cubicBezTo>
                    <a:cubicBezTo>
                      <a:pt x="21" y="13"/>
                      <a:pt x="26" y="13"/>
                      <a:pt x="27" y="14"/>
                    </a:cubicBezTo>
                    <a:cubicBezTo>
                      <a:pt x="20" y="14"/>
                      <a:pt x="27" y="13"/>
                      <a:pt x="22" y="14"/>
                    </a:cubicBezTo>
                    <a:cubicBezTo>
                      <a:pt x="19" y="13"/>
                      <a:pt x="19" y="12"/>
                      <a:pt x="14" y="12"/>
                    </a:cubicBezTo>
                    <a:cubicBezTo>
                      <a:pt x="14" y="13"/>
                      <a:pt x="15" y="13"/>
                      <a:pt x="17" y="14"/>
                    </a:cubicBezTo>
                    <a:cubicBezTo>
                      <a:pt x="16" y="15"/>
                      <a:pt x="14" y="14"/>
                      <a:pt x="14" y="14"/>
                    </a:cubicBezTo>
                    <a:cubicBezTo>
                      <a:pt x="11" y="14"/>
                      <a:pt x="20" y="16"/>
                      <a:pt x="17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16"/>
                      <a:pt x="13" y="17"/>
                      <a:pt x="15" y="18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11" y="17"/>
                      <a:pt x="24" y="20"/>
                      <a:pt x="17" y="19"/>
                    </a:cubicBezTo>
                    <a:cubicBezTo>
                      <a:pt x="23" y="20"/>
                      <a:pt x="26" y="22"/>
                      <a:pt x="26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4" y="21"/>
                      <a:pt x="15" y="19"/>
                      <a:pt x="13" y="19"/>
                    </a:cubicBezTo>
                    <a:cubicBezTo>
                      <a:pt x="16" y="20"/>
                      <a:pt x="12" y="20"/>
                      <a:pt x="16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22" y="22"/>
                      <a:pt x="17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3"/>
                      <a:pt x="8" y="22"/>
                      <a:pt x="15" y="25"/>
                    </a:cubicBezTo>
                    <a:cubicBezTo>
                      <a:pt x="18" y="26"/>
                      <a:pt x="24" y="27"/>
                      <a:pt x="26" y="28"/>
                    </a:cubicBezTo>
                    <a:cubicBezTo>
                      <a:pt x="24" y="27"/>
                      <a:pt x="19" y="25"/>
                      <a:pt x="17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24"/>
                      <a:pt x="17" y="23"/>
                      <a:pt x="14" y="23"/>
                    </a:cubicBezTo>
                    <a:cubicBezTo>
                      <a:pt x="12" y="22"/>
                      <a:pt x="19" y="24"/>
                      <a:pt x="16" y="22"/>
                    </a:cubicBezTo>
                    <a:cubicBezTo>
                      <a:pt x="21" y="24"/>
                      <a:pt x="21" y="24"/>
                      <a:pt x="26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5"/>
                      <a:pt x="25" y="24"/>
                      <a:pt x="27" y="25"/>
                    </a:cubicBezTo>
                    <a:cubicBezTo>
                      <a:pt x="21" y="23"/>
                      <a:pt x="30" y="25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3" y="23"/>
                      <a:pt x="24" y="22"/>
                      <a:pt x="23" y="22"/>
                    </a:cubicBezTo>
                    <a:cubicBezTo>
                      <a:pt x="27" y="23"/>
                      <a:pt x="27" y="22"/>
                      <a:pt x="28" y="22"/>
                    </a:cubicBezTo>
                    <a:cubicBezTo>
                      <a:pt x="26" y="22"/>
                      <a:pt x="21" y="20"/>
                      <a:pt x="21" y="20"/>
                    </a:cubicBezTo>
                    <a:cubicBezTo>
                      <a:pt x="27" y="21"/>
                      <a:pt x="24" y="20"/>
                      <a:pt x="29" y="20"/>
                    </a:cubicBezTo>
                    <a:cubicBezTo>
                      <a:pt x="24" y="19"/>
                      <a:pt x="27" y="19"/>
                      <a:pt x="24" y="19"/>
                    </a:cubicBezTo>
                    <a:cubicBezTo>
                      <a:pt x="23" y="18"/>
                      <a:pt x="24" y="18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5" y="18"/>
                      <a:pt x="28" y="18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1" y="18"/>
                      <a:pt x="22" y="16"/>
                      <a:pt x="27" y="16"/>
                    </a:cubicBezTo>
                    <a:cubicBezTo>
                      <a:pt x="24" y="16"/>
                      <a:pt x="24" y="15"/>
                      <a:pt x="18" y="15"/>
                    </a:cubicBezTo>
                    <a:cubicBezTo>
                      <a:pt x="20" y="15"/>
                      <a:pt x="25" y="15"/>
                      <a:pt x="24" y="15"/>
                    </a:cubicBezTo>
                    <a:cubicBezTo>
                      <a:pt x="19" y="14"/>
                      <a:pt x="26" y="14"/>
                      <a:pt x="22" y="14"/>
                    </a:cubicBezTo>
                    <a:cubicBezTo>
                      <a:pt x="28" y="15"/>
                      <a:pt x="24" y="14"/>
                      <a:pt x="29" y="15"/>
                    </a:cubicBezTo>
                    <a:cubicBezTo>
                      <a:pt x="31" y="14"/>
                      <a:pt x="24" y="13"/>
                      <a:pt x="25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7" y="12"/>
                      <a:pt x="23" y="12"/>
                      <a:pt x="27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2"/>
                      <a:pt x="25" y="11"/>
                      <a:pt x="29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9" y="9"/>
                      <a:pt x="23" y="8"/>
                      <a:pt x="17" y="8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6" y="6"/>
                      <a:pt x="21" y="6"/>
                    </a:cubicBezTo>
                    <a:cubicBezTo>
                      <a:pt x="19" y="6"/>
                      <a:pt x="24" y="6"/>
                      <a:pt x="25" y="6"/>
                    </a:cubicBezTo>
                    <a:cubicBezTo>
                      <a:pt x="18" y="5"/>
                      <a:pt x="31" y="3"/>
                      <a:pt x="19" y="4"/>
                    </a:cubicBezTo>
                    <a:cubicBezTo>
                      <a:pt x="19" y="4"/>
                      <a:pt x="17" y="5"/>
                      <a:pt x="17" y="5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3" y="5"/>
                      <a:pt x="17" y="4"/>
                      <a:pt x="15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0" y="1"/>
                      <a:pt x="12" y="3"/>
                      <a:pt x="2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6" name="Freeform 363"/>
              <p:cNvSpPr>
                <a:spLocks/>
              </p:cNvSpPr>
              <p:nvPr/>
            </p:nvSpPr>
            <p:spPr bwMode="auto">
              <a:xfrm>
                <a:off x="5268" y="313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7" name="Freeform 364"/>
              <p:cNvSpPr>
                <a:spLocks/>
              </p:cNvSpPr>
              <p:nvPr/>
            </p:nvSpPr>
            <p:spPr bwMode="auto">
              <a:xfrm>
                <a:off x="5268" y="313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8" name="Freeform 365"/>
              <p:cNvSpPr>
                <a:spLocks/>
              </p:cNvSpPr>
              <p:nvPr/>
            </p:nvSpPr>
            <p:spPr bwMode="auto">
              <a:xfrm>
                <a:off x="5266" y="3124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9" name="Rectangle 366"/>
              <p:cNvSpPr>
                <a:spLocks noChangeArrowheads="1"/>
              </p:cNvSpPr>
              <p:nvPr/>
            </p:nvSpPr>
            <p:spPr bwMode="auto">
              <a:xfrm>
                <a:off x="5264" y="31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0" name="Freeform 367"/>
              <p:cNvSpPr>
                <a:spLocks/>
              </p:cNvSpPr>
              <p:nvPr/>
            </p:nvSpPr>
            <p:spPr bwMode="auto">
              <a:xfrm>
                <a:off x="5247" y="3116"/>
                <a:ext cx="21" cy="11"/>
              </a:xfrm>
              <a:custGeom>
                <a:avLst/>
                <a:gdLst>
                  <a:gd name="T0" fmla="*/ 12 w 26"/>
                  <a:gd name="T1" fmla="*/ 2 h 13"/>
                  <a:gd name="T2" fmla="*/ 8 w 26"/>
                  <a:gd name="T3" fmla="*/ 3 h 13"/>
                  <a:gd name="T4" fmla="*/ 11 w 26"/>
                  <a:gd name="T5" fmla="*/ 1 h 13"/>
                  <a:gd name="T6" fmla="*/ 3 w 26"/>
                  <a:gd name="T7" fmla="*/ 3 h 13"/>
                  <a:gd name="T8" fmla="*/ 10 w 26"/>
                  <a:gd name="T9" fmla="*/ 7 h 13"/>
                  <a:gd name="T10" fmla="*/ 7 w 26"/>
                  <a:gd name="T11" fmla="*/ 7 h 13"/>
                  <a:gd name="T12" fmla="*/ 13 w 26"/>
                  <a:gd name="T13" fmla="*/ 8 h 13"/>
                  <a:gd name="T14" fmla="*/ 6 w 26"/>
                  <a:gd name="T15" fmla="*/ 9 h 13"/>
                  <a:gd name="T16" fmla="*/ 9 w 26"/>
                  <a:gd name="T17" fmla="*/ 10 h 13"/>
                  <a:gd name="T18" fmla="*/ 12 w 26"/>
                  <a:gd name="T19" fmla="*/ 9 h 13"/>
                  <a:gd name="T20" fmla="*/ 10 w 26"/>
                  <a:gd name="T21" fmla="*/ 10 h 13"/>
                  <a:gd name="T22" fmla="*/ 12 w 26"/>
                  <a:gd name="T23" fmla="*/ 10 h 13"/>
                  <a:gd name="T24" fmla="*/ 12 w 26"/>
                  <a:gd name="T25" fmla="*/ 10 h 13"/>
                  <a:gd name="T26" fmla="*/ 11 w 26"/>
                  <a:gd name="T27" fmla="*/ 10 h 13"/>
                  <a:gd name="T28" fmla="*/ 13 w 26"/>
                  <a:gd name="T29" fmla="*/ 11 h 13"/>
                  <a:gd name="T30" fmla="*/ 9 w 26"/>
                  <a:gd name="T31" fmla="*/ 11 h 13"/>
                  <a:gd name="T32" fmla="*/ 15 w 26"/>
                  <a:gd name="T33" fmla="*/ 12 h 13"/>
                  <a:gd name="T34" fmla="*/ 19 w 26"/>
                  <a:gd name="T35" fmla="*/ 11 h 13"/>
                  <a:gd name="T36" fmla="*/ 16 w 26"/>
                  <a:gd name="T37" fmla="*/ 10 h 13"/>
                  <a:gd name="T38" fmla="*/ 16 w 26"/>
                  <a:gd name="T39" fmla="*/ 11 h 13"/>
                  <a:gd name="T40" fmla="*/ 14 w 26"/>
                  <a:gd name="T41" fmla="*/ 10 h 13"/>
                  <a:gd name="T42" fmla="*/ 19 w 26"/>
                  <a:gd name="T43" fmla="*/ 9 h 13"/>
                  <a:gd name="T44" fmla="*/ 23 w 26"/>
                  <a:gd name="T45" fmla="*/ 7 h 13"/>
                  <a:gd name="T46" fmla="*/ 23 w 26"/>
                  <a:gd name="T47" fmla="*/ 7 h 13"/>
                  <a:gd name="T48" fmla="*/ 21 w 26"/>
                  <a:gd name="T49" fmla="*/ 7 h 13"/>
                  <a:gd name="T50" fmla="*/ 19 w 26"/>
                  <a:gd name="T51" fmla="*/ 8 h 13"/>
                  <a:gd name="T52" fmla="*/ 12 w 26"/>
                  <a:gd name="T53" fmla="*/ 9 h 13"/>
                  <a:gd name="T54" fmla="*/ 12 w 26"/>
                  <a:gd name="T55" fmla="*/ 9 h 13"/>
                  <a:gd name="T56" fmla="*/ 17 w 26"/>
                  <a:gd name="T57" fmla="*/ 8 h 13"/>
                  <a:gd name="T58" fmla="*/ 15 w 26"/>
                  <a:gd name="T59" fmla="*/ 8 h 13"/>
                  <a:gd name="T60" fmla="*/ 21 w 26"/>
                  <a:gd name="T61" fmla="*/ 6 h 13"/>
                  <a:gd name="T62" fmla="*/ 15 w 26"/>
                  <a:gd name="T63" fmla="*/ 7 h 13"/>
                  <a:gd name="T64" fmla="*/ 14 w 26"/>
                  <a:gd name="T65" fmla="*/ 5 h 13"/>
                  <a:gd name="T66" fmla="*/ 17 w 26"/>
                  <a:gd name="T67" fmla="*/ 4 h 13"/>
                  <a:gd name="T68" fmla="*/ 13 w 26"/>
                  <a:gd name="T69" fmla="*/ 5 h 13"/>
                  <a:gd name="T70" fmla="*/ 15 w 26"/>
                  <a:gd name="T71" fmla="*/ 3 h 13"/>
                  <a:gd name="T72" fmla="*/ 12 w 26"/>
                  <a:gd name="T73" fmla="*/ 4 h 13"/>
                  <a:gd name="T74" fmla="*/ 12 w 26"/>
                  <a:gd name="T75" fmla="*/ 2 h 13"/>
                  <a:gd name="T76" fmla="*/ 12 w 26"/>
                  <a:gd name="T77" fmla="*/ 2 h 13"/>
                  <a:gd name="T78" fmla="*/ 6 w 26"/>
                  <a:gd name="T79" fmla="*/ 4 h 13"/>
                  <a:gd name="T80" fmla="*/ 12 w 26"/>
                  <a:gd name="T8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3">
                    <a:moveTo>
                      <a:pt x="12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10" y="2"/>
                      <a:pt x="7" y="2"/>
                      <a:pt x="11" y="1"/>
                    </a:cubicBezTo>
                    <a:cubicBezTo>
                      <a:pt x="5" y="3"/>
                      <a:pt x="10" y="0"/>
                      <a:pt x="3" y="3"/>
                    </a:cubicBezTo>
                    <a:cubicBezTo>
                      <a:pt x="6" y="4"/>
                      <a:pt x="2" y="7"/>
                      <a:pt x="10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3" y="6"/>
                      <a:pt x="0" y="10"/>
                      <a:pt x="13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15" y="8"/>
                      <a:pt x="9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2" y="10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9" y="11"/>
                      <a:pt x="13" y="10"/>
                      <a:pt x="13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12" y="12"/>
                      <a:pt x="6" y="13"/>
                      <a:pt x="15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0"/>
                      <a:pt x="18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6" y="12"/>
                      <a:pt x="18" y="10"/>
                      <a:pt x="14" y="10"/>
                    </a:cubicBezTo>
                    <a:cubicBezTo>
                      <a:pt x="17" y="9"/>
                      <a:pt x="17" y="10"/>
                      <a:pt x="19" y="9"/>
                    </a:cubicBezTo>
                    <a:cubicBezTo>
                      <a:pt x="26" y="7"/>
                      <a:pt x="14" y="9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2" y="7"/>
                      <a:pt x="21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4" y="9"/>
                      <a:pt x="12" y="9"/>
                    </a:cubicBezTo>
                    <a:cubicBezTo>
                      <a:pt x="16" y="8"/>
                      <a:pt x="10" y="9"/>
                      <a:pt x="12" y="9"/>
                    </a:cubicBezTo>
                    <a:cubicBezTo>
                      <a:pt x="16" y="7"/>
                      <a:pt x="15" y="8"/>
                      <a:pt x="17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9" y="6"/>
                      <a:pt x="21" y="6"/>
                    </a:cubicBezTo>
                    <a:cubicBezTo>
                      <a:pt x="18" y="6"/>
                      <a:pt x="19" y="6"/>
                      <a:pt x="15" y="7"/>
                    </a:cubicBezTo>
                    <a:cubicBezTo>
                      <a:pt x="19" y="6"/>
                      <a:pt x="18" y="4"/>
                      <a:pt x="14" y="5"/>
                    </a:cubicBezTo>
                    <a:cubicBezTo>
                      <a:pt x="15" y="5"/>
                      <a:pt x="18" y="4"/>
                      <a:pt x="17" y="4"/>
                    </a:cubicBezTo>
                    <a:cubicBezTo>
                      <a:pt x="18" y="4"/>
                      <a:pt x="16" y="4"/>
                      <a:pt x="13" y="5"/>
                    </a:cubicBezTo>
                    <a:cubicBezTo>
                      <a:pt x="11" y="5"/>
                      <a:pt x="12" y="4"/>
                      <a:pt x="15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4" y="5"/>
                      <a:pt x="6" y="4"/>
                    </a:cubicBezTo>
                    <a:cubicBezTo>
                      <a:pt x="9" y="3"/>
                      <a:pt x="9" y="3"/>
                      <a:pt x="1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1" name="Freeform 368"/>
              <p:cNvSpPr>
                <a:spLocks/>
              </p:cNvSpPr>
              <p:nvPr/>
            </p:nvSpPr>
            <p:spPr bwMode="auto">
              <a:xfrm>
                <a:off x="5248" y="3116"/>
                <a:ext cx="7" cy="3"/>
              </a:xfrm>
              <a:custGeom>
                <a:avLst/>
                <a:gdLst>
                  <a:gd name="T0" fmla="*/ 4 w 8"/>
                  <a:gd name="T1" fmla="*/ 2 h 4"/>
                  <a:gd name="T2" fmla="*/ 8 w 8"/>
                  <a:gd name="T3" fmla="*/ 1 h 4"/>
                  <a:gd name="T4" fmla="*/ 1 w 8"/>
                  <a:gd name="T5" fmla="*/ 3 h 4"/>
                  <a:gd name="T6" fmla="*/ 3 w 8"/>
                  <a:gd name="T7" fmla="*/ 3 h 4"/>
                  <a:gd name="T8" fmla="*/ 4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4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4" y="2"/>
                      <a:pt x="1" y="3"/>
                    </a:cubicBezTo>
                    <a:cubicBezTo>
                      <a:pt x="2" y="3"/>
                      <a:pt x="0" y="4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2" name="Freeform 369"/>
              <p:cNvSpPr>
                <a:spLocks/>
              </p:cNvSpPr>
              <p:nvPr/>
            </p:nvSpPr>
            <p:spPr bwMode="auto">
              <a:xfrm>
                <a:off x="5241" y="3112"/>
                <a:ext cx="16" cy="7"/>
              </a:xfrm>
              <a:custGeom>
                <a:avLst/>
                <a:gdLst>
                  <a:gd name="T0" fmla="*/ 10 w 19"/>
                  <a:gd name="T1" fmla="*/ 4 h 9"/>
                  <a:gd name="T2" fmla="*/ 6 w 19"/>
                  <a:gd name="T3" fmla="*/ 5 h 9"/>
                  <a:gd name="T4" fmla="*/ 6 w 19"/>
                  <a:gd name="T5" fmla="*/ 7 h 9"/>
                  <a:gd name="T6" fmla="*/ 12 w 19"/>
                  <a:gd name="T7" fmla="*/ 6 h 9"/>
                  <a:gd name="T8" fmla="*/ 9 w 19"/>
                  <a:gd name="T9" fmla="*/ 7 h 9"/>
                  <a:gd name="T10" fmla="*/ 13 w 19"/>
                  <a:gd name="T11" fmla="*/ 6 h 9"/>
                  <a:gd name="T12" fmla="*/ 11 w 19"/>
                  <a:gd name="T13" fmla="*/ 6 h 9"/>
                  <a:gd name="T14" fmla="*/ 14 w 19"/>
                  <a:gd name="T15" fmla="*/ 6 h 9"/>
                  <a:gd name="T16" fmla="*/ 13 w 19"/>
                  <a:gd name="T17" fmla="*/ 5 h 9"/>
                  <a:gd name="T18" fmla="*/ 15 w 19"/>
                  <a:gd name="T19" fmla="*/ 4 h 9"/>
                  <a:gd name="T20" fmla="*/ 9 w 19"/>
                  <a:gd name="T21" fmla="*/ 6 h 9"/>
                  <a:gd name="T22" fmla="*/ 15 w 19"/>
                  <a:gd name="T23" fmla="*/ 3 h 9"/>
                  <a:gd name="T24" fmla="*/ 16 w 19"/>
                  <a:gd name="T25" fmla="*/ 2 h 9"/>
                  <a:gd name="T26" fmla="*/ 15 w 19"/>
                  <a:gd name="T27" fmla="*/ 2 h 9"/>
                  <a:gd name="T28" fmla="*/ 11 w 19"/>
                  <a:gd name="T29" fmla="*/ 4 h 9"/>
                  <a:gd name="T30" fmla="*/ 16 w 19"/>
                  <a:gd name="T31" fmla="*/ 2 h 9"/>
                  <a:gd name="T32" fmla="*/ 13 w 19"/>
                  <a:gd name="T33" fmla="*/ 1 h 9"/>
                  <a:gd name="T34" fmla="*/ 6 w 19"/>
                  <a:gd name="T35" fmla="*/ 4 h 9"/>
                  <a:gd name="T36" fmla="*/ 11 w 19"/>
                  <a:gd name="T37" fmla="*/ 1 h 9"/>
                  <a:gd name="T38" fmla="*/ 12 w 19"/>
                  <a:gd name="T39" fmla="*/ 0 h 9"/>
                  <a:gd name="T40" fmla="*/ 3 w 19"/>
                  <a:gd name="T41" fmla="*/ 5 h 9"/>
                  <a:gd name="T42" fmla="*/ 10 w 19"/>
                  <a:gd name="T4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10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9" y="6"/>
                      <a:pt x="6" y="7"/>
                    </a:cubicBezTo>
                    <a:cubicBezTo>
                      <a:pt x="5" y="8"/>
                      <a:pt x="11" y="6"/>
                      <a:pt x="12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7" y="9"/>
                      <a:pt x="13" y="6"/>
                    </a:cubicBezTo>
                    <a:cubicBezTo>
                      <a:pt x="14" y="6"/>
                      <a:pt x="10" y="7"/>
                      <a:pt x="11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2"/>
                      <a:pt x="7" y="8"/>
                      <a:pt x="9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3" y="4"/>
                      <a:pt x="16" y="2"/>
                    </a:cubicBezTo>
                    <a:cubicBezTo>
                      <a:pt x="16" y="2"/>
                      <a:pt x="13" y="3"/>
                      <a:pt x="15" y="2"/>
                    </a:cubicBezTo>
                    <a:cubicBezTo>
                      <a:pt x="14" y="3"/>
                      <a:pt x="12" y="4"/>
                      <a:pt x="11" y="4"/>
                    </a:cubicBezTo>
                    <a:cubicBezTo>
                      <a:pt x="6" y="6"/>
                      <a:pt x="14" y="3"/>
                      <a:pt x="16" y="2"/>
                    </a:cubicBezTo>
                    <a:cubicBezTo>
                      <a:pt x="12" y="3"/>
                      <a:pt x="9" y="3"/>
                      <a:pt x="13" y="1"/>
                    </a:cubicBezTo>
                    <a:cubicBezTo>
                      <a:pt x="10" y="3"/>
                      <a:pt x="6" y="4"/>
                      <a:pt x="6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3" y="0"/>
                      <a:pt x="12" y="0"/>
                    </a:cubicBezTo>
                    <a:cubicBezTo>
                      <a:pt x="9" y="2"/>
                      <a:pt x="5" y="4"/>
                      <a:pt x="3" y="5"/>
                    </a:cubicBezTo>
                    <a:cubicBezTo>
                      <a:pt x="0" y="7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3" name="Rectangle 370"/>
              <p:cNvSpPr>
                <a:spLocks noChangeArrowheads="1"/>
              </p:cNvSpPr>
              <p:nvPr/>
            </p:nvSpPr>
            <p:spPr bwMode="auto">
              <a:xfrm>
                <a:off x="5246" y="311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4" name="Freeform 371"/>
              <p:cNvSpPr>
                <a:spLocks/>
              </p:cNvSpPr>
              <p:nvPr/>
            </p:nvSpPr>
            <p:spPr bwMode="auto">
              <a:xfrm>
                <a:off x="4616" y="2821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5" name="Freeform 372"/>
              <p:cNvSpPr>
                <a:spLocks/>
              </p:cNvSpPr>
              <p:nvPr/>
            </p:nvSpPr>
            <p:spPr bwMode="auto">
              <a:xfrm>
                <a:off x="4615" y="2816"/>
                <a:ext cx="11" cy="8"/>
              </a:xfrm>
              <a:custGeom>
                <a:avLst/>
                <a:gdLst>
                  <a:gd name="T0" fmla="*/ 13 w 13"/>
                  <a:gd name="T1" fmla="*/ 0 h 10"/>
                  <a:gd name="T2" fmla="*/ 11 w 13"/>
                  <a:gd name="T3" fmla="*/ 0 h 10"/>
                  <a:gd name="T4" fmla="*/ 0 w 13"/>
                  <a:gd name="T5" fmla="*/ 10 h 10"/>
                  <a:gd name="T6" fmla="*/ 7 w 13"/>
                  <a:gd name="T7" fmla="*/ 4 h 10"/>
                  <a:gd name="T8" fmla="*/ 5 w 13"/>
                  <a:gd name="T9" fmla="*/ 6 h 10"/>
                  <a:gd name="T10" fmla="*/ 10 w 13"/>
                  <a:gd name="T11" fmla="*/ 2 h 10"/>
                  <a:gd name="T12" fmla="*/ 9 w 13"/>
                  <a:gd name="T13" fmla="*/ 2 h 10"/>
                  <a:gd name="T14" fmla="*/ 13 w 13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" y="7"/>
                      <a:pt x="5" y="4"/>
                      <a:pt x="0" y="10"/>
                    </a:cubicBezTo>
                    <a:cubicBezTo>
                      <a:pt x="1" y="9"/>
                      <a:pt x="4" y="7"/>
                      <a:pt x="7" y="4"/>
                    </a:cubicBezTo>
                    <a:cubicBezTo>
                      <a:pt x="7" y="5"/>
                      <a:pt x="4" y="7"/>
                      <a:pt x="5" y="6"/>
                    </a:cubicBezTo>
                    <a:cubicBezTo>
                      <a:pt x="7" y="4"/>
                      <a:pt x="7" y="4"/>
                      <a:pt x="10" y="2"/>
                    </a:cubicBezTo>
                    <a:cubicBezTo>
                      <a:pt x="12" y="0"/>
                      <a:pt x="8" y="4"/>
                      <a:pt x="9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6" name="Freeform 373"/>
              <p:cNvSpPr>
                <a:spLocks/>
              </p:cNvSpPr>
              <p:nvPr/>
            </p:nvSpPr>
            <p:spPr bwMode="auto">
              <a:xfrm>
                <a:off x="4618" y="28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7" name="Freeform 374"/>
              <p:cNvSpPr>
                <a:spLocks/>
              </p:cNvSpPr>
              <p:nvPr/>
            </p:nvSpPr>
            <p:spPr bwMode="auto">
              <a:xfrm>
                <a:off x="4616" y="2818"/>
                <a:ext cx="5" cy="3"/>
              </a:xfrm>
              <a:custGeom>
                <a:avLst/>
                <a:gdLst>
                  <a:gd name="T0" fmla="*/ 2 w 6"/>
                  <a:gd name="T1" fmla="*/ 3 h 4"/>
                  <a:gd name="T2" fmla="*/ 6 w 6"/>
                  <a:gd name="T3" fmla="*/ 0 h 4"/>
                  <a:gd name="T4" fmla="*/ 0 w 6"/>
                  <a:gd name="T5" fmla="*/ 4 h 4"/>
                  <a:gd name="T6" fmla="*/ 2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2" y="3"/>
                    </a:moveTo>
                    <a:cubicBezTo>
                      <a:pt x="2" y="2"/>
                      <a:pt x="5" y="1"/>
                      <a:pt x="6" y="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8" name="Freeform 375"/>
              <p:cNvSpPr>
                <a:spLocks/>
              </p:cNvSpPr>
              <p:nvPr/>
            </p:nvSpPr>
            <p:spPr bwMode="auto">
              <a:xfrm>
                <a:off x="4617" y="2820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9" name="Freeform 376"/>
              <p:cNvSpPr>
                <a:spLocks/>
              </p:cNvSpPr>
              <p:nvPr/>
            </p:nvSpPr>
            <p:spPr bwMode="auto">
              <a:xfrm>
                <a:off x="4615" y="2816"/>
                <a:ext cx="8" cy="5"/>
              </a:xfrm>
              <a:custGeom>
                <a:avLst/>
                <a:gdLst>
                  <a:gd name="T0" fmla="*/ 2 w 10"/>
                  <a:gd name="T1" fmla="*/ 5 h 6"/>
                  <a:gd name="T2" fmla="*/ 3 w 10"/>
                  <a:gd name="T3" fmla="*/ 5 h 6"/>
                  <a:gd name="T4" fmla="*/ 3 w 10"/>
                  <a:gd name="T5" fmla="*/ 5 h 6"/>
                  <a:gd name="T6" fmla="*/ 7 w 10"/>
                  <a:gd name="T7" fmla="*/ 2 h 6"/>
                  <a:gd name="T8" fmla="*/ 7 w 10"/>
                  <a:gd name="T9" fmla="*/ 2 h 6"/>
                  <a:gd name="T10" fmla="*/ 10 w 10"/>
                  <a:gd name="T11" fmla="*/ 0 h 6"/>
                  <a:gd name="T12" fmla="*/ 2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0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8" y="1"/>
                      <a:pt x="7" y="2"/>
                    </a:cubicBezTo>
                    <a:cubicBezTo>
                      <a:pt x="8" y="1"/>
                      <a:pt x="5" y="4"/>
                      <a:pt x="7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0" name="Freeform 377"/>
              <p:cNvSpPr>
                <a:spLocks/>
              </p:cNvSpPr>
              <p:nvPr/>
            </p:nvSpPr>
            <p:spPr bwMode="auto">
              <a:xfrm>
                <a:off x="4617" y="28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1" name="Freeform 378"/>
              <p:cNvSpPr>
                <a:spLocks/>
              </p:cNvSpPr>
              <p:nvPr/>
            </p:nvSpPr>
            <p:spPr bwMode="auto">
              <a:xfrm>
                <a:off x="4617" y="281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2" name="Freeform 379"/>
              <p:cNvSpPr>
                <a:spLocks/>
              </p:cNvSpPr>
              <p:nvPr/>
            </p:nvSpPr>
            <p:spPr bwMode="auto">
              <a:xfrm>
                <a:off x="4616" y="2814"/>
                <a:ext cx="9" cy="6"/>
              </a:xfrm>
              <a:custGeom>
                <a:avLst/>
                <a:gdLst>
                  <a:gd name="T0" fmla="*/ 0 w 11"/>
                  <a:gd name="T1" fmla="*/ 6 h 7"/>
                  <a:gd name="T2" fmla="*/ 4 w 11"/>
                  <a:gd name="T3" fmla="*/ 4 h 7"/>
                  <a:gd name="T4" fmla="*/ 11 w 11"/>
                  <a:gd name="T5" fmla="*/ 0 h 7"/>
                  <a:gd name="T6" fmla="*/ 9 w 11"/>
                  <a:gd name="T7" fmla="*/ 0 h 7"/>
                  <a:gd name="T8" fmla="*/ 0 w 11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6" y="3"/>
                      <a:pt x="0" y="7"/>
                      <a:pt x="4" y="4"/>
                    </a:cubicBezTo>
                    <a:cubicBezTo>
                      <a:pt x="4" y="4"/>
                      <a:pt x="8" y="1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3" y="4"/>
                      <a:pt x="0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3" name="Freeform 380"/>
              <p:cNvSpPr>
                <a:spLocks/>
              </p:cNvSpPr>
              <p:nvPr/>
            </p:nvSpPr>
            <p:spPr bwMode="auto">
              <a:xfrm>
                <a:off x="4626" y="281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4" name="Freeform 381"/>
              <p:cNvSpPr>
                <a:spLocks/>
              </p:cNvSpPr>
              <p:nvPr/>
            </p:nvSpPr>
            <p:spPr bwMode="auto">
              <a:xfrm>
                <a:off x="4618" y="2809"/>
                <a:ext cx="12" cy="7"/>
              </a:xfrm>
              <a:custGeom>
                <a:avLst/>
                <a:gdLst>
                  <a:gd name="T0" fmla="*/ 1 w 14"/>
                  <a:gd name="T1" fmla="*/ 7 h 9"/>
                  <a:gd name="T2" fmla="*/ 7 w 14"/>
                  <a:gd name="T3" fmla="*/ 5 h 9"/>
                  <a:gd name="T4" fmla="*/ 2 w 14"/>
                  <a:gd name="T5" fmla="*/ 7 h 9"/>
                  <a:gd name="T6" fmla="*/ 5 w 14"/>
                  <a:gd name="T7" fmla="*/ 6 h 9"/>
                  <a:gd name="T8" fmla="*/ 0 w 14"/>
                  <a:gd name="T9" fmla="*/ 9 h 9"/>
                  <a:gd name="T10" fmla="*/ 5 w 14"/>
                  <a:gd name="T11" fmla="*/ 7 h 9"/>
                  <a:gd name="T12" fmla="*/ 2 w 14"/>
                  <a:gd name="T13" fmla="*/ 9 h 9"/>
                  <a:gd name="T14" fmla="*/ 7 w 14"/>
                  <a:gd name="T15" fmla="*/ 5 h 9"/>
                  <a:gd name="T16" fmla="*/ 6 w 14"/>
                  <a:gd name="T17" fmla="*/ 5 h 9"/>
                  <a:gd name="T18" fmla="*/ 10 w 14"/>
                  <a:gd name="T19" fmla="*/ 3 h 9"/>
                  <a:gd name="T20" fmla="*/ 13 w 14"/>
                  <a:gd name="T21" fmla="*/ 1 h 9"/>
                  <a:gd name="T22" fmla="*/ 1 w 14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" y="7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0" y="9"/>
                      <a:pt x="4" y="6"/>
                      <a:pt x="0" y="9"/>
                    </a:cubicBezTo>
                    <a:cubicBezTo>
                      <a:pt x="0" y="9"/>
                      <a:pt x="0" y="9"/>
                      <a:pt x="5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3" y="8"/>
                      <a:pt x="6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9" y="4"/>
                      <a:pt x="14" y="0"/>
                      <a:pt x="13" y="1"/>
                    </a:cubicBezTo>
                    <a:cubicBezTo>
                      <a:pt x="13" y="1"/>
                      <a:pt x="4" y="6"/>
                      <a:pt x="1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5" name="Freeform 382"/>
              <p:cNvSpPr>
                <a:spLocks/>
              </p:cNvSpPr>
              <p:nvPr/>
            </p:nvSpPr>
            <p:spPr bwMode="auto">
              <a:xfrm>
                <a:off x="4623" y="281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6" name="Freeform 383"/>
              <p:cNvSpPr>
                <a:spLocks/>
              </p:cNvSpPr>
              <p:nvPr/>
            </p:nvSpPr>
            <p:spPr bwMode="auto">
              <a:xfrm>
                <a:off x="4617" y="2808"/>
                <a:ext cx="13" cy="7"/>
              </a:xfrm>
              <a:custGeom>
                <a:avLst/>
                <a:gdLst>
                  <a:gd name="T0" fmla="*/ 1 w 16"/>
                  <a:gd name="T1" fmla="*/ 8 h 8"/>
                  <a:gd name="T2" fmla="*/ 5 w 16"/>
                  <a:gd name="T3" fmla="*/ 7 h 8"/>
                  <a:gd name="T4" fmla="*/ 2 w 16"/>
                  <a:gd name="T5" fmla="*/ 8 h 8"/>
                  <a:gd name="T6" fmla="*/ 7 w 16"/>
                  <a:gd name="T7" fmla="*/ 6 h 8"/>
                  <a:gd name="T8" fmla="*/ 4 w 16"/>
                  <a:gd name="T9" fmla="*/ 7 h 8"/>
                  <a:gd name="T10" fmla="*/ 12 w 16"/>
                  <a:gd name="T11" fmla="*/ 2 h 8"/>
                  <a:gd name="T12" fmla="*/ 10 w 16"/>
                  <a:gd name="T13" fmla="*/ 4 h 8"/>
                  <a:gd name="T14" fmla="*/ 9 w 16"/>
                  <a:gd name="T15" fmla="*/ 3 h 8"/>
                  <a:gd name="T16" fmla="*/ 7 w 16"/>
                  <a:gd name="T17" fmla="*/ 4 h 8"/>
                  <a:gd name="T18" fmla="*/ 5 w 16"/>
                  <a:gd name="T19" fmla="*/ 5 h 8"/>
                  <a:gd name="T20" fmla="*/ 1 w 1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6"/>
                      <a:pt x="7" y="6"/>
                    </a:cubicBezTo>
                    <a:cubicBezTo>
                      <a:pt x="12" y="3"/>
                      <a:pt x="5" y="6"/>
                      <a:pt x="4" y="7"/>
                    </a:cubicBezTo>
                    <a:cubicBezTo>
                      <a:pt x="6" y="5"/>
                      <a:pt x="7" y="5"/>
                      <a:pt x="12" y="2"/>
                    </a:cubicBezTo>
                    <a:cubicBezTo>
                      <a:pt x="12" y="3"/>
                      <a:pt x="10" y="3"/>
                      <a:pt x="10" y="4"/>
                    </a:cubicBezTo>
                    <a:cubicBezTo>
                      <a:pt x="16" y="0"/>
                      <a:pt x="10" y="3"/>
                      <a:pt x="9" y="3"/>
                    </a:cubicBezTo>
                    <a:cubicBezTo>
                      <a:pt x="8" y="4"/>
                      <a:pt x="7" y="5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" y="7"/>
                      <a:pt x="0" y="8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7" name="Freeform 384"/>
              <p:cNvSpPr>
                <a:spLocks/>
              </p:cNvSpPr>
              <p:nvPr/>
            </p:nvSpPr>
            <p:spPr bwMode="auto">
              <a:xfrm>
                <a:off x="4617" y="2815"/>
                <a:ext cx="1" cy="1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8" name="Freeform 385"/>
              <p:cNvSpPr>
                <a:spLocks/>
              </p:cNvSpPr>
              <p:nvPr/>
            </p:nvSpPr>
            <p:spPr bwMode="auto">
              <a:xfrm>
                <a:off x="4623" y="281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9" name="Freeform 386"/>
              <p:cNvSpPr>
                <a:spLocks/>
              </p:cNvSpPr>
              <p:nvPr/>
            </p:nvSpPr>
            <p:spPr bwMode="auto">
              <a:xfrm>
                <a:off x="4617" y="2813"/>
                <a:ext cx="2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0 h 2"/>
                  <a:gd name="T4" fmla="*/ 0 w 3"/>
                  <a:gd name="T5" fmla="*/ 2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0" name="Freeform 387"/>
              <p:cNvSpPr>
                <a:spLocks/>
              </p:cNvSpPr>
              <p:nvPr/>
            </p:nvSpPr>
            <p:spPr bwMode="auto">
              <a:xfrm>
                <a:off x="4611" y="2804"/>
                <a:ext cx="16" cy="11"/>
              </a:xfrm>
              <a:custGeom>
                <a:avLst/>
                <a:gdLst>
                  <a:gd name="T0" fmla="*/ 15 w 20"/>
                  <a:gd name="T1" fmla="*/ 0 h 13"/>
                  <a:gd name="T2" fmla="*/ 12 w 20"/>
                  <a:gd name="T3" fmla="*/ 1 h 13"/>
                  <a:gd name="T4" fmla="*/ 7 w 20"/>
                  <a:gd name="T5" fmla="*/ 2 h 13"/>
                  <a:gd name="T6" fmla="*/ 0 w 20"/>
                  <a:gd name="T7" fmla="*/ 3 h 13"/>
                  <a:gd name="T8" fmla="*/ 4 w 20"/>
                  <a:gd name="T9" fmla="*/ 3 h 13"/>
                  <a:gd name="T10" fmla="*/ 0 w 20"/>
                  <a:gd name="T11" fmla="*/ 4 h 13"/>
                  <a:gd name="T12" fmla="*/ 3 w 20"/>
                  <a:gd name="T13" fmla="*/ 5 h 13"/>
                  <a:gd name="T14" fmla="*/ 5 w 20"/>
                  <a:gd name="T15" fmla="*/ 6 h 13"/>
                  <a:gd name="T16" fmla="*/ 5 w 20"/>
                  <a:gd name="T17" fmla="*/ 10 h 13"/>
                  <a:gd name="T18" fmla="*/ 11 w 20"/>
                  <a:gd name="T19" fmla="*/ 8 h 13"/>
                  <a:gd name="T20" fmla="*/ 7 w 20"/>
                  <a:gd name="T21" fmla="*/ 10 h 13"/>
                  <a:gd name="T22" fmla="*/ 7 w 20"/>
                  <a:gd name="T23" fmla="*/ 10 h 13"/>
                  <a:gd name="T24" fmla="*/ 6 w 20"/>
                  <a:gd name="T25" fmla="*/ 12 h 13"/>
                  <a:gd name="T26" fmla="*/ 13 w 20"/>
                  <a:gd name="T27" fmla="*/ 8 h 13"/>
                  <a:gd name="T28" fmla="*/ 6 w 20"/>
                  <a:gd name="T29" fmla="*/ 12 h 13"/>
                  <a:gd name="T30" fmla="*/ 11 w 20"/>
                  <a:gd name="T31" fmla="*/ 10 h 13"/>
                  <a:gd name="T32" fmla="*/ 16 w 20"/>
                  <a:gd name="T33" fmla="*/ 8 h 13"/>
                  <a:gd name="T34" fmla="*/ 18 w 20"/>
                  <a:gd name="T35" fmla="*/ 7 h 13"/>
                  <a:gd name="T36" fmla="*/ 9 w 20"/>
                  <a:gd name="T37" fmla="*/ 8 h 13"/>
                  <a:gd name="T38" fmla="*/ 13 w 20"/>
                  <a:gd name="T39" fmla="*/ 7 h 13"/>
                  <a:gd name="T40" fmla="*/ 16 w 20"/>
                  <a:gd name="T41" fmla="*/ 4 h 13"/>
                  <a:gd name="T42" fmla="*/ 9 w 20"/>
                  <a:gd name="T43" fmla="*/ 6 h 13"/>
                  <a:gd name="T44" fmla="*/ 12 w 20"/>
                  <a:gd name="T45" fmla="*/ 5 h 13"/>
                  <a:gd name="T46" fmla="*/ 9 w 20"/>
                  <a:gd name="T47" fmla="*/ 6 h 13"/>
                  <a:gd name="T48" fmla="*/ 13 w 20"/>
                  <a:gd name="T49" fmla="*/ 4 h 13"/>
                  <a:gd name="T50" fmla="*/ 5 w 20"/>
                  <a:gd name="T51" fmla="*/ 6 h 13"/>
                  <a:gd name="T52" fmla="*/ 16 w 20"/>
                  <a:gd name="T53" fmla="*/ 2 h 13"/>
                  <a:gd name="T54" fmla="*/ 12 w 20"/>
                  <a:gd name="T55" fmla="*/ 4 h 13"/>
                  <a:gd name="T56" fmla="*/ 8 w 20"/>
                  <a:gd name="T57" fmla="*/ 4 h 13"/>
                  <a:gd name="T58" fmla="*/ 15 w 20"/>
                  <a:gd name="T59" fmla="*/ 2 h 13"/>
                  <a:gd name="T60" fmla="*/ 10 w 20"/>
                  <a:gd name="T61" fmla="*/ 3 h 13"/>
                  <a:gd name="T62" fmla="*/ 7 w 20"/>
                  <a:gd name="T63" fmla="*/ 4 h 13"/>
                  <a:gd name="T64" fmla="*/ 8 w 20"/>
                  <a:gd name="T65" fmla="*/ 2 h 13"/>
                  <a:gd name="T66" fmla="*/ 15 w 20"/>
                  <a:gd name="T67" fmla="*/ 1 h 13"/>
                  <a:gd name="T68" fmla="*/ 18 w 20"/>
                  <a:gd name="T69" fmla="*/ 0 h 13"/>
                  <a:gd name="T70" fmla="*/ 9 w 20"/>
                  <a:gd name="T71" fmla="*/ 2 h 13"/>
                  <a:gd name="T72" fmla="*/ 15 w 20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3">
                    <a:moveTo>
                      <a:pt x="15" y="0"/>
                    </a:moveTo>
                    <a:cubicBezTo>
                      <a:pt x="12" y="1"/>
                      <a:pt x="11" y="1"/>
                      <a:pt x="12" y="1"/>
                    </a:cubicBezTo>
                    <a:cubicBezTo>
                      <a:pt x="9" y="2"/>
                      <a:pt x="9" y="1"/>
                      <a:pt x="7" y="2"/>
                    </a:cubicBezTo>
                    <a:cubicBezTo>
                      <a:pt x="5" y="2"/>
                      <a:pt x="4" y="2"/>
                      <a:pt x="0" y="3"/>
                    </a:cubicBezTo>
                    <a:cubicBezTo>
                      <a:pt x="0" y="3"/>
                      <a:pt x="4" y="3"/>
                      <a:pt x="4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6" y="4"/>
                      <a:pt x="3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4" y="7"/>
                      <a:pt x="8" y="8"/>
                      <a:pt x="5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9"/>
                      <a:pt x="11" y="8"/>
                      <a:pt x="7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2" y="12"/>
                      <a:pt x="8" y="10"/>
                      <a:pt x="6" y="12"/>
                    </a:cubicBezTo>
                    <a:cubicBezTo>
                      <a:pt x="7" y="11"/>
                      <a:pt x="12" y="9"/>
                      <a:pt x="13" y="8"/>
                    </a:cubicBezTo>
                    <a:cubicBezTo>
                      <a:pt x="7" y="11"/>
                      <a:pt x="14" y="9"/>
                      <a:pt x="6" y="12"/>
                    </a:cubicBezTo>
                    <a:cubicBezTo>
                      <a:pt x="5" y="13"/>
                      <a:pt x="12" y="10"/>
                      <a:pt x="11" y="10"/>
                    </a:cubicBezTo>
                    <a:cubicBezTo>
                      <a:pt x="15" y="9"/>
                      <a:pt x="13" y="9"/>
                      <a:pt x="16" y="8"/>
                    </a:cubicBezTo>
                    <a:cubicBezTo>
                      <a:pt x="19" y="7"/>
                      <a:pt x="14" y="9"/>
                      <a:pt x="18" y="7"/>
                    </a:cubicBezTo>
                    <a:cubicBezTo>
                      <a:pt x="20" y="6"/>
                      <a:pt x="12" y="8"/>
                      <a:pt x="9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0" y="7"/>
                      <a:pt x="16" y="4"/>
                    </a:cubicBezTo>
                    <a:cubicBezTo>
                      <a:pt x="12" y="6"/>
                      <a:pt x="18" y="3"/>
                      <a:pt x="9" y="6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3" y="4"/>
                      <a:pt x="13" y="4"/>
                    </a:cubicBezTo>
                    <a:cubicBezTo>
                      <a:pt x="9" y="5"/>
                      <a:pt x="8" y="5"/>
                      <a:pt x="5" y="6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9" y="4"/>
                      <a:pt x="8" y="4"/>
                    </a:cubicBezTo>
                    <a:cubicBezTo>
                      <a:pt x="8" y="4"/>
                      <a:pt x="13" y="3"/>
                      <a:pt x="15" y="2"/>
                    </a:cubicBezTo>
                    <a:cubicBezTo>
                      <a:pt x="16" y="2"/>
                      <a:pt x="7" y="4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10" y="2"/>
                      <a:pt x="8" y="2"/>
                    </a:cubicBezTo>
                    <a:cubicBezTo>
                      <a:pt x="13" y="1"/>
                      <a:pt x="13" y="2"/>
                      <a:pt x="15" y="1"/>
                    </a:cubicBezTo>
                    <a:cubicBezTo>
                      <a:pt x="16" y="1"/>
                      <a:pt x="16" y="1"/>
                      <a:pt x="18" y="0"/>
                    </a:cubicBezTo>
                    <a:cubicBezTo>
                      <a:pt x="15" y="1"/>
                      <a:pt x="12" y="1"/>
                      <a:pt x="9" y="2"/>
                    </a:cubicBezTo>
                    <a:cubicBezTo>
                      <a:pt x="15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1" name="Freeform 388"/>
              <p:cNvSpPr>
                <a:spLocks/>
              </p:cNvSpPr>
              <p:nvPr/>
            </p:nvSpPr>
            <p:spPr bwMode="auto">
              <a:xfrm>
                <a:off x="4626" y="280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2" name="Freeform 389"/>
              <p:cNvSpPr>
                <a:spLocks/>
              </p:cNvSpPr>
              <p:nvPr/>
            </p:nvSpPr>
            <p:spPr bwMode="auto">
              <a:xfrm>
                <a:off x="462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3" name="Rectangle 390"/>
              <p:cNvSpPr>
                <a:spLocks noChangeArrowheads="1"/>
              </p:cNvSpPr>
              <p:nvPr/>
            </p:nvSpPr>
            <p:spPr bwMode="auto">
              <a:xfrm>
                <a:off x="4613" y="280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4" name="Freeform 391"/>
              <p:cNvSpPr>
                <a:spLocks/>
              </p:cNvSpPr>
              <p:nvPr/>
            </p:nvSpPr>
            <p:spPr bwMode="auto">
              <a:xfrm>
                <a:off x="4624" y="28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5" name="Freeform 392"/>
              <p:cNvSpPr>
                <a:spLocks/>
              </p:cNvSpPr>
              <p:nvPr/>
            </p:nvSpPr>
            <p:spPr bwMode="auto">
              <a:xfrm>
                <a:off x="4624" y="2807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6" name="Freeform 393"/>
              <p:cNvSpPr>
                <a:spLocks/>
              </p:cNvSpPr>
              <p:nvPr/>
            </p:nvSpPr>
            <p:spPr bwMode="auto">
              <a:xfrm>
                <a:off x="4624" y="2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7" name="Freeform 394"/>
              <p:cNvSpPr>
                <a:spLocks/>
              </p:cNvSpPr>
              <p:nvPr/>
            </p:nvSpPr>
            <p:spPr bwMode="auto">
              <a:xfrm>
                <a:off x="4606" y="2801"/>
                <a:ext cx="20" cy="5"/>
              </a:xfrm>
              <a:custGeom>
                <a:avLst/>
                <a:gdLst>
                  <a:gd name="T0" fmla="*/ 5 w 25"/>
                  <a:gd name="T1" fmla="*/ 1 h 6"/>
                  <a:gd name="T2" fmla="*/ 2 w 25"/>
                  <a:gd name="T3" fmla="*/ 2 h 6"/>
                  <a:gd name="T4" fmla="*/ 13 w 25"/>
                  <a:gd name="T5" fmla="*/ 2 h 6"/>
                  <a:gd name="T6" fmla="*/ 3 w 25"/>
                  <a:gd name="T7" fmla="*/ 3 h 6"/>
                  <a:gd name="T8" fmla="*/ 10 w 25"/>
                  <a:gd name="T9" fmla="*/ 4 h 6"/>
                  <a:gd name="T10" fmla="*/ 6 w 25"/>
                  <a:gd name="T11" fmla="*/ 4 h 6"/>
                  <a:gd name="T12" fmla="*/ 16 w 25"/>
                  <a:gd name="T13" fmla="*/ 4 h 6"/>
                  <a:gd name="T14" fmla="*/ 5 w 25"/>
                  <a:gd name="T15" fmla="*/ 5 h 6"/>
                  <a:gd name="T16" fmla="*/ 5 w 25"/>
                  <a:gd name="T17" fmla="*/ 5 h 6"/>
                  <a:gd name="T18" fmla="*/ 8 w 25"/>
                  <a:gd name="T19" fmla="*/ 6 h 6"/>
                  <a:gd name="T20" fmla="*/ 14 w 25"/>
                  <a:gd name="T21" fmla="*/ 5 h 6"/>
                  <a:gd name="T22" fmla="*/ 20 w 25"/>
                  <a:gd name="T23" fmla="*/ 4 h 6"/>
                  <a:gd name="T24" fmla="*/ 16 w 25"/>
                  <a:gd name="T25" fmla="*/ 4 h 6"/>
                  <a:gd name="T26" fmla="*/ 20 w 25"/>
                  <a:gd name="T27" fmla="*/ 4 h 6"/>
                  <a:gd name="T28" fmla="*/ 17 w 25"/>
                  <a:gd name="T29" fmla="*/ 4 h 6"/>
                  <a:gd name="T30" fmla="*/ 20 w 25"/>
                  <a:gd name="T31" fmla="*/ 3 h 6"/>
                  <a:gd name="T32" fmla="*/ 17 w 25"/>
                  <a:gd name="T33" fmla="*/ 3 h 6"/>
                  <a:gd name="T34" fmla="*/ 18 w 25"/>
                  <a:gd name="T35" fmla="*/ 3 h 6"/>
                  <a:gd name="T36" fmla="*/ 13 w 25"/>
                  <a:gd name="T37" fmla="*/ 3 h 6"/>
                  <a:gd name="T38" fmla="*/ 18 w 25"/>
                  <a:gd name="T39" fmla="*/ 3 h 6"/>
                  <a:gd name="T40" fmla="*/ 15 w 25"/>
                  <a:gd name="T41" fmla="*/ 3 h 6"/>
                  <a:gd name="T42" fmla="*/ 20 w 25"/>
                  <a:gd name="T43" fmla="*/ 1 h 6"/>
                  <a:gd name="T44" fmla="*/ 17 w 25"/>
                  <a:gd name="T45" fmla="*/ 2 h 6"/>
                  <a:gd name="T46" fmla="*/ 20 w 25"/>
                  <a:gd name="T47" fmla="*/ 2 h 6"/>
                  <a:gd name="T48" fmla="*/ 10 w 25"/>
                  <a:gd name="T49" fmla="*/ 3 h 6"/>
                  <a:gd name="T50" fmla="*/ 18 w 25"/>
                  <a:gd name="T51" fmla="*/ 1 h 6"/>
                  <a:gd name="T52" fmla="*/ 16 w 25"/>
                  <a:gd name="T53" fmla="*/ 1 h 6"/>
                  <a:gd name="T54" fmla="*/ 18 w 25"/>
                  <a:gd name="T55" fmla="*/ 1 h 6"/>
                  <a:gd name="T56" fmla="*/ 14 w 25"/>
                  <a:gd name="T57" fmla="*/ 0 h 6"/>
                  <a:gd name="T58" fmla="*/ 13 w 25"/>
                  <a:gd name="T59" fmla="*/ 1 h 6"/>
                  <a:gd name="T60" fmla="*/ 10 w 25"/>
                  <a:gd name="T61" fmla="*/ 1 h 6"/>
                  <a:gd name="T62" fmla="*/ 12 w 25"/>
                  <a:gd name="T63" fmla="*/ 0 h 6"/>
                  <a:gd name="T64" fmla="*/ 6 w 25"/>
                  <a:gd name="T65" fmla="*/ 0 h 6"/>
                  <a:gd name="T66" fmla="*/ 10 w 25"/>
                  <a:gd name="T67" fmla="*/ 1 h 6"/>
                  <a:gd name="T68" fmla="*/ 5 w 2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6">
                    <a:moveTo>
                      <a:pt x="5" y="1"/>
                    </a:moveTo>
                    <a:cubicBezTo>
                      <a:pt x="0" y="1"/>
                      <a:pt x="3" y="2"/>
                      <a:pt x="2" y="2"/>
                    </a:cubicBezTo>
                    <a:cubicBezTo>
                      <a:pt x="5" y="3"/>
                      <a:pt x="12" y="1"/>
                      <a:pt x="1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4"/>
                      <a:pt x="1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19" y="3"/>
                      <a:pt x="16" y="4"/>
                    </a:cubicBezTo>
                    <a:cubicBezTo>
                      <a:pt x="11" y="4"/>
                      <a:pt x="11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8" y="6"/>
                      <a:pt x="8" y="6"/>
                    </a:cubicBezTo>
                    <a:cubicBezTo>
                      <a:pt x="10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20" y="4"/>
                    </a:cubicBezTo>
                    <a:cubicBezTo>
                      <a:pt x="17" y="4"/>
                      <a:pt x="19" y="4"/>
                      <a:pt x="16" y="4"/>
                    </a:cubicBezTo>
                    <a:cubicBezTo>
                      <a:pt x="19" y="4"/>
                      <a:pt x="17" y="4"/>
                      <a:pt x="20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20" y="3"/>
                      <a:pt x="20" y="3"/>
                    </a:cubicBezTo>
                    <a:cubicBezTo>
                      <a:pt x="19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8" y="3"/>
                      <a:pt x="13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25" y="1"/>
                      <a:pt x="20" y="1"/>
                    </a:cubicBezTo>
                    <a:cubicBezTo>
                      <a:pt x="19" y="2"/>
                      <a:pt x="17" y="2"/>
                      <a:pt x="17" y="2"/>
                    </a:cubicBezTo>
                    <a:cubicBezTo>
                      <a:pt x="14" y="2"/>
                      <a:pt x="19" y="2"/>
                      <a:pt x="20" y="2"/>
                    </a:cubicBezTo>
                    <a:cubicBezTo>
                      <a:pt x="16" y="2"/>
                      <a:pt x="12" y="2"/>
                      <a:pt x="10" y="3"/>
                    </a:cubicBezTo>
                    <a:cubicBezTo>
                      <a:pt x="14" y="2"/>
                      <a:pt x="10" y="2"/>
                      <a:pt x="18" y="1"/>
                    </a:cubicBezTo>
                    <a:cubicBezTo>
                      <a:pt x="19" y="1"/>
                      <a:pt x="14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2" y="1"/>
                      <a:pt x="20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1" y="1"/>
                      <a:pt x="11" y="1"/>
                      <a:pt x="12" y="0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9" y="0"/>
                      <a:pt x="10" y="1"/>
                    </a:cubicBezTo>
                    <a:cubicBezTo>
                      <a:pt x="8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8" name="Freeform 395"/>
              <p:cNvSpPr>
                <a:spLocks/>
              </p:cNvSpPr>
              <p:nvPr/>
            </p:nvSpPr>
            <p:spPr bwMode="auto">
              <a:xfrm>
                <a:off x="4621" y="2803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9" name="Freeform 396"/>
              <p:cNvSpPr>
                <a:spLocks/>
              </p:cNvSpPr>
              <p:nvPr/>
            </p:nvSpPr>
            <p:spPr bwMode="auto">
              <a:xfrm>
                <a:off x="4604" y="2797"/>
                <a:ext cx="23" cy="3"/>
              </a:xfrm>
              <a:custGeom>
                <a:avLst/>
                <a:gdLst>
                  <a:gd name="T0" fmla="*/ 15 w 29"/>
                  <a:gd name="T1" fmla="*/ 4 h 4"/>
                  <a:gd name="T2" fmla="*/ 20 w 29"/>
                  <a:gd name="T3" fmla="*/ 3 h 4"/>
                  <a:gd name="T4" fmla="*/ 10 w 29"/>
                  <a:gd name="T5" fmla="*/ 3 h 4"/>
                  <a:gd name="T6" fmla="*/ 8 w 29"/>
                  <a:gd name="T7" fmla="*/ 3 h 4"/>
                  <a:gd name="T8" fmla="*/ 17 w 29"/>
                  <a:gd name="T9" fmla="*/ 3 h 4"/>
                  <a:gd name="T10" fmla="*/ 19 w 29"/>
                  <a:gd name="T11" fmla="*/ 3 h 4"/>
                  <a:gd name="T12" fmla="*/ 13 w 29"/>
                  <a:gd name="T13" fmla="*/ 3 h 4"/>
                  <a:gd name="T14" fmla="*/ 10 w 29"/>
                  <a:gd name="T15" fmla="*/ 2 h 4"/>
                  <a:gd name="T16" fmla="*/ 12 w 29"/>
                  <a:gd name="T17" fmla="*/ 2 h 4"/>
                  <a:gd name="T18" fmla="*/ 18 w 29"/>
                  <a:gd name="T19" fmla="*/ 2 h 4"/>
                  <a:gd name="T20" fmla="*/ 2 w 29"/>
                  <a:gd name="T21" fmla="*/ 0 h 4"/>
                  <a:gd name="T22" fmla="*/ 3 w 29"/>
                  <a:gd name="T23" fmla="*/ 1 h 4"/>
                  <a:gd name="T24" fmla="*/ 10 w 29"/>
                  <a:gd name="T25" fmla="*/ 1 h 4"/>
                  <a:gd name="T26" fmla="*/ 8 w 29"/>
                  <a:gd name="T27" fmla="*/ 1 h 4"/>
                  <a:gd name="T28" fmla="*/ 5 w 29"/>
                  <a:gd name="T29" fmla="*/ 1 h 4"/>
                  <a:gd name="T30" fmla="*/ 5 w 29"/>
                  <a:gd name="T31" fmla="*/ 4 h 4"/>
                  <a:gd name="T32" fmla="*/ 5 w 29"/>
                  <a:gd name="T33" fmla="*/ 4 h 4"/>
                  <a:gd name="T34" fmla="*/ 9 w 29"/>
                  <a:gd name="T35" fmla="*/ 4 h 4"/>
                  <a:gd name="T36" fmla="*/ 16 w 29"/>
                  <a:gd name="T37" fmla="*/ 4 h 4"/>
                  <a:gd name="T38" fmla="*/ 14 w 29"/>
                  <a:gd name="T39" fmla="*/ 4 h 4"/>
                  <a:gd name="T40" fmla="*/ 21 w 29"/>
                  <a:gd name="T41" fmla="*/ 4 h 4"/>
                  <a:gd name="T42" fmla="*/ 24 w 29"/>
                  <a:gd name="T43" fmla="*/ 4 h 4"/>
                  <a:gd name="T44" fmla="*/ 24 w 29"/>
                  <a:gd name="T45" fmla="*/ 4 h 4"/>
                  <a:gd name="T46" fmla="*/ 15 w 29"/>
                  <a:gd name="T4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">
                    <a:moveTo>
                      <a:pt x="15" y="4"/>
                    </a:moveTo>
                    <a:cubicBezTo>
                      <a:pt x="16" y="3"/>
                      <a:pt x="19" y="4"/>
                      <a:pt x="20" y="3"/>
                    </a:cubicBezTo>
                    <a:cubicBezTo>
                      <a:pt x="17" y="3"/>
                      <a:pt x="14" y="4"/>
                      <a:pt x="10" y="3"/>
                    </a:cubicBezTo>
                    <a:cubicBezTo>
                      <a:pt x="13" y="3"/>
                      <a:pt x="8" y="3"/>
                      <a:pt x="8" y="3"/>
                    </a:cubicBezTo>
                    <a:cubicBezTo>
                      <a:pt x="11" y="3"/>
                      <a:pt x="16" y="3"/>
                      <a:pt x="17" y="3"/>
                    </a:cubicBezTo>
                    <a:cubicBezTo>
                      <a:pt x="16" y="3"/>
                      <a:pt x="18" y="3"/>
                      <a:pt x="19" y="3"/>
                    </a:cubicBezTo>
                    <a:cubicBezTo>
                      <a:pt x="15" y="3"/>
                      <a:pt x="16" y="2"/>
                      <a:pt x="13" y="3"/>
                    </a:cubicBezTo>
                    <a:cubicBezTo>
                      <a:pt x="9" y="2"/>
                      <a:pt x="7" y="2"/>
                      <a:pt x="10" y="2"/>
                    </a:cubicBezTo>
                    <a:cubicBezTo>
                      <a:pt x="12" y="2"/>
                      <a:pt x="11" y="2"/>
                      <a:pt x="12" y="2"/>
                    </a:cubicBezTo>
                    <a:cubicBezTo>
                      <a:pt x="16" y="2"/>
                      <a:pt x="14" y="2"/>
                      <a:pt x="18" y="2"/>
                    </a:cubicBezTo>
                    <a:cubicBezTo>
                      <a:pt x="12" y="2"/>
                      <a:pt x="12" y="0"/>
                      <a:pt x="2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5" y="0"/>
                      <a:pt x="9" y="1"/>
                      <a:pt x="10" y="1"/>
                    </a:cubicBezTo>
                    <a:cubicBezTo>
                      <a:pt x="9" y="1"/>
                      <a:pt x="12" y="1"/>
                      <a:pt x="8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4"/>
                      <a:pt x="14" y="4"/>
                    </a:cubicBezTo>
                    <a:cubicBezTo>
                      <a:pt x="17" y="4"/>
                      <a:pt x="19" y="4"/>
                      <a:pt x="21" y="4"/>
                    </a:cubicBezTo>
                    <a:cubicBezTo>
                      <a:pt x="22" y="4"/>
                      <a:pt x="19" y="4"/>
                      <a:pt x="24" y="4"/>
                    </a:cubicBezTo>
                    <a:cubicBezTo>
                      <a:pt x="29" y="4"/>
                      <a:pt x="19" y="4"/>
                      <a:pt x="24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0" name="Freeform 397"/>
              <p:cNvSpPr>
                <a:spLocks/>
              </p:cNvSpPr>
              <p:nvPr/>
            </p:nvSpPr>
            <p:spPr bwMode="auto">
              <a:xfrm>
                <a:off x="4616" y="280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1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1" name="Freeform 398"/>
              <p:cNvSpPr>
                <a:spLocks/>
              </p:cNvSpPr>
              <p:nvPr/>
            </p:nvSpPr>
            <p:spPr bwMode="auto">
              <a:xfrm>
                <a:off x="4607" y="2800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2" name="Freeform 399"/>
              <p:cNvSpPr>
                <a:spLocks/>
              </p:cNvSpPr>
              <p:nvPr/>
            </p:nvSpPr>
            <p:spPr bwMode="auto">
              <a:xfrm>
                <a:off x="4617" y="2798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3" name="Freeform 400"/>
              <p:cNvSpPr>
                <a:spLocks/>
              </p:cNvSpPr>
              <p:nvPr/>
            </p:nvSpPr>
            <p:spPr bwMode="auto">
              <a:xfrm>
                <a:off x="4604" y="2795"/>
                <a:ext cx="12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3 w 14"/>
                  <a:gd name="T5" fmla="*/ 2 h 2"/>
                  <a:gd name="T6" fmla="*/ 5 w 14"/>
                  <a:gd name="T7" fmla="*/ 1 h 2"/>
                  <a:gd name="T8" fmla="*/ 5 w 14"/>
                  <a:gd name="T9" fmla="*/ 1 h 2"/>
                  <a:gd name="T10" fmla="*/ 0 w 1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1" y="1"/>
                      <a:pt x="4" y="1"/>
                      <a:pt x="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6" y="2"/>
                      <a:pt x="5" y="1"/>
                    </a:cubicBezTo>
                    <a:cubicBezTo>
                      <a:pt x="9" y="2"/>
                      <a:pt x="4" y="1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4" name="Freeform 401"/>
              <p:cNvSpPr>
                <a:spLocks/>
              </p:cNvSpPr>
              <p:nvPr/>
            </p:nvSpPr>
            <p:spPr bwMode="auto">
              <a:xfrm>
                <a:off x="4607" y="2785"/>
                <a:ext cx="18" cy="12"/>
              </a:xfrm>
              <a:custGeom>
                <a:avLst/>
                <a:gdLst>
                  <a:gd name="T0" fmla="*/ 12 w 22"/>
                  <a:gd name="T1" fmla="*/ 12 h 14"/>
                  <a:gd name="T2" fmla="*/ 11 w 22"/>
                  <a:gd name="T3" fmla="*/ 11 h 14"/>
                  <a:gd name="T4" fmla="*/ 13 w 22"/>
                  <a:gd name="T5" fmla="*/ 12 h 14"/>
                  <a:gd name="T6" fmla="*/ 16 w 22"/>
                  <a:gd name="T7" fmla="*/ 12 h 14"/>
                  <a:gd name="T8" fmla="*/ 14 w 22"/>
                  <a:gd name="T9" fmla="*/ 12 h 14"/>
                  <a:gd name="T10" fmla="*/ 12 w 22"/>
                  <a:gd name="T11" fmla="*/ 11 h 14"/>
                  <a:gd name="T12" fmla="*/ 8 w 22"/>
                  <a:gd name="T13" fmla="*/ 10 h 14"/>
                  <a:gd name="T14" fmla="*/ 16 w 22"/>
                  <a:gd name="T15" fmla="*/ 10 h 14"/>
                  <a:gd name="T16" fmla="*/ 5 w 22"/>
                  <a:gd name="T17" fmla="*/ 9 h 14"/>
                  <a:gd name="T18" fmla="*/ 9 w 22"/>
                  <a:gd name="T19" fmla="*/ 8 h 14"/>
                  <a:gd name="T20" fmla="*/ 9 w 22"/>
                  <a:gd name="T21" fmla="*/ 8 h 14"/>
                  <a:gd name="T22" fmla="*/ 10 w 22"/>
                  <a:gd name="T23" fmla="*/ 8 h 14"/>
                  <a:gd name="T24" fmla="*/ 15 w 22"/>
                  <a:gd name="T25" fmla="*/ 9 h 14"/>
                  <a:gd name="T26" fmla="*/ 14 w 22"/>
                  <a:gd name="T27" fmla="*/ 8 h 14"/>
                  <a:gd name="T28" fmla="*/ 17 w 22"/>
                  <a:gd name="T29" fmla="*/ 9 h 14"/>
                  <a:gd name="T30" fmla="*/ 13 w 22"/>
                  <a:gd name="T31" fmla="*/ 6 h 14"/>
                  <a:gd name="T32" fmla="*/ 16 w 22"/>
                  <a:gd name="T33" fmla="*/ 7 h 14"/>
                  <a:gd name="T34" fmla="*/ 7 w 22"/>
                  <a:gd name="T35" fmla="*/ 4 h 14"/>
                  <a:gd name="T36" fmla="*/ 8 w 22"/>
                  <a:gd name="T37" fmla="*/ 4 h 14"/>
                  <a:gd name="T38" fmla="*/ 14 w 22"/>
                  <a:gd name="T39" fmla="*/ 6 h 14"/>
                  <a:gd name="T40" fmla="*/ 12 w 22"/>
                  <a:gd name="T41" fmla="*/ 5 h 14"/>
                  <a:gd name="T42" fmla="*/ 17 w 22"/>
                  <a:gd name="T43" fmla="*/ 6 h 14"/>
                  <a:gd name="T44" fmla="*/ 9 w 22"/>
                  <a:gd name="T45" fmla="*/ 3 h 14"/>
                  <a:gd name="T46" fmla="*/ 11 w 22"/>
                  <a:gd name="T47" fmla="*/ 3 h 14"/>
                  <a:gd name="T48" fmla="*/ 2 w 22"/>
                  <a:gd name="T49" fmla="*/ 0 h 14"/>
                  <a:gd name="T50" fmla="*/ 2 w 22"/>
                  <a:gd name="T51" fmla="*/ 4 h 14"/>
                  <a:gd name="T52" fmla="*/ 7 w 22"/>
                  <a:gd name="T53" fmla="*/ 6 h 14"/>
                  <a:gd name="T54" fmla="*/ 1 w 22"/>
                  <a:gd name="T55" fmla="*/ 4 h 14"/>
                  <a:gd name="T56" fmla="*/ 7 w 22"/>
                  <a:gd name="T57" fmla="*/ 6 h 14"/>
                  <a:gd name="T58" fmla="*/ 2 w 22"/>
                  <a:gd name="T59" fmla="*/ 5 h 14"/>
                  <a:gd name="T60" fmla="*/ 7 w 22"/>
                  <a:gd name="T61" fmla="*/ 6 h 14"/>
                  <a:gd name="T62" fmla="*/ 0 w 22"/>
                  <a:gd name="T63" fmla="*/ 5 h 14"/>
                  <a:gd name="T64" fmla="*/ 2 w 22"/>
                  <a:gd name="T65" fmla="*/ 10 h 14"/>
                  <a:gd name="T66" fmla="*/ 7 w 22"/>
                  <a:gd name="T67" fmla="*/ 11 h 14"/>
                  <a:gd name="T68" fmla="*/ 7 w 22"/>
                  <a:gd name="T69" fmla="*/ 12 h 14"/>
                  <a:gd name="T70" fmla="*/ 10 w 22"/>
                  <a:gd name="T71" fmla="*/ 13 h 14"/>
                  <a:gd name="T72" fmla="*/ 1 w 22"/>
                  <a:gd name="T73" fmla="*/ 12 h 14"/>
                  <a:gd name="T74" fmla="*/ 2 w 22"/>
                  <a:gd name="T75" fmla="*/ 13 h 14"/>
                  <a:gd name="T76" fmla="*/ 4 w 22"/>
                  <a:gd name="T77" fmla="*/ 12 h 14"/>
                  <a:gd name="T78" fmla="*/ 2 w 22"/>
                  <a:gd name="T79" fmla="*/ 13 h 14"/>
                  <a:gd name="T80" fmla="*/ 14 w 22"/>
                  <a:gd name="T81" fmla="*/ 13 h 14"/>
                  <a:gd name="T82" fmla="*/ 18 w 22"/>
                  <a:gd name="T83" fmla="*/ 13 h 14"/>
                  <a:gd name="T84" fmla="*/ 12 w 22"/>
                  <a:gd name="T8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4">
                    <a:moveTo>
                      <a:pt x="12" y="12"/>
                    </a:moveTo>
                    <a:cubicBezTo>
                      <a:pt x="12" y="12"/>
                      <a:pt x="9" y="11"/>
                      <a:pt x="11" y="11"/>
                    </a:cubicBezTo>
                    <a:cubicBezTo>
                      <a:pt x="13" y="12"/>
                      <a:pt x="14" y="12"/>
                      <a:pt x="13" y="12"/>
                    </a:cubicBezTo>
                    <a:cubicBezTo>
                      <a:pt x="19" y="13"/>
                      <a:pt x="13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9" y="11"/>
                      <a:pt x="12" y="11"/>
                    </a:cubicBezTo>
                    <a:cubicBezTo>
                      <a:pt x="11" y="10"/>
                      <a:pt x="11" y="10"/>
                      <a:pt x="8" y="10"/>
                    </a:cubicBezTo>
                    <a:cubicBezTo>
                      <a:pt x="12" y="10"/>
                      <a:pt x="12" y="10"/>
                      <a:pt x="16" y="10"/>
                    </a:cubicBezTo>
                    <a:cubicBezTo>
                      <a:pt x="14" y="10"/>
                      <a:pt x="9" y="9"/>
                      <a:pt x="5" y="9"/>
                    </a:cubicBezTo>
                    <a:cubicBezTo>
                      <a:pt x="11" y="9"/>
                      <a:pt x="4" y="8"/>
                      <a:pt x="9" y="8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5" y="10"/>
                      <a:pt x="8" y="8"/>
                      <a:pt x="10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1" y="7"/>
                      <a:pt x="1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7"/>
                      <a:pt x="15" y="7"/>
                      <a:pt x="13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5"/>
                      <a:pt x="14" y="7"/>
                      <a:pt x="7" y="4"/>
                    </a:cubicBezTo>
                    <a:cubicBezTo>
                      <a:pt x="16" y="7"/>
                      <a:pt x="4" y="3"/>
                      <a:pt x="8" y="4"/>
                    </a:cubicBezTo>
                    <a:cubicBezTo>
                      <a:pt x="12" y="5"/>
                      <a:pt x="10" y="5"/>
                      <a:pt x="14" y="6"/>
                    </a:cubicBezTo>
                    <a:cubicBezTo>
                      <a:pt x="9" y="4"/>
                      <a:pt x="13" y="5"/>
                      <a:pt x="12" y="5"/>
                    </a:cubicBezTo>
                    <a:cubicBezTo>
                      <a:pt x="16" y="6"/>
                      <a:pt x="12" y="4"/>
                      <a:pt x="17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3"/>
                      <a:pt x="4" y="1"/>
                      <a:pt x="2" y="0"/>
                    </a:cubicBezTo>
                    <a:cubicBezTo>
                      <a:pt x="4" y="2"/>
                      <a:pt x="5" y="3"/>
                      <a:pt x="2" y="4"/>
                    </a:cubicBezTo>
                    <a:cubicBezTo>
                      <a:pt x="9" y="5"/>
                      <a:pt x="2" y="4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5"/>
                      <a:pt x="7" y="6"/>
                    </a:cubicBezTo>
                    <a:cubicBezTo>
                      <a:pt x="8" y="6"/>
                      <a:pt x="4" y="5"/>
                      <a:pt x="2" y="5"/>
                    </a:cubicBezTo>
                    <a:cubicBezTo>
                      <a:pt x="1" y="5"/>
                      <a:pt x="4" y="5"/>
                      <a:pt x="7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6" y="9"/>
                      <a:pt x="2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16" y="13"/>
                      <a:pt x="7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4" y="12"/>
                      <a:pt x="1" y="12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8" y="13"/>
                      <a:pt x="5" y="13"/>
                      <a:pt x="2" y="13"/>
                    </a:cubicBezTo>
                    <a:cubicBezTo>
                      <a:pt x="7" y="14"/>
                      <a:pt x="10" y="13"/>
                      <a:pt x="14" y="13"/>
                    </a:cubicBezTo>
                    <a:cubicBezTo>
                      <a:pt x="6" y="12"/>
                      <a:pt x="22" y="14"/>
                      <a:pt x="18" y="13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5" name="Freeform 402"/>
              <p:cNvSpPr>
                <a:spLocks/>
              </p:cNvSpPr>
              <p:nvPr/>
            </p:nvSpPr>
            <p:spPr bwMode="auto">
              <a:xfrm>
                <a:off x="4607" y="279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6" name="Freeform 403"/>
              <p:cNvSpPr>
                <a:spLocks/>
              </p:cNvSpPr>
              <p:nvPr/>
            </p:nvSpPr>
            <p:spPr bwMode="auto">
              <a:xfrm>
                <a:off x="4615" y="27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7" name="Rectangle 404"/>
              <p:cNvSpPr>
                <a:spLocks noChangeArrowheads="1"/>
              </p:cNvSpPr>
              <p:nvPr/>
            </p:nvSpPr>
            <p:spPr bwMode="auto">
              <a:xfrm>
                <a:off x="4608" y="27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8" name="Freeform 405"/>
              <p:cNvSpPr>
                <a:spLocks/>
              </p:cNvSpPr>
              <p:nvPr/>
            </p:nvSpPr>
            <p:spPr bwMode="auto">
              <a:xfrm>
                <a:off x="4616" y="279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64" name="Freeform 407"/>
            <p:cNvSpPr>
              <a:spLocks/>
            </p:cNvSpPr>
            <p:nvPr/>
          </p:nvSpPr>
          <p:spPr bwMode="auto">
            <a:xfrm>
              <a:off x="4618" y="2787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" name="Freeform 408"/>
            <p:cNvSpPr>
              <a:spLocks/>
            </p:cNvSpPr>
            <p:nvPr/>
          </p:nvSpPr>
          <p:spPr bwMode="auto">
            <a:xfrm>
              <a:off x="4622" y="27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" name="Freeform 409"/>
            <p:cNvSpPr>
              <a:spLocks/>
            </p:cNvSpPr>
            <p:nvPr/>
          </p:nvSpPr>
          <p:spPr bwMode="auto">
            <a:xfrm>
              <a:off x="4608" y="2764"/>
              <a:ext cx="20" cy="25"/>
            </a:xfrm>
            <a:custGeom>
              <a:avLst/>
              <a:gdLst>
                <a:gd name="T0" fmla="*/ 16 w 25"/>
                <a:gd name="T1" fmla="*/ 10 h 31"/>
                <a:gd name="T2" fmla="*/ 12 w 25"/>
                <a:gd name="T3" fmla="*/ 5 h 31"/>
                <a:gd name="T4" fmla="*/ 9 w 25"/>
                <a:gd name="T5" fmla="*/ 3 h 31"/>
                <a:gd name="T6" fmla="*/ 11 w 25"/>
                <a:gd name="T7" fmla="*/ 7 h 31"/>
                <a:gd name="T8" fmla="*/ 9 w 25"/>
                <a:gd name="T9" fmla="*/ 9 h 31"/>
                <a:gd name="T10" fmla="*/ 7 w 25"/>
                <a:gd name="T11" fmla="*/ 9 h 31"/>
                <a:gd name="T12" fmla="*/ 11 w 25"/>
                <a:gd name="T13" fmla="*/ 15 h 31"/>
                <a:gd name="T14" fmla="*/ 8 w 25"/>
                <a:gd name="T15" fmla="*/ 14 h 31"/>
                <a:gd name="T16" fmla="*/ 6 w 25"/>
                <a:gd name="T17" fmla="*/ 14 h 31"/>
                <a:gd name="T18" fmla="*/ 15 w 25"/>
                <a:gd name="T19" fmla="*/ 20 h 31"/>
                <a:gd name="T20" fmla="*/ 14 w 25"/>
                <a:gd name="T21" fmla="*/ 21 h 31"/>
                <a:gd name="T22" fmla="*/ 10 w 25"/>
                <a:gd name="T23" fmla="*/ 20 h 31"/>
                <a:gd name="T24" fmla="*/ 10 w 25"/>
                <a:gd name="T25" fmla="*/ 21 h 31"/>
                <a:gd name="T26" fmla="*/ 7 w 25"/>
                <a:gd name="T27" fmla="*/ 21 h 31"/>
                <a:gd name="T28" fmla="*/ 9 w 25"/>
                <a:gd name="T29" fmla="*/ 23 h 31"/>
                <a:gd name="T30" fmla="*/ 12 w 25"/>
                <a:gd name="T31" fmla="*/ 26 h 31"/>
                <a:gd name="T32" fmla="*/ 8 w 25"/>
                <a:gd name="T33" fmla="*/ 24 h 31"/>
                <a:gd name="T34" fmla="*/ 9 w 25"/>
                <a:gd name="T35" fmla="*/ 25 h 31"/>
                <a:gd name="T36" fmla="*/ 7 w 25"/>
                <a:gd name="T37" fmla="*/ 27 h 31"/>
                <a:gd name="T38" fmla="*/ 9 w 25"/>
                <a:gd name="T39" fmla="*/ 27 h 31"/>
                <a:gd name="T40" fmla="*/ 6 w 25"/>
                <a:gd name="T41" fmla="*/ 25 h 31"/>
                <a:gd name="T42" fmla="*/ 17 w 25"/>
                <a:gd name="T43" fmla="*/ 29 h 31"/>
                <a:gd name="T44" fmla="*/ 18 w 25"/>
                <a:gd name="T45" fmla="*/ 29 h 31"/>
                <a:gd name="T46" fmla="*/ 17 w 25"/>
                <a:gd name="T47" fmla="*/ 28 h 31"/>
                <a:gd name="T48" fmla="*/ 19 w 25"/>
                <a:gd name="T49" fmla="*/ 28 h 31"/>
                <a:gd name="T50" fmla="*/ 20 w 25"/>
                <a:gd name="T51" fmla="*/ 27 h 31"/>
                <a:gd name="T52" fmla="*/ 18 w 25"/>
                <a:gd name="T53" fmla="*/ 26 h 31"/>
                <a:gd name="T54" fmla="*/ 19 w 25"/>
                <a:gd name="T55" fmla="*/ 26 h 31"/>
                <a:gd name="T56" fmla="*/ 19 w 25"/>
                <a:gd name="T57" fmla="*/ 26 h 31"/>
                <a:gd name="T58" fmla="*/ 18 w 25"/>
                <a:gd name="T59" fmla="*/ 25 h 31"/>
                <a:gd name="T60" fmla="*/ 16 w 25"/>
                <a:gd name="T61" fmla="*/ 23 h 31"/>
                <a:gd name="T62" fmla="*/ 20 w 25"/>
                <a:gd name="T63" fmla="*/ 25 h 31"/>
                <a:gd name="T64" fmla="*/ 21 w 25"/>
                <a:gd name="T65" fmla="*/ 24 h 31"/>
                <a:gd name="T66" fmla="*/ 17 w 25"/>
                <a:gd name="T67" fmla="*/ 21 h 31"/>
                <a:gd name="T68" fmla="*/ 16 w 25"/>
                <a:gd name="T69" fmla="*/ 19 h 31"/>
                <a:gd name="T70" fmla="*/ 15 w 25"/>
                <a:gd name="T71" fmla="*/ 16 h 31"/>
                <a:gd name="T72" fmla="*/ 16 w 25"/>
                <a:gd name="T73" fmla="*/ 16 h 31"/>
                <a:gd name="T74" fmla="*/ 16 w 25"/>
                <a:gd name="T75" fmla="*/ 14 h 31"/>
                <a:gd name="T76" fmla="*/ 11 w 25"/>
                <a:gd name="T77" fmla="*/ 11 h 31"/>
                <a:gd name="T78" fmla="*/ 19 w 25"/>
                <a:gd name="T7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31">
                  <a:moveTo>
                    <a:pt x="20" y="15"/>
                  </a:moveTo>
                  <a:cubicBezTo>
                    <a:pt x="20" y="14"/>
                    <a:pt x="19" y="13"/>
                    <a:pt x="16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1"/>
                    <a:pt x="15" y="8"/>
                    <a:pt x="12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9"/>
                    <a:pt x="10" y="4"/>
                    <a:pt x="9" y="3"/>
                  </a:cubicBezTo>
                  <a:cubicBezTo>
                    <a:pt x="9" y="4"/>
                    <a:pt x="16" y="11"/>
                    <a:pt x="14" y="9"/>
                  </a:cubicBezTo>
                  <a:cubicBezTo>
                    <a:pt x="14" y="10"/>
                    <a:pt x="12" y="8"/>
                    <a:pt x="11" y="7"/>
                  </a:cubicBezTo>
                  <a:cubicBezTo>
                    <a:pt x="10" y="7"/>
                    <a:pt x="15" y="11"/>
                    <a:pt x="15" y="12"/>
                  </a:cubicBezTo>
                  <a:cubicBezTo>
                    <a:pt x="2" y="0"/>
                    <a:pt x="18" y="16"/>
                    <a:pt x="9" y="9"/>
                  </a:cubicBezTo>
                  <a:cubicBezTo>
                    <a:pt x="10" y="10"/>
                    <a:pt x="9" y="10"/>
                    <a:pt x="11" y="12"/>
                  </a:cubicBezTo>
                  <a:cubicBezTo>
                    <a:pt x="8" y="9"/>
                    <a:pt x="11" y="13"/>
                    <a:pt x="7" y="9"/>
                  </a:cubicBezTo>
                  <a:cubicBezTo>
                    <a:pt x="15" y="16"/>
                    <a:pt x="2" y="8"/>
                    <a:pt x="13" y="16"/>
                  </a:cubicBezTo>
                  <a:cubicBezTo>
                    <a:pt x="9" y="14"/>
                    <a:pt x="13" y="16"/>
                    <a:pt x="1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2"/>
                    <a:pt x="13" y="17"/>
                    <a:pt x="8" y="14"/>
                  </a:cubicBezTo>
                  <a:cubicBezTo>
                    <a:pt x="7" y="14"/>
                    <a:pt x="11" y="16"/>
                    <a:pt x="14" y="18"/>
                  </a:cubicBezTo>
                  <a:cubicBezTo>
                    <a:pt x="12" y="18"/>
                    <a:pt x="11" y="17"/>
                    <a:pt x="6" y="14"/>
                  </a:cubicBezTo>
                  <a:cubicBezTo>
                    <a:pt x="12" y="18"/>
                    <a:pt x="9" y="16"/>
                    <a:pt x="11" y="18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4" y="20"/>
                    <a:pt x="18" y="23"/>
                    <a:pt x="19" y="24"/>
                  </a:cubicBezTo>
                  <a:cubicBezTo>
                    <a:pt x="13" y="21"/>
                    <a:pt x="19" y="23"/>
                    <a:pt x="14" y="21"/>
                  </a:cubicBezTo>
                  <a:cubicBezTo>
                    <a:pt x="12" y="19"/>
                    <a:pt x="12" y="19"/>
                    <a:pt x="8" y="16"/>
                  </a:cubicBezTo>
                  <a:cubicBezTo>
                    <a:pt x="8" y="16"/>
                    <a:pt x="8" y="18"/>
                    <a:pt x="10" y="20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4" y="17"/>
                    <a:pt x="13" y="22"/>
                    <a:pt x="10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21"/>
                    <a:pt x="5" y="19"/>
                    <a:pt x="7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3" y="19"/>
                    <a:pt x="15" y="25"/>
                    <a:pt x="9" y="23"/>
                  </a:cubicBezTo>
                  <a:cubicBezTo>
                    <a:pt x="14" y="26"/>
                    <a:pt x="17" y="27"/>
                    <a:pt x="17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7"/>
                    <a:pt x="7" y="23"/>
                    <a:pt x="5" y="21"/>
                  </a:cubicBezTo>
                  <a:cubicBezTo>
                    <a:pt x="7" y="23"/>
                    <a:pt x="4" y="22"/>
                    <a:pt x="8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13" y="26"/>
                    <a:pt x="9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0" y="24"/>
                    <a:pt x="7" y="27"/>
                  </a:cubicBezTo>
                  <a:cubicBezTo>
                    <a:pt x="9" y="28"/>
                    <a:pt x="15" y="30"/>
                    <a:pt x="17" y="31"/>
                  </a:cubicBezTo>
                  <a:cubicBezTo>
                    <a:pt x="15" y="30"/>
                    <a:pt x="11" y="28"/>
                    <a:pt x="9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0" y="27"/>
                    <a:pt x="9" y="26"/>
                    <a:pt x="6" y="25"/>
                  </a:cubicBezTo>
                  <a:cubicBezTo>
                    <a:pt x="4" y="24"/>
                    <a:pt x="10" y="27"/>
                    <a:pt x="8" y="25"/>
                  </a:cubicBezTo>
                  <a:cubicBezTo>
                    <a:pt x="12" y="27"/>
                    <a:pt x="13" y="28"/>
                    <a:pt x="17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9"/>
                    <a:pt x="16" y="29"/>
                    <a:pt x="18" y="29"/>
                  </a:cubicBezTo>
                  <a:cubicBezTo>
                    <a:pt x="12" y="27"/>
                    <a:pt x="21" y="30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7"/>
                    <a:pt x="15" y="27"/>
                    <a:pt x="14" y="27"/>
                  </a:cubicBezTo>
                  <a:cubicBezTo>
                    <a:pt x="18" y="28"/>
                    <a:pt x="17" y="28"/>
                    <a:pt x="19" y="28"/>
                  </a:cubicBezTo>
                  <a:cubicBezTo>
                    <a:pt x="17" y="27"/>
                    <a:pt x="12" y="25"/>
                    <a:pt x="13" y="25"/>
                  </a:cubicBezTo>
                  <a:cubicBezTo>
                    <a:pt x="18" y="27"/>
                    <a:pt x="15" y="25"/>
                    <a:pt x="20" y="27"/>
                  </a:cubicBezTo>
                  <a:cubicBezTo>
                    <a:pt x="15" y="25"/>
                    <a:pt x="18" y="26"/>
                    <a:pt x="15" y="25"/>
                  </a:cubicBezTo>
                  <a:cubicBezTo>
                    <a:pt x="14" y="24"/>
                    <a:pt x="15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6" y="25"/>
                    <a:pt x="19" y="26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2" y="27"/>
                    <a:pt x="13" y="22"/>
                    <a:pt x="18" y="25"/>
                  </a:cubicBezTo>
                  <a:cubicBezTo>
                    <a:pt x="16" y="23"/>
                    <a:pt x="16" y="23"/>
                    <a:pt x="11" y="20"/>
                  </a:cubicBezTo>
                  <a:cubicBezTo>
                    <a:pt x="13" y="21"/>
                    <a:pt x="17" y="23"/>
                    <a:pt x="16" y="23"/>
                  </a:cubicBezTo>
                  <a:cubicBezTo>
                    <a:pt x="12" y="20"/>
                    <a:pt x="18" y="23"/>
                    <a:pt x="15" y="21"/>
                  </a:cubicBezTo>
                  <a:cubicBezTo>
                    <a:pt x="19" y="24"/>
                    <a:pt x="16" y="22"/>
                    <a:pt x="20" y="25"/>
                  </a:cubicBezTo>
                  <a:cubicBezTo>
                    <a:pt x="22" y="26"/>
                    <a:pt x="17" y="22"/>
                    <a:pt x="18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3"/>
                    <a:pt x="16" y="21"/>
                    <a:pt x="20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3"/>
                    <a:pt x="17" y="19"/>
                    <a:pt x="12" y="15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20" y="20"/>
                    <a:pt x="16" y="16"/>
                  </a:cubicBezTo>
                  <a:cubicBezTo>
                    <a:pt x="15" y="15"/>
                    <a:pt x="19" y="19"/>
                    <a:pt x="20" y="19"/>
                  </a:cubicBezTo>
                  <a:cubicBezTo>
                    <a:pt x="14" y="14"/>
                    <a:pt x="25" y="22"/>
                    <a:pt x="16" y="14"/>
                  </a:cubicBezTo>
                  <a:cubicBezTo>
                    <a:pt x="16" y="14"/>
                    <a:pt x="14" y="13"/>
                    <a:pt x="14" y="13"/>
                  </a:cubicBezTo>
                  <a:cubicBezTo>
                    <a:pt x="13" y="12"/>
                    <a:pt x="11" y="11"/>
                    <a:pt x="11" y="11"/>
                  </a:cubicBezTo>
                  <a:cubicBezTo>
                    <a:pt x="11" y="10"/>
                    <a:pt x="14" y="13"/>
                    <a:pt x="13" y="11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21"/>
                    <a:pt x="12" y="8"/>
                    <a:pt x="20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" name="Freeform 410"/>
            <p:cNvSpPr>
              <a:spLocks/>
            </p:cNvSpPr>
            <p:nvPr/>
          </p:nvSpPr>
          <p:spPr bwMode="auto">
            <a:xfrm>
              <a:off x="4622" y="2780"/>
              <a:ext cx="2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" name="Rectangle 411"/>
            <p:cNvSpPr>
              <a:spLocks noChangeArrowheads="1"/>
            </p:cNvSpPr>
            <p:nvPr/>
          </p:nvSpPr>
          <p:spPr bwMode="auto">
            <a:xfrm>
              <a:off x="4622" y="277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" name="Freeform 412"/>
            <p:cNvSpPr>
              <a:spLocks/>
            </p:cNvSpPr>
            <p:nvPr/>
          </p:nvSpPr>
          <p:spPr bwMode="auto">
            <a:xfrm>
              <a:off x="4623" y="2775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" name="Freeform 413"/>
            <p:cNvSpPr>
              <a:spLocks/>
            </p:cNvSpPr>
            <p:nvPr/>
          </p:nvSpPr>
          <p:spPr bwMode="auto">
            <a:xfrm>
              <a:off x="4622" y="277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" name="Freeform 414"/>
            <p:cNvSpPr>
              <a:spLocks/>
            </p:cNvSpPr>
            <p:nvPr/>
          </p:nvSpPr>
          <p:spPr bwMode="auto">
            <a:xfrm>
              <a:off x="4614" y="2758"/>
              <a:ext cx="13" cy="18"/>
            </a:xfrm>
            <a:custGeom>
              <a:avLst/>
              <a:gdLst>
                <a:gd name="T0" fmla="*/ 14 w 16"/>
                <a:gd name="T1" fmla="*/ 9 h 23"/>
                <a:gd name="T2" fmla="*/ 13 w 16"/>
                <a:gd name="T3" fmla="*/ 5 h 23"/>
                <a:gd name="T4" fmla="*/ 15 w 16"/>
                <a:gd name="T5" fmla="*/ 8 h 23"/>
                <a:gd name="T6" fmla="*/ 12 w 16"/>
                <a:gd name="T7" fmla="*/ 0 h 23"/>
                <a:gd name="T8" fmla="*/ 9 w 16"/>
                <a:gd name="T9" fmla="*/ 8 h 23"/>
                <a:gd name="T10" fmla="*/ 7 w 16"/>
                <a:gd name="T11" fmla="*/ 5 h 23"/>
                <a:gd name="T12" fmla="*/ 9 w 16"/>
                <a:gd name="T13" fmla="*/ 11 h 23"/>
                <a:gd name="T14" fmla="*/ 5 w 16"/>
                <a:gd name="T15" fmla="*/ 6 h 23"/>
                <a:gd name="T16" fmla="*/ 5 w 16"/>
                <a:gd name="T17" fmla="*/ 9 h 23"/>
                <a:gd name="T18" fmla="*/ 7 w 16"/>
                <a:gd name="T19" fmla="*/ 11 h 23"/>
                <a:gd name="T20" fmla="*/ 6 w 16"/>
                <a:gd name="T21" fmla="*/ 10 h 23"/>
                <a:gd name="T22" fmla="*/ 7 w 16"/>
                <a:gd name="T23" fmla="*/ 11 h 23"/>
                <a:gd name="T24" fmla="*/ 6 w 16"/>
                <a:gd name="T25" fmla="*/ 12 h 23"/>
                <a:gd name="T26" fmla="*/ 6 w 16"/>
                <a:gd name="T27" fmla="*/ 11 h 23"/>
                <a:gd name="T28" fmla="*/ 6 w 16"/>
                <a:gd name="T29" fmla="*/ 13 h 23"/>
                <a:gd name="T30" fmla="*/ 4 w 16"/>
                <a:gd name="T31" fmla="*/ 10 h 23"/>
                <a:gd name="T32" fmla="*/ 7 w 16"/>
                <a:gd name="T33" fmla="*/ 15 h 23"/>
                <a:gd name="T34" fmla="*/ 9 w 16"/>
                <a:gd name="T35" fmla="*/ 18 h 23"/>
                <a:gd name="T36" fmla="*/ 8 w 16"/>
                <a:gd name="T37" fmla="*/ 15 h 23"/>
                <a:gd name="T38" fmla="*/ 8 w 16"/>
                <a:gd name="T39" fmla="*/ 15 h 23"/>
                <a:gd name="T40" fmla="*/ 7 w 16"/>
                <a:gd name="T41" fmla="*/ 13 h 23"/>
                <a:gd name="T42" fmla="*/ 11 w 16"/>
                <a:gd name="T43" fmla="*/ 18 h 23"/>
                <a:gd name="T44" fmla="*/ 14 w 16"/>
                <a:gd name="T45" fmla="*/ 20 h 23"/>
                <a:gd name="T46" fmla="*/ 14 w 16"/>
                <a:gd name="T47" fmla="*/ 20 h 23"/>
                <a:gd name="T48" fmla="*/ 13 w 16"/>
                <a:gd name="T49" fmla="*/ 18 h 23"/>
                <a:gd name="T50" fmla="*/ 11 w 16"/>
                <a:gd name="T51" fmla="*/ 16 h 23"/>
                <a:gd name="T52" fmla="*/ 7 w 16"/>
                <a:gd name="T53" fmla="*/ 11 h 23"/>
                <a:gd name="T54" fmla="*/ 8 w 16"/>
                <a:gd name="T55" fmla="*/ 11 h 23"/>
                <a:gd name="T56" fmla="*/ 11 w 16"/>
                <a:gd name="T57" fmla="*/ 15 h 23"/>
                <a:gd name="T58" fmla="*/ 10 w 16"/>
                <a:gd name="T59" fmla="*/ 13 h 23"/>
                <a:gd name="T60" fmla="*/ 14 w 16"/>
                <a:gd name="T61" fmla="*/ 18 h 23"/>
                <a:gd name="T62" fmla="*/ 10 w 16"/>
                <a:gd name="T63" fmla="*/ 13 h 23"/>
                <a:gd name="T64" fmla="*/ 12 w 16"/>
                <a:gd name="T65" fmla="*/ 11 h 23"/>
                <a:gd name="T66" fmla="*/ 13 w 16"/>
                <a:gd name="T67" fmla="*/ 14 h 23"/>
                <a:gd name="T68" fmla="*/ 11 w 16"/>
                <a:gd name="T69" fmla="*/ 10 h 23"/>
                <a:gd name="T70" fmla="*/ 14 w 16"/>
                <a:gd name="T71" fmla="*/ 11 h 23"/>
                <a:gd name="T72" fmla="*/ 12 w 16"/>
                <a:gd name="T73" fmla="*/ 9 h 23"/>
                <a:gd name="T74" fmla="*/ 14 w 16"/>
                <a:gd name="T75" fmla="*/ 9 h 23"/>
                <a:gd name="T76" fmla="*/ 14 w 16"/>
                <a:gd name="T77" fmla="*/ 9 h 23"/>
                <a:gd name="T78" fmla="*/ 11 w 16"/>
                <a:gd name="T79" fmla="*/ 3 h 23"/>
                <a:gd name="T80" fmla="*/ 14 w 16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4" y="7"/>
                    <a:pt x="13" y="4"/>
                    <a:pt x="15" y="8"/>
                  </a:cubicBezTo>
                  <a:cubicBezTo>
                    <a:pt x="12" y="3"/>
                    <a:pt x="16" y="7"/>
                    <a:pt x="12" y="0"/>
                  </a:cubicBezTo>
                  <a:cubicBezTo>
                    <a:pt x="11" y="3"/>
                    <a:pt x="6" y="1"/>
                    <a:pt x="9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1"/>
                    <a:pt x="2" y="0"/>
                    <a:pt x="9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10" y="14"/>
                    <a:pt x="5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3"/>
                    <a:pt x="8" y="13"/>
                    <a:pt x="6" y="12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9"/>
                    <a:pt x="7" y="13"/>
                    <a:pt x="6" y="13"/>
                  </a:cubicBezTo>
                  <a:cubicBezTo>
                    <a:pt x="5" y="11"/>
                    <a:pt x="5" y="10"/>
                    <a:pt x="4" y="10"/>
                  </a:cubicBezTo>
                  <a:cubicBezTo>
                    <a:pt x="5" y="12"/>
                    <a:pt x="0" y="8"/>
                    <a:pt x="7" y="15"/>
                  </a:cubicBezTo>
                  <a:cubicBezTo>
                    <a:pt x="8" y="16"/>
                    <a:pt x="9" y="17"/>
                    <a:pt x="9" y="18"/>
                  </a:cubicBezTo>
                  <a:cubicBezTo>
                    <a:pt x="12" y="20"/>
                    <a:pt x="9" y="17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8"/>
                    <a:pt x="9" y="16"/>
                    <a:pt x="7" y="13"/>
                  </a:cubicBezTo>
                  <a:cubicBezTo>
                    <a:pt x="10" y="16"/>
                    <a:pt x="9" y="16"/>
                    <a:pt x="11" y="18"/>
                  </a:cubicBezTo>
                  <a:cubicBezTo>
                    <a:pt x="16" y="23"/>
                    <a:pt x="8" y="13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8" y="12"/>
                    <a:pt x="7" y="11"/>
                  </a:cubicBezTo>
                  <a:cubicBezTo>
                    <a:pt x="10" y="14"/>
                    <a:pt x="6" y="9"/>
                    <a:pt x="8" y="11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6"/>
                    <a:pt x="14" y="18"/>
                  </a:cubicBezTo>
                  <a:cubicBezTo>
                    <a:pt x="12" y="15"/>
                    <a:pt x="12" y="16"/>
                    <a:pt x="10" y="13"/>
                  </a:cubicBezTo>
                  <a:cubicBezTo>
                    <a:pt x="13" y="16"/>
                    <a:pt x="13" y="14"/>
                    <a:pt x="12" y="11"/>
                  </a:cubicBezTo>
                  <a:cubicBezTo>
                    <a:pt x="12" y="12"/>
                    <a:pt x="14" y="14"/>
                    <a:pt x="13" y="14"/>
                  </a:cubicBezTo>
                  <a:cubicBezTo>
                    <a:pt x="14" y="15"/>
                    <a:pt x="13" y="13"/>
                    <a:pt x="11" y="10"/>
                  </a:cubicBezTo>
                  <a:cubicBezTo>
                    <a:pt x="10" y="8"/>
                    <a:pt x="12" y="9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5"/>
                    <a:pt x="15" y="12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0" y="2"/>
                    <a:pt x="11" y="3"/>
                  </a:cubicBezTo>
                  <a:cubicBezTo>
                    <a:pt x="13" y="6"/>
                    <a:pt x="13" y="6"/>
                    <a:pt x="14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2" name="Freeform 415"/>
            <p:cNvSpPr>
              <a:spLocks/>
            </p:cNvSpPr>
            <p:nvPr/>
          </p:nvSpPr>
          <p:spPr bwMode="auto">
            <a:xfrm>
              <a:off x="4623" y="2757"/>
              <a:ext cx="3" cy="6"/>
            </a:xfrm>
            <a:custGeom>
              <a:avLst/>
              <a:gdLst>
                <a:gd name="T0" fmla="*/ 2 w 4"/>
                <a:gd name="T1" fmla="*/ 3 h 7"/>
                <a:gd name="T2" fmla="*/ 4 w 4"/>
                <a:gd name="T3" fmla="*/ 7 h 7"/>
                <a:gd name="T4" fmla="*/ 1 w 4"/>
                <a:gd name="T5" fmla="*/ 0 h 7"/>
                <a:gd name="T6" fmla="*/ 1 w 4"/>
                <a:gd name="T7" fmla="*/ 2 h 7"/>
                <a:gd name="T8" fmla="*/ 2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2" y="3"/>
                    <a:pt x="1" y="0"/>
                  </a:cubicBezTo>
                  <a:cubicBezTo>
                    <a:pt x="1" y="1"/>
                    <a:pt x="0" y="0"/>
                    <a:pt x="1" y="2"/>
                  </a:cubicBezTo>
                  <a:cubicBezTo>
                    <a:pt x="2" y="2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3" name="Freeform 416"/>
            <p:cNvSpPr>
              <a:spLocks/>
            </p:cNvSpPr>
            <p:nvPr/>
          </p:nvSpPr>
          <p:spPr bwMode="auto">
            <a:xfrm>
              <a:off x="4623" y="2749"/>
              <a:ext cx="8" cy="16"/>
            </a:xfrm>
            <a:custGeom>
              <a:avLst/>
              <a:gdLst>
                <a:gd name="T0" fmla="*/ 6 w 10"/>
                <a:gd name="T1" fmla="*/ 10 h 20"/>
                <a:gd name="T2" fmla="*/ 5 w 10"/>
                <a:gd name="T3" fmla="*/ 7 h 20"/>
                <a:gd name="T4" fmla="*/ 2 w 10"/>
                <a:gd name="T5" fmla="*/ 7 h 20"/>
                <a:gd name="T6" fmla="*/ 4 w 10"/>
                <a:gd name="T7" fmla="*/ 13 h 20"/>
                <a:gd name="T8" fmla="*/ 2 w 10"/>
                <a:gd name="T9" fmla="*/ 10 h 20"/>
                <a:gd name="T10" fmla="*/ 4 w 10"/>
                <a:gd name="T11" fmla="*/ 14 h 20"/>
                <a:gd name="T12" fmla="*/ 3 w 10"/>
                <a:gd name="T13" fmla="*/ 12 h 20"/>
                <a:gd name="T14" fmla="*/ 4 w 10"/>
                <a:gd name="T15" fmla="*/ 15 h 20"/>
                <a:gd name="T16" fmla="*/ 4 w 10"/>
                <a:gd name="T17" fmla="*/ 14 h 20"/>
                <a:gd name="T18" fmla="*/ 5 w 10"/>
                <a:gd name="T19" fmla="*/ 16 h 20"/>
                <a:gd name="T20" fmla="*/ 4 w 10"/>
                <a:gd name="T21" fmla="*/ 10 h 20"/>
                <a:gd name="T22" fmla="*/ 6 w 10"/>
                <a:gd name="T23" fmla="*/ 16 h 20"/>
                <a:gd name="T24" fmla="*/ 8 w 10"/>
                <a:gd name="T25" fmla="*/ 17 h 20"/>
                <a:gd name="T26" fmla="*/ 7 w 10"/>
                <a:gd name="T27" fmla="*/ 15 h 20"/>
                <a:gd name="T28" fmla="*/ 5 w 10"/>
                <a:gd name="T29" fmla="*/ 11 h 20"/>
                <a:gd name="T30" fmla="*/ 8 w 10"/>
                <a:gd name="T31" fmla="*/ 17 h 20"/>
                <a:gd name="T32" fmla="*/ 9 w 10"/>
                <a:gd name="T33" fmla="*/ 13 h 20"/>
                <a:gd name="T34" fmla="*/ 7 w 10"/>
                <a:gd name="T35" fmla="*/ 6 h 20"/>
                <a:gd name="T36" fmla="*/ 9 w 10"/>
                <a:gd name="T37" fmla="*/ 11 h 20"/>
                <a:gd name="T38" fmla="*/ 9 w 10"/>
                <a:gd name="T39" fmla="*/ 12 h 20"/>
                <a:gd name="T40" fmla="*/ 7 w 10"/>
                <a:gd name="T41" fmla="*/ 3 h 20"/>
                <a:gd name="T42" fmla="*/ 6 w 10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0">
                  <a:moveTo>
                    <a:pt x="6" y="10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10"/>
                    <a:pt x="2" y="7"/>
                  </a:cubicBezTo>
                  <a:cubicBezTo>
                    <a:pt x="1" y="6"/>
                    <a:pt x="4" y="12"/>
                    <a:pt x="4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0" y="8"/>
                    <a:pt x="4" y="14"/>
                  </a:cubicBezTo>
                  <a:cubicBezTo>
                    <a:pt x="4" y="15"/>
                    <a:pt x="2" y="11"/>
                    <a:pt x="3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20"/>
                    <a:pt x="2" y="8"/>
                    <a:pt x="4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6" y="14"/>
                    <a:pt x="8" y="17"/>
                  </a:cubicBezTo>
                  <a:cubicBezTo>
                    <a:pt x="8" y="17"/>
                    <a:pt x="7" y="14"/>
                    <a:pt x="7" y="15"/>
                  </a:cubicBezTo>
                  <a:cubicBezTo>
                    <a:pt x="7" y="15"/>
                    <a:pt x="6" y="13"/>
                    <a:pt x="5" y="11"/>
                  </a:cubicBezTo>
                  <a:cubicBezTo>
                    <a:pt x="4" y="7"/>
                    <a:pt x="7" y="15"/>
                    <a:pt x="8" y="17"/>
                  </a:cubicBezTo>
                  <a:cubicBezTo>
                    <a:pt x="7" y="13"/>
                    <a:pt x="7" y="9"/>
                    <a:pt x="9" y="13"/>
                  </a:cubicBezTo>
                  <a:cubicBezTo>
                    <a:pt x="7" y="10"/>
                    <a:pt x="7" y="6"/>
                    <a:pt x="7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10" y="13"/>
                    <a:pt x="9" y="12"/>
                  </a:cubicBezTo>
                  <a:cubicBezTo>
                    <a:pt x="8" y="9"/>
                    <a:pt x="7" y="5"/>
                    <a:pt x="7" y="3"/>
                  </a:cubicBezTo>
                  <a:cubicBezTo>
                    <a:pt x="5" y="0"/>
                    <a:pt x="7" y="11"/>
                    <a:pt x="6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4" name="Freeform 417"/>
            <p:cNvSpPr>
              <a:spLocks/>
            </p:cNvSpPr>
            <p:nvPr/>
          </p:nvSpPr>
          <p:spPr bwMode="auto">
            <a:xfrm>
              <a:off x="4627" y="275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5" name="Freeform 418"/>
            <p:cNvSpPr>
              <a:spLocks/>
            </p:cNvSpPr>
            <p:nvPr/>
          </p:nvSpPr>
          <p:spPr bwMode="auto">
            <a:xfrm>
              <a:off x="5094" y="3131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6" name="Freeform 419"/>
            <p:cNvSpPr>
              <a:spLocks/>
            </p:cNvSpPr>
            <p:nvPr/>
          </p:nvSpPr>
          <p:spPr bwMode="auto">
            <a:xfrm>
              <a:off x="5094" y="3130"/>
              <a:ext cx="8" cy="11"/>
            </a:xfrm>
            <a:custGeom>
              <a:avLst/>
              <a:gdLst>
                <a:gd name="T0" fmla="*/ 9 w 9"/>
                <a:gd name="T1" fmla="*/ 14 h 14"/>
                <a:gd name="T2" fmla="*/ 8 w 9"/>
                <a:gd name="T3" fmla="*/ 12 h 14"/>
                <a:gd name="T4" fmla="*/ 0 w 9"/>
                <a:gd name="T5" fmla="*/ 0 h 14"/>
                <a:gd name="T6" fmla="*/ 4 w 9"/>
                <a:gd name="T7" fmla="*/ 8 h 14"/>
                <a:gd name="T8" fmla="*/ 3 w 9"/>
                <a:gd name="T9" fmla="*/ 5 h 14"/>
                <a:gd name="T10" fmla="*/ 6 w 9"/>
                <a:gd name="T11" fmla="*/ 11 h 14"/>
                <a:gd name="T12" fmla="*/ 6 w 9"/>
                <a:gd name="T13" fmla="*/ 10 h 14"/>
                <a:gd name="T14" fmla="*/ 9 w 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3"/>
                    <a:pt x="4" y="6"/>
                    <a:pt x="0" y="0"/>
                  </a:cubicBezTo>
                  <a:cubicBezTo>
                    <a:pt x="1" y="1"/>
                    <a:pt x="2" y="5"/>
                    <a:pt x="4" y="8"/>
                  </a:cubicBezTo>
                  <a:cubicBezTo>
                    <a:pt x="4" y="8"/>
                    <a:pt x="2" y="4"/>
                    <a:pt x="3" y="5"/>
                  </a:cubicBezTo>
                  <a:cubicBezTo>
                    <a:pt x="5" y="8"/>
                    <a:pt x="4" y="7"/>
                    <a:pt x="6" y="11"/>
                  </a:cubicBezTo>
                  <a:cubicBezTo>
                    <a:pt x="8" y="13"/>
                    <a:pt x="5" y="9"/>
                    <a:pt x="6" y="10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7" name="Freeform 420"/>
            <p:cNvSpPr>
              <a:spLocks/>
            </p:cNvSpPr>
            <p:nvPr/>
          </p:nvSpPr>
          <p:spPr bwMode="auto">
            <a:xfrm>
              <a:off x="5098" y="3134"/>
              <a:ext cx="1" cy="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8" name="Freeform 421"/>
            <p:cNvSpPr>
              <a:spLocks/>
            </p:cNvSpPr>
            <p:nvPr/>
          </p:nvSpPr>
          <p:spPr bwMode="auto">
            <a:xfrm>
              <a:off x="5096" y="3131"/>
              <a:ext cx="3" cy="5"/>
            </a:xfrm>
            <a:custGeom>
              <a:avLst/>
              <a:gdLst>
                <a:gd name="T0" fmla="*/ 1 w 4"/>
                <a:gd name="T1" fmla="*/ 3 h 6"/>
                <a:gd name="T2" fmla="*/ 4 w 4"/>
                <a:gd name="T3" fmla="*/ 6 h 6"/>
                <a:gd name="T4" fmla="*/ 0 w 4"/>
                <a:gd name="T5" fmla="*/ 0 h 6"/>
                <a:gd name="T6" fmla="*/ 1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3"/>
                  </a:moveTo>
                  <a:cubicBezTo>
                    <a:pt x="2" y="3"/>
                    <a:pt x="3" y="6"/>
                    <a:pt x="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9" name="Freeform 422"/>
            <p:cNvSpPr>
              <a:spLocks/>
            </p:cNvSpPr>
            <p:nvPr/>
          </p:nvSpPr>
          <p:spPr bwMode="auto">
            <a:xfrm>
              <a:off x="5097" y="313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0" name="Freeform 423"/>
            <p:cNvSpPr>
              <a:spLocks/>
            </p:cNvSpPr>
            <p:nvPr/>
          </p:nvSpPr>
          <p:spPr bwMode="auto">
            <a:xfrm>
              <a:off x="5097" y="3131"/>
              <a:ext cx="5" cy="8"/>
            </a:xfrm>
            <a:custGeom>
              <a:avLst/>
              <a:gdLst>
                <a:gd name="T0" fmla="*/ 1 w 6"/>
                <a:gd name="T1" fmla="*/ 1 h 10"/>
                <a:gd name="T2" fmla="*/ 1 w 6"/>
                <a:gd name="T3" fmla="*/ 2 h 10"/>
                <a:gd name="T4" fmla="*/ 1 w 6"/>
                <a:gd name="T5" fmla="*/ 2 h 10"/>
                <a:gd name="T6" fmla="*/ 4 w 6"/>
                <a:gd name="T7" fmla="*/ 7 h 10"/>
                <a:gd name="T8" fmla="*/ 3 w 6"/>
                <a:gd name="T9" fmla="*/ 7 h 10"/>
                <a:gd name="T10" fmla="*/ 6 w 6"/>
                <a:gd name="T11" fmla="*/ 10 h 10"/>
                <a:gd name="T12" fmla="*/ 1 w 6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1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5" y="8"/>
                    <a:pt x="4" y="7"/>
                  </a:cubicBezTo>
                  <a:cubicBezTo>
                    <a:pt x="4" y="8"/>
                    <a:pt x="2" y="4"/>
                    <a:pt x="3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1" name="Freeform 424"/>
            <p:cNvSpPr>
              <a:spLocks/>
            </p:cNvSpPr>
            <p:nvPr/>
          </p:nvSpPr>
          <p:spPr bwMode="auto">
            <a:xfrm>
              <a:off x="5098" y="313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2" name="Freeform 425"/>
            <p:cNvSpPr>
              <a:spLocks/>
            </p:cNvSpPr>
            <p:nvPr/>
          </p:nvSpPr>
          <p:spPr bwMode="auto">
            <a:xfrm>
              <a:off x="5098" y="313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3" name="Freeform 426"/>
            <p:cNvSpPr>
              <a:spLocks/>
            </p:cNvSpPr>
            <p:nvPr/>
          </p:nvSpPr>
          <p:spPr bwMode="auto">
            <a:xfrm>
              <a:off x="5098" y="3131"/>
              <a:ext cx="5" cy="9"/>
            </a:xfrm>
            <a:custGeom>
              <a:avLst/>
              <a:gdLst>
                <a:gd name="T0" fmla="*/ 1 w 7"/>
                <a:gd name="T1" fmla="*/ 1 h 11"/>
                <a:gd name="T2" fmla="*/ 2 w 7"/>
                <a:gd name="T3" fmla="*/ 5 h 11"/>
                <a:gd name="T4" fmla="*/ 7 w 7"/>
                <a:gd name="T5" fmla="*/ 11 h 11"/>
                <a:gd name="T6" fmla="*/ 6 w 7"/>
                <a:gd name="T7" fmla="*/ 9 h 11"/>
                <a:gd name="T8" fmla="*/ 1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1"/>
                  </a:moveTo>
                  <a:cubicBezTo>
                    <a:pt x="4" y="6"/>
                    <a:pt x="0" y="0"/>
                    <a:pt x="2" y="5"/>
                  </a:cubicBezTo>
                  <a:cubicBezTo>
                    <a:pt x="3" y="4"/>
                    <a:pt x="5" y="8"/>
                    <a:pt x="7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7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4" name="Freeform 427"/>
            <p:cNvSpPr>
              <a:spLocks/>
            </p:cNvSpPr>
            <p:nvPr/>
          </p:nvSpPr>
          <p:spPr bwMode="auto">
            <a:xfrm>
              <a:off x="5105" y="314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5" name="Freeform 428"/>
            <p:cNvSpPr>
              <a:spLocks/>
            </p:cNvSpPr>
            <p:nvPr/>
          </p:nvSpPr>
          <p:spPr bwMode="auto">
            <a:xfrm>
              <a:off x="5100" y="3133"/>
              <a:ext cx="8" cy="12"/>
            </a:xfrm>
            <a:custGeom>
              <a:avLst/>
              <a:gdLst>
                <a:gd name="T0" fmla="*/ 2 w 10"/>
                <a:gd name="T1" fmla="*/ 1 h 14"/>
                <a:gd name="T2" fmla="*/ 5 w 10"/>
                <a:gd name="T3" fmla="*/ 7 h 14"/>
                <a:gd name="T4" fmla="*/ 3 w 10"/>
                <a:gd name="T5" fmla="*/ 3 h 14"/>
                <a:gd name="T6" fmla="*/ 4 w 10"/>
                <a:gd name="T7" fmla="*/ 5 h 14"/>
                <a:gd name="T8" fmla="*/ 1 w 10"/>
                <a:gd name="T9" fmla="*/ 0 h 14"/>
                <a:gd name="T10" fmla="*/ 3 w 10"/>
                <a:gd name="T11" fmla="*/ 5 h 14"/>
                <a:gd name="T12" fmla="*/ 1 w 10"/>
                <a:gd name="T13" fmla="*/ 2 h 14"/>
                <a:gd name="T14" fmla="*/ 4 w 10"/>
                <a:gd name="T15" fmla="*/ 7 h 14"/>
                <a:gd name="T16" fmla="*/ 4 w 10"/>
                <a:gd name="T17" fmla="*/ 7 h 14"/>
                <a:gd name="T18" fmla="*/ 6 w 10"/>
                <a:gd name="T19" fmla="*/ 10 h 14"/>
                <a:gd name="T20" fmla="*/ 10 w 10"/>
                <a:gd name="T21" fmla="*/ 13 h 14"/>
                <a:gd name="T22" fmla="*/ 2 w 10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2" y="1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2" y="2"/>
                    <a:pt x="4" y="6"/>
                    <a:pt x="4" y="5"/>
                  </a:cubicBezTo>
                  <a:cubicBezTo>
                    <a:pt x="0" y="0"/>
                    <a:pt x="4" y="5"/>
                    <a:pt x="1" y="0"/>
                  </a:cubicBezTo>
                  <a:cubicBezTo>
                    <a:pt x="1" y="0"/>
                    <a:pt x="1" y="1"/>
                    <a:pt x="3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9"/>
                    <a:pt x="2" y="3"/>
                    <a:pt x="4" y="7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9"/>
                    <a:pt x="10" y="14"/>
                    <a:pt x="10" y="13"/>
                  </a:cubicBezTo>
                  <a:cubicBezTo>
                    <a:pt x="10" y="13"/>
                    <a:pt x="4" y="4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6" name="Freeform 429"/>
            <p:cNvSpPr>
              <a:spLocks/>
            </p:cNvSpPr>
            <p:nvPr/>
          </p:nvSpPr>
          <p:spPr bwMode="auto">
            <a:xfrm>
              <a:off x="5105" y="3138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7" name="Freeform 430"/>
            <p:cNvSpPr>
              <a:spLocks/>
            </p:cNvSpPr>
            <p:nvPr/>
          </p:nvSpPr>
          <p:spPr bwMode="auto">
            <a:xfrm>
              <a:off x="5102" y="3131"/>
              <a:ext cx="8" cy="14"/>
            </a:xfrm>
            <a:custGeom>
              <a:avLst/>
              <a:gdLst>
                <a:gd name="T0" fmla="*/ 0 w 10"/>
                <a:gd name="T1" fmla="*/ 1 h 16"/>
                <a:gd name="T2" fmla="*/ 2 w 10"/>
                <a:gd name="T3" fmla="*/ 5 h 16"/>
                <a:gd name="T4" fmla="*/ 1 w 10"/>
                <a:gd name="T5" fmla="*/ 2 h 16"/>
                <a:gd name="T6" fmla="*/ 3 w 10"/>
                <a:gd name="T7" fmla="*/ 7 h 16"/>
                <a:gd name="T8" fmla="*/ 2 w 10"/>
                <a:gd name="T9" fmla="*/ 4 h 16"/>
                <a:gd name="T10" fmla="*/ 7 w 10"/>
                <a:gd name="T11" fmla="*/ 12 h 16"/>
                <a:gd name="T12" fmla="*/ 6 w 10"/>
                <a:gd name="T13" fmla="*/ 10 h 16"/>
                <a:gd name="T14" fmla="*/ 6 w 10"/>
                <a:gd name="T15" fmla="*/ 9 h 16"/>
                <a:gd name="T16" fmla="*/ 5 w 10"/>
                <a:gd name="T17" fmla="*/ 7 h 16"/>
                <a:gd name="T18" fmla="*/ 4 w 10"/>
                <a:gd name="T19" fmla="*/ 5 h 16"/>
                <a:gd name="T20" fmla="*/ 0 w 10"/>
                <a:gd name="T2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3"/>
                    <a:pt x="1" y="2"/>
                  </a:cubicBezTo>
                  <a:cubicBezTo>
                    <a:pt x="1" y="4"/>
                    <a:pt x="3" y="6"/>
                    <a:pt x="3" y="7"/>
                  </a:cubicBezTo>
                  <a:cubicBezTo>
                    <a:pt x="7" y="12"/>
                    <a:pt x="3" y="5"/>
                    <a:pt x="2" y="4"/>
                  </a:cubicBezTo>
                  <a:cubicBezTo>
                    <a:pt x="4" y="6"/>
                    <a:pt x="4" y="7"/>
                    <a:pt x="7" y="12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8" name="Freeform 431"/>
            <p:cNvSpPr>
              <a:spLocks/>
            </p:cNvSpPr>
            <p:nvPr/>
          </p:nvSpPr>
          <p:spPr bwMode="auto">
            <a:xfrm>
              <a:off x="5101" y="313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9" name="Freeform 432"/>
            <p:cNvSpPr>
              <a:spLocks/>
            </p:cNvSpPr>
            <p:nvPr/>
          </p:nvSpPr>
          <p:spPr bwMode="auto">
            <a:xfrm>
              <a:off x="5107" y="31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0" name="Freeform 433"/>
            <p:cNvSpPr>
              <a:spLocks/>
            </p:cNvSpPr>
            <p:nvPr/>
          </p:nvSpPr>
          <p:spPr bwMode="auto">
            <a:xfrm>
              <a:off x="5103" y="3132"/>
              <a:ext cx="1" cy="2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1" name="Freeform 434"/>
            <p:cNvSpPr>
              <a:spLocks/>
            </p:cNvSpPr>
            <p:nvPr/>
          </p:nvSpPr>
          <p:spPr bwMode="auto">
            <a:xfrm>
              <a:off x="5102" y="3125"/>
              <a:ext cx="14" cy="16"/>
            </a:xfrm>
            <a:custGeom>
              <a:avLst/>
              <a:gdLst>
                <a:gd name="T0" fmla="*/ 17 w 18"/>
                <a:gd name="T1" fmla="*/ 11 h 20"/>
                <a:gd name="T2" fmla="*/ 15 w 18"/>
                <a:gd name="T3" fmla="*/ 9 h 20"/>
                <a:gd name="T4" fmla="*/ 12 w 18"/>
                <a:gd name="T5" fmla="*/ 5 h 20"/>
                <a:gd name="T6" fmla="*/ 8 w 18"/>
                <a:gd name="T7" fmla="*/ 0 h 20"/>
                <a:gd name="T8" fmla="*/ 9 w 18"/>
                <a:gd name="T9" fmla="*/ 3 h 20"/>
                <a:gd name="T10" fmla="*/ 7 w 18"/>
                <a:gd name="T11" fmla="*/ 0 h 20"/>
                <a:gd name="T12" fmla="*/ 7 w 18"/>
                <a:gd name="T13" fmla="*/ 3 h 20"/>
                <a:gd name="T14" fmla="*/ 7 w 18"/>
                <a:gd name="T15" fmla="*/ 5 h 20"/>
                <a:gd name="T16" fmla="*/ 3 w 18"/>
                <a:gd name="T17" fmla="*/ 6 h 20"/>
                <a:gd name="T18" fmla="*/ 6 w 18"/>
                <a:gd name="T19" fmla="*/ 12 h 20"/>
                <a:gd name="T20" fmla="*/ 4 w 18"/>
                <a:gd name="T21" fmla="*/ 8 h 20"/>
                <a:gd name="T22" fmla="*/ 4 w 18"/>
                <a:gd name="T23" fmla="*/ 8 h 20"/>
                <a:gd name="T24" fmla="*/ 2 w 18"/>
                <a:gd name="T25" fmla="*/ 8 h 20"/>
                <a:gd name="T26" fmla="*/ 6 w 18"/>
                <a:gd name="T27" fmla="*/ 14 h 20"/>
                <a:gd name="T28" fmla="*/ 1 w 18"/>
                <a:gd name="T29" fmla="*/ 8 h 20"/>
                <a:gd name="T30" fmla="*/ 4 w 18"/>
                <a:gd name="T31" fmla="*/ 12 h 20"/>
                <a:gd name="T32" fmla="*/ 7 w 18"/>
                <a:gd name="T33" fmla="*/ 16 h 20"/>
                <a:gd name="T34" fmla="*/ 8 w 18"/>
                <a:gd name="T35" fmla="*/ 19 h 20"/>
                <a:gd name="T36" fmla="*/ 6 w 18"/>
                <a:gd name="T37" fmla="*/ 10 h 20"/>
                <a:gd name="T38" fmla="*/ 8 w 18"/>
                <a:gd name="T39" fmla="*/ 13 h 20"/>
                <a:gd name="T40" fmla="*/ 12 w 18"/>
                <a:gd name="T41" fmla="*/ 15 h 20"/>
                <a:gd name="T42" fmla="*/ 8 w 18"/>
                <a:gd name="T43" fmla="*/ 9 h 20"/>
                <a:gd name="T44" fmla="*/ 10 w 18"/>
                <a:gd name="T45" fmla="*/ 11 h 20"/>
                <a:gd name="T46" fmla="*/ 8 w 18"/>
                <a:gd name="T47" fmla="*/ 9 h 20"/>
                <a:gd name="T48" fmla="*/ 11 w 18"/>
                <a:gd name="T49" fmla="*/ 11 h 20"/>
                <a:gd name="T50" fmla="*/ 7 w 18"/>
                <a:gd name="T51" fmla="*/ 5 h 20"/>
                <a:gd name="T52" fmla="*/ 14 w 18"/>
                <a:gd name="T53" fmla="*/ 13 h 20"/>
                <a:gd name="T54" fmla="*/ 12 w 18"/>
                <a:gd name="T55" fmla="*/ 10 h 20"/>
                <a:gd name="T56" fmla="*/ 10 w 18"/>
                <a:gd name="T57" fmla="*/ 7 h 20"/>
                <a:gd name="T58" fmla="*/ 14 w 18"/>
                <a:gd name="T59" fmla="*/ 13 h 20"/>
                <a:gd name="T60" fmla="*/ 12 w 18"/>
                <a:gd name="T61" fmla="*/ 8 h 20"/>
                <a:gd name="T62" fmla="*/ 10 w 18"/>
                <a:gd name="T63" fmla="*/ 5 h 20"/>
                <a:gd name="T64" fmla="*/ 12 w 18"/>
                <a:gd name="T65" fmla="*/ 6 h 20"/>
                <a:gd name="T66" fmla="*/ 15 w 18"/>
                <a:gd name="T67" fmla="*/ 12 h 20"/>
                <a:gd name="T68" fmla="*/ 18 w 18"/>
                <a:gd name="T69" fmla="*/ 14 h 20"/>
                <a:gd name="T70" fmla="*/ 13 w 18"/>
                <a:gd name="T71" fmla="*/ 7 h 20"/>
                <a:gd name="T72" fmla="*/ 17 w 18"/>
                <a:gd name="T7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" h="20">
                  <a:moveTo>
                    <a:pt x="17" y="11"/>
                  </a:moveTo>
                  <a:cubicBezTo>
                    <a:pt x="15" y="9"/>
                    <a:pt x="15" y="8"/>
                    <a:pt x="15" y="9"/>
                  </a:cubicBezTo>
                  <a:cubicBezTo>
                    <a:pt x="13" y="6"/>
                    <a:pt x="13" y="7"/>
                    <a:pt x="12" y="5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7" y="0"/>
                    <a:pt x="10" y="3"/>
                    <a:pt x="9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9" y="5"/>
                    <a:pt x="7" y="3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5" y="4"/>
                    <a:pt x="6" y="8"/>
                    <a:pt x="3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9"/>
                    <a:pt x="6" y="12"/>
                    <a:pt x="4" y="8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1" y="4"/>
                    <a:pt x="4" y="9"/>
                    <a:pt x="2" y="8"/>
                  </a:cubicBezTo>
                  <a:cubicBezTo>
                    <a:pt x="3" y="9"/>
                    <a:pt x="6" y="13"/>
                    <a:pt x="6" y="14"/>
                  </a:cubicBezTo>
                  <a:cubicBezTo>
                    <a:pt x="2" y="8"/>
                    <a:pt x="6" y="14"/>
                    <a:pt x="1" y="8"/>
                  </a:cubicBezTo>
                  <a:cubicBezTo>
                    <a:pt x="0" y="6"/>
                    <a:pt x="5" y="13"/>
                    <a:pt x="4" y="12"/>
                  </a:cubicBezTo>
                  <a:cubicBezTo>
                    <a:pt x="6" y="16"/>
                    <a:pt x="5" y="14"/>
                    <a:pt x="7" y="16"/>
                  </a:cubicBezTo>
                  <a:cubicBezTo>
                    <a:pt x="9" y="19"/>
                    <a:pt x="6" y="15"/>
                    <a:pt x="8" y="19"/>
                  </a:cubicBezTo>
                  <a:cubicBezTo>
                    <a:pt x="10" y="20"/>
                    <a:pt x="6" y="12"/>
                    <a:pt x="6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7" y="10"/>
                    <a:pt x="12" y="15"/>
                  </a:cubicBezTo>
                  <a:cubicBezTo>
                    <a:pt x="9" y="12"/>
                    <a:pt x="13" y="16"/>
                    <a:pt x="8" y="9"/>
                  </a:cubicBezTo>
                  <a:cubicBezTo>
                    <a:pt x="10" y="11"/>
                    <a:pt x="9" y="10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1" y="12"/>
                    <a:pt x="11" y="11"/>
                  </a:cubicBezTo>
                  <a:cubicBezTo>
                    <a:pt x="9" y="9"/>
                    <a:pt x="8" y="8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0" y="8"/>
                    <a:pt x="10" y="7"/>
                  </a:cubicBezTo>
                  <a:cubicBezTo>
                    <a:pt x="10" y="7"/>
                    <a:pt x="13" y="11"/>
                    <a:pt x="14" y="13"/>
                  </a:cubicBezTo>
                  <a:cubicBezTo>
                    <a:pt x="15" y="13"/>
                    <a:pt x="10" y="6"/>
                    <a:pt x="12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12" y="8"/>
                    <a:pt x="12" y="6"/>
                  </a:cubicBezTo>
                  <a:cubicBezTo>
                    <a:pt x="15" y="10"/>
                    <a:pt x="14" y="10"/>
                    <a:pt x="15" y="12"/>
                  </a:cubicBezTo>
                  <a:cubicBezTo>
                    <a:pt x="16" y="13"/>
                    <a:pt x="16" y="13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12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2" name="Freeform 435"/>
            <p:cNvSpPr>
              <a:spLocks/>
            </p:cNvSpPr>
            <p:nvPr/>
          </p:nvSpPr>
          <p:spPr bwMode="auto">
            <a:xfrm>
              <a:off x="5116" y="3136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3" name="Freeform 436"/>
            <p:cNvSpPr>
              <a:spLocks/>
            </p:cNvSpPr>
            <p:nvPr/>
          </p:nvSpPr>
          <p:spPr bwMode="auto">
            <a:xfrm>
              <a:off x="5116" y="313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4" name="Rectangle 437"/>
            <p:cNvSpPr>
              <a:spLocks noChangeArrowheads="1"/>
            </p:cNvSpPr>
            <p:nvPr/>
          </p:nvSpPr>
          <p:spPr bwMode="auto">
            <a:xfrm>
              <a:off x="5108" y="312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5" name="Freeform 438"/>
            <p:cNvSpPr>
              <a:spLocks/>
            </p:cNvSpPr>
            <p:nvPr/>
          </p:nvSpPr>
          <p:spPr bwMode="auto">
            <a:xfrm>
              <a:off x="5113" y="3136"/>
              <a:ext cx="3" cy="2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6" name="Freeform 439"/>
            <p:cNvSpPr>
              <a:spLocks/>
            </p:cNvSpPr>
            <p:nvPr/>
          </p:nvSpPr>
          <p:spPr bwMode="auto">
            <a:xfrm>
              <a:off x="5112" y="3136"/>
              <a:ext cx="1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7" name="Freeform 440"/>
            <p:cNvSpPr>
              <a:spLocks/>
            </p:cNvSpPr>
            <p:nvPr/>
          </p:nvSpPr>
          <p:spPr bwMode="auto">
            <a:xfrm>
              <a:off x="5116" y="313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8" name="Freeform 441"/>
            <p:cNvSpPr>
              <a:spLocks/>
            </p:cNvSpPr>
            <p:nvPr/>
          </p:nvSpPr>
          <p:spPr bwMode="auto">
            <a:xfrm>
              <a:off x="5108" y="3118"/>
              <a:ext cx="12" cy="17"/>
            </a:xfrm>
            <a:custGeom>
              <a:avLst/>
              <a:gdLst>
                <a:gd name="T0" fmla="*/ 4 w 15"/>
                <a:gd name="T1" fmla="*/ 3 h 20"/>
                <a:gd name="T2" fmla="*/ 2 w 15"/>
                <a:gd name="T3" fmla="*/ 2 h 20"/>
                <a:gd name="T4" fmla="*/ 8 w 15"/>
                <a:gd name="T5" fmla="*/ 10 h 20"/>
                <a:gd name="T6" fmla="*/ 2 w 15"/>
                <a:gd name="T7" fmla="*/ 3 h 20"/>
                <a:gd name="T8" fmla="*/ 5 w 15"/>
                <a:gd name="T9" fmla="*/ 10 h 20"/>
                <a:gd name="T10" fmla="*/ 3 w 15"/>
                <a:gd name="T11" fmla="*/ 7 h 20"/>
                <a:gd name="T12" fmla="*/ 8 w 15"/>
                <a:gd name="T13" fmla="*/ 15 h 20"/>
                <a:gd name="T14" fmla="*/ 1 w 15"/>
                <a:gd name="T15" fmla="*/ 6 h 20"/>
                <a:gd name="T16" fmla="*/ 1 w 15"/>
                <a:gd name="T17" fmla="*/ 6 h 20"/>
                <a:gd name="T18" fmla="*/ 2 w 15"/>
                <a:gd name="T19" fmla="*/ 9 h 20"/>
                <a:gd name="T20" fmla="*/ 6 w 15"/>
                <a:gd name="T21" fmla="*/ 14 h 20"/>
                <a:gd name="T22" fmla="*/ 10 w 15"/>
                <a:gd name="T23" fmla="*/ 18 h 20"/>
                <a:gd name="T24" fmla="*/ 8 w 15"/>
                <a:gd name="T25" fmla="*/ 14 h 20"/>
                <a:gd name="T26" fmla="*/ 10 w 15"/>
                <a:gd name="T27" fmla="*/ 18 h 20"/>
                <a:gd name="T28" fmla="*/ 9 w 15"/>
                <a:gd name="T29" fmla="*/ 15 h 20"/>
                <a:gd name="T30" fmla="*/ 11 w 15"/>
                <a:gd name="T31" fmla="*/ 18 h 20"/>
                <a:gd name="T32" fmla="*/ 9 w 15"/>
                <a:gd name="T33" fmla="*/ 15 h 20"/>
                <a:gd name="T34" fmla="*/ 10 w 15"/>
                <a:gd name="T35" fmla="*/ 16 h 20"/>
                <a:gd name="T36" fmla="*/ 7 w 15"/>
                <a:gd name="T37" fmla="*/ 12 h 20"/>
                <a:gd name="T38" fmla="*/ 11 w 15"/>
                <a:gd name="T39" fmla="*/ 16 h 20"/>
                <a:gd name="T40" fmla="*/ 8 w 15"/>
                <a:gd name="T41" fmla="*/ 13 h 20"/>
                <a:gd name="T42" fmla="*/ 13 w 15"/>
                <a:gd name="T43" fmla="*/ 16 h 20"/>
                <a:gd name="T44" fmla="*/ 11 w 15"/>
                <a:gd name="T45" fmla="*/ 13 h 20"/>
                <a:gd name="T46" fmla="*/ 12 w 15"/>
                <a:gd name="T47" fmla="*/ 16 h 20"/>
                <a:gd name="T48" fmla="*/ 6 w 15"/>
                <a:gd name="T49" fmla="*/ 9 h 20"/>
                <a:gd name="T50" fmla="*/ 12 w 15"/>
                <a:gd name="T51" fmla="*/ 14 h 20"/>
                <a:gd name="T52" fmla="*/ 11 w 15"/>
                <a:gd name="T53" fmla="*/ 12 h 20"/>
                <a:gd name="T54" fmla="*/ 12 w 15"/>
                <a:gd name="T55" fmla="*/ 13 h 20"/>
                <a:gd name="T56" fmla="*/ 11 w 15"/>
                <a:gd name="T57" fmla="*/ 10 h 20"/>
                <a:gd name="T58" fmla="*/ 10 w 15"/>
                <a:gd name="T59" fmla="*/ 10 h 20"/>
                <a:gd name="T60" fmla="*/ 8 w 15"/>
                <a:gd name="T61" fmla="*/ 7 h 20"/>
                <a:gd name="T62" fmla="*/ 9 w 15"/>
                <a:gd name="T63" fmla="*/ 9 h 20"/>
                <a:gd name="T64" fmla="*/ 5 w 15"/>
                <a:gd name="T65" fmla="*/ 4 h 20"/>
                <a:gd name="T66" fmla="*/ 8 w 15"/>
                <a:gd name="T67" fmla="*/ 7 h 20"/>
                <a:gd name="T68" fmla="*/ 4 w 15"/>
                <a:gd name="T6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0">
                  <a:moveTo>
                    <a:pt x="4" y="3"/>
                  </a:moveTo>
                  <a:cubicBezTo>
                    <a:pt x="1" y="0"/>
                    <a:pt x="3" y="2"/>
                    <a:pt x="2" y="2"/>
                  </a:cubicBezTo>
                  <a:cubicBezTo>
                    <a:pt x="3" y="4"/>
                    <a:pt x="8" y="9"/>
                    <a:pt x="8" y="1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0" y="3"/>
                    <a:pt x="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1" y="17"/>
                    <a:pt x="8" y="15"/>
                  </a:cubicBezTo>
                  <a:cubicBezTo>
                    <a:pt x="5" y="10"/>
                    <a:pt x="5" y="11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3" y="9"/>
                    <a:pt x="2" y="9"/>
                  </a:cubicBezTo>
                  <a:cubicBezTo>
                    <a:pt x="4" y="11"/>
                    <a:pt x="6" y="13"/>
                    <a:pt x="6" y="14"/>
                  </a:cubicBezTo>
                  <a:cubicBezTo>
                    <a:pt x="6" y="14"/>
                    <a:pt x="8" y="16"/>
                    <a:pt x="10" y="18"/>
                  </a:cubicBezTo>
                  <a:cubicBezTo>
                    <a:pt x="8" y="16"/>
                    <a:pt x="9" y="17"/>
                    <a:pt x="8" y="14"/>
                  </a:cubicBezTo>
                  <a:cubicBezTo>
                    <a:pt x="10" y="17"/>
                    <a:pt x="8" y="15"/>
                    <a:pt x="10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10" y="18"/>
                    <a:pt x="11" y="18"/>
                  </a:cubicBezTo>
                  <a:cubicBezTo>
                    <a:pt x="10" y="17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11" y="16"/>
                    <a:pt x="7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4"/>
                    <a:pt x="15" y="20"/>
                    <a:pt x="13" y="16"/>
                  </a:cubicBezTo>
                  <a:cubicBezTo>
                    <a:pt x="12" y="15"/>
                    <a:pt x="11" y="14"/>
                    <a:pt x="11" y="13"/>
                  </a:cubicBezTo>
                  <a:cubicBezTo>
                    <a:pt x="9" y="12"/>
                    <a:pt x="12" y="16"/>
                    <a:pt x="12" y="16"/>
                  </a:cubicBezTo>
                  <a:cubicBezTo>
                    <a:pt x="10" y="14"/>
                    <a:pt x="7" y="10"/>
                    <a:pt x="6" y="9"/>
                  </a:cubicBezTo>
                  <a:cubicBezTo>
                    <a:pt x="9" y="12"/>
                    <a:pt x="6" y="8"/>
                    <a:pt x="12" y="14"/>
                  </a:cubicBezTo>
                  <a:cubicBezTo>
                    <a:pt x="13" y="14"/>
                    <a:pt x="10" y="11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9"/>
                    <a:pt x="14" y="15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7" y="6"/>
                    <a:pt x="8" y="7"/>
                  </a:cubicBezTo>
                  <a:cubicBezTo>
                    <a:pt x="6" y="5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9" name="Freeform 442"/>
            <p:cNvSpPr>
              <a:spLocks/>
            </p:cNvSpPr>
            <p:nvPr/>
          </p:nvSpPr>
          <p:spPr bwMode="auto">
            <a:xfrm>
              <a:off x="5116" y="313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0" name="Freeform 443"/>
            <p:cNvSpPr>
              <a:spLocks/>
            </p:cNvSpPr>
            <p:nvPr/>
          </p:nvSpPr>
          <p:spPr bwMode="auto">
            <a:xfrm>
              <a:off x="5109" y="3114"/>
              <a:ext cx="15" cy="19"/>
            </a:xfrm>
            <a:custGeom>
              <a:avLst/>
              <a:gdLst>
                <a:gd name="T0" fmla="*/ 9 w 18"/>
                <a:gd name="T1" fmla="*/ 12 h 23"/>
                <a:gd name="T2" fmla="*/ 13 w 18"/>
                <a:gd name="T3" fmla="*/ 16 h 23"/>
                <a:gd name="T4" fmla="*/ 5 w 18"/>
                <a:gd name="T5" fmla="*/ 9 h 23"/>
                <a:gd name="T6" fmla="*/ 4 w 18"/>
                <a:gd name="T7" fmla="*/ 7 h 23"/>
                <a:gd name="T8" fmla="*/ 11 w 18"/>
                <a:gd name="T9" fmla="*/ 13 h 23"/>
                <a:gd name="T10" fmla="*/ 12 w 18"/>
                <a:gd name="T11" fmla="*/ 14 h 23"/>
                <a:gd name="T12" fmla="*/ 8 w 18"/>
                <a:gd name="T13" fmla="*/ 10 h 23"/>
                <a:gd name="T14" fmla="*/ 6 w 18"/>
                <a:gd name="T15" fmla="*/ 7 h 23"/>
                <a:gd name="T16" fmla="*/ 7 w 18"/>
                <a:gd name="T17" fmla="*/ 9 h 23"/>
                <a:gd name="T18" fmla="*/ 12 w 18"/>
                <a:gd name="T19" fmla="*/ 13 h 23"/>
                <a:gd name="T20" fmla="*/ 2 w 18"/>
                <a:gd name="T21" fmla="*/ 2 h 23"/>
                <a:gd name="T22" fmla="*/ 2 w 18"/>
                <a:gd name="T23" fmla="*/ 2 h 23"/>
                <a:gd name="T24" fmla="*/ 7 w 18"/>
                <a:gd name="T25" fmla="*/ 7 h 23"/>
                <a:gd name="T26" fmla="*/ 5 w 18"/>
                <a:gd name="T27" fmla="*/ 6 h 23"/>
                <a:gd name="T28" fmla="*/ 3 w 18"/>
                <a:gd name="T29" fmla="*/ 3 h 23"/>
                <a:gd name="T30" fmla="*/ 1 w 18"/>
                <a:gd name="T31" fmla="*/ 5 h 23"/>
                <a:gd name="T32" fmla="*/ 2 w 18"/>
                <a:gd name="T33" fmla="*/ 5 h 23"/>
                <a:gd name="T34" fmla="*/ 4 w 18"/>
                <a:gd name="T35" fmla="*/ 9 h 23"/>
                <a:gd name="T36" fmla="*/ 9 w 18"/>
                <a:gd name="T37" fmla="*/ 13 h 23"/>
                <a:gd name="T38" fmla="*/ 7 w 18"/>
                <a:gd name="T39" fmla="*/ 12 h 23"/>
                <a:gd name="T40" fmla="*/ 12 w 18"/>
                <a:gd name="T41" fmla="*/ 17 h 23"/>
                <a:gd name="T42" fmla="*/ 14 w 18"/>
                <a:gd name="T43" fmla="*/ 19 h 23"/>
                <a:gd name="T44" fmla="*/ 15 w 18"/>
                <a:gd name="T45" fmla="*/ 19 h 23"/>
                <a:gd name="T46" fmla="*/ 9 w 18"/>
                <a:gd name="T4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3">
                  <a:moveTo>
                    <a:pt x="9" y="12"/>
                  </a:moveTo>
                  <a:cubicBezTo>
                    <a:pt x="9" y="13"/>
                    <a:pt x="11" y="15"/>
                    <a:pt x="13" y="16"/>
                  </a:cubicBezTo>
                  <a:cubicBezTo>
                    <a:pt x="11" y="14"/>
                    <a:pt x="8" y="12"/>
                    <a:pt x="5" y="9"/>
                  </a:cubicBezTo>
                  <a:cubicBezTo>
                    <a:pt x="7" y="10"/>
                    <a:pt x="4" y="7"/>
                    <a:pt x="4" y="7"/>
                  </a:cubicBezTo>
                  <a:cubicBezTo>
                    <a:pt x="6" y="9"/>
                    <a:pt x="10" y="13"/>
                    <a:pt x="11" y="13"/>
                  </a:cubicBezTo>
                  <a:cubicBezTo>
                    <a:pt x="10" y="12"/>
                    <a:pt x="12" y="14"/>
                    <a:pt x="12" y="14"/>
                  </a:cubicBezTo>
                  <a:cubicBezTo>
                    <a:pt x="9" y="12"/>
                    <a:pt x="11" y="12"/>
                    <a:pt x="8" y="10"/>
                  </a:cubicBezTo>
                  <a:cubicBezTo>
                    <a:pt x="6" y="8"/>
                    <a:pt x="4" y="6"/>
                    <a:pt x="6" y="7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10" y="12"/>
                    <a:pt x="9" y="10"/>
                    <a:pt x="12" y="13"/>
                  </a:cubicBezTo>
                  <a:cubicBezTo>
                    <a:pt x="8" y="9"/>
                    <a:pt x="9" y="8"/>
                    <a:pt x="2" y="2"/>
                  </a:cubicBezTo>
                  <a:cubicBezTo>
                    <a:pt x="0" y="0"/>
                    <a:pt x="2" y="2"/>
                    <a:pt x="2" y="2"/>
                  </a:cubicBezTo>
                  <a:cubicBezTo>
                    <a:pt x="4" y="4"/>
                    <a:pt x="6" y="6"/>
                    <a:pt x="7" y="7"/>
                  </a:cubicBezTo>
                  <a:cubicBezTo>
                    <a:pt x="6" y="6"/>
                    <a:pt x="8" y="9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9" y="14"/>
                    <a:pt x="7" y="12"/>
                  </a:cubicBezTo>
                  <a:cubicBezTo>
                    <a:pt x="9" y="14"/>
                    <a:pt x="10" y="15"/>
                    <a:pt x="12" y="17"/>
                  </a:cubicBezTo>
                  <a:cubicBezTo>
                    <a:pt x="13" y="18"/>
                    <a:pt x="11" y="16"/>
                    <a:pt x="14" y="19"/>
                  </a:cubicBezTo>
                  <a:cubicBezTo>
                    <a:pt x="18" y="23"/>
                    <a:pt x="11" y="16"/>
                    <a:pt x="15" y="19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1" name="Freeform 444"/>
            <p:cNvSpPr>
              <a:spLocks/>
            </p:cNvSpPr>
            <p:nvPr/>
          </p:nvSpPr>
          <p:spPr bwMode="auto">
            <a:xfrm>
              <a:off x="5116" y="31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2" name="Freeform 445"/>
            <p:cNvSpPr>
              <a:spLocks/>
            </p:cNvSpPr>
            <p:nvPr/>
          </p:nvSpPr>
          <p:spPr bwMode="auto">
            <a:xfrm>
              <a:off x="5109" y="3118"/>
              <a:ext cx="3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3" name="Freeform 446"/>
            <p:cNvSpPr>
              <a:spLocks/>
            </p:cNvSpPr>
            <p:nvPr/>
          </p:nvSpPr>
          <p:spPr bwMode="auto">
            <a:xfrm>
              <a:off x="5118" y="3123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4" name="Freeform 447"/>
            <p:cNvSpPr>
              <a:spLocks/>
            </p:cNvSpPr>
            <p:nvPr/>
          </p:nvSpPr>
          <p:spPr bwMode="auto">
            <a:xfrm>
              <a:off x="5110" y="3114"/>
              <a:ext cx="8" cy="8"/>
            </a:xfrm>
            <a:custGeom>
              <a:avLst/>
              <a:gdLst>
                <a:gd name="T0" fmla="*/ 1 w 10"/>
                <a:gd name="T1" fmla="*/ 0 h 10"/>
                <a:gd name="T2" fmla="*/ 0 w 10"/>
                <a:gd name="T3" fmla="*/ 1 h 10"/>
                <a:gd name="T4" fmla="*/ 9 w 10"/>
                <a:gd name="T5" fmla="*/ 9 h 10"/>
                <a:gd name="T6" fmla="*/ 4 w 10"/>
                <a:gd name="T7" fmla="*/ 4 h 10"/>
                <a:gd name="T8" fmla="*/ 4 w 10"/>
                <a:gd name="T9" fmla="*/ 3 h 10"/>
                <a:gd name="T10" fmla="*/ 1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" y="0"/>
                  </a:moveTo>
                  <a:cubicBezTo>
                    <a:pt x="1" y="1"/>
                    <a:pt x="3" y="3"/>
                    <a:pt x="0" y="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5" y="5"/>
                    <a:pt x="4" y="4"/>
                  </a:cubicBezTo>
                  <a:cubicBezTo>
                    <a:pt x="6" y="6"/>
                    <a:pt x="3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5" name="Freeform 448"/>
            <p:cNvSpPr>
              <a:spLocks/>
            </p:cNvSpPr>
            <p:nvPr/>
          </p:nvSpPr>
          <p:spPr bwMode="auto">
            <a:xfrm>
              <a:off x="5112" y="3110"/>
              <a:ext cx="15" cy="17"/>
            </a:xfrm>
            <a:custGeom>
              <a:avLst/>
              <a:gdLst>
                <a:gd name="T0" fmla="*/ 9 w 18"/>
                <a:gd name="T1" fmla="*/ 13 h 20"/>
                <a:gd name="T2" fmla="*/ 9 w 18"/>
                <a:gd name="T3" fmla="*/ 12 h 20"/>
                <a:gd name="T4" fmla="*/ 11 w 18"/>
                <a:gd name="T5" fmla="*/ 14 h 20"/>
                <a:gd name="T6" fmla="*/ 13 w 18"/>
                <a:gd name="T7" fmla="*/ 15 h 20"/>
                <a:gd name="T8" fmla="*/ 11 w 18"/>
                <a:gd name="T9" fmla="*/ 13 h 20"/>
                <a:gd name="T10" fmla="*/ 11 w 18"/>
                <a:gd name="T11" fmla="*/ 12 h 20"/>
                <a:gd name="T12" fmla="*/ 7 w 18"/>
                <a:gd name="T13" fmla="*/ 9 h 20"/>
                <a:gd name="T14" fmla="*/ 14 w 18"/>
                <a:gd name="T15" fmla="*/ 13 h 20"/>
                <a:gd name="T16" fmla="*/ 5 w 18"/>
                <a:gd name="T17" fmla="*/ 6 h 20"/>
                <a:gd name="T18" fmla="*/ 9 w 18"/>
                <a:gd name="T19" fmla="*/ 8 h 20"/>
                <a:gd name="T20" fmla="*/ 9 w 18"/>
                <a:gd name="T21" fmla="*/ 8 h 20"/>
                <a:gd name="T22" fmla="*/ 9 w 18"/>
                <a:gd name="T23" fmla="*/ 8 h 20"/>
                <a:gd name="T24" fmla="*/ 14 w 18"/>
                <a:gd name="T25" fmla="*/ 11 h 20"/>
                <a:gd name="T26" fmla="*/ 14 w 18"/>
                <a:gd name="T27" fmla="*/ 10 h 20"/>
                <a:gd name="T28" fmla="*/ 16 w 18"/>
                <a:gd name="T29" fmla="*/ 11 h 20"/>
                <a:gd name="T30" fmla="*/ 14 w 18"/>
                <a:gd name="T31" fmla="*/ 7 h 20"/>
                <a:gd name="T32" fmla="*/ 17 w 18"/>
                <a:gd name="T33" fmla="*/ 9 h 20"/>
                <a:gd name="T34" fmla="*/ 8 w 18"/>
                <a:gd name="T35" fmla="*/ 4 h 20"/>
                <a:gd name="T36" fmla="*/ 9 w 18"/>
                <a:gd name="T37" fmla="*/ 4 h 20"/>
                <a:gd name="T38" fmla="*/ 15 w 18"/>
                <a:gd name="T39" fmla="*/ 7 h 20"/>
                <a:gd name="T40" fmla="*/ 12 w 18"/>
                <a:gd name="T41" fmla="*/ 5 h 20"/>
                <a:gd name="T42" fmla="*/ 18 w 18"/>
                <a:gd name="T43" fmla="*/ 7 h 20"/>
                <a:gd name="T44" fmla="*/ 10 w 18"/>
                <a:gd name="T45" fmla="*/ 3 h 20"/>
                <a:gd name="T46" fmla="*/ 12 w 18"/>
                <a:gd name="T47" fmla="*/ 3 h 20"/>
                <a:gd name="T48" fmla="*/ 4 w 18"/>
                <a:gd name="T49" fmla="*/ 0 h 20"/>
                <a:gd name="T50" fmla="*/ 4 w 18"/>
                <a:gd name="T51" fmla="*/ 2 h 20"/>
                <a:gd name="T52" fmla="*/ 8 w 18"/>
                <a:gd name="T53" fmla="*/ 5 h 20"/>
                <a:gd name="T54" fmla="*/ 3 w 18"/>
                <a:gd name="T55" fmla="*/ 2 h 20"/>
                <a:gd name="T56" fmla="*/ 8 w 18"/>
                <a:gd name="T57" fmla="*/ 5 h 20"/>
                <a:gd name="T58" fmla="*/ 3 w 18"/>
                <a:gd name="T59" fmla="*/ 3 h 20"/>
                <a:gd name="T60" fmla="*/ 8 w 18"/>
                <a:gd name="T61" fmla="*/ 6 h 20"/>
                <a:gd name="T62" fmla="*/ 2 w 18"/>
                <a:gd name="T63" fmla="*/ 2 h 20"/>
                <a:gd name="T64" fmla="*/ 2 w 18"/>
                <a:gd name="T65" fmla="*/ 6 h 20"/>
                <a:gd name="T66" fmla="*/ 5 w 18"/>
                <a:gd name="T67" fmla="*/ 9 h 20"/>
                <a:gd name="T68" fmla="*/ 5 w 18"/>
                <a:gd name="T69" fmla="*/ 10 h 20"/>
                <a:gd name="T70" fmla="*/ 8 w 18"/>
                <a:gd name="T71" fmla="*/ 13 h 20"/>
                <a:gd name="T72" fmla="*/ 0 w 18"/>
                <a:gd name="T73" fmla="*/ 7 h 20"/>
                <a:gd name="T74" fmla="*/ 1 w 18"/>
                <a:gd name="T75" fmla="*/ 8 h 20"/>
                <a:gd name="T76" fmla="*/ 3 w 18"/>
                <a:gd name="T77" fmla="*/ 9 h 20"/>
                <a:gd name="T78" fmla="*/ 1 w 18"/>
                <a:gd name="T79" fmla="*/ 8 h 20"/>
                <a:gd name="T80" fmla="*/ 10 w 18"/>
                <a:gd name="T81" fmla="*/ 15 h 20"/>
                <a:gd name="T82" fmla="*/ 14 w 18"/>
                <a:gd name="T83" fmla="*/ 17 h 20"/>
                <a:gd name="T84" fmla="*/ 9 w 18"/>
                <a:gd name="T8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20">
                  <a:moveTo>
                    <a:pt x="9" y="13"/>
                  </a:moveTo>
                  <a:cubicBezTo>
                    <a:pt x="9" y="13"/>
                    <a:pt x="7" y="11"/>
                    <a:pt x="9" y="12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5" y="17"/>
                    <a:pt x="10" y="13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8" y="10"/>
                    <a:pt x="11" y="12"/>
                  </a:cubicBezTo>
                  <a:cubicBezTo>
                    <a:pt x="10" y="11"/>
                    <a:pt x="10" y="11"/>
                    <a:pt x="7" y="9"/>
                  </a:cubicBezTo>
                  <a:cubicBezTo>
                    <a:pt x="11" y="11"/>
                    <a:pt x="10" y="11"/>
                    <a:pt x="14" y="13"/>
                  </a:cubicBezTo>
                  <a:cubicBezTo>
                    <a:pt x="12" y="12"/>
                    <a:pt x="8" y="9"/>
                    <a:pt x="5" y="6"/>
                  </a:cubicBezTo>
                  <a:cubicBezTo>
                    <a:pt x="10" y="9"/>
                    <a:pt x="4" y="5"/>
                    <a:pt x="9" y="8"/>
                  </a:cubicBezTo>
                  <a:cubicBezTo>
                    <a:pt x="9" y="8"/>
                    <a:pt x="10" y="9"/>
                    <a:pt x="9" y="8"/>
                  </a:cubicBezTo>
                  <a:cubicBezTo>
                    <a:pt x="14" y="12"/>
                    <a:pt x="8" y="7"/>
                    <a:pt x="9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1" y="8"/>
                    <a:pt x="14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8"/>
                    <a:pt x="15" y="9"/>
                    <a:pt x="14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6"/>
                    <a:pt x="15" y="8"/>
                    <a:pt x="8" y="4"/>
                  </a:cubicBezTo>
                  <a:cubicBezTo>
                    <a:pt x="17" y="9"/>
                    <a:pt x="6" y="2"/>
                    <a:pt x="9" y="4"/>
                  </a:cubicBezTo>
                  <a:cubicBezTo>
                    <a:pt x="13" y="5"/>
                    <a:pt x="11" y="5"/>
                    <a:pt x="15" y="7"/>
                  </a:cubicBezTo>
                  <a:cubicBezTo>
                    <a:pt x="10" y="4"/>
                    <a:pt x="14" y="6"/>
                    <a:pt x="12" y="5"/>
                  </a:cubicBezTo>
                  <a:cubicBezTo>
                    <a:pt x="17" y="7"/>
                    <a:pt x="13" y="5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3"/>
                    <a:pt x="6" y="0"/>
                    <a:pt x="4" y="0"/>
                  </a:cubicBezTo>
                  <a:cubicBezTo>
                    <a:pt x="5" y="1"/>
                    <a:pt x="7" y="3"/>
                    <a:pt x="4" y="2"/>
                  </a:cubicBezTo>
                  <a:cubicBezTo>
                    <a:pt x="10" y="5"/>
                    <a:pt x="4" y="2"/>
                    <a:pt x="8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6" y="4"/>
                    <a:pt x="8" y="5"/>
                  </a:cubicBezTo>
                  <a:cubicBezTo>
                    <a:pt x="9" y="6"/>
                    <a:pt x="5" y="4"/>
                    <a:pt x="3" y="3"/>
                  </a:cubicBezTo>
                  <a:cubicBezTo>
                    <a:pt x="3" y="3"/>
                    <a:pt x="5" y="4"/>
                    <a:pt x="8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6" y="8"/>
                    <a:pt x="2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2" y="16"/>
                    <a:pt x="5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2"/>
                    <a:pt x="3" y="9"/>
                    <a:pt x="0" y="7"/>
                  </a:cubicBezTo>
                  <a:cubicBezTo>
                    <a:pt x="1" y="8"/>
                    <a:pt x="0" y="7"/>
                    <a:pt x="1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4" y="10"/>
                    <a:pt x="1" y="8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4" y="9"/>
                    <a:pt x="16" y="20"/>
                    <a:pt x="14" y="17"/>
                  </a:cubicBezTo>
                  <a:cubicBezTo>
                    <a:pt x="13" y="15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6" name="Freeform 449"/>
            <p:cNvSpPr>
              <a:spLocks/>
            </p:cNvSpPr>
            <p:nvPr/>
          </p:nvSpPr>
          <p:spPr bwMode="auto">
            <a:xfrm>
              <a:off x="5112" y="31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7" name="Freeform 450"/>
            <p:cNvSpPr>
              <a:spLocks/>
            </p:cNvSpPr>
            <p:nvPr/>
          </p:nvSpPr>
          <p:spPr bwMode="auto">
            <a:xfrm>
              <a:off x="5121" y="311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8" name="Rectangle 451"/>
            <p:cNvSpPr>
              <a:spLocks noChangeArrowheads="1"/>
            </p:cNvSpPr>
            <p:nvPr/>
          </p:nvSpPr>
          <p:spPr bwMode="auto">
            <a:xfrm>
              <a:off x="5113" y="311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9" name="Freeform 452"/>
            <p:cNvSpPr>
              <a:spLocks/>
            </p:cNvSpPr>
            <p:nvPr/>
          </p:nvSpPr>
          <p:spPr bwMode="auto">
            <a:xfrm>
              <a:off x="5119" y="31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0" name="Freeform 453"/>
            <p:cNvSpPr>
              <a:spLocks/>
            </p:cNvSpPr>
            <p:nvPr/>
          </p:nvSpPr>
          <p:spPr bwMode="auto">
            <a:xfrm>
              <a:off x="5125" y="3112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1" name="Freeform 454"/>
            <p:cNvSpPr>
              <a:spLocks/>
            </p:cNvSpPr>
            <p:nvPr/>
          </p:nvSpPr>
          <p:spPr bwMode="auto">
            <a:xfrm>
              <a:off x="5130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2" name="Freeform 455"/>
            <p:cNvSpPr>
              <a:spLocks/>
            </p:cNvSpPr>
            <p:nvPr/>
          </p:nvSpPr>
          <p:spPr bwMode="auto">
            <a:xfrm>
              <a:off x="5107" y="3097"/>
              <a:ext cx="25" cy="17"/>
            </a:xfrm>
            <a:custGeom>
              <a:avLst/>
              <a:gdLst>
                <a:gd name="T0" fmla="*/ 16 w 31"/>
                <a:gd name="T1" fmla="*/ 1 h 21"/>
                <a:gd name="T2" fmla="*/ 9 w 31"/>
                <a:gd name="T3" fmla="*/ 2 h 21"/>
                <a:gd name="T4" fmla="*/ 6 w 31"/>
                <a:gd name="T5" fmla="*/ 3 h 21"/>
                <a:gd name="T6" fmla="*/ 10 w 31"/>
                <a:gd name="T7" fmla="*/ 3 h 21"/>
                <a:gd name="T8" fmla="*/ 11 w 31"/>
                <a:gd name="T9" fmla="*/ 4 h 21"/>
                <a:gd name="T10" fmla="*/ 10 w 31"/>
                <a:gd name="T11" fmla="*/ 6 h 21"/>
                <a:gd name="T12" fmla="*/ 16 w 31"/>
                <a:gd name="T13" fmla="*/ 7 h 21"/>
                <a:gd name="T14" fmla="*/ 14 w 31"/>
                <a:gd name="T15" fmla="*/ 7 h 21"/>
                <a:gd name="T16" fmla="*/ 12 w 31"/>
                <a:gd name="T17" fmla="*/ 8 h 21"/>
                <a:gd name="T18" fmla="*/ 22 w 31"/>
                <a:gd name="T19" fmla="*/ 8 h 21"/>
                <a:gd name="T20" fmla="*/ 22 w 31"/>
                <a:gd name="T21" fmla="*/ 10 h 21"/>
                <a:gd name="T22" fmla="*/ 18 w 31"/>
                <a:gd name="T23" fmla="*/ 10 h 21"/>
                <a:gd name="T24" fmla="*/ 18 w 31"/>
                <a:gd name="T25" fmla="*/ 11 h 21"/>
                <a:gd name="T26" fmla="*/ 16 w 31"/>
                <a:gd name="T27" fmla="*/ 12 h 21"/>
                <a:gd name="T28" fmla="*/ 18 w 31"/>
                <a:gd name="T29" fmla="*/ 14 h 21"/>
                <a:gd name="T30" fmla="*/ 22 w 31"/>
                <a:gd name="T31" fmla="*/ 15 h 21"/>
                <a:gd name="T32" fmla="*/ 17 w 31"/>
                <a:gd name="T33" fmla="*/ 14 h 21"/>
                <a:gd name="T34" fmla="*/ 18 w 31"/>
                <a:gd name="T35" fmla="*/ 15 h 21"/>
                <a:gd name="T36" fmla="*/ 16 w 31"/>
                <a:gd name="T37" fmla="*/ 17 h 21"/>
                <a:gd name="T38" fmla="*/ 18 w 31"/>
                <a:gd name="T39" fmla="*/ 17 h 21"/>
                <a:gd name="T40" fmla="*/ 15 w 31"/>
                <a:gd name="T41" fmla="*/ 15 h 21"/>
                <a:gd name="T42" fmla="*/ 26 w 31"/>
                <a:gd name="T43" fmla="*/ 19 h 21"/>
                <a:gd name="T44" fmla="*/ 28 w 31"/>
                <a:gd name="T45" fmla="*/ 19 h 21"/>
                <a:gd name="T46" fmla="*/ 27 w 31"/>
                <a:gd name="T47" fmla="*/ 17 h 21"/>
                <a:gd name="T48" fmla="*/ 29 w 31"/>
                <a:gd name="T49" fmla="*/ 17 h 21"/>
                <a:gd name="T50" fmla="*/ 30 w 31"/>
                <a:gd name="T51" fmla="*/ 15 h 21"/>
                <a:gd name="T52" fmla="*/ 27 w 31"/>
                <a:gd name="T53" fmla="*/ 13 h 21"/>
                <a:gd name="T54" fmla="*/ 28 w 31"/>
                <a:gd name="T55" fmla="*/ 14 h 21"/>
                <a:gd name="T56" fmla="*/ 28 w 31"/>
                <a:gd name="T57" fmla="*/ 13 h 21"/>
                <a:gd name="T58" fmla="*/ 27 w 31"/>
                <a:gd name="T59" fmla="*/ 12 h 21"/>
                <a:gd name="T60" fmla="*/ 24 w 31"/>
                <a:gd name="T61" fmla="*/ 10 h 21"/>
                <a:gd name="T62" fmla="*/ 29 w 31"/>
                <a:gd name="T63" fmla="*/ 10 h 21"/>
                <a:gd name="T64" fmla="*/ 30 w 31"/>
                <a:gd name="T65" fmla="*/ 9 h 21"/>
                <a:gd name="T66" fmla="*/ 24 w 31"/>
                <a:gd name="T67" fmla="*/ 8 h 21"/>
                <a:gd name="T68" fmla="*/ 22 w 31"/>
                <a:gd name="T69" fmla="*/ 7 h 21"/>
                <a:gd name="T70" fmla="*/ 20 w 31"/>
                <a:gd name="T71" fmla="*/ 5 h 21"/>
                <a:gd name="T72" fmla="*/ 21 w 31"/>
                <a:gd name="T73" fmla="*/ 4 h 21"/>
                <a:gd name="T74" fmla="*/ 19 w 31"/>
                <a:gd name="T75" fmla="*/ 3 h 21"/>
                <a:gd name="T76" fmla="*/ 13 w 31"/>
                <a:gd name="T77" fmla="*/ 4 h 21"/>
                <a:gd name="T78" fmla="*/ 23 w 31"/>
                <a:gd name="T7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3" y="1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1"/>
                    <a:pt x="8" y="3"/>
                    <a:pt x="6" y="3"/>
                  </a:cubicBezTo>
                  <a:cubicBezTo>
                    <a:pt x="7" y="3"/>
                    <a:pt x="16" y="1"/>
                    <a:pt x="14" y="2"/>
                  </a:cubicBezTo>
                  <a:cubicBezTo>
                    <a:pt x="14" y="2"/>
                    <a:pt x="12" y="3"/>
                    <a:pt x="10" y="3"/>
                  </a:cubicBezTo>
                  <a:cubicBezTo>
                    <a:pt x="10" y="3"/>
                    <a:pt x="16" y="2"/>
                    <a:pt x="17" y="2"/>
                  </a:cubicBezTo>
                  <a:cubicBezTo>
                    <a:pt x="0" y="5"/>
                    <a:pt x="22" y="2"/>
                    <a:pt x="11" y="4"/>
                  </a:cubicBezTo>
                  <a:cubicBezTo>
                    <a:pt x="13" y="5"/>
                    <a:pt x="11" y="5"/>
                    <a:pt x="15" y="5"/>
                  </a:cubicBezTo>
                  <a:cubicBezTo>
                    <a:pt x="10" y="5"/>
                    <a:pt x="15" y="5"/>
                    <a:pt x="10" y="6"/>
                  </a:cubicBezTo>
                  <a:cubicBezTo>
                    <a:pt x="20" y="5"/>
                    <a:pt x="5" y="7"/>
                    <a:pt x="18" y="6"/>
                  </a:cubicBezTo>
                  <a:cubicBezTo>
                    <a:pt x="14" y="7"/>
                    <a:pt x="19" y="6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7"/>
                    <a:pt x="19" y="7"/>
                    <a:pt x="14" y="7"/>
                  </a:cubicBezTo>
                  <a:cubicBezTo>
                    <a:pt x="13" y="7"/>
                    <a:pt x="17" y="7"/>
                    <a:pt x="21" y="7"/>
                  </a:cubicBezTo>
                  <a:cubicBezTo>
                    <a:pt x="19" y="8"/>
                    <a:pt x="17" y="8"/>
                    <a:pt x="12" y="8"/>
                  </a:cubicBezTo>
                  <a:cubicBezTo>
                    <a:pt x="18" y="8"/>
                    <a:pt x="15" y="8"/>
                    <a:pt x="18" y="8"/>
                  </a:cubicBezTo>
                  <a:cubicBezTo>
                    <a:pt x="19" y="8"/>
                    <a:pt x="20" y="8"/>
                    <a:pt x="22" y="8"/>
                  </a:cubicBezTo>
                  <a:cubicBezTo>
                    <a:pt x="21" y="9"/>
                    <a:pt x="26" y="9"/>
                    <a:pt x="28" y="10"/>
                  </a:cubicBezTo>
                  <a:cubicBezTo>
                    <a:pt x="21" y="10"/>
                    <a:pt x="28" y="9"/>
                    <a:pt x="22" y="10"/>
                  </a:cubicBezTo>
                  <a:cubicBezTo>
                    <a:pt x="19" y="9"/>
                    <a:pt x="19" y="9"/>
                    <a:pt x="14" y="8"/>
                  </a:cubicBezTo>
                  <a:cubicBezTo>
                    <a:pt x="14" y="9"/>
                    <a:pt x="15" y="9"/>
                    <a:pt x="18" y="10"/>
                  </a:cubicBezTo>
                  <a:cubicBezTo>
                    <a:pt x="17" y="10"/>
                    <a:pt x="15" y="9"/>
                    <a:pt x="14" y="10"/>
                  </a:cubicBezTo>
                  <a:cubicBezTo>
                    <a:pt x="11" y="10"/>
                    <a:pt x="21" y="11"/>
                    <a:pt x="18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2"/>
                    <a:pt x="13" y="11"/>
                    <a:pt x="16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1" y="11"/>
                    <a:pt x="24" y="14"/>
                    <a:pt x="18" y="14"/>
                  </a:cubicBezTo>
                  <a:cubicBezTo>
                    <a:pt x="24" y="15"/>
                    <a:pt x="26" y="16"/>
                    <a:pt x="27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16"/>
                    <a:pt x="16" y="13"/>
                    <a:pt x="14" y="12"/>
                  </a:cubicBezTo>
                  <a:cubicBezTo>
                    <a:pt x="16" y="13"/>
                    <a:pt x="13" y="13"/>
                    <a:pt x="17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22" y="16"/>
                    <a:pt x="18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0" y="14"/>
                    <a:pt x="16" y="17"/>
                  </a:cubicBezTo>
                  <a:cubicBezTo>
                    <a:pt x="18" y="18"/>
                    <a:pt x="24" y="20"/>
                    <a:pt x="26" y="21"/>
                  </a:cubicBezTo>
                  <a:cubicBezTo>
                    <a:pt x="24" y="20"/>
                    <a:pt x="20" y="18"/>
                    <a:pt x="18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9" y="17"/>
                    <a:pt x="18" y="16"/>
                    <a:pt x="15" y="15"/>
                  </a:cubicBezTo>
                  <a:cubicBezTo>
                    <a:pt x="13" y="14"/>
                    <a:pt x="19" y="17"/>
                    <a:pt x="17" y="15"/>
                  </a:cubicBezTo>
                  <a:cubicBezTo>
                    <a:pt x="22" y="17"/>
                    <a:pt x="22" y="18"/>
                    <a:pt x="26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9"/>
                    <a:pt x="26" y="18"/>
                    <a:pt x="28" y="19"/>
                  </a:cubicBezTo>
                  <a:cubicBezTo>
                    <a:pt x="22" y="16"/>
                    <a:pt x="30" y="19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4" y="17"/>
                    <a:pt x="24" y="16"/>
                    <a:pt x="24" y="16"/>
                  </a:cubicBezTo>
                  <a:cubicBezTo>
                    <a:pt x="28" y="17"/>
                    <a:pt x="27" y="17"/>
                    <a:pt x="29" y="17"/>
                  </a:cubicBezTo>
                  <a:cubicBezTo>
                    <a:pt x="27" y="16"/>
                    <a:pt x="22" y="15"/>
                    <a:pt x="22" y="14"/>
                  </a:cubicBezTo>
                  <a:cubicBezTo>
                    <a:pt x="27" y="16"/>
                    <a:pt x="25" y="14"/>
                    <a:pt x="30" y="15"/>
                  </a:cubicBezTo>
                  <a:cubicBezTo>
                    <a:pt x="24" y="14"/>
                    <a:pt x="28" y="14"/>
                    <a:pt x="25" y="13"/>
                  </a:cubicBezTo>
                  <a:cubicBezTo>
                    <a:pt x="24" y="13"/>
                    <a:pt x="24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26" y="13"/>
                    <a:pt x="28" y="13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1" y="13"/>
                    <a:pt x="22" y="12"/>
                    <a:pt x="27" y="12"/>
                  </a:cubicBezTo>
                  <a:cubicBezTo>
                    <a:pt x="24" y="11"/>
                    <a:pt x="24" y="11"/>
                    <a:pt x="18" y="10"/>
                  </a:cubicBezTo>
                  <a:cubicBezTo>
                    <a:pt x="20" y="10"/>
                    <a:pt x="25" y="11"/>
                    <a:pt x="24" y="10"/>
                  </a:cubicBezTo>
                  <a:cubicBezTo>
                    <a:pt x="19" y="10"/>
                    <a:pt x="26" y="10"/>
                    <a:pt x="23" y="10"/>
                  </a:cubicBezTo>
                  <a:cubicBezTo>
                    <a:pt x="28" y="10"/>
                    <a:pt x="24" y="10"/>
                    <a:pt x="29" y="10"/>
                  </a:cubicBezTo>
                  <a:cubicBezTo>
                    <a:pt x="31" y="10"/>
                    <a:pt x="25" y="9"/>
                    <a:pt x="2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4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5" y="8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9" y="6"/>
                    <a:pt x="23" y="5"/>
                    <a:pt x="17" y="6"/>
                  </a:cubicBezTo>
                  <a:cubicBezTo>
                    <a:pt x="17" y="6"/>
                    <a:pt x="19" y="5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7" y="4"/>
                    <a:pt x="21" y="4"/>
                  </a:cubicBezTo>
                  <a:cubicBezTo>
                    <a:pt x="19" y="4"/>
                    <a:pt x="25" y="4"/>
                    <a:pt x="26" y="4"/>
                  </a:cubicBezTo>
                  <a:cubicBezTo>
                    <a:pt x="18" y="4"/>
                    <a:pt x="31" y="1"/>
                    <a:pt x="19" y="3"/>
                  </a:cubicBezTo>
                  <a:cubicBezTo>
                    <a:pt x="19" y="3"/>
                    <a:pt x="17" y="4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7" y="3"/>
                    <a:pt x="1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0"/>
                    <a:pt x="12" y="3"/>
                    <a:pt x="23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3" name="Freeform 456"/>
            <p:cNvSpPr>
              <a:spLocks/>
            </p:cNvSpPr>
            <p:nvPr/>
          </p:nvSpPr>
          <p:spPr bwMode="auto">
            <a:xfrm>
              <a:off x="5125" y="3101"/>
              <a:ext cx="4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4" name="Freeform 457"/>
            <p:cNvSpPr>
              <a:spLocks/>
            </p:cNvSpPr>
            <p:nvPr/>
          </p:nvSpPr>
          <p:spPr bwMode="auto">
            <a:xfrm>
              <a:off x="5125" y="3101"/>
              <a:ext cx="1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5" name="Freeform 458"/>
            <p:cNvSpPr>
              <a:spLocks/>
            </p:cNvSpPr>
            <p:nvPr/>
          </p:nvSpPr>
          <p:spPr bwMode="auto">
            <a:xfrm>
              <a:off x="5123" y="3096"/>
              <a:ext cx="2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6" name="Freeform 459"/>
            <p:cNvSpPr>
              <a:spLocks/>
            </p:cNvSpPr>
            <p:nvPr/>
          </p:nvSpPr>
          <p:spPr bwMode="auto">
            <a:xfrm>
              <a:off x="5121" y="30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7" name="Freeform 460"/>
            <p:cNvSpPr>
              <a:spLocks/>
            </p:cNvSpPr>
            <p:nvPr/>
          </p:nvSpPr>
          <p:spPr bwMode="auto">
            <a:xfrm>
              <a:off x="5105" y="3092"/>
              <a:ext cx="20" cy="8"/>
            </a:xfrm>
            <a:custGeom>
              <a:avLst/>
              <a:gdLst>
                <a:gd name="T0" fmla="*/ 12 w 25"/>
                <a:gd name="T1" fmla="*/ 1 h 9"/>
                <a:gd name="T2" fmla="*/ 7 w 25"/>
                <a:gd name="T3" fmla="*/ 2 h 9"/>
                <a:gd name="T4" fmla="*/ 10 w 25"/>
                <a:gd name="T5" fmla="*/ 0 h 9"/>
                <a:gd name="T6" fmla="*/ 3 w 25"/>
                <a:gd name="T7" fmla="*/ 4 h 9"/>
                <a:gd name="T8" fmla="*/ 9 w 25"/>
                <a:gd name="T9" fmla="*/ 5 h 9"/>
                <a:gd name="T10" fmla="*/ 6 w 25"/>
                <a:gd name="T11" fmla="*/ 6 h 9"/>
                <a:gd name="T12" fmla="*/ 12 w 25"/>
                <a:gd name="T13" fmla="*/ 5 h 9"/>
                <a:gd name="T14" fmla="*/ 6 w 25"/>
                <a:gd name="T15" fmla="*/ 7 h 9"/>
                <a:gd name="T16" fmla="*/ 9 w 25"/>
                <a:gd name="T17" fmla="*/ 7 h 9"/>
                <a:gd name="T18" fmla="*/ 11 w 25"/>
                <a:gd name="T19" fmla="*/ 6 h 9"/>
                <a:gd name="T20" fmla="*/ 10 w 25"/>
                <a:gd name="T21" fmla="*/ 7 h 9"/>
                <a:gd name="T22" fmla="*/ 11 w 25"/>
                <a:gd name="T23" fmla="*/ 6 h 9"/>
                <a:gd name="T24" fmla="*/ 12 w 25"/>
                <a:gd name="T25" fmla="*/ 6 h 9"/>
                <a:gd name="T26" fmla="*/ 10 w 25"/>
                <a:gd name="T27" fmla="*/ 7 h 9"/>
                <a:gd name="T28" fmla="*/ 12 w 25"/>
                <a:gd name="T29" fmla="*/ 6 h 9"/>
                <a:gd name="T30" fmla="*/ 9 w 25"/>
                <a:gd name="T31" fmla="*/ 8 h 9"/>
                <a:gd name="T32" fmla="*/ 15 w 25"/>
                <a:gd name="T33" fmla="*/ 7 h 9"/>
                <a:gd name="T34" fmla="*/ 18 w 25"/>
                <a:gd name="T35" fmla="*/ 6 h 9"/>
                <a:gd name="T36" fmla="*/ 15 w 25"/>
                <a:gd name="T37" fmla="*/ 6 h 9"/>
                <a:gd name="T38" fmla="*/ 15 w 25"/>
                <a:gd name="T39" fmla="*/ 6 h 9"/>
                <a:gd name="T40" fmla="*/ 13 w 25"/>
                <a:gd name="T41" fmla="*/ 6 h 9"/>
                <a:gd name="T42" fmla="*/ 19 w 25"/>
                <a:gd name="T43" fmla="*/ 5 h 9"/>
                <a:gd name="T44" fmla="*/ 22 w 25"/>
                <a:gd name="T45" fmla="*/ 2 h 9"/>
                <a:gd name="T46" fmla="*/ 22 w 25"/>
                <a:gd name="T47" fmla="*/ 2 h 9"/>
                <a:gd name="T48" fmla="*/ 20 w 25"/>
                <a:gd name="T49" fmla="*/ 2 h 9"/>
                <a:gd name="T50" fmla="*/ 18 w 25"/>
                <a:gd name="T51" fmla="*/ 4 h 9"/>
                <a:gd name="T52" fmla="*/ 12 w 25"/>
                <a:gd name="T53" fmla="*/ 6 h 9"/>
                <a:gd name="T54" fmla="*/ 12 w 25"/>
                <a:gd name="T55" fmla="*/ 5 h 9"/>
                <a:gd name="T56" fmla="*/ 17 w 25"/>
                <a:gd name="T57" fmla="*/ 4 h 9"/>
                <a:gd name="T58" fmla="*/ 14 w 25"/>
                <a:gd name="T59" fmla="*/ 4 h 9"/>
                <a:gd name="T60" fmla="*/ 20 w 25"/>
                <a:gd name="T61" fmla="*/ 2 h 9"/>
                <a:gd name="T62" fmla="*/ 14 w 25"/>
                <a:gd name="T63" fmla="*/ 4 h 9"/>
                <a:gd name="T64" fmla="*/ 13 w 25"/>
                <a:gd name="T65" fmla="*/ 3 h 9"/>
                <a:gd name="T66" fmla="*/ 17 w 25"/>
                <a:gd name="T67" fmla="*/ 1 h 9"/>
                <a:gd name="T68" fmla="*/ 13 w 25"/>
                <a:gd name="T69" fmla="*/ 3 h 9"/>
                <a:gd name="T70" fmla="*/ 14 w 25"/>
                <a:gd name="T71" fmla="*/ 1 h 9"/>
                <a:gd name="T72" fmla="*/ 11 w 25"/>
                <a:gd name="T73" fmla="*/ 2 h 9"/>
                <a:gd name="T74" fmla="*/ 12 w 25"/>
                <a:gd name="T75" fmla="*/ 1 h 9"/>
                <a:gd name="T76" fmla="*/ 11 w 25"/>
                <a:gd name="T77" fmla="*/ 1 h 9"/>
                <a:gd name="T78" fmla="*/ 6 w 25"/>
                <a:gd name="T79" fmla="*/ 4 h 9"/>
                <a:gd name="T80" fmla="*/ 12 w 25"/>
                <a:gd name="T8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9">
                  <a:moveTo>
                    <a:pt x="12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7" y="2"/>
                    <a:pt x="10" y="0"/>
                  </a:cubicBezTo>
                  <a:cubicBezTo>
                    <a:pt x="5" y="3"/>
                    <a:pt x="10" y="0"/>
                    <a:pt x="3" y="4"/>
                  </a:cubicBezTo>
                  <a:cubicBezTo>
                    <a:pt x="6" y="3"/>
                    <a:pt x="2" y="7"/>
                    <a:pt x="9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4"/>
                    <a:pt x="0" y="9"/>
                    <a:pt x="12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15" y="4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8" y="8"/>
                    <a:pt x="12" y="6"/>
                    <a:pt x="12" y="6"/>
                  </a:cubicBezTo>
                  <a:cubicBezTo>
                    <a:pt x="11" y="7"/>
                    <a:pt x="10" y="7"/>
                    <a:pt x="9" y="8"/>
                  </a:cubicBezTo>
                  <a:cubicBezTo>
                    <a:pt x="12" y="7"/>
                    <a:pt x="5" y="9"/>
                    <a:pt x="15" y="7"/>
                  </a:cubicBezTo>
                  <a:cubicBezTo>
                    <a:pt x="16" y="6"/>
                    <a:pt x="18" y="6"/>
                    <a:pt x="18" y="6"/>
                  </a:cubicBezTo>
                  <a:cubicBezTo>
                    <a:pt x="21" y="5"/>
                    <a:pt x="18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6" y="9"/>
                    <a:pt x="17" y="5"/>
                    <a:pt x="13" y="6"/>
                  </a:cubicBezTo>
                  <a:cubicBezTo>
                    <a:pt x="17" y="5"/>
                    <a:pt x="17" y="5"/>
                    <a:pt x="19" y="5"/>
                  </a:cubicBezTo>
                  <a:cubicBezTo>
                    <a:pt x="25" y="2"/>
                    <a:pt x="13" y="6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3" y="5"/>
                    <a:pt x="12" y="6"/>
                  </a:cubicBezTo>
                  <a:cubicBezTo>
                    <a:pt x="15" y="4"/>
                    <a:pt x="10" y="6"/>
                    <a:pt x="12" y="5"/>
                  </a:cubicBezTo>
                  <a:cubicBezTo>
                    <a:pt x="15" y="4"/>
                    <a:pt x="15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8" y="3"/>
                    <a:pt x="20" y="2"/>
                  </a:cubicBezTo>
                  <a:cubicBezTo>
                    <a:pt x="17" y="3"/>
                    <a:pt x="18" y="3"/>
                    <a:pt x="14" y="4"/>
                  </a:cubicBezTo>
                  <a:cubicBezTo>
                    <a:pt x="19" y="2"/>
                    <a:pt x="17" y="1"/>
                    <a:pt x="13" y="3"/>
                  </a:cubicBezTo>
                  <a:cubicBezTo>
                    <a:pt x="14" y="2"/>
                    <a:pt x="17" y="1"/>
                    <a:pt x="17" y="1"/>
                  </a:cubicBezTo>
                  <a:cubicBezTo>
                    <a:pt x="17" y="1"/>
                    <a:pt x="15" y="2"/>
                    <a:pt x="13" y="3"/>
                  </a:cubicBezTo>
                  <a:cubicBezTo>
                    <a:pt x="10" y="4"/>
                    <a:pt x="12" y="2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4"/>
                    <a:pt x="14" y="0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4" y="4"/>
                    <a:pt x="6" y="4"/>
                  </a:cubicBezTo>
                  <a:cubicBezTo>
                    <a:pt x="9" y="2"/>
                    <a:pt x="9" y="2"/>
                    <a:pt x="1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8" name="Freeform 461"/>
            <p:cNvSpPr>
              <a:spLocks/>
            </p:cNvSpPr>
            <p:nvPr/>
          </p:nvSpPr>
          <p:spPr bwMode="auto">
            <a:xfrm>
              <a:off x="5107" y="3092"/>
              <a:ext cx="5" cy="4"/>
            </a:xfrm>
            <a:custGeom>
              <a:avLst/>
              <a:gdLst>
                <a:gd name="T0" fmla="*/ 3 w 7"/>
                <a:gd name="T1" fmla="*/ 3 h 4"/>
                <a:gd name="T2" fmla="*/ 7 w 7"/>
                <a:gd name="T3" fmla="*/ 1 h 4"/>
                <a:gd name="T4" fmla="*/ 0 w 7"/>
                <a:gd name="T5" fmla="*/ 4 h 4"/>
                <a:gd name="T6" fmla="*/ 2 w 7"/>
                <a:gd name="T7" fmla="*/ 3 h 4"/>
                <a:gd name="T8" fmla="*/ 3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1" y="3"/>
                    <a:pt x="0" y="4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9" name="Freeform 462"/>
            <p:cNvSpPr>
              <a:spLocks/>
            </p:cNvSpPr>
            <p:nvPr/>
          </p:nvSpPr>
          <p:spPr bwMode="auto">
            <a:xfrm>
              <a:off x="5100" y="3090"/>
              <a:ext cx="15" cy="6"/>
            </a:xfrm>
            <a:custGeom>
              <a:avLst/>
              <a:gdLst>
                <a:gd name="T0" fmla="*/ 9 w 18"/>
                <a:gd name="T1" fmla="*/ 4 h 8"/>
                <a:gd name="T2" fmla="*/ 6 w 18"/>
                <a:gd name="T3" fmla="*/ 5 h 8"/>
                <a:gd name="T4" fmla="*/ 6 w 18"/>
                <a:gd name="T5" fmla="*/ 7 h 8"/>
                <a:gd name="T6" fmla="*/ 12 w 18"/>
                <a:gd name="T7" fmla="*/ 4 h 8"/>
                <a:gd name="T8" fmla="*/ 8 w 18"/>
                <a:gd name="T9" fmla="*/ 6 h 8"/>
                <a:gd name="T10" fmla="*/ 12 w 18"/>
                <a:gd name="T11" fmla="*/ 4 h 8"/>
                <a:gd name="T12" fmla="*/ 11 w 18"/>
                <a:gd name="T13" fmla="*/ 5 h 8"/>
                <a:gd name="T14" fmla="*/ 13 w 18"/>
                <a:gd name="T15" fmla="*/ 4 h 8"/>
                <a:gd name="T16" fmla="*/ 12 w 18"/>
                <a:gd name="T17" fmla="*/ 4 h 8"/>
                <a:gd name="T18" fmla="*/ 14 w 18"/>
                <a:gd name="T19" fmla="*/ 3 h 8"/>
                <a:gd name="T20" fmla="*/ 9 w 18"/>
                <a:gd name="T21" fmla="*/ 5 h 8"/>
                <a:gd name="T22" fmla="*/ 14 w 18"/>
                <a:gd name="T23" fmla="*/ 2 h 8"/>
                <a:gd name="T24" fmla="*/ 15 w 18"/>
                <a:gd name="T25" fmla="*/ 1 h 8"/>
                <a:gd name="T26" fmla="*/ 14 w 18"/>
                <a:gd name="T27" fmla="*/ 2 h 8"/>
                <a:gd name="T28" fmla="*/ 10 w 18"/>
                <a:gd name="T29" fmla="*/ 4 h 8"/>
                <a:gd name="T30" fmla="*/ 15 w 18"/>
                <a:gd name="T31" fmla="*/ 1 h 8"/>
                <a:gd name="T32" fmla="*/ 12 w 18"/>
                <a:gd name="T33" fmla="*/ 1 h 8"/>
                <a:gd name="T34" fmla="*/ 6 w 18"/>
                <a:gd name="T35" fmla="*/ 5 h 8"/>
                <a:gd name="T36" fmla="*/ 10 w 18"/>
                <a:gd name="T37" fmla="*/ 2 h 8"/>
                <a:gd name="T38" fmla="*/ 11 w 18"/>
                <a:gd name="T39" fmla="*/ 1 h 8"/>
                <a:gd name="T40" fmla="*/ 3 w 18"/>
                <a:gd name="T41" fmla="*/ 6 h 8"/>
                <a:gd name="T42" fmla="*/ 9 w 18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8">
                  <a:moveTo>
                    <a:pt x="9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8" y="5"/>
                    <a:pt x="6" y="7"/>
                  </a:cubicBezTo>
                  <a:cubicBezTo>
                    <a:pt x="5" y="8"/>
                    <a:pt x="10" y="5"/>
                    <a:pt x="12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7" y="8"/>
                    <a:pt x="12" y="4"/>
                  </a:cubicBezTo>
                  <a:cubicBezTo>
                    <a:pt x="13" y="4"/>
                    <a:pt x="10" y="6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7" y="7"/>
                    <a:pt x="9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3"/>
                    <a:pt x="15" y="1"/>
                  </a:cubicBezTo>
                  <a:cubicBezTo>
                    <a:pt x="15" y="1"/>
                    <a:pt x="13" y="2"/>
                    <a:pt x="14" y="2"/>
                  </a:cubicBezTo>
                  <a:cubicBezTo>
                    <a:pt x="13" y="2"/>
                    <a:pt x="11" y="3"/>
                    <a:pt x="10" y="4"/>
                  </a:cubicBezTo>
                  <a:cubicBezTo>
                    <a:pt x="6" y="6"/>
                    <a:pt x="13" y="2"/>
                    <a:pt x="15" y="1"/>
                  </a:cubicBezTo>
                  <a:cubicBezTo>
                    <a:pt x="11" y="2"/>
                    <a:pt x="8" y="4"/>
                    <a:pt x="12" y="1"/>
                  </a:cubicBezTo>
                  <a:cubicBezTo>
                    <a:pt x="9" y="3"/>
                    <a:pt x="6" y="5"/>
                    <a:pt x="6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1" y="1"/>
                  </a:cubicBezTo>
                  <a:cubicBezTo>
                    <a:pt x="9" y="3"/>
                    <a:pt x="5" y="5"/>
                    <a:pt x="3" y="6"/>
                  </a:cubicBezTo>
                  <a:cubicBezTo>
                    <a:pt x="0" y="8"/>
                    <a:pt x="10" y="3"/>
                    <a:pt x="9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0" name="Freeform 463"/>
            <p:cNvSpPr>
              <a:spLocks/>
            </p:cNvSpPr>
            <p:nvPr/>
          </p:nvSpPr>
          <p:spPr bwMode="auto">
            <a:xfrm>
              <a:off x="5104" y="30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1" name="Freeform 464"/>
            <p:cNvSpPr>
              <a:spLocks/>
            </p:cNvSpPr>
            <p:nvPr/>
          </p:nvSpPr>
          <p:spPr bwMode="auto">
            <a:xfrm>
              <a:off x="4743" y="3209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2" name="Freeform 465"/>
            <p:cNvSpPr>
              <a:spLocks/>
            </p:cNvSpPr>
            <p:nvPr/>
          </p:nvSpPr>
          <p:spPr bwMode="auto">
            <a:xfrm>
              <a:off x="4738" y="3201"/>
              <a:ext cx="6" cy="11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 h 14"/>
                <a:gd name="T4" fmla="*/ 7 w 7"/>
                <a:gd name="T5" fmla="*/ 14 h 14"/>
                <a:gd name="T6" fmla="*/ 4 w 7"/>
                <a:gd name="T7" fmla="*/ 6 h 14"/>
                <a:gd name="T8" fmla="*/ 4 w 7"/>
                <a:gd name="T9" fmla="*/ 9 h 14"/>
                <a:gd name="T10" fmla="*/ 2 w 7"/>
                <a:gd name="T11" fmla="*/ 3 h 14"/>
                <a:gd name="T12" fmla="*/ 2 w 7"/>
                <a:gd name="T13" fmla="*/ 4 h 14"/>
                <a:gd name="T14" fmla="*/ 0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1"/>
                    <a:pt x="3" y="8"/>
                    <a:pt x="7" y="14"/>
                  </a:cubicBezTo>
                  <a:cubicBezTo>
                    <a:pt x="7" y="13"/>
                    <a:pt x="6" y="9"/>
                    <a:pt x="4" y="6"/>
                  </a:cubicBezTo>
                  <a:cubicBezTo>
                    <a:pt x="4" y="6"/>
                    <a:pt x="5" y="10"/>
                    <a:pt x="4" y="9"/>
                  </a:cubicBezTo>
                  <a:cubicBezTo>
                    <a:pt x="3" y="6"/>
                    <a:pt x="4" y="6"/>
                    <a:pt x="2" y="3"/>
                  </a:cubicBezTo>
                  <a:cubicBezTo>
                    <a:pt x="0" y="0"/>
                    <a:pt x="3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3" name="Freeform 466"/>
            <p:cNvSpPr>
              <a:spLocks/>
            </p:cNvSpPr>
            <p:nvPr/>
          </p:nvSpPr>
          <p:spPr bwMode="auto">
            <a:xfrm>
              <a:off x="4740" y="3205"/>
              <a:ext cx="2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4" name="Freeform 467"/>
            <p:cNvSpPr>
              <a:spLocks/>
            </p:cNvSpPr>
            <p:nvPr/>
          </p:nvSpPr>
          <p:spPr bwMode="auto">
            <a:xfrm>
              <a:off x="4740" y="3206"/>
              <a:ext cx="2" cy="5"/>
            </a:xfrm>
            <a:custGeom>
              <a:avLst/>
              <a:gdLst>
                <a:gd name="T0" fmla="*/ 2 w 2"/>
                <a:gd name="T1" fmla="*/ 4 h 7"/>
                <a:gd name="T2" fmla="*/ 0 w 2"/>
                <a:gd name="T3" fmla="*/ 0 h 7"/>
                <a:gd name="T4" fmla="*/ 2 w 2"/>
                <a:gd name="T5" fmla="*/ 7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1" y="4"/>
                    <a:pt x="0" y="1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5" name="Freeform 468"/>
            <p:cNvSpPr>
              <a:spLocks/>
            </p:cNvSpPr>
            <p:nvPr/>
          </p:nvSpPr>
          <p:spPr bwMode="auto">
            <a:xfrm>
              <a:off x="4740" y="3210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6" name="Freeform 469"/>
            <p:cNvSpPr>
              <a:spLocks/>
            </p:cNvSpPr>
            <p:nvPr/>
          </p:nvSpPr>
          <p:spPr bwMode="auto">
            <a:xfrm>
              <a:off x="4737" y="3202"/>
              <a:ext cx="3" cy="10"/>
            </a:xfrm>
            <a:custGeom>
              <a:avLst/>
              <a:gdLst>
                <a:gd name="T0" fmla="*/ 2 w 3"/>
                <a:gd name="T1" fmla="*/ 10 h 12"/>
                <a:gd name="T2" fmla="*/ 3 w 3"/>
                <a:gd name="T3" fmla="*/ 9 h 12"/>
                <a:gd name="T4" fmla="*/ 3 w 3"/>
                <a:gd name="T5" fmla="*/ 9 h 12"/>
                <a:gd name="T6" fmla="*/ 1 w 3"/>
                <a:gd name="T7" fmla="*/ 4 h 12"/>
                <a:gd name="T8" fmla="*/ 2 w 3"/>
                <a:gd name="T9" fmla="*/ 4 h 12"/>
                <a:gd name="T10" fmla="*/ 0 w 3"/>
                <a:gd name="T11" fmla="*/ 0 h 12"/>
                <a:gd name="T12" fmla="*/ 2 w 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0"/>
                  </a:moveTo>
                  <a:cubicBezTo>
                    <a:pt x="3" y="12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7"/>
                    <a:pt x="1" y="2"/>
                    <a:pt x="1" y="4"/>
                  </a:cubicBezTo>
                  <a:cubicBezTo>
                    <a:pt x="1" y="2"/>
                    <a:pt x="3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8"/>
                    <a:pt x="2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7" name="Freeform 470"/>
            <p:cNvSpPr>
              <a:spLocks/>
            </p:cNvSpPr>
            <p:nvPr/>
          </p:nvSpPr>
          <p:spPr bwMode="auto">
            <a:xfrm>
              <a:off x="4740" y="320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8" name="Freeform 471"/>
            <p:cNvSpPr>
              <a:spLocks/>
            </p:cNvSpPr>
            <p:nvPr/>
          </p:nvSpPr>
          <p:spPr bwMode="auto">
            <a:xfrm>
              <a:off x="4740" y="3207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9" name="Freeform 472"/>
            <p:cNvSpPr>
              <a:spLocks/>
            </p:cNvSpPr>
            <p:nvPr/>
          </p:nvSpPr>
          <p:spPr bwMode="auto">
            <a:xfrm>
              <a:off x="4736" y="3201"/>
              <a:ext cx="3" cy="10"/>
            </a:xfrm>
            <a:custGeom>
              <a:avLst/>
              <a:gdLst>
                <a:gd name="T0" fmla="*/ 3 w 4"/>
                <a:gd name="T1" fmla="*/ 12 h 13"/>
                <a:gd name="T2" fmla="*/ 3 w 4"/>
                <a:gd name="T3" fmla="*/ 8 h 13"/>
                <a:gd name="T4" fmla="*/ 0 w 4"/>
                <a:gd name="T5" fmla="*/ 0 h 13"/>
                <a:gd name="T6" fmla="*/ 1 w 4"/>
                <a:gd name="T7" fmla="*/ 2 h 13"/>
                <a:gd name="T8" fmla="*/ 3 w 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3" y="12"/>
                  </a:moveTo>
                  <a:cubicBezTo>
                    <a:pt x="2" y="6"/>
                    <a:pt x="4" y="13"/>
                    <a:pt x="3" y="8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5"/>
                    <a:pt x="2" y="10"/>
                    <a:pt x="3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0" name="Freeform 473"/>
            <p:cNvSpPr>
              <a:spLocks/>
            </p:cNvSpPr>
            <p:nvPr/>
          </p:nvSpPr>
          <p:spPr bwMode="auto">
            <a:xfrm>
              <a:off x="4735" y="31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1" name="Freeform 474"/>
            <p:cNvSpPr>
              <a:spLocks/>
            </p:cNvSpPr>
            <p:nvPr/>
          </p:nvSpPr>
          <p:spPr bwMode="auto">
            <a:xfrm>
              <a:off x="4734" y="3195"/>
              <a:ext cx="3" cy="14"/>
            </a:xfrm>
            <a:custGeom>
              <a:avLst/>
              <a:gdLst>
                <a:gd name="T0" fmla="*/ 1 w 3"/>
                <a:gd name="T1" fmla="*/ 15 h 17"/>
                <a:gd name="T2" fmla="*/ 1 w 3"/>
                <a:gd name="T3" fmla="*/ 8 h 17"/>
                <a:gd name="T4" fmla="*/ 1 w 3"/>
                <a:gd name="T5" fmla="*/ 13 h 17"/>
                <a:gd name="T6" fmla="*/ 2 w 3"/>
                <a:gd name="T7" fmla="*/ 11 h 17"/>
                <a:gd name="T8" fmla="*/ 2 w 3"/>
                <a:gd name="T9" fmla="*/ 16 h 17"/>
                <a:gd name="T10" fmla="*/ 2 w 3"/>
                <a:gd name="T11" fmla="*/ 11 h 17"/>
                <a:gd name="T12" fmla="*/ 3 w 3"/>
                <a:gd name="T13" fmla="*/ 15 h 17"/>
                <a:gd name="T14" fmla="*/ 2 w 3"/>
                <a:gd name="T15" fmla="*/ 8 h 17"/>
                <a:gd name="T16" fmla="*/ 2 w 3"/>
                <a:gd name="T17" fmla="*/ 9 h 17"/>
                <a:gd name="T18" fmla="*/ 1 w 3"/>
                <a:gd name="T19" fmla="*/ 5 h 17"/>
                <a:gd name="T20" fmla="*/ 0 w 3"/>
                <a:gd name="T21" fmla="*/ 1 h 17"/>
                <a:gd name="T22" fmla="*/ 1 w 3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7">
                  <a:moveTo>
                    <a:pt x="1" y="15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1" y="13"/>
                  </a:cubicBezTo>
                  <a:cubicBezTo>
                    <a:pt x="2" y="14"/>
                    <a:pt x="2" y="10"/>
                    <a:pt x="2" y="11"/>
                  </a:cubicBezTo>
                  <a:cubicBezTo>
                    <a:pt x="3" y="17"/>
                    <a:pt x="1" y="11"/>
                    <a:pt x="2" y="16"/>
                  </a:cubicBezTo>
                  <a:cubicBezTo>
                    <a:pt x="3" y="16"/>
                    <a:pt x="3" y="16"/>
                    <a:pt x="2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6"/>
                    <a:pt x="3" y="13"/>
                    <a:pt x="2" y="9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6"/>
                    <a:pt x="0" y="0"/>
                    <a:pt x="0" y="1"/>
                  </a:cubicBezTo>
                  <a:cubicBezTo>
                    <a:pt x="0" y="1"/>
                    <a:pt x="1" y="12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2" name="Freeform 475"/>
            <p:cNvSpPr>
              <a:spLocks/>
            </p:cNvSpPr>
            <p:nvPr/>
          </p:nvSpPr>
          <p:spPr bwMode="auto">
            <a:xfrm>
              <a:off x="4734" y="3199"/>
              <a:ext cx="0" cy="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3" name="Freeform 476"/>
            <p:cNvSpPr>
              <a:spLocks/>
            </p:cNvSpPr>
            <p:nvPr/>
          </p:nvSpPr>
          <p:spPr bwMode="auto">
            <a:xfrm>
              <a:off x="4733" y="3194"/>
              <a:ext cx="1" cy="15"/>
            </a:xfrm>
            <a:custGeom>
              <a:avLst/>
              <a:gdLst>
                <a:gd name="T0" fmla="*/ 2 w 2"/>
                <a:gd name="T1" fmla="*/ 17 h 18"/>
                <a:gd name="T2" fmla="*/ 2 w 2"/>
                <a:gd name="T3" fmla="*/ 13 h 18"/>
                <a:gd name="T4" fmla="*/ 2 w 2"/>
                <a:gd name="T5" fmla="*/ 16 h 18"/>
                <a:gd name="T6" fmla="*/ 2 w 2"/>
                <a:gd name="T7" fmla="*/ 11 h 18"/>
                <a:gd name="T8" fmla="*/ 1 w 2"/>
                <a:gd name="T9" fmla="*/ 14 h 18"/>
                <a:gd name="T10" fmla="*/ 1 w 2"/>
                <a:gd name="T11" fmla="*/ 5 h 18"/>
                <a:gd name="T12" fmla="*/ 1 w 2"/>
                <a:gd name="T13" fmla="*/ 7 h 18"/>
                <a:gd name="T14" fmla="*/ 1 w 2"/>
                <a:gd name="T15" fmla="*/ 8 h 18"/>
                <a:gd name="T16" fmla="*/ 1 w 2"/>
                <a:gd name="T17" fmla="*/ 10 h 18"/>
                <a:gd name="T18" fmla="*/ 0 w 2"/>
                <a:gd name="T19" fmla="*/ 12 h 18"/>
                <a:gd name="T20" fmla="*/ 2 w 2"/>
                <a:gd name="T2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8">
                  <a:moveTo>
                    <a:pt x="2" y="17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2" y="15"/>
                    <a:pt x="2" y="12"/>
                    <a:pt x="2" y="11"/>
                  </a:cubicBezTo>
                  <a:cubicBezTo>
                    <a:pt x="2" y="5"/>
                    <a:pt x="2" y="13"/>
                    <a:pt x="1" y="14"/>
                  </a:cubicBezTo>
                  <a:cubicBezTo>
                    <a:pt x="1" y="11"/>
                    <a:pt x="1" y="10"/>
                    <a:pt x="1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" y="18"/>
                    <a:pt x="2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4" name="Freeform 477"/>
            <p:cNvSpPr>
              <a:spLocks/>
            </p:cNvSpPr>
            <p:nvPr/>
          </p:nvSpPr>
          <p:spPr bwMode="auto">
            <a:xfrm>
              <a:off x="4734" y="3207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2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5" name="Freeform 478"/>
            <p:cNvSpPr>
              <a:spLocks/>
            </p:cNvSpPr>
            <p:nvPr/>
          </p:nvSpPr>
          <p:spPr bwMode="auto">
            <a:xfrm>
              <a:off x="4733" y="3201"/>
              <a:ext cx="0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6" name="Freeform 479"/>
            <p:cNvSpPr>
              <a:spLocks/>
            </p:cNvSpPr>
            <p:nvPr/>
          </p:nvSpPr>
          <p:spPr bwMode="auto">
            <a:xfrm>
              <a:off x="4733" y="3207"/>
              <a:ext cx="0" cy="1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7" name="Freeform 480"/>
            <p:cNvSpPr>
              <a:spLocks/>
            </p:cNvSpPr>
            <p:nvPr/>
          </p:nvSpPr>
          <p:spPr bwMode="auto">
            <a:xfrm>
              <a:off x="4719" y="3195"/>
              <a:ext cx="14" cy="16"/>
            </a:xfrm>
            <a:custGeom>
              <a:avLst/>
              <a:gdLst>
                <a:gd name="T0" fmla="*/ 9 w 17"/>
                <a:gd name="T1" fmla="*/ 2 h 20"/>
                <a:gd name="T2" fmla="*/ 7 w 17"/>
                <a:gd name="T3" fmla="*/ 5 h 20"/>
                <a:gd name="T4" fmla="*/ 4 w 17"/>
                <a:gd name="T5" fmla="*/ 8 h 20"/>
                <a:gd name="T6" fmla="*/ 0 w 17"/>
                <a:gd name="T7" fmla="*/ 14 h 20"/>
                <a:gd name="T8" fmla="*/ 3 w 17"/>
                <a:gd name="T9" fmla="*/ 12 h 20"/>
                <a:gd name="T10" fmla="*/ 1 w 17"/>
                <a:gd name="T11" fmla="*/ 15 h 20"/>
                <a:gd name="T12" fmla="*/ 4 w 17"/>
                <a:gd name="T13" fmla="*/ 14 h 20"/>
                <a:gd name="T14" fmla="*/ 7 w 17"/>
                <a:gd name="T15" fmla="*/ 13 h 20"/>
                <a:gd name="T16" fmla="*/ 13 w 17"/>
                <a:gd name="T17" fmla="*/ 17 h 20"/>
                <a:gd name="T18" fmla="*/ 14 w 17"/>
                <a:gd name="T19" fmla="*/ 11 h 20"/>
                <a:gd name="T20" fmla="*/ 14 w 17"/>
                <a:gd name="T21" fmla="*/ 15 h 20"/>
                <a:gd name="T22" fmla="*/ 13 w 17"/>
                <a:gd name="T23" fmla="*/ 15 h 20"/>
                <a:gd name="T24" fmla="*/ 15 w 17"/>
                <a:gd name="T25" fmla="*/ 17 h 20"/>
                <a:gd name="T26" fmla="*/ 16 w 17"/>
                <a:gd name="T27" fmla="*/ 9 h 20"/>
                <a:gd name="T28" fmla="*/ 16 w 17"/>
                <a:gd name="T29" fmla="*/ 17 h 20"/>
                <a:gd name="T30" fmla="*/ 17 w 17"/>
                <a:gd name="T31" fmla="*/ 12 h 20"/>
                <a:gd name="T32" fmla="*/ 17 w 17"/>
                <a:gd name="T33" fmla="*/ 7 h 20"/>
                <a:gd name="T34" fmla="*/ 17 w 17"/>
                <a:gd name="T35" fmla="*/ 4 h 20"/>
                <a:gd name="T36" fmla="*/ 13 w 17"/>
                <a:gd name="T37" fmla="*/ 12 h 20"/>
                <a:gd name="T38" fmla="*/ 14 w 17"/>
                <a:gd name="T39" fmla="*/ 9 h 20"/>
                <a:gd name="T40" fmla="*/ 13 w 17"/>
                <a:gd name="T41" fmla="*/ 5 h 20"/>
                <a:gd name="T42" fmla="*/ 10 w 17"/>
                <a:gd name="T43" fmla="*/ 11 h 20"/>
                <a:gd name="T44" fmla="*/ 11 w 17"/>
                <a:gd name="T45" fmla="*/ 8 h 20"/>
                <a:gd name="T46" fmla="*/ 10 w 17"/>
                <a:gd name="T47" fmla="*/ 11 h 20"/>
                <a:gd name="T48" fmla="*/ 11 w 17"/>
                <a:gd name="T49" fmla="*/ 7 h 20"/>
                <a:gd name="T50" fmla="*/ 7 w 17"/>
                <a:gd name="T51" fmla="*/ 14 h 20"/>
                <a:gd name="T52" fmla="*/ 11 w 17"/>
                <a:gd name="T53" fmla="*/ 3 h 20"/>
                <a:gd name="T54" fmla="*/ 9 w 17"/>
                <a:gd name="T55" fmla="*/ 7 h 20"/>
                <a:gd name="T56" fmla="*/ 7 w 17"/>
                <a:gd name="T57" fmla="*/ 10 h 20"/>
                <a:gd name="T58" fmla="*/ 11 w 17"/>
                <a:gd name="T59" fmla="*/ 4 h 20"/>
                <a:gd name="T60" fmla="*/ 8 w 17"/>
                <a:gd name="T61" fmla="*/ 7 h 20"/>
                <a:gd name="T62" fmla="*/ 6 w 17"/>
                <a:gd name="T63" fmla="*/ 11 h 20"/>
                <a:gd name="T64" fmla="*/ 6 w 17"/>
                <a:gd name="T65" fmla="*/ 8 h 20"/>
                <a:gd name="T66" fmla="*/ 10 w 17"/>
                <a:gd name="T67" fmla="*/ 3 h 20"/>
                <a:gd name="T68" fmla="*/ 11 w 17"/>
                <a:gd name="T69" fmla="*/ 0 h 20"/>
                <a:gd name="T70" fmla="*/ 6 w 17"/>
                <a:gd name="T71" fmla="*/ 7 h 20"/>
                <a:gd name="T72" fmla="*/ 9 w 17"/>
                <a:gd name="T7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20">
                  <a:moveTo>
                    <a:pt x="9" y="2"/>
                  </a:move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3" y="11"/>
                    <a:pt x="3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3"/>
                    <a:pt x="5" y="11"/>
                    <a:pt x="4" y="14"/>
                  </a:cubicBezTo>
                  <a:cubicBezTo>
                    <a:pt x="4" y="16"/>
                    <a:pt x="5" y="14"/>
                    <a:pt x="7" y="13"/>
                  </a:cubicBezTo>
                  <a:cubicBezTo>
                    <a:pt x="8" y="16"/>
                    <a:pt x="11" y="13"/>
                    <a:pt x="13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4"/>
                    <a:pt x="15" y="11"/>
                    <a:pt x="14" y="15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20"/>
                    <a:pt x="15" y="15"/>
                    <a:pt x="15" y="17"/>
                  </a:cubicBezTo>
                  <a:cubicBezTo>
                    <a:pt x="15" y="16"/>
                    <a:pt x="16" y="10"/>
                    <a:pt x="16" y="9"/>
                  </a:cubicBezTo>
                  <a:cubicBezTo>
                    <a:pt x="15" y="16"/>
                    <a:pt x="17" y="9"/>
                    <a:pt x="16" y="17"/>
                  </a:cubicBezTo>
                  <a:cubicBezTo>
                    <a:pt x="16" y="19"/>
                    <a:pt x="16" y="11"/>
                    <a:pt x="17" y="12"/>
                  </a:cubicBezTo>
                  <a:cubicBezTo>
                    <a:pt x="17" y="8"/>
                    <a:pt x="17" y="10"/>
                    <a:pt x="17" y="7"/>
                  </a:cubicBezTo>
                  <a:cubicBezTo>
                    <a:pt x="17" y="4"/>
                    <a:pt x="17" y="8"/>
                    <a:pt x="17" y="4"/>
                  </a:cubicBezTo>
                  <a:cubicBezTo>
                    <a:pt x="17" y="2"/>
                    <a:pt x="15" y="10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2" y="11"/>
                    <a:pt x="13" y="5"/>
                  </a:cubicBezTo>
                  <a:cubicBezTo>
                    <a:pt x="12" y="8"/>
                    <a:pt x="13" y="3"/>
                    <a:pt x="10" y="11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11" y="7"/>
                    <a:pt x="11" y="7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9" y="10"/>
                    <a:pt x="10" y="7"/>
                    <a:pt x="11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8" y="9"/>
                    <a:pt x="7" y="10"/>
                  </a:cubicBezTo>
                  <a:cubicBezTo>
                    <a:pt x="7" y="10"/>
                    <a:pt x="9" y="6"/>
                    <a:pt x="11" y="4"/>
                  </a:cubicBezTo>
                  <a:cubicBezTo>
                    <a:pt x="11" y="2"/>
                    <a:pt x="6" y="10"/>
                    <a:pt x="8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7" y="7"/>
                    <a:pt x="6" y="8"/>
                  </a:cubicBezTo>
                  <a:cubicBezTo>
                    <a:pt x="8" y="4"/>
                    <a:pt x="8" y="5"/>
                    <a:pt x="10" y="3"/>
                  </a:cubicBezTo>
                  <a:cubicBezTo>
                    <a:pt x="10" y="2"/>
                    <a:pt x="10" y="2"/>
                    <a:pt x="11" y="0"/>
                  </a:cubicBezTo>
                  <a:cubicBezTo>
                    <a:pt x="10" y="2"/>
                    <a:pt x="7" y="5"/>
                    <a:pt x="6" y="7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8" name="Freeform 481"/>
            <p:cNvSpPr>
              <a:spLocks/>
            </p:cNvSpPr>
            <p:nvPr/>
          </p:nvSpPr>
          <p:spPr bwMode="auto">
            <a:xfrm>
              <a:off x="4728" y="31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9" name="Freeform 482"/>
            <p:cNvSpPr>
              <a:spLocks/>
            </p:cNvSpPr>
            <p:nvPr/>
          </p:nvSpPr>
          <p:spPr bwMode="auto">
            <a:xfrm>
              <a:off x="4726" y="31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0" name="Rectangle 483"/>
            <p:cNvSpPr>
              <a:spLocks noChangeArrowheads="1"/>
            </p:cNvSpPr>
            <p:nvPr/>
          </p:nvSpPr>
          <p:spPr bwMode="auto">
            <a:xfrm>
              <a:off x="4722" y="320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1" name="Freeform 484"/>
            <p:cNvSpPr>
              <a:spLocks/>
            </p:cNvSpPr>
            <p:nvPr/>
          </p:nvSpPr>
          <p:spPr bwMode="auto">
            <a:xfrm>
              <a:off x="4728" y="3195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2" name="Freeform 485"/>
            <p:cNvSpPr>
              <a:spLocks/>
            </p:cNvSpPr>
            <p:nvPr/>
          </p:nvSpPr>
          <p:spPr bwMode="auto">
            <a:xfrm>
              <a:off x="4729" y="3197"/>
              <a:ext cx="1" cy="2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3" name="Freeform 486"/>
            <p:cNvSpPr>
              <a:spLocks/>
            </p:cNvSpPr>
            <p:nvPr/>
          </p:nvSpPr>
          <p:spPr bwMode="auto">
            <a:xfrm>
              <a:off x="4727" y="3194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4" name="Freeform 487"/>
            <p:cNvSpPr>
              <a:spLocks/>
            </p:cNvSpPr>
            <p:nvPr/>
          </p:nvSpPr>
          <p:spPr bwMode="auto">
            <a:xfrm>
              <a:off x="4710" y="3193"/>
              <a:ext cx="17" cy="13"/>
            </a:xfrm>
            <a:custGeom>
              <a:avLst/>
              <a:gdLst>
                <a:gd name="T0" fmla="*/ 3 w 21"/>
                <a:gd name="T1" fmla="*/ 9 h 15"/>
                <a:gd name="T2" fmla="*/ 2 w 21"/>
                <a:gd name="T3" fmla="*/ 12 h 15"/>
                <a:gd name="T4" fmla="*/ 11 w 21"/>
                <a:gd name="T5" fmla="*/ 7 h 15"/>
                <a:gd name="T6" fmla="*/ 4 w 21"/>
                <a:gd name="T7" fmla="*/ 12 h 15"/>
                <a:gd name="T8" fmla="*/ 11 w 21"/>
                <a:gd name="T9" fmla="*/ 10 h 15"/>
                <a:gd name="T10" fmla="*/ 8 w 21"/>
                <a:gd name="T11" fmla="*/ 13 h 15"/>
                <a:gd name="T12" fmla="*/ 16 w 21"/>
                <a:gd name="T13" fmla="*/ 7 h 15"/>
                <a:gd name="T14" fmla="*/ 8 w 21"/>
                <a:gd name="T15" fmla="*/ 15 h 15"/>
                <a:gd name="T16" fmla="*/ 8 w 21"/>
                <a:gd name="T17" fmla="*/ 15 h 15"/>
                <a:gd name="T18" fmla="*/ 11 w 21"/>
                <a:gd name="T19" fmla="*/ 14 h 15"/>
                <a:gd name="T20" fmla="*/ 15 w 21"/>
                <a:gd name="T21" fmla="*/ 9 h 15"/>
                <a:gd name="T22" fmla="*/ 19 w 21"/>
                <a:gd name="T23" fmla="*/ 5 h 15"/>
                <a:gd name="T24" fmla="*/ 16 w 21"/>
                <a:gd name="T25" fmla="*/ 7 h 15"/>
                <a:gd name="T26" fmla="*/ 18 w 21"/>
                <a:gd name="T27" fmla="*/ 4 h 15"/>
                <a:gd name="T28" fmla="*/ 16 w 21"/>
                <a:gd name="T29" fmla="*/ 6 h 15"/>
                <a:gd name="T30" fmla="*/ 19 w 21"/>
                <a:gd name="T31" fmla="*/ 4 h 15"/>
                <a:gd name="T32" fmla="*/ 16 w 21"/>
                <a:gd name="T33" fmla="*/ 6 h 15"/>
                <a:gd name="T34" fmla="*/ 17 w 21"/>
                <a:gd name="T35" fmla="*/ 5 h 15"/>
                <a:gd name="T36" fmla="*/ 13 w 21"/>
                <a:gd name="T37" fmla="*/ 8 h 15"/>
                <a:gd name="T38" fmla="*/ 17 w 21"/>
                <a:gd name="T39" fmla="*/ 4 h 15"/>
                <a:gd name="T40" fmla="*/ 14 w 21"/>
                <a:gd name="T41" fmla="*/ 7 h 15"/>
                <a:gd name="T42" fmla="*/ 18 w 21"/>
                <a:gd name="T43" fmla="*/ 2 h 15"/>
                <a:gd name="T44" fmla="*/ 15 w 21"/>
                <a:gd name="T45" fmla="*/ 5 h 15"/>
                <a:gd name="T46" fmla="*/ 18 w 21"/>
                <a:gd name="T47" fmla="*/ 3 h 15"/>
                <a:gd name="T48" fmla="*/ 10 w 21"/>
                <a:gd name="T49" fmla="*/ 9 h 15"/>
                <a:gd name="T50" fmla="*/ 16 w 21"/>
                <a:gd name="T51" fmla="*/ 4 h 15"/>
                <a:gd name="T52" fmla="*/ 14 w 21"/>
                <a:gd name="T53" fmla="*/ 4 h 15"/>
                <a:gd name="T54" fmla="*/ 15 w 21"/>
                <a:gd name="T55" fmla="*/ 3 h 15"/>
                <a:gd name="T56" fmla="*/ 12 w 21"/>
                <a:gd name="T57" fmla="*/ 4 h 15"/>
                <a:gd name="T58" fmla="*/ 11 w 21"/>
                <a:gd name="T59" fmla="*/ 5 h 15"/>
                <a:gd name="T60" fmla="*/ 8 w 21"/>
                <a:gd name="T61" fmla="*/ 6 h 15"/>
                <a:gd name="T62" fmla="*/ 10 w 21"/>
                <a:gd name="T63" fmla="*/ 5 h 15"/>
                <a:gd name="T64" fmla="*/ 4 w 21"/>
                <a:gd name="T65" fmla="*/ 7 h 15"/>
                <a:gd name="T66" fmla="*/ 8 w 21"/>
                <a:gd name="T67" fmla="*/ 7 h 15"/>
                <a:gd name="T68" fmla="*/ 3 w 21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5">
                  <a:moveTo>
                    <a:pt x="3" y="9"/>
                  </a:moveTo>
                  <a:cubicBezTo>
                    <a:pt x="0" y="11"/>
                    <a:pt x="2" y="11"/>
                    <a:pt x="2" y="12"/>
                  </a:cubicBezTo>
                  <a:cubicBezTo>
                    <a:pt x="5" y="11"/>
                    <a:pt x="10" y="7"/>
                    <a:pt x="11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5"/>
                    <a:pt x="11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18" y="4"/>
                    <a:pt x="16" y="7"/>
                  </a:cubicBezTo>
                  <a:cubicBezTo>
                    <a:pt x="12" y="10"/>
                    <a:pt x="12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1" y="13"/>
                    <a:pt x="11" y="14"/>
                  </a:cubicBezTo>
                  <a:cubicBezTo>
                    <a:pt x="13" y="12"/>
                    <a:pt x="15" y="9"/>
                    <a:pt x="15" y="9"/>
                  </a:cubicBezTo>
                  <a:cubicBezTo>
                    <a:pt x="16" y="9"/>
                    <a:pt x="17" y="7"/>
                    <a:pt x="19" y="5"/>
                  </a:cubicBezTo>
                  <a:cubicBezTo>
                    <a:pt x="17" y="7"/>
                    <a:pt x="18" y="5"/>
                    <a:pt x="16" y="7"/>
                  </a:cubicBezTo>
                  <a:cubicBezTo>
                    <a:pt x="18" y="5"/>
                    <a:pt x="16" y="7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4"/>
                    <a:pt x="19" y="4"/>
                  </a:cubicBezTo>
                  <a:cubicBezTo>
                    <a:pt x="18" y="5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7" y="4"/>
                    <a:pt x="13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5"/>
                    <a:pt x="21" y="0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7" y="3"/>
                    <a:pt x="18" y="3"/>
                  </a:cubicBezTo>
                  <a:cubicBezTo>
                    <a:pt x="15" y="5"/>
                    <a:pt x="11" y="8"/>
                    <a:pt x="10" y="9"/>
                  </a:cubicBezTo>
                  <a:cubicBezTo>
                    <a:pt x="13" y="6"/>
                    <a:pt x="9" y="9"/>
                    <a:pt x="16" y="4"/>
                  </a:cubicBezTo>
                  <a:cubicBezTo>
                    <a:pt x="16" y="3"/>
                    <a:pt x="12" y="5"/>
                    <a:pt x="14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6"/>
                    <a:pt x="17" y="2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6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5" name="Freeform 488"/>
            <p:cNvSpPr>
              <a:spLocks/>
            </p:cNvSpPr>
            <p:nvPr/>
          </p:nvSpPr>
          <p:spPr bwMode="auto">
            <a:xfrm>
              <a:off x="4724" y="31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6" name="Freeform 489"/>
            <p:cNvSpPr>
              <a:spLocks/>
            </p:cNvSpPr>
            <p:nvPr/>
          </p:nvSpPr>
          <p:spPr bwMode="auto">
            <a:xfrm>
              <a:off x="4705" y="3193"/>
              <a:ext cx="23" cy="7"/>
            </a:xfrm>
            <a:custGeom>
              <a:avLst/>
              <a:gdLst>
                <a:gd name="T0" fmla="*/ 15 w 28"/>
                <a:gd name="T1" fmla="*/ 4 h 9"/>
                <a:gd name="T2" fmla="*/ 20 w 28"/>
                <a:gd name="T3" fmla="*/ 2 h 9"/>
                <a:gd name="T4" fmla="*/ 10 w 28"/>
                <a:gd name="T5" fmla="*/ 6 h 9"/>
                <a:gd name="T6" fmla="*/ 8 w 28"/>
                <a:gd name="T7" fmla="*/ 5 h 9"/>
                <a:gd name="T8" fmla="*/ 17 w 28"/>
                <a:gd name="T9" fmla="*/ 3 h 9"/>
                <a:gd name="T10" fmla="*/ 18 w 28"/>
                <a:gd name="T11" fmla="*/ 2 h 9"/>
                <a:gd name="T12" fmla="*/ 12 w 28"/>
                <a:gd name="T13" fmla="*/ 4 h 9"/>
                <a:gd name="T14" fmla="*/ 9 w 28"/>
                <a:gd name="T15" fmla="*/ 4 h 9"/>
                <a:gd name="T16" fmla="*/ 11 w 28"/>
                <a:gd name="T17" fmla="*/ 3 h 9"/>
                <a:gd name="T18" fmla="*/ 17 w 28"/>
                <a:gd name="T19" fmla="*/ 2 h 9"/>
                <a:gd name="T20" fmla="*/ 2 w 28"/>
                <a:gd name="T21" fmla="*/ 2 h 9"/>
                <a:gd name="T22" fmla="*/ 3 w 28"/>
                <a:gd name="T23" fmla="*/ 3 h 9"/>
                <a:gd name="T24" fmla="*/ 10 w 28"/>
                <a:gd name="T25" fmla="*/ 2 h 9"/>
                <a:gd name="T26" fmla="*/ 8 w 28"/>
                <a:gd name="T27" fmla="*/ 3 h 9"/>
                <a:gd name="T28" fmla="*/ 4 w 28"/>
                <a:gd name="T29" fmla="*/ 3 h 9"/>
                <a:gd name="T30" fmla="*/ 6 w 28"/>
                <a:gd name="T31" fmla="*/ 9 h 9"/>
                <a:gd name="T32" fmla="*/ 6 w 28"/>
                <a:gd name="T33" fmla="*/ 8 h 9"/>
                <a:gd name="T34" fmla="*/ 10 w 28"/>
                <a:gd name="T35" fmla="*/ 7 h 9"/>
                <a:gd name="T36" fmla="*/ 16 w 28"/>
                <a:gd name="T37" fmla="*/ 4 h 9"/>
                <a:gd name="T38" fmla="*/ 14 w 28"/>
                <a:gd name="T39" fmla="*/ 5 h 9"/>
                <a:gd name="T40" fmla="*/ 21 w 28"/>
                <a:gd name="T41" fmla="*/ 3 h 9"/>
                <a:gd name="T42" fmla="*/ 23 w 28"/>
                <a:gd name="T43" fmla="*/ 2 h 9"/>
                <a:gd name="T44" fmla="*/ 24 w 28"/>
                <a:gd name="T45" fmla="*/ 1 h 9"/>
                <a:gd name="T46" fmla="*/ 15 w 28"/>
                <a:gd name="T4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9">
                  <a:moveTo>
                    <a:pt x="15" y="4"/>
                  </a:moveTo>
                  <a:cubicBezTo>
                    <a:pt x="16" y="4"/>
                    <a:pt x="18" y="3"/>
                    <a:pt x="20" y="2"/>
                  </a:cubicBezTo>
                  <a:cubicBezTo>
                    <a:pt x="17" y="3"/>
                    <a:pt x="15" y="5"/>
                    <a:pt x="10" y="6"/>
                  </a:cubicBezTo>
                  <a:cubicBezTo>
                    <a:pt x="13" y="5"/>
                    <a:pt x="8" y="6"/>
                    <a:pt x="8" y="5"/>
                  </a:cubicBezTo>
                  <a:cubicBezTo>
                    <a:pt x="11" y="5"/>
                    <a:pt x="16" y="3"/>
                    <a:pt x="17" y="3"/>
                  </a:cubicBezTo>
                  <a:cubicBezTo>
                    <a:pt x="16" y="3"/>
                    <a:pt x="18" y="2"/>
                    <a:pt x="18" y="2"/>
                  </a:cubicBezTo>
                  <a:cubicBezTo>
                    <a:pt x="15" y="3"/>
                    <a:pt x="16" y="2"/>
                    <a:pt x="12" y="4"/>
                  </a:cubicBezTo>
                  <a:cubicBezTo>
                    <a:pt x="9" y="4"/>
                    <a:pt x="7" y="4"/>
                    <a:pt x="9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3" y="3"/>
                    <a:pt x="17" y="2"/>
                  </a:cubicBezTo>
                  <a:cubicBezTo>
                    <a:pt x="11" y="3"/>
                    <a:pt x="12" y="1"/>
                    <a:pt x="2" y="2"/>
                  </a:cubicBezTo>
                  <a:cubicBezTo>
                    <a:pt x="0" y="2"/>
                    <a:pt x="2" y="2"/>
                    <a:pt x="3" y="3"/>
                  </a:cubicBezTo>
                  <a:cubicBezTo>
                    <a:pt x="5" y="2"/>
                    <a:pt x="8" y="2"/>
                    <a:pt x="10" y="2"/>
                  </a:cubicBezTo>
                  <a:cubicBezTo>
                    <a:pt x="8" y="2"/>
                    <a:pt x="11" y="2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4" y="7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0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4" y="5"/>
                  </a:cubicBezTo>
                  <a:cubicBezTo>
                    <a:pt x="17" y="4"/>
                    <a:pt x="19" y="4"/>
                    <a:pt x="21" y="3"/>
                  </a:cubicBezTo>
                  <a:cubicBezTo>
                    <a:pt x="22" y="2"/>
                    <a:pt x="19" y="4"/>
                    <a:pt x="23" y="2"/>
                  </a:cubicBezTo>
                  <a:cubicBezTo>
                    <a:pt x="28" y="0"/>
                    <a:pt x="19" y="3"/>
                    <a:pt x="24" y="1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7" name="Freeform 490"/>
            <p:cNvSpPr>
              <a:spLocks/>
            </p:cNvSpPr>
            <p:nvPr/>
          </p:nvSpPr>
          <p:spPr bwMode="auto">
            <a:xfrm>
              <a:off x="4718" y="3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8" name="Freeform 491"/>
            <p:cNvSpPr>
              <a:spLocks/>
            </p:cNvSpPr>
            <p:nvPr/>
          </p:nvSpPr>
          <p:spPr bwMode="auto">
            <a:xfrm>
              <a:off x="4710" y="3199"/>
              <a:ext cx="3" cy="2"/>
            </a:xfrm>
            <a:custGeom>
              <a:avLst/>
              <a:gdLst>
                <a:gd name="T0" fmla="*/ 0 w 4"/>
                <a:gd name="T1" fmla="*/ 2 h 2"/>
                <a:gd name="T2" fmla="*/ 3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9" name="Freeform 492"/>
            <p:cNvSpPr>
              <a:spLocks/>
            </p:cNvSpPr>
            <p:nvPr/>
          </p:nvSpPr>
          <p:spPr bwMode="auto">
            <a:xfrm>
              <a:off x="4717" y="3193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0" name="Freeform 493"/>
            <p:cNvSpPr>
              <a:spLocks/>
            </p:cNvSpPr>
            <p:nvPr/>
          </p:nvSpPr>
          <p:spPr bwMode="auto">
            <a:xfrm>
              <a:off x="4706" y="3192"/>
              <a:ext cx="10" cy="2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2 h 3"/>
                <a:gd name="T4" fmla="*/ 12 w 13"/>
                <a:gd name="T5" fmla="*/ 2 h 3"/>
                <a:gd name="T6" fmla="*/ 4 w 13"/>
                <a:gd name="T7" fmla="*/ 1 h 3"/>
                <a:gd name="T8" fmla="*/ 4 w 13"/>
                <a:gd name="T9" fmla="*/ 0 h 3"/>
                <a:gd name="T10" fmla="*/ 0 w 1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1"/>
                    <a:pt x="3" y="1"/>
                    <a:pt x="0" y="2"/>
                  </a:cubicBezTo>
                  <a:cubicBezTo>
                    <a:pt x="4" y="3"/>
                    <a:pt x="8" y="2"/>
                    <a:pt x="12" y="2"/>
                  </a:cubicBezTo>
                  <a:cubicBezTo>
                    <a:pt x="13" y="1"/>
                    <a:pt x="6" y="2"/>
                    <a:pt x="4" y="1"/>
                  </a:cubicBezTo>
                  <a:cubicBezTo>
                    <a:pt x="8" y="1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1" name="Freeform 494"/>
            <p:cNvSpPr>
              <a:spLocks/>
            </p:cNvSpPr>
            <p:nvPr/>
          </p:nvSpPr>
          <p:spPr bwMode="auto">
            <a:xfrm>
              <a:off x="4708" y="3173"/>
              <a:ext cx="17" cy="22"/>
            </a:xfrm>
            <a:custGeom>
              <a:avLst/>
              <a:gdLst>
                <a:gd name="T0" fmla="*/ 11 w 21"/>
                <a:gd name="T1" fmla="*/ 22 h 27"/>
                <a:gd name="T2" fmla="*/ 10 w 21"/>
                <a:gd name="T3" fmla="*/ 21 h 27"/>
                <a:gd name="T4" fmla="*/ 12 w 21"/>
                <a:gd name="T5" fmla="*/ 22 h 27"/>
                <a:gd name="T6" fmla="*/ 15 w 21"/>
                <a:gd name="T7" fmla="*/ 22 h 27"/>
                <a:gd name="T8" fmla="*/ 13 w 21"/>
                <a:gd name="T9" fmla="*/ 21 h 27"/>
                <a:gd name="T10" fmla="*/ 12 w 21"/>
                <a:gd name="T11" fmla="*/ 20 h 27"/>
                <a:gd name="T12" fmla="*/ 7 w 21"/>
                <a:gd name="T13" fmla="*/ 18 h 27"/>
                <a:gd name="T14" fmla="*/ 16 w 21"/>
                <a:gd name="T15" fmla="*/ 20 h 27"/>
                <a:gd name="T16" fmla="*/ 5 w 21"/>
                <a:gd name="T17" fmla="*/ 16 h 27"/>
                <a:gd name="T18" fmla="*/ 9 w 21"/>
                <a:gd name="T19" fmla="*/ 16 h 27"/>
                <a:gd name="T20" fmla="*/ 10 w 21"/>
                <a:gd name="T21" fmla="*/ 17 h 27"/>
                <a:gd name="T22" fmla="*/ 10 w 21"/>
                <a:gd name="T23" fmla="*/ 16 h 27"/>
                <a:gd name="T24" fmla="*/ 15 w 21"/>
                <a:gd name="T25" fmla="*/ 18 h 27"/>
                <a:gd name="T26" fmla="*/ 15 w 21"/>
                <a:gd name="T27" fmla="*/ 17 h 27"/>
                <a:gd name="T28" fmla="*/ 17 w 21"/>
                <a:gd name="T29" fmla="*/ 19 h 27"/>
                <a:gd name="T30" fmla="*/ 9 w 21"/>
                <a:gd name="T31" fmla="*/ 4 h 27"/>
                <a:gd name="T32" fmla="*/ 9 w 21"/>
                <a:gd name="T33" fmla="*/ 1 h 27"/>
                <a:gd name="T34" fmla="*/ 9 w 21"/>
                <a:gd name="T35" fmla="*/ 11 h 27"/>
                <a:gd name="T36" fmla="*/ 8 w 21"/>
                <a:gd name="T37" fmla="*/ 10 h 27"/>
                <a:gd name="T38" fmla="*/ 9 w 21"/>
                <a:gd name="T39" fmla="*/ 4 h 27"/>
                <a:gd name="T40" fmla="*/ 8 w 21"/>
                <a:gd name="T41" fmla="*/ 6 h 27"/>
                <a:gd name="T42" fmla="*/ 8 w 21"/>
                <a:gd name="T43" fmla="*/ 0 h 27"/>
                <a:gd name="T44" fmla="*/ 6 w 21"/>
                <a:gd name="T45" fmla="*/ 9 h 27"/>
                <a:gd name="T46" fmla="*/ 5 w 21"/>
                <a:gd name="T47" fmla="*/ 7 h 27"/>
                <a:gd name="T48" fmla="*/ 4 w 21"/>
                <a:gd name="T49" fmla="*/ 16 h 27"/>
                <a:gd name="T50" fmla="*/ 6 w 21"/>
                <a:gd name="T51" fmla="*/ 8 h 27"/>
                <a:gd name="T52" fmla="*/ 9 w 21"/>
                <a:gd name="T53" fmla="*/ 12 h 27"/>
                <a:gd name="T54" fmla="*/ 4 w 21"/>
                <a:gd name="T55" fmla="*/ 9 h 27"/>
                <a:gd name="T56" fmla="*/ 9 w 21"/>
                <a:gd name="T57" fmla="*/ 12 h 27"/>
                <a:gd name="T58" fmla="*/ 4 w 21"/>
                <a:gd name="T59" fmla="*/ 10 h 27"/>
                <a:gd name="T60" fmla="*/ 9 w 21"/>
                <a:gd name="T61" fmla="*/ 13 h 27"/>
                <a:gd name="T62" fmla="*/ 2 w 21"/>
                <a:gd name="T63" fmla="*/ 10 h 27"/>
                <a:gd name="T64" fmla="*/ 1 w 21"/>
                <a:gd name="T65" fmla="*/ 18 h 27"/>
                <a:gd name="T66" fmla="*/ 6 w 21"/>
                <a:gd name="T67" fmla="*/ 19 h 27"/>
                <a:gd name="T68" fmla="*/ 6 w 21"/>
                <a:gd name="T69" fmla="*/ 22 h 27"/>
                <a:gd name="T70" fmla="*/ 10 w 21"/>
                <a:gd name="T71" fmla="*/ 23 h 27"/>
                <a:gd name="T72" fmla="*/ 0 w 21"/>
                <a:gd name="T73" fmla="*/ 21 h 27"/>
                <a:gd name="T74" fmla="*/ 1 w 21"/>
                <a:gd name="T75" fmla="*/ 23 h 27"/>
                <a:gd name="T76" fmla="*/ 3 w 21"/>
                <a:gd name="T77" fmla="*/ 22 h 27"/>
                <a:gd name="T78" fmla="*/ 1 w 21"/>
                <a:gd name="T79" fmla="*/ 23 h 27"/>
                <a:gd name="T80" fmla="*/ 13 w 21"/>
                <a:gd name="T81" fmla="*/ 23 h 27"/>
                <a:gd name="T82" fmla="*/ 17 w 21"/>
                <a:gd name="T83" fmla="*/ 23 h 27"/>
                <a:gd name="T84" fmla="*/ 11 w 21"/>
                <a:gd name="T8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2"/>
                  </a:moveTo>
                  <a:cubicBezTo>
                    <a:pt x="11" y="22"/>
                    <a:pt x="8" y="21"/>
                    <a:pt x="10" y="21"/>
                  </a:cubicBezTo>
                  <a:cubicBezTo>
                    <a:pt x="12" y="21"/>
                    <a:pt x="13" y="22"/>
                    <a:pt x="12" y="22"/>
                  </a:cubicBezTo>
                  <a:cubicBezTo>
                    <a:pt x="18" y="23"/>
                    <a:pt x="12" y="21"/>
                    <a:pt x="15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9" y="20"/>
                    <a:pt x="12" y="20"/>
                  </a:cubicBezTo>
                  <a:cubicBezTo>
                    <a:pt x="11" y="19"/>
                    <a:pt x="11" y="19"/>
                    <a:pt x="7" y="18"/>
                  </a:cubicBezTo>
                  <a:cubicBezTo>
                    <a:pt x="12" y="19"/>
                    <a:pt x="12" y="19"/>
                    <a:pt x="16" y="20"/>
                  </a:cubicBezTo>
                  <a:cubicBezTo>
                    <a:pt x="14" y="19"/>
                    <a:pt x="9" y="18"/>
                    <a:pt x="5" y="16"/>
                  </a:cubicBezTo>
                  <a:cubicBezTo>
                    <a:pt x="11" y="18"/>
                    <a:pt x="5" y="15"/>
                    <a:pt x="9" y="16"/>
                  </a:cubicBezTo>
                  <a:cubicBezTo>
                    <a:pt x="10" y="16"/>
                    <a:pt x="11" y="17"/>
                    <a:pt x="10" y="17"/>
                  </a:cubicBezTo>
                  <a:cubicBezTo>
                    <a:pt x="15" y="19"/>
                    <a:pt x="9" y="16"/>
                    <a:pt x="10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2" y="16"/>
                    <a:pt x="15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2"/>
                    <a:pt x="21" y="27"/>
                    <a:pt x="9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5"/>
                    <a:pt x="10" y="3"/>
                    <a:pt x="9" y="11"/>
                  </a:cubicBezTo>
                  <a:cubicBezTo>
                    <a:pt x="10" y="1"/>
                    <a:pt x="8" y="14"/>
                    <a:pt x="8" y="10"/>
                  </a:cubicBezTo>
                  <a:cubicBezTo>
                    <a:pt x="8" y="6"/>
                    <a:pt x="8" y="8"/>
                    <a:pt x="9" y="4"/>
                  </a:cubicBezTo>
                  <a:cubicBezTo>
                    <a:pt x="8" y="8"/>
                    <a:pt x="8" y="5"/>
                    <a:pt x="8" y="6"/>
                  </a:cubicBezTo>
                  <a:cubicBezTo>
                    <a:pt x="9" y="2"/>
                    <a:pt x="7" y="5"/>
                    <a:pt x="8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6" y="7"/>
                    <a:pt x="4" y="14"/>
                    <a:pt x="4" y="16"/>
                  </a:cubicBezTo>
                  <a:cubicBezTo>
                    <a:pt x="4" y="11"/>
                    <a:pt x="11" y="20"/>
                    <a:pt x="6" y="8"/>
                  </a:cubicBezTo>
                  <a:cubicBezTo>
                    <a:pt x="11" y="12"/>
                    <a:pt x="5" y="9"/>
                    <a:pt x="9" y="1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7" y="11"/>
                    <a:pt x="9" y="12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4" y="11"/>
                    <a:pt x="6" y="11"/>
                    <a:pt x="9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4"/>
                    <a:pt x="6" y="17"/>
                    <a:pt x="1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20"/>
                    <a:pt x="15" y="23"/>
                    <a:pt x="6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2"/>
                    <a:pt x="3" y="22"/>
                    <a:pt x="0" y="21"/>
                  </a:cubicBezTo>
                  <a:cubicBezTo>
                    <a:pt x="2" y="22"/>
                    <a:pt x="0" y="22"/>
                    <a:pt x="1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3"/>
                    <a:pt x="5" y="23"/>
                    <a:pt x="1" y="23"/>
                  </a:cubicBezTo>
                  <a:cubicBezTo>
                    <a:pt x="6" y="24"/>
                    <a:pt x="9" y="23"/>
                    <a:pt x="13" y="23"/>
                  </a:cubicBezTo>
                  <a:cubicBezTo>
                    <a:pt x="5" y="22"/>
                    <a:pt x="21" y="24"/>
                    <a:pt x="17" y="23"/>
                  </a:cubicBezTo>
                  <a:cubicBezTo>
                    <a:pt x="15" y="22"/>
                    <a:pt x="13" y="22"/>
                    <a:pt x="11" y="2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2" name="Freeform 495"/>
            <p:cNvSpPr>
              <a:spLocks/>
            </p:cNvSpPr>
            <p:nvPr/>
          </p:nvSpPr>
          <p:spPr bwMode="auto">
            <a:xfrm>
              <a:off x="4707" y="319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3" name="Freeform 496"/>
            <p:cNvSpPr>
              <a:spLocks/>
            </p:cNvSpPr>
            <p:nvPr/>
          </p:nvSpPr>
          <p:spPr bwMode="auto">
            <a:xfrm>
              <a:off x="4712" y="3179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4" name="Rectangle 497"/>
            <p:cNvSpPr>
              <a:spLocks noChangeArrowheads="1"/>
            </p:cNvSpPr>
            <p:nvPr/>
          </p:nvSpPr>
          <p:spPr bwMode="auto">
            <a:xfrm>
              <a:off x="4709" y="31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5" name="Freeform 498"/>
            <p:cNvSpPr>
              <a:spLocks/>
            </p:cNvSpPr>
            <p:nvPr/>
          </p:nvSpPr>
          <p:spPr bwMode="auto">
            <a:xfrm>
              <a:off x="4716" y="319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6" name="Freeform 499"/>
            <p:cNvSpPr>
              <a:spLocks/>
            </p:cNvSpPr>
            <p:nvPr/>
          </p:nvSpPr>
          <p:spPr bwMode="auto">
            <a:xfrm>
              <a:off x="4711" y="3174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7" name="Freeform 500"/>
            <p:cNvSpPr>
              <a:spLocks/>
            </p:cNvSpPr>
            <p:nvPr/>
          </p:nvSpPr>
          <p:spPr bwMode="auto">
            <a:xfrm>
              <a:off x="4708" y="31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8" name="Freeform 501"/>
            <p:cNvSpPr>
              <a:spLocks/>
            </p:cNvSpPr>
            <p:nvPr/>
          </p:nvSpPr>
          <p:spPr bwMode="auto">
            <a:xfrm>
              <a:off x="4681" y="3163"/>
              <a:ext cx="32" cy="24"/>
            </a:xfrm>
            <a:custGeom>
              <a:avLst/>
              <a:gdLst>
                <a:gd name="T0" fmla="*/ 13 w 39"/>
                <a:gd name="T1" fmla="*/ 3 h 29"/>
                <a:gd name="T2" fmla="*/ 7 w 39"/>
                <a:gd name="T3" fmla="*/ 5 h 29"/>
                <a:gd name="T4" fmla="*/ 4 w 39"/>
                <a:gd name="T5" fmla="*/ 8 h 29"/>
                <a:gd name="T6" fmla="*/ 9 w 39"/>
                <a:gd name="T7" fmla="*/ 8 h 29"/>
                <a:gd name="T8" fmla="*/ 12 w 39"/>
                <a:gd name="T9" fmla="*/ 12 h 29"/>
                <a:gd name="T10" fmla="*/ 12 w 39"/>
                <a:gd name="T11" fmla="*/ 15 h 29"/>
                <a:gd name="T12" fmla="*/ 19 w 39"/>
                <a:gd name="T13" fmla="*/ 14 h 29"/>
                <a:gd name="T14" fmla="*/ 18 w 39"/>
                <a:gd name="T15" fmla="*/ 16 h 29"/>
                <a:gd name="T16" fmla="*/ 18 w 39"/>
                <a:gd name="T17" fmla="*/ 18 h 29"/>
                <a:gd name="T18" fmla="*/ 25 w 39"/>
                <a:gd name="T19" fmla="*/ 11 h 29"/>
                <a:gd name="T20" fmla="*/ 27 w 39"/>
                <a:gd name="T21" fmla="*/ 12 h 29"/>
                <a:gd name="T22" fmla="*/ 25 w 39"/>
                <a:gd name="T23" fmla="*/ 16 h 29"/>
                <a:gd name="T24" fmla="*/ 27 w 39"/>
                <a:gd name="T25" fmla="*/ 18 h 29"/>
                <a:gd name="T26" fmla="*/ 28 w 39"/>
                <a:gd name="T27" fmla="*/ 20 h 29"/>
                <a:gd name="T28" fmla="*/ 30 w 39"/>
                <a:gd name="T29" fmla="*/ 19 h 29"/>
                <a:gd name="T30" fmla="*/ 33 w 39"/>
                <a:gd name="T31" fmla="*/ 16 h 29"/>
                <a:gd name="T32" fmla="*/ 32 w 39"/>
                <a:gd name="T33" fmla="*/ 20 h 29"/>
                <a:gd name="T34" fmla="*/ 33 w 39"/>
                <a:gd name="T35" fmla="*/ 20 h 29"/>
                <a:gd name="T36" fmla="*/ 37 w 39"/>
                <a:gd name="T37" fmla="*/ 22 h 29"/>
                <a:gd name="T38" fmla="*/ 35 w 39"/>
                <a:gd name="T39" fmla="*/ 20 h 29"/>
                <a:gd name="T40" fmla="*/ 34 w 39"/>
                <a:gd name="T41" fmla="*/ 23 h 29"/>
                <a:gd name="T42" fmla="*/ 38 w 39"/>
                <a:gd name="T43" fmla="*/ 12 h 29"/>
                <a:gd name="T44" fmla="*/ 38 w 39"/>
                <a:gd name="T45" fmla="*/ 10 h 29"/>
                <a:gd name="T46" fmla="*/ 36 w 39"/>
                <a:gd name="T47" fmla="*/ 11 h 29"/>
                <a:gd name="T48" fmla="*/ 36 w 39"/>
                <a:gd name="T49" fmla="*/ 9 h 29"/>
                <a:gd name="T50" fmla="*/ 35 w 39"/>
                <a:gd name="T51" fmla="*/ 8 h 29"/>
                <a:gd name="T52" fmla="*/ 32 w 39"/>
                <a:gd name="T53" fmla="*/ 10 h 29"/>
                <a:gd name="T54" fmla="*/ 33 w 39"/>
                <a:gd name="T55" fmla="*/ 9 h 29"/>
                <a:gd name="T56" fmla="*/ 33 w 39"/>
                <a:gd name="T57" fmla="*/ 9 h 29"/>
                <a:gd name="T58" fmla="*/ 31 w 39"/>
                <a:gd name="T59" fmla="*/ 9 h 29"/>
                <a:gd name="T60" fmla="*/ 29 w 39"/>
                <a:gd name="T61" fmla="*/ 11 h 29"/>
                <a:gd name="T62" fmla="*/ 31 w 39"/>
                <a:gd name="T63" fmla="*/ 7 h 29"/>
                <a:gd name="T64" fmla="*/ 31 w 39"/>
                <a:gd name="T65" fmla="*/ 6 h 29"/>
                <a:gd name="T66" fmla="*/ 27 w 39"/>
                <a:gd name="T67" fmla="*/ 9 h 29"/>
                <a:gd name="T68" fmla="*/ 24 w 39"/>
                <a:gd name="T69" fmla="*/ 10 h 29"/>
                <a:gd name="T70" fmla="*/ 20 w 39"/>
                <a:gd name="T71" fmla="*/ 9 h 29"/>
                <a:gd name="T72" fmla="*/ 21 w 39"/>
                <a:gd name="T73" fmla="*/ 8 h 29"/>
                <a:gd name="T74" fmla="*/ 18 w 39"/>
                <a:gd name="T75" fmla="*/ 6 h 29"/>
                <a:gd name="T76" fmla="*/ 13 w 39"/>
                <a:gd name="T77" fmla="*/ 11 h 29"/>
                <a:gd name="T78" fmla="*/ 20 w 39"/>
                <a:gd name="T7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29">
                  <a:moveTo>
                    <a:pt x="20" y="2"/>
                  </a:moveTo>
                  <a:cubicBezTo>
                    <a:pt x="18" y="2"/>
                    <a:pt x="17" y="2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0" y="3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2" y="4"/>
                    <a:pt x="5" y="7"/>
                    <a:pt x="4" y="8"/>
                  </a:cubicBezTo>
                  <a:cubicBezTo>
                    <a:pt x="6" y="8"/>
                    <a:pt x="14" y="5"/>
                    <a:pt x="12" y="6"/>
                  </a:cubicBezTo>
                  <a:cubicBezTo>
                    <a:pt x="12" y="7"/>
                    <a:pt x="10" y="8"/>
                    <a:pt x="9" y="8"/>
                  </a:cubicBezTo>
                  <a:cubicBezTo>
                    <a:pt x="8" y="9"/>
                    <a:pt x="14" y="6"/>
                    <a:pt x="15" y="6"/>
                  </a:cubicBezTo>
                  <a:cubicBezTo>
                    <a:pt x="0" y="15"/>
                    <a:pt x="20" y="5"/>
                    <a:pt x="12" y="12"/>
                  </a:cubicBezTo>
                  <a:cubicBezTo>
                    <a:pt x="13" y="11"/>
                    <a:pt x="12" y="13"/>
                    <a:pt x="16" y="11"/>
                  </a:cubicBezTo>
                  <a:cubicBezTo>
                    <a:pt x="12" y="14"/>
                    <a:pt x="16" y="12"/>
                    <a:pt x="12" y="15"/>
                  </a:cubicBezTo>
                  <a:cubicBezTo>
                    <a:pt x="20" y="9"/>
                    <a:pt x="10" y="20"/>
                    <a:pt x="19" y="12"/>
                  </a:cubicBezTo>
                  <a:cubicBezTo>
                    <a:pt x="17" y="15"/>
                    <a:pt x="20" y="11"/>
                    <a:pt x="19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7"/>
                    <a:pt x="22" y="12"/>
                    <a:pt x="18" y="16"/>
                  </a:cubicBezTo>
                  <a:cubicBezTo>
                    <a:pt x="18" y="17"/>
                    <a:pt x="20" y="14"/>
                    <a:pt x="23" y="11"/>
                  </a:cubicBezTo>
                  <a:cubicBezTo>
                    <a:pt x="23" y="13"/>
                    <a:pt x="21" y="14"/>
                    <a:pt x="18" y="18"/>
                  </a:cubicBezTo>
                  <a:cubicBezTo>
                    <a:pt x="22" y="14"/>
                    <a:pt x="21" y="16"/>
                    <a:pt x="23" y="14"/>
                  </a:cubicBezTo>
                  <a:cubicBezTo>
                    <a:pt x="23" y="14"/>
                    <a:pt x="24" y="13"/>
                    <a:pt x="25" y="11"/>
                  </a:cubicBezTo>
                  <a:cubicBezTo>
                    <a:pt x="25" y="13"/>
                    <a:pt x="29" y="9"/>
                    <a:pt x="30" y="8"/>
                  </a:cubicBezTo>
                  <a:cubicBezTo>
                    <a:pt x="26" y="13"/>
                    <a:pt x="29" y="8"/>
                    <a:pt x="27" y="12"/>
                  </a:cubicBezTo>
                  <a:cubicBezTo>
                    <a:pt x="24" y="14"/>
                    <a:pt x="24" y="14"/>
                    <a:pt x="21" y="17"/>
                  </a:cubicBezTo>
                  <a:cubicBezTo>
                    <a:pt x="21" y="18"/>
                    <a:pt x="23" y="18"/>
                    <a:pt x="25" y="16"/>
                  </a:cubicBezTo>
                  <a:cubicBezTo>
                    <a:pt x="25" y="17"/>
                    <a:pt x="23" y="19"/>
                    <a:pt x="23" y="19"/>
                  </a:cubicBezTo>
                  <a:cubicBezTo>
                    <a:pt x="22" y="22"/>
                    <a:pt x="28" y="15"/>
                    <a:pt x="27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7"/>
                    <a:pt x="25" y="22"/>
                    <a:pt x="28" y="2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5" y="24"/>
                    <a:pt x="33" y="13"/>
                    <a:pt x="30" y="19"/>
                  </a:cubicBezTo>
                  <a:cubicBezTo>
                    <a:pt x="33" y="14"/>
                    <a:pt x="35" y="11"/>
                    <a:pt x="35" y="11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3"/>
                    <a:pt x="30" y="21"/>
                    <a:pt x="28" y="23"/>
                  </a:cubicBezTo>
                  <a:cubicBezTo>
                    <a:pt x="30" y="21"/>
                    <a:pt x="29" y="24"/>
                    <a:pt x="32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4" y="16"/>
                    <a:pt x="33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4" y="29"/>
                    <a:pt x="37" y="22"/>
                  </a:cubicBezTo>
                  <a:cubicBezTo>
                    <a:pt x="38" y="20"/>
                    <a:pt x="39" y="14"/>
                    <a:pt x="39" y="12"/>
                  </a:cubicBezTo>
                  <a:cubicBezTo>
                    <a:pt x="38" y="14"/>
                    <a:pt x="37" y="18"/>
                    <a:pt x="35" y="2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9"/>
                    <a:pt x="34" y="20"/>
                    <a:pt x="34" y="23"/>
                  </a:cubicBezTo>
                  <a:cubicBezTo>
                    <a:pt x="32" y="25"/>
                    <a:pt x="35" y="19"/>
                    <a:pt x="34" y="21"/>
                  </a:cubicBezTo>
                  <a:cubicBezTo>
                    <a:pt x="36" y="16"/>
                    <a:pt x="36" y="16"/>
                    <a:pt x="38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8" y="10"/>
                  </a:cubicBezTo>
                  <a:cubicBezTo>
                    <a:pt x="35" y="16"/>
                    <a:pt x="38" y="8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4"/>
                    <a:pt x="35" y="13"/>
                    <a:pt x="34" y="14"/>
                  </a:cubicBezTo>
                  <a:cubicBezTo>
                    <a:pt x="36" y="10"/>
                    <a:pt x="36" y="11"/>
                    <a:pt x="36" y="9"/>
                  </a:cubicBezTo>
                  <a:cubicBezTo>
                    <a:pt x="35" y="11"/>
                    <a:pt x="32" y="16"/>
                    <a:pt x="32" y="15"/>
                  </a:cubicBezTo>
                  <a:cubicBezTo>
                    <a:pt x="35" y="11"/>
                    <a:pt x="33" y="12"/>
                    <a:pt x="35" y="8"/>
                  </a:cubicBezTo>
                  <a:cubicBezTo>
                    <a:pt x="32" y="13"/>
                    <a:pt x="33" y="10"/>
                    <a:pt x="32" y="12"/>
                  </a:cubicBezTo>
                  <a:cubicBezTo>
                    <a:pt x="31" y="13"/>
                    <a:pt x="31" y="13"/>
                    <a:pt x="32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1" y="11"/>
                    <a:pt x="33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4" y="6"/>
                    <a:pt x="29" y="14"/>
                    <a:pt x="31" y="9"/>
                  </a:cubicBezTo>
                  <a:cubicBezTo>
                    <a:pt x="30" y="12"/>
                    <a:pt x="29" y="11"/>
                    <a:pt x="26" y="16"/>
                  </a:cubicBezTo>
                  <a:cubicBezTo>
                    <a:pt x="27" y="14"/>
                    <a:pt x="30" y="11"/>
                    <a:pt x="29" y="11"/>
                  </a:cubicBezTo>
                  <a:cubicBezTo>
                    <a:pt x="25" y="15"/>
                    <a:pt x="29" y="9"/>
                    <a:pt x="27" y="11"/>
                  </a:cubicBezTo>
                  <a:cubicBezTo>
                    <a:pt x="31" y="8"/>
                    <a:pt x="28" y="10"/>
                    <a:pt x="31" y="7"/>
                  </a:cubicBezTo>
                  <a:cubicBezTo>
                    <a:pt x="33" y="5"/>
                    <a:pt x="28" y="10"/>
                    <a:pt x="28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7"/>
                    <a:pt x="26" y="10"/>
                    <a:pt x="29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8"/>
                    <a:pt x="27" y="8"/>
                    <a:pt x="29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4" y="8"/>
                    <a:pt x="18" y="12"/>
                  </a:cubicBezTo>
                  <a:cubicBezTo>
                    <a:pt x="19" y="11"/>
                    <a:pt x="19" y="10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5" y="5"/>
                    <a:pt x="21" y="8"/>
                  </a:cubicBezTo>
                  <a:cubicBezTo>
                    <a:pt x="19" y="9"/>
                    <a:pt x="23" y="5"/>
                    <a:pt x="24" y="5"/>
                  </a:cubicBezTo>
                  <a:cubicBezTo>
                    <a:pt x="17" y="9"/>
                    <a:pt x="28" y="0"/>
                    <a:pt x="18" y="6"/>
                  </a:cubicBezTo>
                  <a:cubicBezTo>
                    <a:pt x="18" y="7"/>
                    <a:pt x="16" y="9"/>
                    <a:pt x="17" y="9"/>
                  </a:cubicBezTo>
                  <a:cubicBezTo>
                    <a:pt x="16" y="9"/>
                    <a:pt x="14" y="11"/>
                    <a:pt x="13" y="11"/>
                  </a:cubicBezTo>
                  <a:cubicBezTo>
                    <a:pt x="13" y="11"/>
                    <a:pt x="16" y="8"/>
                    <a:pt x="14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0"/>
                    <a:pt x="10" y="8"/>
                    <a:pt x="2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9" name="Freeform 502"/>
            <p:cNvSpPr>
              <a:spLocks/>
            </p:cNvSpPr>
            <p:nvPr/>
          </p:nvSpPr>
          <p:spPr bwMode="auto">
            <a:xfrm>
              <a:off x="4700" y="3167"/>
              <a:ext cx="2" cy="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1 w 3"/>
                <a:gd name="T5" fmla="*/ 2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0" name="Freeform 503"/>
            <p:cNvSpPr>
              <a:spLocks/>
            </p:cNvSpPr>
            <p:nvPr/>
          </p:nvSpPr>
          <p:spPr bwMode="auto">
            <a:xfrm>
              <a:off x="4699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1" name="Freeform 504"/>
            <p:cNvSpPr>
              <a:spLocks/>
            </p:cNvSpPr>
            <p:nvPr/>
          </p:nvSpPr>
          <p:spPr bwMode="auto">
            <a:xfrm>
              <a:off x="4695" y="3163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2" name="Freeform 505"/>
            <p:cNvSpPr>
              <a:spLocks/>
            </p:cNvSpPr>
            <p:nvPr/>
          </p:nvSpPr>
          <p:spPr bwMode="auto">
            <a:xfrm>
              <a:off x="4693" y="316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3" name="Freeform 506"/>
            <p:cNvSpPr>
              <a:spLocks/>
            </p:cNvSpPr>
            <p:nvPr/>
          </p:nvSpPr>
          <p:spPr bwMode="auto">
            <a:xfrm>
              <a:off x="4676" y="3145"/>
              <a:ext cx="21" cy="23"/>
            </a:xfrm>
            <a:custGeom>
              <a:avLst/>
              <a:gdLst>
                <a:gd name="T0" fmla="*/ 16 w 26"/>
                <a:gd name="T1" fmla="*/ 9 h 28"/>
                <a:gd name="T2" fmla="*/ 12 w 26"/>
                <a:gd name="T3" fmla="*/ 5 h 28"/>
                <a:gd name="T4" fmla="*/ 16 w 26"/>
                <a:gd name="T5" fmla="*/ 6 h 28"/>
                <a:gd name="T6" fmla="*/ 10 w 26"/>
                <a:gd name="T7" fmla="*/ 0 h 28"/>
                <a:gd name="T8" fmla="*/ 10 w 26"/>
                <a:gd name="T9" fmla="*/ 15 h 28"/>
                <a:gd name="T10" fmla="*/ 7 w 26"/>
                <a:gd name="T11" fmla="*/ 14 h 28"/>
                <a:gd name="T12" fmla="*/ 12 w 26"/>
                <a:gd name="T13" fmla="*/ 19 h 28"/>
                <a:gd name="T14" fmla="*/ 6 w 26"/>
                <a:gd name="T15" fmla="*/ 19 h 28"/>
                <a:gd name="T16" fmla="*/ 8 w 26"/>
                <a:gd name="T17" fmla="*/ 22 h 28"/>
                <a:gd name="T18" fmla="*/ 11 w 26"/>
                <a:gd name="T19" fmla="*/ 21 h 28"/>
                <a:gd name="T20" fmla="*/ 10 w 26"/>
                <a:gd name="T21" fmla="*/ 22 h 28"/>
                <a:gd name="T22" fmla="*/ 11 w 26"/>
                <a:gd name="T23" fmla="*/ 22 h 28"/>
                <a:gd name="T24" fmla="*/ 12 w 26"/>
                <a:gd name="T25" fmla="*/ 23 h 28"/>
                <a:gd name="T26" fmla="*/ 10 w 26"/>
                <a:gd name="T27" fmla="*/ 23 h 28"/>
                <a:gd name="T28" fmla="*/ 13 w 26"/>
                <a:gd name="T29" fmla="*/ 24 h 28"/>
                <a:gd name="T30" fmla="*/ 9 w 26"/>
                <a:gd name="T31" fmla="*/ 24 h 28"/>
                <a:gd name="T32" fmla="*/ 16 w 26"/>
                <a:gd name="T33" fmla="*/ 26 h 28"/>
                <a:gd name="T34" fmla="*/ 19 w 26"/>
                <a:gd name="T35" fmla="*/ 24 h 28"/>
                <a:gd name="T36" fmla="*/ 16 w 26"/>
                <a:gd name="T37" fmla="*/ 23 h 28"/>
                <a:gd name="T38" fmla="*/ 16 w 26"/>
                <a:gd name="T39" fmla="*/ 24 h 28"/>
                <a:gd name="T40" fmla="*/ 13 w 26"/>
                <a:gd name="T41" fmla="*/ 23 h 28"/>
                <a:gd name="T42" fmla="*/ 19 w 26"/>
                <a:gd name="T43" fmla="*/ 22 h 28"/>
                <a:gd name="T44" fmla="*/ 22 w 26"/>
                <a:gd name="T45" fmla="*/ 20 h 28"/>
                <a:gd name="T46" fmla="*/ 23 w 26"/>
                <a:gd name="T47" fmla="*/ 20 h 28"/>
                <a:gd name="T48" fmla="*/ 21 w 26"/>
                <a:gd name="T49" fmla="*/ 19 h 28"/>
                <a:gd name="T50" fmla="*/ 18 w 26"/>
                <a:gd name="T51" fmla="*/ 20 h 28"/>
                <a:gd name="T52" fmla="*/ 12 w 26"/>
                <a:gd name="T53" fmla="*/ 21 h 28"/>
                <a:gd name="T54" fmla="*/ 12 w 26"/>
                <a:gd name="T55" fmla="*/ 20 h 28"/>
                <a:gd name="T56" fmla="*/ 17 w 26"/>
                <a:gd name="T57" fmla="*/ 20 h 28"/>
                <a:gd name="T58" fmla="*/ 15 w 26"/>
                <a:gd name="T59" fmla="*/ 19 h 28"/>
                <a:gd name="T60" fmla="*/ 21 w 26"/>
                <a:gd name="T61" fmla="*/ 18 h 28"/>
                <a:gd name="T62" fmla="*/ 15 w 26"/>
                <a:gd name="T63" fmla="*/ 19 h 28"/>
                <a:gd name="T64" fmla="*/ 14 w 26"/>
                <a:gd name="T65" fmla="*/ 14 h 28"/>
                <a:gd name="T66" fmla="*/ 18 w 26"/>
                <a:gd name="T67" fmla="*/ 15 h 28"/>
                <a:gd name="T68" fmla="*/ 14 w 26"/>
                <a:gd name="T69" fmla="*/ 14 h 28"/>
                <a:gd name="T70" fmla="*/ 16 w 26"/>
                <a:gd name="T71" fmla="*/ 12 h 28"/>
                <a:gd name="T72" fmla="*/ 13 w 26"/>
                <a:gd name="T73" fmla="*/ 12 h 28"/>
                <a:gd name="T74" fmla="*/ 15 w 26"/>
                <a:gd name="T75" fmla="*/ 9 h 28"/>
                <a:gd name="T76" fmla="*/ 15 w 26"/>
                <a:gd name="T77" fmla="*/ 9 h 28"/>
                <a:gd name="T78" fmla="*/ 10 w 26"/>
                <a:gd name="T79" fmla="*/ 5 h 28"/>
                <a:gd name="T80" fmla="*/ 16 w 26"/>
                <a:gd name="T8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16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4" y="6"/>
                    <a:pt x="12" y="4"/>
                    <a:pt x="16" y="6"/>
                  </a:cubicBezTo>
                  <a:cubicBezTo>
                    <a:pt x="11" y="3"/>
                    <a:pt x="17" y="4"/>
                    <a:pt x="10" y="0"/>
                  </a:cubicBezTo>
                  <a:cubicBezTo>
                    <a:pt x="10" y="5"/>
                    <a:pt x="2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6"/>
                    <a:pt x="0" y="17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15" y="20"/>
                    <a:pt x="8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2"/>
                    <a:pt x="13" y="22"/>
                    <a:pt x="12" y="23"/>
                  </a:cubicBezTo>
                  <a:cubicBezTo>
                    <a:pt x="10" y="24"/>
                    <a:pt x="11" y="23"/>
                    <a:pt x="10" y="23"/>
                  </a:cubicBezTo>
                  <a:cubicBezTo>
                    <a:pt x="8" y="24"/>
                    <a:pt x="13" y="23"/>
                    <a:pt x="13" y="24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12" y="25"/>
                    <a:pt x="6" y="28"/>
                    <a:pt x="16" y="26"/>
                  </a:cubicBezTo>
                  <a:cubicBezTo>
                    <a:pt x="17" y="25"/>
                    <a:pt x="19" y="24"/>
                    <a:pt x="19" y="24"/>
                  </a:cubicBezTo>
                  <a:cubicBezTo>
                    <a:pt x="22" y="23"/>
                    <a:pt x="18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6" y="26"/>
                    <a:pt x="17" y="23"/>
                    <a:pt x="13" y="23"/>
                  </a:cubicBezTo>
                  <a:cubicBezTo>
                    <a:pt x="17" y="22"/>
                    <a:pt x="17" y="22"/>
                    <a:pt x="19" y="22"/>
                  </a:cubicBezTo>
                  <a:cubicBezTo>
                    <a:pt x="26" y="20"/>
                    <a:pt x="13" y="22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3" y="21"/>
                    <a:pt x="12" y="21"/>
                  </a:cubicBezTo>
                  <a:cubicBezTo>
                    <a:pt x="16" y="20"/>
                    <a:pt x="10" y="21"/>
                    <a:pt x="12" y="20"/>
                  </a:cubicBezTo>
                  <a:cubicBezTo>
                    <a:pt x="15" y="19"/>
                    <a:pt x="15" y="20"/>
                    <a:pt x="17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9" y="19"/>
                    <a:pt x="21" y="18"/>
                  </a:cubicBezTo>
                  <a:cubicBezTo>
                    <a:pt x="18" y="18"/>
                    <a:pt x="19" y="19"/>
                    <a:pt x="15" y="19"/>
                  </a:cubicBezTo>
                  <a:cubicBezTo>
                    <a:pt x="19" y="18"/>
                    <a:pt x="18" y="16"/>
                    <a:pt x="14" y="14"/>
                  </a:cubicBezTo>
                  <a:cubicBezTo>
                    <a:pt x="15" y="15"/>
                    <a:pt x="18" y="15"/>
                    <a:pt x="18" y="15"/>
                  </a:cubicBezTo>
                  <a:cubicBezTo>
                    <a:pt x="19" y="15"/>
                    <a:pt x="17" y="15"/>
                    <a:pt x="14" y="14"/>
                  </a:cubicBezTo>
                  <a:cubicBezTo>
                    <a:pt x="11" y="13"/>
                    <a:pt x="13" y="12"/>
                    <a:pt x="16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0"/>
                    <a:pt x="17" y="11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8" y="5"/>
                    <a:pt x="10" y="5"/>
                  </a:cubicBezTo>
                  <a:cubicBezTo>
                    <a:pt x="13" y="7"/>
                    <a:pt x="13" y="7"/>
                    <a:pt x="16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4" name="Freeform 507"/>
            <p:cNvSpPr>
              <a:spLocks/>
            </p:cNvSpPr>
            <p:nvPr/>
          </p:nvSpPr>
          <p:spPr bwMode="auto">
            <a:xfrm>
              <a:off x="4684" y="3144"/>
              <a:ext cx="5" cy="5"/>
            </a:xfrm>
            <a:custGeom>
              <a:avLst/>
              <a:gdLst>
                <a:gd name="T0" fmla="*/ 3 w 7"/>
                <a:gd name="T1" fmla="*/ 3 h 6"/>
                <a:gd name="T2" fmla="*/ 6 w 7"/>
                <a:gd name="T3" fmla="*/ 6 h 6"/>
                <a:gd name="T4" fmla="*/ 1 w 7"/>
                <a:gd name="T5" fmla="*/ 0 h 6"/>
                <a:gd name="T6" fmla="*/ 2 w 7"/>
                <a:gd name="T7" fmla="*/ 2 h 6"/>
                <a:gd name="T8" fmla="*/ 3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3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3" y="2"/>
                    <a:pt x="1" y="0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5" name="Freeform 508"/>
            <p:cNvSpPr>
              <a:spLocks/>
            </p:cNvSpPr>
            <p:nvPr/>
          </p:nvSpPr>
          <p:spPr bwMode="auto">
            <a:xfrm>
              <a:off x="4684" y="3132"/>
              <a:ext cx="12" cy="17"/>
            </a:xfrm>
            <a:custGeom>
              <a:avLst/>
              <a:gdLst>
                <a:gd name="T0" fmla="*/ 10 w 15"/>
                <a:gd name="T1" fmla="*/ 10 h 20"/>
                <a:gd name="T2" fmla="*/ 8 w 15"/>
                <a:gd name="T3" fmla="*/ 7 h 20"/>
                <a:gd name="T4" fmla="*/ 3 w 15"/>
                <a:gd name="T5" fmla="*/ 10 h 20"/>
                <a:gd name="T6" fmla="*/ 6 w 15"/>
                <a:gd name="T7" fmla="*/ 16 h 20"/>
                <a:gd name="T8" fmla="*/ 3 w 15"/>
                <a:gd name="T9" fmla="*/ 13 h 20"/>
                <a:gd name="T10" fmla="*/ 5 w 15"/>
                <a:gd name="T11" fmla="*/ 17 h 20"/>
                <a:gd name="T12" fmla="*/ 4 w 15"/>
                <a:gd name="T13" fmla="*/ 15 h 20"/>
                <a:gd name="T14" fmla="*/ 6 w 15"/>
                <a:gd name="T15" fmla="*/ 17 h 20"/>
                <a:gd name="T16" fmla="*/ 6 w 15"/>
                <a:gd name="T17" fmla="*/ 16 h 20"/>
                <a:gd name="T18" fmla="*/ 8 w 15"/>
                <a:gd name="T19" fmla="*/ 18 h 20"/>
                <a:gd name="T20" fmla="*/ 5 w 15"/>
                <a:gd name="T21" fmla="*/ 12 h 20"/>
                <a:gd name="T22" fmla="*/ 9 w 15"/>
                <a:gd name="T23" fmla="*/ 17 h 20"/>
                <a:gd name="T24" fmla="*/ 12 w 15"/>
                <a:gd name="T25" fmla="*/ 17 h 20"/>
                <a:gd name="T26" fmla="*/ 11 w 15"/>
                <a:gd name="T27" fmla="*/ 16 h 20"/>
                <a:gd name="T28" fmla="*/ 8 w 15"/>
                <a:gd name="T29" fmla="*/ 12 h 20"/>
                <a:gd name="T30" fmla="*/ 12 w 15"/>
                <a:gd name="T31" fmla="*/ 16 h 20"/>
                <a:gd name="T32" fmla="*/ 14 w 15"/>
                <a:gd name="T33" fmla="*/ 12 h 20"/>
                <a:gd name="T34" fmla="*/ 11 w 15"/>
                <a:gd name="T35" fmla="*/ 5 h 20"/>
                <a:gd name="T36" fmla="*/ 13 w 15"/>
                <a:gd name="T37" fmla="*/ 10 h 20"/>
                <a:gd name="T38" fmla="*/ 15 w 15"/>
                <a:gd name="T39" fmla="*/ 11 h 20"/>
                <a:gd name="T40" fmla="*/ 11 w 15"/>
                <a:gd name="T41" fmla="*/ 2 h 20"/>
                <a:gd name="T42" fmla="*/ 10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0" y="10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6" y="9"/>
                    <a:pt x="6" y="12"/>
                    <a:pt x="3" y="10"/>
                  </a:cubicBezTo>
                  <a:cubicBezTo>
                    <a:pt x="1" y="10"/>
                    <a:pt x="5" y="14"/>
                    <a:pt x="6" y="1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0" y="13"/>
                    <a:pt x="5" y="17"/>
                  </a:cubicBezTo>
                  <a:cubicBezTo>
                    <a:pt x="6" y="18"/>
                    <a:pt x="3" y="15"/>
                    <a:pt x="4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20"/>
                    <a:pt x="2" y="12"/>
                    <a:pt x="5" y="1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9" y="15"/>
                    <a:pt x="12" y="17"/>
                  </a:cubicBezTo>
                  <a:cubicBezTo>
                    <a:pt x="12" y="17"/>
                    <a:pt x="10" y="15"/>
                    <a:pt x="11" y="16"/>
                  </a:cubicBezTo>
                  <a:cubicBezTo>
                    <a:pt x="11" y="15"/>
                    <a:pt x="9" y="14"/>
                    <a:pt x="8" y="12"/>
                  </a:cubicBezTo>
                  <a:cubicBezTo>
                    <a:pt x="6" y="8"/>
                    <a:pt x="10" y="15"/>
                    <a:pt x="12" y="16"/>
                  </a:cubicBezTo>
                  <a:cubicBezTo>
                    <a:pt x="10" y="13"/>
                    <a:pt x="11" y="8"/>
                    <a:pt x="14" y="12"/>
                  </a:cubicBezTo>
                  <a:cubicBezTo>
                    <a:pt x="11" y="9"/>
                    <a:pt x="10" y="6"/>
                    <a:pt x="11" y="5"/>
                  </a:cubicBezTo>
                  <a:cubicBezTo>
                    <a:pt x="12" y="7"/>
                    <a:pt x="13" y="9"/>
                    <a:pt x="13" y="10"/>
                  </a:cubicBezTo>
                  <a:cubicBezTo>
                    <a:pt x="14" y="10"/>
                    <a:pt x="15" y="12"/>
                    <a:pt x="15" y="11"/>
                  </a:cubicBezTo>
                  <a:cubicBezTo>
                    <a:pt x="13" y="8"/>
                    <a:pt x="11" y="4"/>
                    <a:pt x="11" y="2"/>
                  </a:cubicBezTo>
                  <a:cubicBezTo>
                    <a:pt x="7" y="0"/>
                    <a:pt x="11" y="10"/>
                    <a:pt x="10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6" name="Freeform 509"/>
            <p:cNvSpPr>
              <a:spLocks/>
            </p:cNvSpPr>
            <p:nvPr/>
          </p:nvSpPr>
          <p:spPr bwMode="auto">
            <a:xfrm>
              <a:off x="4689" y="313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7" name="Freeform 510"/>
            <p:cNvSpPr>
              <a:spLocks/>
            </p:cNvSpPr>
            <p:nvPr/>
          </p:nvSpPr>
          <p:spPr bwMode="auto">
            <a:xfrm>
              <a:off x="4914" y="30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8" name="Freeform 511"/>
            <p:cNvSpPr>
              <a:spLocks/>
            </p:cNvSpPr>
            <p:nvPr/>
          </p:nvSpPr>
          <p:spPr bwMode="auto">
            <a:xfrm>
              <a:off x="4908" y="3084"/>
              <a:ext cx="7" cy="12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 h 14"/>
                <a:gd name="T4" fmla="*/ 8 w 8"/>
                <a:gd name="T5" fmla="*/ 14 h 14"/>
                <a:gd name="T6" fmla="*/ 5 w 8"/>
                <a:gd name="T7" fmla="*/ 5 h 14"/>
                <a:gd name="T8" fmla="*/ 5 w 8"/>
                <a:gd name="T9" fmla="*/ 9 h 14"/>
                <a:gd name="T10" fmla="*/ 3 w 8"/>
                <a:gd name="T11" fmla="*/ 3 h 14"/>
                <a:gd name="T12" fmla="*/ 2 w 8"/>
                <a:gd name="T13" fmla="*/ 4 h 14"/>
                <a:gd name="T14" fmla="*/ 0 w 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0"/>
                    <a:pt x="3" y="8"/>
                    <a:pt x="8" y="14"/>
                  </a:cubicBezTo>
                  <a:cubicBezTo>
                    <a:pt x="8" y="12"/>
                    <a:pt x="7" y="9"/>
                    <a:pt x="5" y="5"/>
                  </a:cubicBezTo>
                  <a:cubicBezTo>
                    <a:pt x="5" y="6"/>
                    <a:pt x="6" y="9"/>
                    <a:pt x="5" y="9"/>
                  </a:cubicBezTo>
                  <a:cubicBezTo>
                    <a:pt x="4" y="6"/>
                    <a:pt x="5" y="6"/>
                    <a:pt x="3" y="3"/>
                  </a:cubicBezTo>
                  <a:cubicBezTo>
                    <a:pt x="0" y="0"/>
                    <a:pt x="4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9" name="Freeform 512"/>
            <p:cNvSpPr>
              <a:spLocks/>
            </p:cNvSpPr>
            <p:nvPr/>
          </p:nvSpPr>
          <p:spPr bwMode="auto">
            <a:xfrm>
              <a:off x="4910" y="3088"/>
              <a:ext cx="1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0" name="Freeform 513"/>
            <p:cNvSpPr>
              <a:spLocks/>
            </p:cNvSpPr>
            <p:nvPr/>
          </p:nvSpPr>
          <p:spPr bwMode="auto">
            <a:xfrm>
              <a:off x="4910" y="3090"/>
              <a:ext cx="2" cy="5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0 h 6"/>
                <a:gd name="T4" fmla="*/ 3 w 3"/>
                <a:gd name="T5" fmla="*/ 6 h 6"/>
                <a:gd name="T6" fmla="*/ 2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1" name="Freeform 514"/>
            <p:cNvSpPr>
              <a:spLocks/>
            </p:cNvSpPr>
            <p:nvPr/>
          </p:nvSpPr>
          <p:spPr bwMode="auto">
            <a:xfrm>
              <a:off x="4910" y="309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" name="Freeform 515"/>
            <p:cNvSpPr>
              <a:spLocks/>
            </p:cNvSpPr>
            <p:nvPr/>
          </p:nvSpPr>
          <p:spPr bwMode="auto">
            <a:xfrm>
              <a:off x="4907" y="3087"/>
              <a:ext cx="3" cy="9"/>
            </a:xfrm>
            <a:custGeom>
              <a:avLst/>
              <a:gdLst>
                <a:gd name="T0" fmla="*/ 2 w 3"/>
                <a:gd name="T1" fmla="*/ 9 h 11"/>
                <a:gd name="T2" fmla="*/ 3 w 3"/>
                <a:gd name="T3" fmla="*/ 9 h 11"/>
                <a:gd name="T4" fmla="*/ 3 w 3"/>
                <a:gd name="T5" fmla="*/ 8 h 11"/>
                <a:gd name="T6" fmla="*/ 1 w 3"/>
                <a:gd name="T7" fmla="*/ 3 h 11"/>
                <a:gd name="T8" fmla="*/ 2 w 3"/>
                <a:gd name="T9" fmla="*/ 3 h 11"/>
                <a:gd name="T10" fmla="*/ 0 w 3"/>
                <a:gd name="T11" fmla="*/ 0 h 11"/>
                <a:gd name="T12" fmla="*/ 2 w 3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9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0" y="2"/>
                    <a:pt x="1" y="3"/>
                  </a:cubicBezTo>
                  <a:cubicBezTo>
                    <a:pt x="1" y="2"/>
                    <a:pt x="3" y="6"/>
                    <a:pt x="2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" name="Freeform 516"/>
            <p:cNvSpPr>
              <a:spLocks/>
            </p:cNvSpPr>
            <p:nvPr/>
          </p:nvSpPr>
          <p:spPr bwMode="auto">
            <a:xfrm>
              <a:off x="4910" y="30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" name="Freeform 517"/>
            <p:cNvSpPr>
              <a:spLocks/>
            </p:cNvSpPr>
            <p:nvPr/>
          </p:nvSpPr>
          <p:spPr bwMode="auto">
            <a:xfrm>
              <a:off x="4910" y="309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" name="Freeform 518"/>
            <p:cNvSpPr>
              <a:spLocks/>
            </p:cNvSpPr>
            <p:nvPr/>
          </p:nvSpPr>
          <p:spPr bwMode="auto">
            <a:xfrm>
              <a:off x="4905" y="3085"/>
              <a:ext cx="4" cy="10"/>
            </a:xfrm>
            <a:custGeom>
              <a:avLst/>
              <a:gdLst>
                <a:gd name="T0" fmla="*/ 4 w 5"/>
                <a:gd name="T1" fmla="*/ 12 h 12"/>
                <a:gd name="T2" fmla="*/ 3 w 5"/>
                <a:gd name="T3" fmla="*/ 7 h 12"/>
                <a:gd name="T4" fmla="*/ 0 w 5"/>
                <a:gd name="T5" fmla="*/ 0 h 12"/>
                <a:gd name="T6" fmla="*/ 0 w 5"/>
                <a:gd name="T7" fmla="*/ 2 h 12"/>
                <a:gd name="T8" fmla="*/ 4 w 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12"/>
                  </a:moveTo>
                  <a:cubicBezTo>
                    <a:pt x="2" y="6"/>
                    <a:pt x="5" y="12"/>
                    <a:pt x="3" y="7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9"/>
                    <a:pt x="4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" name="Freeform 519"/>
            <p:cNvSpPr>
              <a:spLocks/>
            </p:cNvSpPr>
            <p:nvPr/>
          </p:nvSpPr>
          <p:spPr bwMode="auto">
            <a:xfrm>
              <a:off x="4902" y="308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7" name="Freeform 520"/>
            <p:cNvSpPr>
              <a:spLocks/>
            </p:cNvSpPr>
            <p:nvPr/>
          </p:nvSpPr>
          <p:spPr bwMode="auto">
            <a:xfrm>
              <a:off x="4901" y="3080"/>
              <a:ext cx="5" cy="13"/>
            </a:xfrm>
            <a:custGeom>
              <a:avLst/>
              <a:gdLst>
                <a:gd name="T0" fmla="*/ 2 w 6"/>
                <a:gd name="T1" fmla="*/ 15 h 16"/>
                <a:gd name="T2" fmla="*/ 2 w 6"/>
                <a:gd name="T3" fmla="*/ 8 h 16"/>
                <a:gd name="T4" fmla="*/ 3 w 6"/>
                <a:gd name="T5" fmla="*/ 13 h 16"/>
                <a:gd name="T6" fmla="*/ 4 w 6"/>
                <a:gd name="T7" fmla="*/ 10 h 16"/>
                <a:gd name="T8" fmla="*/ 5 w 6"/>
                <a:gd name="T9" fmla="*/ 16 h 16"/>
                <a:gd name="T10" fmla="*/ 4 w 6"/>
                <a:gd name="T11" fmla="*/ 10 h 16"/>
                <a:gd name="T12" fmla="*/ 6 w 6"/>
                <a:gd name="T13" fmla="*/ 14 h 16"/>
                <a:gd name="T14" fmla="*/ 4 w 6"/>
                <a:gd name="T15" fmla="*/ 7 h 16"/>
                <a:gd name="T16" fmla="*/ 3 w 6"/>
                <a:gd name="T17" fmla="*/ 8 h 16"/>
                <a:gd name="T18" fmla="*/ 2 w 6"/>
                <a:gd name="T19" fmla="*/ 4 h 16"/>
                <a:gd name="T20" fmla="*/ 0 w 6"/>
                <a:gd name="T21" fmla="*/ 1 h 16"/>
                <a:gd name="T22" fmla="*/ 2 w 6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2" y="1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2"/>
                    <a:pt x="3" y="13"/>
                  </a:cubicBezTo>
                  <a:cubicBezTo>
                    <a:pt x="4" y="14"/>
                    <a:pt x="3" y="10"/>
                    <a:pt x="4" y="10"/>
                  </a:cubicBezTo>
                  <a:cubicBezTo>
                    <a:pt x="5" y="16"/>
                    <a:pt x="3" y="11"/>
                    <a:pt x="5" y="16"/>
                  </a:cubicBezTo>
                  <a:cubicBezTo>
                    <a:pt x="5" y="16"/>
                    <a:pt x="5" y="15"/>
                    <a:pt x="4" y="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5" y="13"/>
                    <a:pt x="3" y="8"/>
                  </a:cubicBezTo>
                  <a:cubicBezTo>
                    <a:pt x="3" y="6"/>
                    <a:pt x="3" y="5"/>
                    <a:pt x="2" y="4"/>
                  </a:cubicBezTo>
                  <a:cubicBezTo>
                    <a:pt x="3" y="6"/>
                    <a:pt x="0" y="0"/>
                    <a:pt x="0" y="1"/>
                  </a:cubicBezTo>
                  <a:cubicBezTo>
                    <a:pt x="0" y="2"/>
                    <a:pt x="2" y="12"/>
                    <a:pt x="2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8" name="Freeform 521"/>
            <p:cNvSpPr>
              <a:spLocks/>
            </p:cNvSpPr>
            <p:nvPr/>
          </p:nvSpPr>
          <p:spPr bwMode="auto">
            <a:xfrm>
              <a:off x="4901" y="308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9" name="Freeform 522"/>
            <p:cNvSpPr>
              <a:spLocks/>
            </p:cNvSpPr>
            <p:nvPr/>
          </p:nvSpPr>
          <p:spPr bwMode="auto">
            <a:xfrm>
              <a:off x="4899" y="3080"/>
              <a:ext cx="3" cy="14"/>
            </a:xfrm>
            <a:custGeom>
              <a:avLst/>
              <a:gdLst>
                <a:gd name="T0" fmla="*/ 3 w 4"/>
                <a:gd name="T1" fmla="*/ 17 h 17"/>
                <a:gd name="T2" fmla="*/ 3 w 4"/>
                <a:gd name="T3" fmla="*/ 13 h 17"/>
                <a:gd name="T4" fmla="*/ 4 w 4"/>
                <a:gd name="T5" fmla="*/ 16 h 17"/>
                <a:gd name="T6" fmla="*/ 3 w 4"/>
                <a:gd name="T7" fmla="*/ 10 h 17"/>
                <a:gd name="T8" fmla="*/ 2 w 4"/>
                <a:gd name="T9" fmla="*/ 13 h 17"/>
                <a:gd name="T10" fmla="*/ 1 w 4"/>
                <a:gd name="T11" fmla="*/ 4 h 17"/>
                <a:gd name="T12" fmla="*/ 2 w 4"/>
                <a:gd name="T13" fmla="*/ 7 h 17"/>
                <a:gd name="T14" fmla="*/ 1 w 4"/>
                <a:gd name="T15" fmla="*/ 7 h 17"/>
                <a:gd name="T16" fmla="*/ 1 w 4"/>
                <a:gd name="T17" fmla="*/ 9 h 17"/>
                <a:gd name="T18" fmla="*/ 1 w 4"/>
                <a:gd name="T19" fmla="*/ 11 h 17"/>
                <a:gd name="T20" fmla="*/ 3 w 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7">
                  <a:moveTo>
                    <a:pt x="3" y="17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5"/>
                    <a:pt x="4" y="16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2" y="5"/>
                    <a:pt x="3" y="12"/>
                    <a:pt x="2" y="13"/>
                  </a:cubicBezTo>
                  <a:cubicBezTo>
                    <a:pt x="1" y="10"/>
                    <a:pt x="2" y="10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0" y="0"/>
                    <a:pt x="1" y="6"/>
                    <a:pt x="1" y="7"/>
                  </a:cubicBezTo>
                  <a:cubicBezTo>
                    <a:pt x="1" y="8"/>
                    <a:pt x="1" y="10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6"/>
                    <a:pt x="2" y="17"/>
                    <a:pt x="3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0" name="Freeform 523"/>
            <p:cNvSpPr>
              <a:spLocks/>
            </p:cNvSpPr>
            <p:nvPr/>
          </p:nvSpPr>
          <p:spPr bwMode="auto">
            <a:xfrm>
              <a:off x="4902" y="309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1" name="Freeform 524"/>
            <p:cNvSpPr>
              <a:spLocks/>
            </p:cNvSpPr>
            <p:nvPr/>
          </p:nvSpPr>
          <p:spPr bwMode="auto">
            <a:xfrm>
              <a:off x="4899" y="308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2" name="Freeform 525"/>
            <p:cNvSpPr>
              <a:spLocks/>
            </p:cNvSpPr>
            <p:nvPr/>
          </p:nvSpPr>
          <p:spPr bwMode="auto">
            <a:xfrm>
              <a:off x="4899" y="3091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3" name="Freeform 526"/>
            <p:cNvSpPr>
              <a:spLocks/>
            </p:cNvSpPr>
            <p:nvPr/>
          </p:nvSpPr>
          <p:spPr bwMode="auto">
            <a:xfrm>
              <a:off x="4882" y="3080"/>
              <a:ext cx="17" cy="17"/>
            </a:xfrm>
            <a:custGeom>
              <a:avLst/>
              <a:gdLst>
                <a:gd name="T0" fmla="*/ 13 w 21"/>
                <a:gd name="T1" fmla="*/ 1 h 21"/>
                <a:gd name="T2" fmla="*/ 10 w 21"/>
                <a:gd name="T3" fmla="*/ 3 h 21"/>
                <a:gd name="T4" fmla="*/ 6 w 21"/>
                <a:gd name="T5" fmla="*/ 5 h 21"/>
                <a:gd name="T6" fmla="*/ 0 w 21"/>
                <a:gd name="T7" fmla="*/ 9 h 21"/>
                <a:gd name="T8" fmla="*/ 4 w 21"/>
                <a:gd name="T9" fmla="*/ 8 h 21"/>
                <a:gd name="T10" fmla="*/ 1 w 21"/>
                <a:gd name="T11" fmla="*/ 11 h 21"/>
                <a:gd name="T12" fmla="*/ 5 w 21"/>
                <a:gd name="T13" fmla="*/ 12 h 21"/>
                <a:gd name="T14" fmla="*/ 8 w 21"/>
                <a:gd name="T15" fmla="*/ 12 h 21"/>
                <a:gd name="T16" fmla="*/ 16 w 21"/>
                <a:gd name="T17" fmla="*/ 18 h 21"/>
                <a:gd name="T18" fmla="*/ 18 w 21"/>
                <a:gd name="T19" fmla="*/ 11 h 21"/>
                <a:gd name="T20" fmla="*/ 17 w 21"/>
                <a:gd name="T21" fmla="*/ 15 h 21"/>
                <a:gd name="T22" fmla="*/ 17 w 21"/>
                <a:gd name="T23" fmla="*/ 15 h 21"/>
                <a:gd name="T24" fmla="*/ 19 w 21"/>
                <a:gd name="T25" fmla="*/ 17 h 21"/>
                <a:gd name="T26" fmla="*/ 20 w 21"/>
                <a:gd name="T27" fmla="*/ 9 h 21"/>
                <a:gd name="T28" fmla="*/ 20 w 21"/>
                <a:gd name="T29" fmla="*/ 17 h 21"/>
                <a:gd name="T30" fmla="*/ 21 w 21"/>
                <a:gd name="T31" fmla="*/ 12 h 21"/>
                <a:gd name="T32" fmla="*/ 21 w 21"/>
                <a:gd name="T33" fmla="*/ 7 h 21"/>
                <a:gd name="T34" fmla="*/ 21 w 21"/>
                <a:gd name="T35" fmla="*/ 4 h 21"/>
                <a:gd name="T36" fmla="*/ 16 w 21"/>
                <a:gd name="T37" fmla="*/ 13 h 21"/>
                <a:gd name="T38" fmla="*/ 17 w 21"/>
                <a:gd name="T39" fmla="*/ 9 h 21"/>
                <a:gd name="T40" fmla="*/ 17 w 21"/>
                <a:gd name="T41" fmla="*/ 5 h 21"/>
                <a:gd name="T42" fmla="*/ 13 w 21"/>
                <a:gd name="T43" fmla="*/ 10 h 21"/>
                <a:gd name="T44" fmla="*/ 14 w 21"/>
                <a:gd name="T45" fmla="*/ 8 h 21"/>
                <a:gd name="T46" fmla="*/ 12 w 21"/>
                <a:gd name="T47" fmla="*/ 10 h 21"/>
                <a:gd name="T48" fmla="*/ 14 w 21"/>
                <a:gd name="T49" fmla="*/ 7 h 21"/>
                <a:gd name="T50" fmla="*/ 9 w 21"/>
                <a:gd name="T51" fmla="*/ 13 h 21"/>
                <a:gd name="T52" fmla="*/ 15 w 21"/>
                <a:gd name="T53" fmla="*/ 4 h 21"/>
                <a:gd name="T54" fmla="*/ 12 w 21"/>
                <a:gd name="T55" fmla="*/ 7 h 21"/>
                <a:gd name="T56" fmla="*/ 10 w 21"/>
                <a:gd name="T57" fmla="*/ 9 h 21"/>
                <a:gd name="T58" fmla="*/ 14 w 21"/>
                <a:gd name="T59" fmla="*/ 4 h 21"/>
                <a:gd name="T60" fmla="*/ 10 w 21"/>
                <a:gd name="T61" fmla="*/ 6 h 21"/>
                <a:gd name="T62" fmla="*/ 7 w 21"/>
                <a:gd name="T63" fmla="*/ 9 h 21"/>
                <a:gd name="T64" fmla="*/ 8 w 21"/>
                <a:gd name="T65" fmla="*/ 6 h 21"/>
                <a:gd name="T66" fmla="*/ 13 w 21"/>
                <a:gd name="T67" fmla="*/ 2 h 21"/>
                <a:gd name="T68" fmla="*/ 16 w 21"/>
                <a:gd name="T69" fmla="*/ 0 h 21"/>
                <a:gd name="T70" fmla="*/ 8 w 21"/>
                <a:gd name="T71" fmla="*/ 5 h 21"/>
                <a:gd name="T72" fmla="*/ 13 w 21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3" y="1"/>
                  </a:moveTo>
                  <a:cubicBezTo>
                    <a:pt x="11" y="2"/>
                    <a:pt x="10" y="3"/>
                    <a:pt x="10" y="3"/>
                  </a:cubicBezTo>
                  <a:cubicBezTo>
                    <a:pt x="8" y="5"/>
                    <a:pt x="8" y="4"/>
                    <a:pt x="6" y="5"/>
                  </a:cubicBezTo>
                  <a:cubicBezTo>
                    <a:pt x="5" y="6"/>
                    <a:pt x="3" y="7"/>
                    <a:pt x="0" y="9"/>
                  </a:cubicBezTo>
                  <a:cubicBezTo>
                    <a:pt x="1" y="9"/>
                    <a:pt x="4" y="7"/>
                    <a:pt x="4" y="8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5" y="12"/>
                  </a:cubicBezTo>
                  <a:cubicBezTo>
                    <a:pt x="5" y="14"/>
                    <a:pt x="6" y="13"/>
                    <a:pt x="8" y="12"/>
                  </a:cubicBezTo>
                  <a:cubicBezTo>
                    <a:pt x="10" y="15"/>
                    <a:pt x="13" y="14"/>
                    <a:pt x="16" y="1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8" y="11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21"/>
                    <a:pt x="19" y="15"/>
                    <a:pt x="19" y="17"/>
                  </a:cubicBezTo>
                  <a:cubicBezTo>
                    <a:pt x="19" y="16"/>
                    <a:pt x="20" y="10"/>
                    <a:pt x="20" y="9"/>
                  </a:cubicBezTo>
                  <a:cubicBezTo>
                    <a:pt x="19" y="16"/>
                    <a:pt x="20" y="9"/>
                    <a:pt x="20" y="17"/>
                  </a:cubicBezTo>
                  <a:cubicBezTo>
                    <a:pt x="21" y="19"/>
                    <a:pt x="20" y="11"/>
                    <a:pt x="21" y="12"/>
                  </a:cubicBezTo>
                  <a:cubicBezTo>
                    <a:pt x="21" y="8"/>
                    <a:pt x="21" y="10"/>
                    <a:pt x="21" y="7"/>
                  </a:cubicBezTo>
                  <a:cubicBezTo>
                    <a:pt x="21" y="4"/>
                    <a:pt x="21" y="9"/>
                    <a:pt x="21" y="4"/>
                  </a:cubicBezTo>
                  <a:cubicBezTo>
                    <a:pt x="21" y="2"/>
                    <a:pt x="19" y="11"/>
                    <a:pt x="16" y="13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2"/>
                    <a:pt x="14" y="11"/>
                    <a:pt x="17" y="5"/>
                  </a:cubicBezTo>
                  <a:cubicBezTo>
                    <a:pt x="15" y="9"/>
                    <a:pt x="17" y="3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4" y="7"/>
                    <a:pt x="14" y="7"/>
                  </a:cubicBezTo>
                  <a:cubicBezTo>
                    <a:pt x="12" y="10"/>
                    <a:pt x="11" y="10"/>
                    <a:pt x="9" y="13"/>
                  </a:cubicBezTo>
                  <a:cubicBezTo>
                    <a:pt x="11" y="9"/>
                    <a:pt x="13" y="6"/>
                    <a:pt x="15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0" y="8"/>
                    <a:pt x="10" y="9"/>
                  </a:cubicBezTo>
                  <a:cubicBezTo>
                    <a:pt x="9" y="9"/>
                    <a:pt x="12" y="6"/>
                    <a:pt x="14" y="4"/>
                  </a:cubicBezTo>
                  <a:cubicBezTo>
                    <a:pt x="15" y="3"/>
                    <a:pt x="8" y="9"/>
                    <a:pt x="10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9" y="6"/>
                    <a:pt x="8" y="6"/>
                  </a:cubicBezTo>
                  <a:cubicBezTo>
                    <a:pt x="12" y="2"/>
                    <a:pt x="12" y="4"/>
                    <a:pt x="13" y="2"/>
                  </a:cubicBezTo>
                  <a:cubicBezTo>
                    <a:pt x="14" y="2"/>
                    <a:pt x="14" y="1"/>
                    <a:pt x="16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2" y="1"/>
                    <a:pt x="1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4" name="Freeform 527"/>
            <p:cNvSpPr>
              <a:spLocks/>
            </p:cNvSpPr>
            <p:nvPr/>
          </p:nvSpPr>
          <p:spPr bwMode="auto">
            <a:xfrm>
              <a:off x="4895" y="3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5" name="Freeform 528"/>
            <p:cNvSpPr>
              <a:spLocks/>
            </p:cNvSpPr>
            <p:nvPr/>
          </p:nvSpPr>
          <p:spPr bwMode="auto">
            <a:xfrm>
              <a:off x="4893" y="3080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6" name="Rectangle 529"/>
            <p:cNvSpPr>
              <a:spLocks noChangeArrowheads="1"/>
            </p:cNvSpPr>
            <p:nvPr/>
          </p:nvSpPr>
          <p:spPr bwMode="auto">
            <a:xfrm>
              <a:off x="4886" y="30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7" name="Freeform 530"/>
            <p:cNvSpPr>
              <a:spLocks/>
            </p:cNvSpPr>
            <p:nvPr/>
          </p:nvSpPr>
          <p:spPr bwMode="auto">
            <a:xfrm>
              <a:off x="4894" y="3081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8" name="Freeform 531"/>
            <p:cNvSpPr>
              <a:spLocks/>
            </p:cNvSpPr>
            <p:nvPr/>
          </p:nvSpPr>
          <p:spPr bwMode="auto">
            <a:xfrm>
              <a:off x="4895" y="3082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9" name="Freeform 532"/>
            <p:cNvSpPr>
              <a:spLocks/>
            </p:cNvSpPr>
            <p:nvPr/>
          </p:nvSpPr>
          <p:spPr bwMode="auto">
            <a:xfrm>
              <a:off x="4893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0" name="Freeform 533"/>
            <p:cNvSpPr>
              <a:spLocks/>
            </p:cNvSpPr>
            <p:nvPr/>
          </p:nvSpPr>
          <p:spPr bwMode="auto">
            <a:xfrm>
              <a:off x="4874" y="3075"/>
              <a:ext cx="19" cy="11"/>
            </a:xfrm>
            <a:custGeom>
              <a:avLst/>
              <a:gdLst>
                <a:gd name="T0" fmla="*/ 4 w 24"/>
                <a:gd name="T1" fmla="*/ 2 h 13"/>
                <a:gd name="T2" fmla="*/ 2 w 24"/>
                <a:gd name="T3" fmla="*/ 5 h 13"/>
                <a:gd name="T4" fmla="*/ 13 w 24"/>
                <a:gd name="T5" fmla="*/ 4 h 13"/>
                <a:gd name="T6" fmla="*/ 4 w 24"/>
                <a:gd name="T7" fmla="*/ 7 h 13"/>
                <a:gd name="T8" fmla="*/ 11 w 24"/>
                <a:gd name="T9" fmla="*/ 9 h 13"/>
                <a:gd name="T10" fmla="*/ 8 w 24"/>
                <a:gd name="T11" fmla="*/ 10 h 13"/>
                <a:gd name="T12" fmla="*/ 18 w 24"/>
                <a:gd name="T13" fmla="*/ 7 h 13"/>
                <a:gd name="T14" fmla="*/ 8 w 24"/>
                <a:gd name="T15" fmla="*/ 12 h 13"/>
                <a:gd name="T16" fmla="*/ 7 w 24"/>
                <a:gd name="T17" fmla="*/ 12 h 13"/>
                <a:gd name="T18" fmla="*/ 11 w 24"/>
                <a:gd name="T19" fmla="*/ 13 h 13"/>
                <a:gd name="T20" fmla="*/ 17 w 24"/>
                <a:gd name="T21" fmla="*/ 10 h 13"/>
                <a:gd name="T22" fmla="*/ 21 w 24"/>
                <a:gd name="T23" fmla="*/ 7 h 13"/>
                <a:gd name="T24" fmla="*/ 17 w 24"/>
                <a:gd name="T25" fmla="*/ 8 h 13"/>
                <a:gd name="T26" fmla="*/ 21 w 24"/>
                <a:gd name="T27" fmla="*/ 6 h 13"/>
                <a:gd name="T28" fmla="*/ 18 w 24"/>
                <a:gd name="T29" fmla="*/ 7 h 13"/>
                <a:gd name="T30" fmla="*/ 21 w 24"/>
                <a:gd name="T31" fmla="*/ 5 h 13"/>
                <a:gd name="T32" fmla="*/ 18 w 24"/>
                <a:gd name="T33" fmla="*/ 6 h 13"/>
                <a:gd name="T34" fmla="*/ 19 w 24"/>
                <a:gd name="T35" fmla="*/ 6 h 13"/>
                <a:gd name="T36" fmla="*/ 14 w 24"/>
                <a:gd name="T37" fmla="*/ 7 h 13"/>
                <a:gd name="T38" fmla="*/ 19 w 24"/>
                <a:gd name="T39" fmla="*/ 5 h 13"/>
                <a:gd name="T40" fmla="*/ 15 w 24"/>
                <a:gd name="T41" fmla="*/ 6 h 13"/>
                <a:gd name="T42" fmla="*/ 20 w 24"/>
                <a:gd name="T43" fmla="*/ 2 h 13"/>
                <a:gd name="T44" fmla="*/ 17 w 24"/>
                <a:gd name="T45" fmla="*/ 3 h 13"/>
                <a:gd name="T46" fmla="*/ 20 w 24"/>
                <a:gd name="T47" fmla="*/ 3 h 13"/>
                <a:gd name="T48" fmla="*/ 11 w 24"/>
                <a:gd name="T49" fmla="*/ 6 h 13"/>
                <a:gd name="T50" fmla="*/ 18 w 24"/>
                <a:gd name="T51" fmla="*/ 2 h 13"/>
                <a:gd name="T52" fmla="*/ 16 w 24"/>
                <a:gd name="T53" fmla="*/ 1 h 13"/>
                <a:gd name="T54" fmla="*/ 17 w 24"/>
                <a:gd name="T55" fmla="*/ 1 h 13"/>
                <a:gd name="T56" fmla="*/ 14 w 24"/>
                <a:gd name="T57" fmla="*/ 1 h 13"/>
                <a:gd name="T58" fmla="*/ 13 w 24"/>
                <a:gd name="T59" fmla="*/ 1 h 13"/>
                <a:gd name="T60" fmla="*/ 10 w 24"/>
                <a:gd name="T61" fmla="*/ 2 h 13"/>
                <a:gd name="T62" fmla="*/ 12 w 24"/>
                <a:gd name="T63" fmla="*/ 1 h 13"/>
                <a:gd name="T64" fmla="*/ 5 w 24"/>
                <a:gd name="T65" fmla="*/ 1 h 13"/>
                <a:gd name="T66" fmla="*/ 9 w 24"/>
                <a:gd name="T67" fmla="*/ 2 h 13"/>
                <a:gd name="T68" fmla="*/ 4 w 24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13">
                  <a:moveTo>
                    <a:pt x="4" y="2"/>
                  </a:moveTo>
                  <a:cubicBezTo>
                    <a:pt x="0" y="4"/>
                    <a:pt x="3" y="4"/>
                    <a:pt x="2" y="5"/>
                  </a:cubicBezTo>
                  <a:cubicBezTo>
                    <a:pt x="5" y="6"/>
                    <a:pt x="12" y="3"/>
                    <a:pt x="1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3" y="11"/>
                    <a:pt x="11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20" y="5"/>
                    <a:pt x="18" y="7"/>
                  </a:cubicBezTo>
                  <a:cubicBezTo>
                    <a:pt x="12" y="9"/>
                    <a:pt x="13" y="10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1" y="12"/>
                    <a:pt x="11" y="13"/>
                  </a:cubicBezTo>
                  <a:cubicBezTo>
                    <a:pt x="13" y="12"/>
                    <a:pt x="16" y="9"/>
                    <a:pt x="17" y="10"/>
                  </a:cubicBezTo>
                  <a:cubicBezTo>
                    <a:pt x="17" y="9"/>
                    <a:pt x="19" y="8"/>
                    <a:pt x="21" y="7"/>
                  </a:cubicBezTo>
                  <a:cubicBezTo>
                    <a:pt x="19" y="8"/>
                    <a:pt x="20" y="7"/>
                    <a:pt x="17" y="8"/>
                  </a:cubicBezTo>
                  <a:cubicBezTo>
                    <a:pt x="20" y="6"/>
                    <a:pt x="18" y="8"/>
                    <a:pt x="21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6"/>
                    <a:pt x="21" y="5"/>
                  </a:cubicBezTo>
                  <a:cubicBezTo>
                    <a:pt x="20" y="6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9" y="5"/>
                    <a:pt x="14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24" y="2"/>
                    <a:pt x="20" y="2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4" y="5"/>
                    <a:pt x="19" y="3"/>
                    <a:pt x="20" y="3"/>
                  </a:cubicBezTo>
                  <a:cubicBezTo>
                    <a:pt x="16" y="5"/>
                    <a:pt x="12" y="5"/>
                    <a:pt x="11" y="6"/>
                  </a:cubicBezTo>
                  <a:cubicBezTo>
                    <a:pt x="14" y="4"/>
                    <a:pt x="10" y="5"/>
                    <a:pt x="18" y="2"/>
                  </a:cubicBezTo>
                  <a:cubicBezTo>
                    <a:pt x="18" y="2"/>
                    <a:pt x="14" y="3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2"/>
                    <a:pt x="20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2" y="1"/>
                  </a:cubicBezTo>
                  <a:cubicBezTo>
                    <a:pt x="8" y="2"/>
                    <a:pt x="7" y="1"/>
                    <a:pt x="5" y="1"/>
                  </a:cubicBezTo>
                  <a:cubicBezTo>
                    <a:pt x="5" y="2"/>
                    <a:pt x="8" y="2"/>
                    <a:pt x="9" y="2"/>
                  </a:cubicBezTo>
                  <a:cubicBezTo>
                    <a:pt x="7" y="2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1" name="Freeform 534"/>
            <p:cNvSpPr>
              <a:spLocks/>
            </p:cNvSpPr>
            <p:nvPr/>
          </p:nvSpPr>
          <p:spPr bwMode="auto">
            <a:xfrm>
              <a:off x="4889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2" name="Freeform 535"/>
            <p:cNvSpPr>
              <a:spLocks/>
            </p:cNvSpPr>
            <p:nvPr/>
          </p:nvSpPr>
          <p:spPr bwMode="auto">
            <a:xfrm>
              <a:off x="4871" y="3067"/>
              <a:ext cx="23" cy="8"/>
            </a:xfrm>
            <a:custGeom>
              <a:avLst/>
              <a:gdLst>
                <a:gd name="T0" fmla="*/ 14 w 29"/>
                <a:gd name="T1" fmla="*/ 7 h 10"/>
                <a:gd name="T2" fmla="*/ 20 w 29"/>
                <a:gd name="T3" fmla="*/ 6 h 10"/>
                <a:gd name="T4" fmla="*/ 10 w 29"/>
                <a:gd name="T5" fmla="*/ 8 h 10"/>
                <a:gd name="T6" fmla="*/ 8 w 29"/>
                <a:gd name="T7" fmla="*/ 7 h 10"/>
                <a:gd name="T8" fmla="*/ 17 w 29"/>
                <a:gd name="T9" fmla="*/ 6 h 10"/>
                <a:gd name="T10" fmla="*/ 18 w 29"/>
                <a:gd name="T11" fmla="*/ 5 h 10"/>
                <a:gd name="T12" fmla="*/ 12 w 29"/>
                <a:gd name="T13" fmla="*/ 5 h 10"/>
                <a:gd name="T14" fmla="*/ 9 w 29"/>
                <a:gd name="T15" fmla="*/ 4 h 10"/>
                <a:gd name="T16" fmla="*/ 11 w 29"/>
                <a:gd name="T17" fmla="*/ 5 h 10"/>
                <a:gd name="T18" fmla="*/ 18 w 29"/>
                <a:gd name="T19" fmla="*/ 4 h 10"/>
                <a:gd name="T20" fmla="*/ 2 w 29"/>
                <a:gd name="T21" fmla="*/ 1 h 10"/>
                <a:gd name="T22" fmla="*/ 3 w 29"/>
                <a:gd name="T23" fmla="*/ 2 h 10"/>
                <a:gd name="T24" fmla="*/ 10 w 29"/>
                <a:gd name="T25" fmla="*/ 2 h 10"/>
                <a:gd name="T26" fmla="*/ 8 w 29"/>
                <a:gd name="T27" fmla="*/ 3 h 10"/>
                <a:gd name="T28" fmla="*/ 4 w 29"/>
                <a:gd name="T29" fmla="*/ 2 h 10"/>
                <a:gd name="T30" fmla="*/ 5 w 29"/>
                <a:gd name="T31" fmla="*/ 10 h 10"/>
                <a:gd name="T32" fmla="*/ 5 w 29"/>
                <a:gd name="T33" fmla="*/ 9 h 10"/>
                <a:gd name="T34" fmla="*/ 9 w 29"/>
                <a:gd name="T35" fmla="*/ 9 h 10"/>
                <a:gd name="T36" fmla="*/ 15 w 29"/>
                <a:gd name="T37" fmla="*/ 8 h 10"/>
                <a:gd name="T38" fmla="*/ 14 w 29"/>
                <a:gd name="T39" fmla="*/ 9 h 10"/>
                <a:gd name="T40" fmla="*/ 20 w 29"/>
                <a:gd name="T41" fmla="*/ 8 h 10"/>
                <a:gd name="T42" fmla="*/ 24 w 29"/>
                <a:gd name="T43" fmla="*/ 8 h 10"/>
                <a:gd name="T44" fmla="*/ 23 w 29"/>
                <a:gd name="T45" fmla="*/ 7 h 10"/>
                <a:gd name="T46" fmla="*/ 14 w 29"/>
                <a:gd name="T4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0">
                  <a:moveTo>
                    <a:pt x="14" y="7"/>
                  </a:moveTo>
                  <a:cubicBezTo>
                    <a:pt x="15" y="7"/>
                    <a:pt x="18" y="7"/>
                    <a:pt x="20" y="6"/>
                  </a:cubicBezTo>
                  <a:cubicBezTo>
                    <a:pt x="17" y="6"/>
                    <a:pt x="14" y="8"/>
                    <a:pt x="10" y="8"/>
                  </a:cubicBezTo>
                  <a:cubicBezTo>
                    <a:pt x="12" y="7"/>
                    <a:pt x="8" y="7"/>
                    <a:pt x="8" y="7"/>
                  </a:cubicBezTo>
                  <a:cubicBezTo>
                    <a:pt x="10" y="7"/>
                    <a:pt x="16" y="6"/>
                    <a:pt x="17" y="6"/>
                  </a:cubicBezTo>
                  <a:cubicBezTo>
                    <a:pt x="15" y="6"/>
                    <a:pt x="18" y="5"/>
                    <a:pt x="18" y="5"/>
                  </a:cubicBezTo>
                  <a:cubicBezTo>
                    <a:pt x="15" y="6"/>
                    <a:pt x="16" y="4"/>
                    <a:pt x="12" y="5"/>
                  </a:cubicBezTo>
                  <a:cubicBezTo>
                    <a:pt x="9" y="5"/>
                    <a:pt x="7" y="4"/>
                    <a:pt x="9" y="4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6" y="5"/>
                    <a:pt x="14" y="4"/>
                    <a:pt x="18" y="4"/>
                  </a:cubicBezTo>
                  <a:cubicBezTo>
                    <a:pt x="12" y="3"/>
                    <a:pt x="12" y="0"/>
                    <a:pt x="2" y="1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5" y="1"/>
                    <a:pt x="8" y="2"/>
                    <a:pt x="10" y="2"/>
                  </a:cubicBezTo>
                  <a:cubicBezTo>
                    <a:pt x="8" y="2"/>
                    <a:pt x="12" y="3"/>
                    <a:pt x="8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4"/>
                    <a:pt x="2" y="8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4" y="9"/>
                  </a:cubicBezTo>
                  <a:cubicBezTo>
                    <a:pt x="17" y="9"/>
                    <a:pt x="18" y="8"/>
                    <a:pt x="20" y="8"/>
                  </a:cubicBezTo>
                  <a:cubicBezTo>
                    <a:pt x="22" y="8"/>
                    <a:pt x="19" y="9"/>
                    <a:pt x="24" y="8"/>
                  </a:cubicBezTo>
                  <a:cubicBezTo>
                    <a:pt x="29" y="7"/>
                    <a:pt x="19" y="8"/>
                    <a:pt x="2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3" name="Freeform 536"/>
            <p:cNvSpPr>
              <a:spLocks/>
            </p:cNvSpPr>
            <p:nvPr/>
          </p:nvSpPr>
          <p:spPr bwMode="auto">
            <a:xfrm>
              <a:off x="4883" y="3074"/>
              <a:ext cx="3" cy="0"/>
            </a:xfrm>
            <a:custGeom>
              <a:avLst/>
              <a:gdLst>
                <a:gd name="T0" fmla="*/ 3 w 3"/>
                <a:gd name="T1" fmla="*/ 0 w 3"/>
                <a:gd name="T2" fmla="*/ 2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4" name="Freeform 537"/>
            <p:cNvSpPr>
              <a:spLocks/>
            </p:cNvSpPr>
            <p:nvPr/>
          </p:nvSpPr>
          <p:spPr bwMode="auto">
            <a:xfrm>
              <a:off x="4874" y="3075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5" name="Freeform 538"/>
            <p:cNvSpPr>
              <a:spLocks/>
            </p:cNvSpPr>
            <p:nvPr/>
          </p:nvSpPr>
          <p:spPr bwMode="auto">
            <a:xfrm>
              <a:off x="4884" y="3069"/>
              <a:ext cx="1" cy="0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6" name="Freeform 539"/>
            <p:cNvSpPr>
              <a:spLocks/>
            </p:cNvSpPr>
            <p:nvPr/>
          </p:nvSpPr>
          <p:spPr bwMode="auto">
            <a:xfrm>
              <a:off x="4871" y="3065"/>
              <a:ext cx="11" cy="3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3 h 4"/>
                <a:gd name="T4" fmla="*/ 12 w 13"/>
                <a:gd name="T5" fmla="*/ 4 h 4"/>
                <a:gd name="T6" fmla="*/ 5 w 13"/>
                <a:gd name="T7" fmla="*/ 2 h 4"/>
                <a:gd name="T8" fmla="*/ 5 w 13"/>
                <a:gd name="T9" fmla="*/ 1 h 4"/>
                <a:gd name="T10" fmla="*/ 0 w 1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" y="1"/>
                    <a:pt x="4" y="2"/>
                    <a:pt x="0" y="3"/>
                  </a:cubicBezTo>
                  <a:cubicBezTo>
                    <a:pt x="5" y="4"/>
                    <a:pt x="8" y="3"/>
                    <a:pt x="12" y="4"/>
                  </a:cubicBezTo>
                  <a:cubicBezTo>
                    <a:pt x="13" y="3"/>
                    <a:pt x="6" y="3"/>
                    <a:pt x="5" y="2"/>
                  </a:cubicBezTo>
                  <a:cubicBezTo>
                    <a:pt x="8" y="2"/>
                    <a:pt x="4" y="1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7" name="Freeform 540"/>
            <p:cNvSpPr>
              <a:spLocks/>
            </p:cNvSpPr>
            <p:nvPr/>
          </p:nvSpPr>
          <p:spPr bwMode="auto">
            <a:xfrm>
              <a:off x="4874" y="3044"/>
              <a:ext cx="17" cy="22"/>
            </a:xfrm>
            <a:custGeom>
              <a:avLst/>
              <a:gdLst>
                <a:gd name="T0" fmla="*/ 11 w 21"/>
                <a:gd name="T1" fmla="*/ 23 h 27"/>
                <a:gd name="T2" fmla="*/ 11 w 21"/>
                <a:gd name="T3" fmla="*/ 22 h 27"/>
                <a:gd name="T4" fmla="*/ 13 w 21"/>
                <a:gd name="T5" fmla="*/ 23 h 27"/>
                <a:gd name="T6" fmla="*/ 16 w 21"/>
                <a:gd name="T7" fmla="*/ 23 h 27"/>
                <a:gd name="T8" fmla="*/ 13 w 21"/>
                <a:gd name="T9" fmla="*/ 22 h 27"/>
                <a:gd name="T10" fmla="*/ 13 w 21"/>
                <a:gd name="T11" fmla="*/ 20 h 27"/>
                <a:gd name="T12" fmla="*/ 8 w 21"/>
                <a:gd name="T13" fmla="*/ 18 h 27"/>
                <a:gd name="T14" fmla="*/ 17 w 21"/>
                <a:gd name="T15" fmla="*/ 20 h 27"/>
                <a:gd name="T16" fmla="*/ 6 w 21"/>
                <a:gd name="T17" fmla="*/ 16 h 27"/>
                <a:gd name="T18" fmla="*/ 10 w 21"/>
                <a:gd name="T19" fmla="*/ 15 h 27"/>
                <a:gd name="T20" fmla="*/ 11 w 21"/>
                <a:gd name="T21" fmla="*/ 16 h 27"/>
                <a:gd name="T22" fmla="*/ 11 w 21"/>
                <a:gd name="T23" fmla="*/ 15 h 27"/>
                <a:gd name="T24" fmla="*/ 16 w 21"/>
                <a:gd name="T25" fmla="*/ 17 h 27"/>
                <a:gd name="T26" fmla="*/ 16 w 21"/>
                <a:gd name="T27" fmla="*/ 15 h 27"/>
                <a:gd name="T28" fmla="*/ 19 w 21"/>
                <a:gd name="T29" fmla="*/ 16 h 27"/>
                <a:gd name="T30" fmla="*/ 17 w 21"/>
                <a:gd name="T31" fmla="*/ 12 h 27"/>
                <a:gd name="T32" fmla="*/ 20 w 21"/>
                <a:gd name="T33" fmla="*/ 13 h 27"/>
                <a:gd name="T34" fmla="*/ 11 w 21"/>
                <a:gd name="T35" fmla="*/ 8 h 27"/>
                <a:gd name="T36" fmla="*/ 13 w 21"/>
                <a:gd name="T37" fmla="*/ 7 h 27"/>
                <a:gd name="T38" fmla="*/ 18 w 21"/>
                <a:gd name="T39" fmla="*/ 11 h 27"/>
                <a:gd name="T40" fmla="*/ 16 w 21"/>
                <a:gd name="T41" fmla="*/ 9 h 27"/>
                <a:gd name="T42" fmla="*/ 21 w 21"/>
                <a:gd name="T43" fmla="*/ 12 h 27"/>
                <a:gd name="T44" fmla="*/ 15 w 21"/>
                <a:gd name="T45" fmla="*/ 5 h 27"/>
                <a:gd name="T46" fmla="*/ 17 w 21"/>
                <a:gd name="T47" fmla="*/ 6 h 27"/>
                <a:gd name="T48" fmla="*/ 10 w 21"/>
                <a:gd name="T49" fmla="*/ 0 h 27"/>
                <a:gd name="T50" fmla="*/ 7 w 21"/>
                <a:gd name="T51" fmla="*/ 6 h 27"/>
                <a:gd name="T52" fmla="*/ 10 w 21"/>
                <a:gd name="T53" fmla="*/ 10 h 27"/>
                <a:gd name="T54" fmla="*/ 5 w 21"/>
                <a:gd name="T55" fmla="*/ 8 h 27"/>
                <a:gd name="T56" fmla="*/ 10 w 21"/>
                <a:gd name="T57" fmla="*/ 10 h 27"/>
                <a:gd name="T58" fmla="*/ 5 w 21"/>
                <a:gd name="T59" fmla="*/ 9 h 27"/>
                <a:gd name="T60" fmla="*/ 10 w 21"/>
                <a:gd name="T61" fmla="*/ 12 h 27"/>
                <a:gd name="T62" fmla="*/ 3 w 21"/>
                <a:gd name="T63" fmla="*/ 9 h 27"/>
                <a:gd name="T64" fmla="*/ 2 w 21"/>
                <a:gd name="T65" fmla="*/ 20 h 27"/>
                <a:gd name="T66" fmla="*/ 7 w 21"/>
                <a:gd name="T67" fmla="*/ 21 h 27"/>
                <a:gd name="T68" fmla="*/ 6 w 21"/>
                <a:gd name="T69" fmla="*/ 24 h 27"/>
                <a:gd name="T70" fmla="*/ 10 w 21"/>
                <a:gd name="T71" fmla="*/ 25 h 27"/>
                <a:gd name="T72" fmla="*/ 0 w 21"/>
                <a:gd name="T73" fmla="*/ 24 h 27"/>
                <a:gd name="T74" fmla="*/ 2 w 21"/>
                <a:gd name="T75" fmla="*/ 25 h 27"/>
                <a:gd name="T76" fmla="*/ 4 w 21"/>
                <a:gd name="T77" fmla="*/ 25 h 27"/>
                <a:gd name="T78" fmla="*/ 2 w 21"/>
                <a:gd name="T79" fmla="*/ 26 h 27"/>
                <a:gd name="T80" fmla="*/ 13 w 21"/>
                <a:gd name="T81" fmla="*/ 26 h 27"/>
                <a:gd name="T82" fmla="*/ 18 w 21"/>
                <a:gd name="T83" fmla="*/ 25 h 27"/>
                <a:gd name="T84" fmla="*/ 11 w 21"/>
                <a:gd name="T8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3"/>
                  </a:moveTo>
                  <a:cubicBezTo>
                    <a:pt x="12" y="23"/>
                    <a:pt x="9" y="22"/>
                    <a:pt x="11" y="22"/>
                  </a:cubicBezTo>
                  <a:cubicBezTo>
                    <a:pt x="13" y="23"/>
                    <a:pt x="14" y="23"/>
                    <a:pt x="13" y="23"/>
                  </a:cubicBezTo>
                  <a:cubicBezTo>
                    <a:pt x="18" y="24"/>
                    <a:pt x="12" y="23"/>
                    <a:pt x="16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9" y="21"/>
                    <a:pt x="13" y="20"/>
                  </a:cubicBezTo>
                  <a:cubicBezTo>
                    <a:pt x="12" y="20"/>
                    <a:pt x="12" y="19"/>
                    <a:pt x="8" y="18"/>
                  </a:cubicBezTo>
                  <a:cubicBezTo>
                    <a:pt x="13" y="19"/>
                    <a:pt x="13" y="19"/>
                    <a:pt x="17" y="20"/>
                  </a:cubicBezTo>
                  <a:cubicBezTo>
                    <a:pt x="15" y="19"/>
                    <a:pt x="10" y="18"/>
                    <a:pt x="6" y="16"/>
                  </a:cubicBezTo>
                  <a:cubicBezTo>
                    <a:pt x="12" y="17"/>
                    <a:pt x="6" y="15"/>
                    <a:pt x="10" y="15"/>
                  </a:cubicBezTo>
                  <a:cubicBezTo>
                    <a:pt x="11" y="15"/>
                    <a:pt x="12" y="16"/>
                    <a:pt x="11" y="16"/>
                  </a:cubicBezTo>
                  <a:cubicBezTo>
                    <a:pt x="17" y="18"/>
                    <a:pt x="10" y="15"/>
                    <a:pt x="11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3" y="14"/>
                    <a:pt x="16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5" y="14"/>
                    <a:pt x="18" y="13"/>
                    <a:pt x="17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0"/>
                    <a:pt x="17" y="13"/>
                    <a:pt x="11" y="8"/>
                  </a:cubicBezTo>
                  <a:cubicBezTo>
                    <a:pt x="20" y="13"/>
                    <a:pt x="9" y="6"/>
                    <a:pt x="13" y="7"/>
                  </a:cubicBezTo>
                  <a:cubicBezTo>
                    <a:pt x="16" y="9"/>
                    <a:pt x="14" y="9"/>
                    <a:pt x="18" y="11"/>
                  </a:cubicBezTo>
                  <a:cubicBezTo>
                    <a:pt x="14" y="8"/>
                    <a:pt x="17" y="10"/>
                    <a:pt x="16" y="9"/>
                  </a:cubicBezTo>
                  <a:cubicBezTo>
                    <a:pt x="20" y="11"/>
                    <a:pt x="17" y="8"/>
                    <a:pt x="21" y="1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2" y="1"/>
                    <a:pt x="10" y="0"/>
                  </a:cubicBezTo>
                  <a:cubicBezTo>
                    <a:pt x="10" y="3"/>
                    <a:pt x="10" y="6"/>
                    <a:pt x="7" y="6"/>
                  </a:cubicBezTo>
                  <a:cubicBezTo>
                    <a:pt x="12" y="10"/>
                    <a:pt x="6" y="7"/>
                    <a:pt x="10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0"/>
                    <a:pt x="8" y="9"/>
                    <a:pt x="10" y="10"/>
                  </a:cubicBezTo>
                  <a:cubicBezTo>
                    <a:pt x="11" y="11"/>
                    <a:pt x="7" y="10"/>
                    <a:pt x="5" y="9"/>
                  </a:cubicBezTo>
                  <a:cubicBezTo>
                    <a:pt x="4" y="10"/>
                    <a:pt x="7" y="10"/>
                    <a:pt x="1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7" y="18"/>
                    <a:pt x="2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4" y="22"/>
                    <a:pt x="16" y="25"/>
                    <a:pt x="6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5"/>
                    <a:pt x="3" y="24"/>
                    <a:pt x="0" y="24"/>
                  </a:cubicBezTo>
                  <a:cubicBezTo>
                    <a:pt x="2" y="24"/>
                    <a:pt x="0" y="24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6"/>
                    <a:pt x="5" y="26"/>
                    <a:pt x="2" y="26"/>
                  </a:cubicBezTo>
                  <a:cubicBezTo>
                    <a:pt x="6" y="27"/>
                    <a:pt x="9" y="26"/>
                    <a:pt x="13" y="26"/>
                  </a:cubicBezTo>
                  <a:cubicBezTo>
                    <a:pt x="5" y="24"/>
                    <a:pt x="21" y="26"/>
                    <a:pt x="18" y="25"/>
                  </a:cubicBezTo>
                  <a:cubicBezTo>
                    <a:pt x="15" y="24"/>
                    <a:pt x="14" y="24"/>
                    <a:pt x="11" y="2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8" name="Freeform 541"/>
            <p:cNvSpPr>
              <a:spLocks/>
            </p:cNvSpPr>
            <p:nvPr/>
          </p:nvSpPr>
          <p:spPr bwMode="auto">
            <a:xfrm>
              <a:off x="4873" y="30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9" name="Freeform 542"/>
            <p:cNvSpPr>
              <a:spLocks/>
            </p:cNvSpPr>
            <p:nvPr/>
          </p:nvSpPr>
          <p:spPr bwMode="auto">
            <a:xfrm>
              <a:off x="4887" y="3047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0" name="Rectangle 543"/>
            <p:cNvSpPr>
              <a:spLocks noChangeArrowheads="1"/>
            </p:cNvSpPr>
            <p:nvPr/>
          </p:nvSpPr>
          <p:spPr bwMode="auto">
            <a:xfrm>
              <a:off x="4876" y="30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1" name="Freeform 544"/>
            <p:cNvSpPr>
              <a:spLocks/>
            </p:cNvSpPr>
            <p:nvPr/>
          </p:nvSpPr>
          <p:spPr bwMode="auto">
            <a:xfrm>
              <a:off x="4883" y="3066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2" name="Freeform 545"/>
            <p:cNvSpPr>
              <a:spLocks/>
            </p:cNvSpPr>
            <p:nvPr/>
          </p:nvSpPr>
          <p:spPr bwMode="auto">
            <a:xfrm>
              <a:off x="4892" y="304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3" name="Freeform 546"/>
            <p:cNvSpPr>
              <a:spLocks/>
            </p:cNvSpPr>
            <p:nvPr/>
          </p:nvSpPr>
          <p:spPr bwMode="auto">
            <a:xfrm>
              <a:off x="4883" y="30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4" name="Freeform 547"/>
            <p:cNvSpPr>
              <a:spLocks/>
            </p:cNvSpPr>
            <p:nvPr/>
          </p:nvSpPr>
          <p:spPr bwMode="auto">
            <a:xfrm>
              <a:off x="4853" y="3023"/>
              <a:ext cx="42" cy="28"/>
            </a:xfrm>
            <a:custGeom>
              <a:avLst/>
              <a:gdLst>
                <a:gd name="T0" fmla="*/ 12 w 51"/>
                <a:gd name="T1" fmla="*/ 11 h 35"/>
                <a:gd name="T2" fmla="*/ 5 w 51"/>
                <a:gd name="T3" fmla="*/ 12 h 35"/>
                <a:gd name="T4" fmla="*/ 3 w 51"/>
                <a:gd name="T5" fmla="*/ 15 h 35"/>
                <a:gd name="T6" fmla="*/ 8 w 51"/>
                <a:gd name="T7" fmla="*/ 17 h 35"/>
                <a:gd name="T8" fmla="*/ 12 w 51"/>
                <a:gd name="T9" fmla="*/ 21 h 35"/>
                <a:gd name="T10" fmla="*/ 14 w 51"/>
                <a:gd name="T11" fmla="*/ 26 h 35"/>
                <a:gd name="T12" fmla="*/ 22 w 51"/>
                <a:gd name="T13" fmla="*/ 24 h 35"/>
                <a:gd name="T14" fmla="*/ 22 w 51"/>
                <a:gd name="T15" fmla="*/ 26 h 35"/>
                <a:gd name="T16" fmla="*/ 24 w 51"/>
                <a:gd name="T17" fmla="*/ 29 h 35"/>
                <a:gd name="T18" fmla="*/ 28 w 51"/>
                <a:gd name="T19" fmla="*/ 20 h 35"/>
                <a:gd name="T20" fmla="*/ 30 w 51"/>
                <a:gd name="T21" fmla="*/ 20 h 35"/>
                <a:gd name="T22" fmla="*/ 31 w 51"/>
                <a:gd name="T23" fmla="*/ 25 h 35"/>
                <a:gd name="T24" fmla="*/ 34 w 51"/>
                <a:gd name="T25" fmla="*/ 25 h 35"/>
                <a:gd name="T26" fmla="*/ 37 w 51"/>
                <a:gd name="T27" fmla="*/ 27 h 35"/>
                <a:gd name="T28" fmla="*/ 39 w 51"/>
                <a:gd name="T29" fmla="*/ 24 h 35"/>
                <a:gd name="T30" fmla="*/ 41 w 51"/>
                <a:gd name="T31" fmla="*/ 20 h 35"/>
                <a:gd name="T32" fmla="*/ 42 w 51"/>
                <a:gd name="T33" fmla="*/ 25 h 35"/>
                <a:gd name="T34" fmla="*/ 43 w 51"/>
                <a:gd name="T35" fmla="*/ 23 h 35"/>
                <a:gd name="T36" fmla="*/ 40 w 51"/>
                <a:gd name="T37" fmla="*/ 29 h 35"/>
                <a:gd name="T38" fmla="*/ 43 w 51"/>
                <a:gd name="T39" fmla="*/ 27 h 35"/>
                <a:gd name="T40" fmla="*/ 41 w 51"/>
                <a:gd name="T41" fmla="*/ 25 h 35"/>
                <a:gd name="T42" fmla="*/ 50 w 51"/>
                <a:gd name="T43" fmla="*/ 33 h 35"/>
                <a:gd name="T44" fmla="*/ 51 w 51"/>
                <a:gd name="T45" fmla="*/ 33 h 35"/>
                <a:gd name="T46" fmla="*/ 50 w 51"/>
                <a:gd name="T47" fmla="*/ 31 h 35"/>
                <a:gd name="T48" fmla="*/ 50 w 51"/>
                <a:gd name="T49" fmla="*/ 31 h 35"/>
                <a:gd name="T50" fmla="*/ 50 w 51"/>
                <a:gd name="T51" fmla="*/ 31 h 35"/>
                <a:gd name="T52" fmla="*/ 42 w 51"/>
                <a:gd name="T53" fmla="*/ 15 h 35"/>
                <a:gd name="T54" fmla="*/ 42 w 51"/>
                <a:gd name="T55" fmla="*/ 16 h 35"/>
                <a:gd name="T56" fmla="*/ 41 w 51"/>
                <a:gd name="T57" fmla="*/ 15 h 35"/>
                <a:gd name="T58" fmla="*/ 41 w 51"/>
                <a:gd name="T59" fmla="*/ 15 h 35"/>
                <a:gd name="T60" fmla="*/ 39 w 51"/>
                <a:gd name="T61" fmla="*/ 13 h 35"/>
                <a:gd name="T62" fmla="*/ 37 w 51"/>
                <a:gd name="T63" fmla="*/ 13 h 35"/>
                <a:gd name="T64" fmla="*/ 36 w 51"/>
                <a:gd name="T65" fmla="*/ 16 h 35"/>
                <a:gd name="T66" fmla="*/ 36 w 51"/>
                <a:gd name="T67" fmla="*/ 15 h 35"/>
                <a:gd name="T68" fmla="*/ 35 w 51"/>
                <a:gd name="T69" fmla="*/ 15 h 35"/>
                <a:gd name="T70" fmla="*/ 34 w 51"/>
                <a:gd name="T71" fmla="*/ 16 h 35"/>
                <a:gd name="T72" fmla="*/ 32 w 51"/>
                <a:gd name="T73" fmla="*/ 18 h 35"/>
                <a:gd name="T74" fmla="*/ 32 w 51"/>
                <a:gd name="T75" fmla="*/ 13 h 35"/>
                <a:gd name="T76" fmla="*/ 31 w 51"/>
                <a:gd name="T77" fmla="*/ 13 h 35"/>
                <a:gd name="T78" fmla="*/ 29 w 51"/>
                <a:gd name="T79" fmla="*/ 18 h 35"/>
                <a:gd name="T80" fmla="*/ 26 w 51"/>
                <a:gd name="T81" fmla="*/ 18 h 35"/>
                <a:gd name="T82" fmla="*/ 21 w 51"/>
                <a:gd name="T83" fmla="*/ 19 h 35"/>
                <a:gd name="T84" fmla="*/ 21 w 51"/>
                <a:gd name="T85" fmla="*/ 17 h 35"/>
                <a:gd name="T86" fmla="*/ 17 w 51"/>
                <a:gd name="T87" fmla="*/ 15 h 35"/>
                <a:gd name="T88" fmla="*/ 14 w 51"/>
                <a:gd name="T89" fmla="*/ 21 h 35"/>
                <a:gd name="T90" fmla="*/ 20 w 51"/>
                <a:gd name="T9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35">
                  <a:moveTo>
                    <a:pt x="19" y="10"/>
                  </a:moveTo>
                  <a:cubicBezTo>
                    <a:pt x="17" y="10"/>
                    <a:pt x="16" y="10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9" y="10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4" y="14"/>
                    <a:pt x="3" y="15"/>
                  </a:cubicBezTo>
                  <a:cubicBezTo>
                    <a:pt x="5" y="16"/>
                    <a:pt x="13" y="13"/>
                    <a:pt x="11" y="14"/>
                  </a:cubicBezTo>
                  <a:cubicBezTo>
                    <a:pt x="12" y="15"/>
                    <a:pt x="10" y="16"/>
                    <a:pt x="8" y="17"/>
                  </a:cubicBezTo>
                  <a:cubicBezTo>
                    <a:pt x="8" y="18"/>
                    <a:pt x="14" y="15"/>
                    <a:pt x="15" y="15"/>
                  </a:cubicBezTo>
                  <a:cubicBezTo>
                    <a:pt x="0" y="25"/>
                    <a:pt x="20" y="14"/>
                    <a:pt x="12" y="21"/>
                  </a:cubicBezTo>
                  <a:cubicBezTo>
                    <a:pt x="14" y="21"/>
                    <a:pt x="14" y="23"/>
                    <a:pt x="17" y="21"/>
                  </a:cubicBezTo>
                  <a:cubicBezTo>
                    <a:pt x="13" y="24"/>
                    <a:pt x="17" y="23"/>
                    <a:pt x="14" y="26"/>
                  </a:cubicBezTo>
                  <a:cubicBezTo>
                    <a:pt x="20" y="18"/>
                    <a:pt x="14" y="32"/>
                    <a:pt x="22" y="21"/>
                  </a:cubicBezTo>
                  <a:cubicBezTo>
                    <a:pt x="21" y="25"/>
                    <a:pt x="22" y="21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8"/>
                    <a:pt x="24" y="21"/>
                    <a:pt x="22" y="26"/>
                  </a:cubicBezTo>
                  <a:cubicBezTo>
                    <a:pt x="23" y="28"/>
                    <a:pt x="24" y="23"/>
                    <a:pt x="26" y="20"/>
                  </a:cubicBezTo>
                  <a:cubicBezTo>
                    <a:pt x="26" y="22"/>
                    <a:pt x="25" y="24"/>
                    <a:pt x="24" y="29"/>
                  </a:cubicBezTo>
                  <a:cubicBezTo>
                    <a:pt x="26" y="24"/>
                    <a:pt x="26" y="27"/>
                    <a:pt x="27" y="24"/>
                  </a:cubicBezTo>
                  <a:cubicBezTo>
                    <a:pt x="27" y="23"/>
                    <a:pt x="27" y="22"/>
                    <a:pt x="28" y="20"/>
                  </a:cubicBezTo>
                  <a:cubicBezTo>
                    <a:pt x="29" y="21"/>
                    <a:pt x="30" y="16"/>
                    <a:pt x="32" y="15"/>
                  </a:cubicBezTo>
                  <a:cubicBezTo>
                    <a:pt x="31" y="21"/>
                    <a:pt x="31" y="15"/>
                    <a:pt x="30" y="20"/>
                  </a:cubicBezTo>
                  <a:cubicBezTo>
                    <a:pt x="29" y="23"/>
                    <a:pt x="28" y="23"/>
                    <a:pt x="26" y="27"/>
                  </a:cubicBezTo>
                  <a:cubicBezTo>
                    <a:pt x="27" y="28"/>
                    <a:pt x="29" y="27"/>
                    <a:pt x="31" y="25"/>
                  </a:cubicBezTo>
                  <a:cubicBezTo>
                    <a:pt x="31" y="26"/>
                    <a:pt x="30" y="28"/>
                    <a:pt x="30" y="28"/>
                  </a:cubicBezTo>
                  <a:cubicBezTo>
                    <a:pt x="31" y="32"/>
                    <a:pt x="33" y="22"/>
                    <a:pt x="34" y="25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4"/>
                    <a:pt x="36" y="30"/>
                    <a:pt x="37" y="27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2"/>
                    <a:pt x="38" y="18"/>
                    <a:pt x="39" y="24"/>
                  </a:cubicBezTo>
                  <a:cubicBezTo>
                    <a:pt x="39" y="19"/>
                    <a:pt x="40" y="16"/>
                    <a:pt x="40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17"/>
                    <a:pt x="40" y="26"/>
                    <a:pt x="40" y="29"/>
                  </a:cubicBezTo>
                  <a:cubicBezTo>
                    <a:pt x="40" y="26"/>
                    <a:pt x="42" y="29"/>
                    <a:pt x="42" y="2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30"/>
                    <a:pt x="42" y="19"/>
                    <a:pt x="43" y="23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20"/>
                    <a:pt x="36" y="24"/>
                    <a:pt x="40" y="29"/>
                  </a:cubicBezTo>
                  <a:cubicBezTo>
                    <a:pt x="42" y="30"/>
                    <a:pt x="47" y="34"/>
                    <a:pt x="49" y="35"/>
                  </a:cubicBezTo>
                  <a:cubicBezTo>
                    <a:pt x="47" y="33"/>
                    <a:pt x="44" y="30"/>
                    <a:pt x="43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28"/>
                    <a:pt x="44" y="26"/>
                    <a:pt x="41" y="25"/>
                  </a:cubicBezTo>
                  <a:cubicBezTo>
                    <a:pt x="40" y="22"/>
                    <a:pt x="45" y="27"/>
                    <a:pt x="43" y="25"/>
                  </a:cubicBezTo>
                  <a:cubicBezTo>
                    <a:pt x="47" y="29"/>
                    <a:pt x="47" y="29"/>
                    <a:pt x="50" y="3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2"/>
                    <a:pt x="50" y="31"/>
                    <a:pt x="51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34" y="0"/>
                    <a:pt x="46" y="22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0" y="12"/>
                    <a:pt x="40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8"/>
                    <a:pt x="41" y="17"/>
                    <a:pt x="41" y="18"/>
                  </a:cubicBezTo>
                  <a:cubicBezTo>
                    <a:pt x="40" y="14"/>
                    <a:pt x="40" y="15"/>
                    <a:pt x="39" y="13"/>
                  </a:cubicBezTo>
                  <a:cubicBezTo>
                    <a:pt x="39" y="15"/>
                    <a:pt x="39" y="21"/>
                    <a:pt x="39" y="21"/>
                  </a:cubicBezTo>
                  <a:cubicBezTo>
                    <a:pt x="39" y="15"/>
                    <a:pt x="38" y="18"/>
                    <a:pt x="37" y="13"/>
                  </a:cubicBezTo>
                  <a:cubicBezTo>
                    <a:pt x="37" y="18"/>
                    <a:pt x="36" y="15"/>
                    <a:pt x="36" y="18"/>
                  </a:cubicBezTo>
                  <a:cubicBezTo>
                    <a:pt x="36" y="19"/>
                    <a:pt x="35" y="19"/>
                    <a:pt x="36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7"/>
                    <a:pt x="35" y="15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4" y="21"/>
                    <a:pt x="34" y="16"/>
                  </a:cubicBezTo>
                  <a:cubicBezTo>
                    <a:pt x="33" y="18"/>
                    <a:pt x="32" y="18"/>
                    <a:pt x="32" y="24"/>
                  </a:cubicBezTo>
                  <a:cubicBezTo>
                    <a:pt x="32" y="22"/>
                    <a:pt x="33" y="17"/>
                    <a:pt x="32" y="18"/>
                  </a:cubicBezTo>
                  <a:cubicBezTo>
                    <a:pt x="31" y="23"/>
                    <a:pt x="32" y="16"/>
                    <a:pt x="30" y="19"/>
                  </a:cubicBezTo>
                  <a:cubicBezTo>
                    <a:pt x="32" y="14"/>
                    <a:pt x="31" y="18"/>
                    <a:pt x="32" y="13"/>
                  </a:cubicBezTo>
                  <a:cubicBezTo>
                    <a:pt x="33" y="11"/>
                    <a:pt x="31" y="17"/>
                    <a:pt x="30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29" y="18"/>
                    <a:pt x="30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6"/>
                    <a:pt x="28" y="16"/>
                    <a:pt x="29" y="13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2"/>
                    <a:pt x="25" y="17"/>
                    <a:pt x="20" y="22"/>
                  </a:cubicBezTo>
                  <a:cubicBezTo>
                    <a:pt x="20" y="21"/>
                    <a:pt x="20" y="20"/>
                    <a:pt x="21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5" y="13"/>
                    <a:pt x="21" y="17"/>
                  </a:cubicBezTo>
                  <a:cubicBezTo>
                    <a:pt x="20" y="18"/>
                    <a:pt x="23" y="14"/>
                    <a:pt x="24" y="13"/>
                  </a:cubicBezTo>
                  <a:cubicBezTo>
                    <a:pt x="18" y="18"/>
                    <a:pt x="27" y="8"/>
                    <a:pt x="17" y="15"/>
                  </a:cubicBezTo>
                  <a:cubicBezTo>
                    <a:pt x="18" y="15"/>
                    <a:pt x="16" y="18"/>
                    <a:pt x="17" y="18"/>
                  </a:cubicBezTo>
                  <a:cubicBezTo>
                    <a:pt x="16" y="19"/>
                    <a:pt x="15" y="21"/>
                    <a:pt x="14" y="21"/>
                  </a:cubicBezTo>
                  <a:cubicBezTo>
                    <a:pt x="13" y="20"/>
                    <a:pt x="16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8"/>
                    <a:pt x="10" y="16"/>
                    <a:pt x="19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5" name="Freeform 548"/>
            <p:cNvSpPr>
              <a:spLocks/>
            </p:cNvSpPr>
            <p:nvPr/>
          </p:nvSpPr>
          <p:spPr bwMode="auto">
            <a:xfrm>
              <a:off x="4873" y="3034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6" name="Freeform 549"/>
            <p:cNvSpPr>
              <a:spLocks/>
            </p:cNvSpPr>
            <p:nvPr/>
          </p:nvSpPr>
          <p:spPr bwMode="auto">
            <a:xfrm>
              <a:off x="4872" y="303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7" name="Freeform 550"/>
            <p:cNvSpPr>
              <a:spLocks/>
            </p:cNvSpPr>
            <p:nvPr/>
          </p:nvSpPr>
          <p:spPr bwMode="auto">
            <a:xfrm>
              <a:off x="4866" y="3029"/>
              <a:ext cx="1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8" name="Freeform 551"/>
            <p:cNvSpPr>
              <a:spLocks/>
            </p:cNvSpPr>
            <p:nvPr/>
          </p:nvSpPr>
          <p:spPr bwMode="auto">
            <a:xfrm>
              <a:off x="4864" y="302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9" name="Freeform 552"/>
            <p:cNvSpPr>
              <a:spLocks/>
            </p:cNvSpPr>
            <p:nvPr/>
          </p:nvSpPr>
          <p:spPr bwMode="auto">
            <a:xfrm>
              <a:off x="4847" y="3008"/>
              <a:ext cx="21" cy="25"/>
            </a:xfrm>
            <a:custGeom>
              <a:avLst/>
              <a:gdLst>
                <a:gd name="T0" fmla="*/ 15 w 26"/>
                <a:gd name="T1" fmla="*/ 7 h 30"/>
                <a:gd name="T2" fmla="*/ 11 w 26"/>
                <a:gd name="T3" fmla="*/ 5 h 30"/>
                <a:gd name="T4" fmla="*/ 15 w 26"/>
                <a:gd name="T5" fmla="*/ 4 h 30"/>
                <a:gd name="T6" fmla="*/ 8 w 26"/>
                <a:gd name="T7" fmla="*/ 0 h 30"/>
                <a:gd name="T8" fmla="*/ 10 w 26"/>
                <a:gd name="T9" fmla="*/ 15 h 30"/>
                <a:gd name="T10" fmla="*/ 7 w 26"/>
                <a:gd name="T11" fmla="*/ 14 h 30"/>
                <a:gd name="T12" fmla="*/ 12 w 26"/>
                <a:gd name="T13" fmla="*/ 19 h 30"/>
                <a:gd name="T14" fmla="*/ 6 w 26"/>
                <a:gd name="T15" fmla="*/ 19 h 30"/>
                <a:gd name="T16" fmla="*/ 9 w 26"/>
                <a:gd name="T17" fmla="*/ 23 h 30"/>
                <a:gd name="T18" fmla="*/ 11 w 26"/>
                <a:gd name="T19" fmla="*/ 22 h 30"/>
                <a:gd name="T20" fmla="*/ 10 w 26"/>
                <a:gd name="T21" fmla="*/ 23 h 30"/>
                <a:gd name="T22" fmla="*/ 12 w 26"/>
                <a:gd name="T23" fmla="*/ 23 h 30"/>
                <a:gd name="T24" fmla="*/ 12 w 26"/>
                <a:gd name="T25" fmla="*/ 25 h 30"/>
                <a:gd name="T26" fmla="*/ 11 w 26"/>
                <a:gd name="T27" fmla="*/ 24 h 30"/>
                <a:gd name="T28" fmla="*/ 13 w 26"/>
                <a:gd name="T29" fmla="*/ 25 h 30"/>
                <a:gd name="T30" fmla="*/ 10 w 26"/>
                <a:gd name="T31" fmla="*/ 26 h 30"/>
                <a:gd name="T32" fmla="*/ 16 w 26"/>
                <a:gd name="T33" fmla="*/ 28 h 30"/>
                <a:gd name="T34" fmla="*/ 20 w 26"/>
                <a:gd name="T35" fmla="*/ 27 h 30"/>
                <a:gd name="T36" fmla="*/ 16 w 26"/>
                <a:gd name="T37" fmla="*/ 26 h 30"/>
                <a:gd name="T38" fmla="*/ 16 w 26"/>
                <a:gd name="T39" fmla="*/ 26 h 30"/>
                <a:gd name="T40" fmla="*/ 14 w 26"/>
                <a:gd name="T41" fmla="*/ 24 h 30"/>
                <a:gd name="T42" fmla="*/ 20 w 26"/>
                <a:gd name="T43" fmla="*/ 24 h 30"/>
                <a:gd name="T44" fmla="*/ 23 w 26"/>
                <a:gd name="T45" fmla="*/ 21 h 30"/>
                <a:gd name="T46" fmla="*/ 23 w 26"/>
                <a:gd name="T47" fmla="*/ 21 h 30"/>
                <a:gd name="T48" fmla="*/ 21 w 26"/>
                <a:gd name="T49" fmla="*/ 21 h 30"/>
                <a:gd name="T50" fmla="*/ 19 w 26"/>
                <a:gd name="T51" fmla="*/ 21 h 30"/>
                <a:gd name="T52" fmla="*/ 12 w 26"/>
                <a:gd name="T53" fmla="*/ 22 h 30"/>
                <a:gd name="T54" fmla="*/ 12 w 26"/>
                <a:gd name="T55" fmla="*/ 21 h 30"/>
                <a:gd name="T56" fmla="*/ 18 w 26"/>
                <a:gd name="T57" fmla="*/ 21 h 30"/>
                <a:gd name="T58" fmla="*/ 15 w 26"/>
                <a:gd name="T59" fmla="*/ 20 h 30"/>
                <a:gd name="T60" fmla="*/ 21 w 26"/>
                <a:gd name="T61" fmla="*/ 19 h 30"/>
                <a:gd name="T62" fmla="*/ 15 w 26"/>
                <a:gd name="T63" fmla="*/ 19 h 30"/>
                <a:gd name="T64" fmla="*/ 15 w 26"/>
                <a:gd name="T65" fmla="*/ 14 h 30"/>
                <a:gd name="T66" fmla="*/ 18 w 26"/>
                <a:gd name="T67" fmla="*/ 15 h 30"/>
                <a:gd name="T68" fmla="*/ 14 w 26"/>
                <a:gd name="T69" fmla="*/ 14 h 30"/>
                <a:gd name="T70" fmla="*/ 16 w 26"/>
                <a:gd name="T71" fmla="*/ 11 h 30"/>
                <a:gd name="T72" fmla="*/ 13 w 26"/>
                <a:gd name="T73" fmla="*/ 11 h 30"/>
                <a:gd name="T74" fmla="*/ 15 w 26"/>
                <a:gd name="T75" fmla="*/ 8 h 30"/>
                <a:gd name="T76" fmla="*/ 15 w 26"/>
                <a:gd name="T77" fmla="*/ 8 h 30"/>
                <a:gd name="T78" fmla="*/ 9 w 26"/>
                <a:gd name="T79" fmla="*/ 5 h 30"/>
                <a:gd name="T80" fmla="*/ 15 w 26"/>
                <a:gd name="T8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0">
                  <a:moveTo>
                    <a:pt x="15" y="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1" y="3"/>
                    <a:pt x="15" y="4"/>
                  </a:cubicBezTo>
                  <a:cubicBezTo>
                    <a:pt x="10" y="2"/>
                    <a:pt x="16" y="2"/>
                    <a:pt x="8" y="0"/>
                  </a:cubicBezTo>
                  <a:cubicBezTo>
                    <a:pt x="9" y="4"/>
                    <a:pt x="3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7"/>
                    <a:pt x="0" y="18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1"/>
                    <a:pt x="15" y="21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0" y="23"/>
                    <a:pt x="1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4"/>
                    <a:pt x="12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9" y="25"/>
                    <a:pt x="13" y="25"/>
                    <a:pt x="13" y="25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13" y="27"/>
                    <a:pt x="6" y="30"/>
                    <a:pt x="16" y="28"/>
                  </a:cubicBezTo>
                  <a:cubicBezTo>
                    <a:pt x="18" y="28"/>
                    <a:pt x="19" y="27"/>
                    <a:pt x="20" y="27"/>
                  </a:cubicBezTo>
                  <a:cubicBezTo>
                    <a:pt x="22" y="25"/>
                    <a:pt x="19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7"/>
                    <a:pt x="18" y="25"/>
                    <a:pt x="14" y="24"/>
                  </a:cubicBezTo>
                  <a:cubicBezTo>
                    <a:pt x="18" y="24"/>
                    <a:pt x="18" y="24"/>
                    <a:pt x="20" y="24"/>
                  </a:cubicBezTo>
                  <a:cubicBezTo>
                    <a:pt x="26" y="22"/>
                    <a:pt x="14" y="23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2" y="21"/>
                    <a:pt x="21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4" y="22"/>
                    <a:pt x="12" y="22"/>
                  </a:cubicBezTo>
                  <a:cubicBezTo>
                    <a:pt x="16" y="21"/>
                    <a:pt x="10" y="21"/>
                    <a:pt x="12" y="21"/>
                  </a:cubicBezTo>
                  <a:cubicBezTo>
                    <a:pt x="16" y="20"/>
                    <a:pt x="15" y="21"/>
                    <a:pt x="18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9" y="19"/>
                    <a:pt x="21" y="19"/>
                  </a:cubicBezTo>
                  <a:cubicBezTo>
                    <a:pt x="18" y="19"/>
                    <a:pt x="19" y="19"/>
                    <a:pt x="15" y="19"/>
                  </a:cubicBezTo>
                  <a:cubicBezTo>
                    <a:pt x="19" y="18"/>
                    <a:pt x="18" y="16"/>
                    <a:pt x="15" y="14"/>
                  </a:cubicBezTo>
                  <a:cubicBezTo>
                    <a:pt x="15" y="15"/>
                    <a:pt x="19" y="15"/>
                    <a:pt x="18" y="15"/>
                  </a:cubicBezTo>
                  <a:cubicBezTo>
                    <a:pt x="19" y="15"/>
                    <a:pt x="17" y="14"/>
                    <a:pt x="14" y="14"/>
                  </a:cubicBezTo>
                  <a:cubicBezTo>
                    <a:pt x="12" y="13"/>
                    <a:pt x="14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9"/>
                    <a:pt x="17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7" y="5"/>
                    <a:pt x="9" y="5"/>
                  </a:cubicBezTo>
                  <a:cubicBezTo>
                    <a:pt x="12" y="6"/>
                    <a:pt x="12" y="6"/>
                    <a:pt x="15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0" name="Freeform 553"/>
            <p:cNvSpPr>
              <a:spLocks/>
            </p:cNvSpPr>
            <p:nvPr/>
          </p:nvSpPr>
          <p:spPr bwMode="auto">
            <a:xfrm>
              <a:off x="4853" y="3007"/>
              <a:ext cx="6" cy="3"/>
            </a:xfrm>
            <a:custGeom>
              <a:avLst/>
              <a:gdLst>
                <a:gd name="T0" fmla="*/ 3 w 8"/>
                <a:gd name="T1" fmla="*/ 1 h 3"/>
                <a:gd name="T2" fmla="*/ 7 w 8"/>
                <a:gd name="T3" fmla="*/ 3 h 3"/>
                <a:gd name="T4" fmla="*/ 1 w 8"/>
                <a:gd name="T5" fmla="*/ 0 h 3"/>
                <a:gd name="T6" fmla="*/ 2 w 8"/>
                <a:gd name="T7" fmla="*/ 1 h 3"/>
                <a:gd name="T8" fmla="*/ 3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3" y="0"/>
                    <a:pt x="1" y="0"/>
                  </a:cubicBezTo>
                  <a:cubicBezTo>
                    <a:pt x="1" y="0"/>
                    <a:pt x="0" y="0"/>
                    <a:pt x="2" y="1"/>
                  </a:cubicBezTo>
                  <a:cubicBezTo>
                    <a:pt x="2" y="1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1" name="Freeform 554"/>
            <p:cNvSpPr>
              <a:spLocks/>
            </p:cNvSpPr>
            <p:nvPr/>
          </p:nvSpPr>
          <p:spPr bwMode="auto">
            <a:xfrm>
              <a:off x="4852" y="2992"/>
              <a:ext cx="37" cy="18"/>
            </a:xfrm>
            <a:custGeom>
              <a:avLst/>
              <a:gdLst>
                <a:gd name="T0" fmla="*/ 27 w 45"/>
                <a:gd name="T1" fmla="*/ 9 h 22"/>
                <a:gd name="T2" fmla="*/ 31 w 45"/>
                <a:gd name="T3" fmla="*/ 8 h 22"/>
                <a:gd name="T4" fmla="*/ 1 w 45"/>
                <a:gd name="T5" fmla="*/ 14 h 22"/>
                <a:gd name="T6" fmla="*/ 6 w 45"/>
                <a:gd name="T7" fmla="*/ 18 h 22"/>
                <a:gd name="T8" fmla="*/ 2 w 45"/>
                <a:gd name="T9" fmla="*/ 17 h 22"/>
                <a:gd name="T10" fmla="*/ 6 w 45"/>
                <a:gd name="T11" fmla="*/ 20 h 22"/>
                <a:gd name="T12" fmla="*/ 5 w 45"/>
                <a:gd name="T13" fmla="*/ 18 h 22"/>
                <a:gd name="T14" fmla="*/ 7 w 45"/>
                <a:gd name="T15" fmla="*/ 19 h 22"/>
                <a:gd name="T16" fmla="*/ 6 w 45"/>
                <a:gd name="T17" fmla="*/ 18 h 22"/>
                <a:gd name="T18" fmla="*/ 9 w 45"/>
                <a:gd name="T19" fmla="*/ 19 h 22"/>
                <a:gd name="T20" fmla="*/ 4 w 45"/>
                <a:gd name="T21" fmla="*/ 15 h 22"/>
                <a:gd name="T22" fmla="*/ 10 w 45"/>
                <a:gd name="T23" fmla="*/ 17 h 22"/>
                <a:gd name="T24" fmla="*/ 18 w 45"/>
                <a:gd name="T25" fmla="*/ 14 h 22"/>
                <a:gd name="T26" fmla="*/ 18 w 45"/>
                <a:gd name="T27" fmla="*/ 12 h 22"/>
                <a:gd name="T28" fmla="*/ 16 w 45"/>
                <a:gd name="T29" fmla="*/ 8 h 22"/>
                <a:gd name="T30" fmla="*/ 19 w 45"/>
                <a:gd name="T31" fmla="*/ 14 h 22"/>
                <a:gd name="T32" fmla="*/ 29 w 45"/>
                <a:gd name="T33" fmla="*/ 14 h 22"/>
                <a:gd name="T34" fmla="*/ 29 w 45"/>
                <a:gd name="T35" fmla="*/ 18 h 22"/>
                <a:gd name="T36" fmla="*/ 34 w 45"/>
                <a:gd name="T37" fmla="*/ 12 h 22"/>
                <a:gd name="T38" fmla="*/ 31 w 45"/>
                <a:gd name="T39" fmla="*/ 16 h 22"/>
                <a:gd name="T40" fmla="*/ 27 w 45"/>
                <a:gd name="T41" fmla="*/ 15 h 22"/>
                <a:gd name="T42" fmla="*/ 28 w 45"/>
                <a:gd name="T43" fmla="*/ 5 h 22"/>
                <a:gd name="T44" fmla="*/ 27 w 45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22">
                  <a:moveTo>
                    <a:pt x="27" y="9"/>
                  </a:moveTo>
                  <a:cubicBezTo>
                    <a:pt x="29" y="10"/>
                    <a:pt x="30" y="8"/>
                    <a:pt x="31" y="8"/>
                  </a:cubicBezTo>
                  <a:cubicBezTo>
                    <a:pt x="8" y="3"/>
                    <a:pt x="22" y="0"/>
                    <a:pt x="1" y="14"/>
                  </a:cubicBezTo>
                  <a:cubicBezTo>
                    <a:pt x="0" y="14"/>
                    <a:pt x="5" y="16"/>
                    <a:pt x="6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18"/>
                    <a:pt x="0" y="18"/>
                    <a:pt x="6" y="20"/>
                  </a:cubicBezTo>
                  <a:cubicBezTo>
                    <a:pt x="7" y="20"/>
                    <a:pt x="3" y="18"/>
                    <a:pt x="5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3" y="20"/>
                    <a:pt x="1" y="15"/>
                    <a:pt x="4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9"/>
                    <a:pt x="14" y="12"/>
                    <a:pt x="18" y="14"/>
                  </a:cubicBezTo>
                  <a:cubicBezTo>
                    <a:pt x="18" y="14"/>
                    <a:pt x="18" y="11"/>
                    <a:pt x="18" y="12"/>
                  </a:cubicBezTo>
                  <a:cubicBezTo>
                    <a:pt x="17" y="12"/>
                    <a:pt x="16" y="10"/>
                    <a:pt x="16" y="8"/>
                  </a:cubicBezTo>
                  <a:cubicBezTo>
                    <a:pt x="20" y="3"/>
                    <a:pt x="16" y="12"/>
                    <a:pt x="19" y="14"/>
                  </a:cubicBezTo>
                  <a:cubicBezTo>
                    <a:pt x="18" y="11"/>
                    <a:pt x="23" y="8"/>
                    <a:pt x="29" y="14"/>
                  </a:cubicBezTo>
                  <a:cubicBezTo>
                    <a:pt x="33" y="17"/>
                    <a:pt x="31" y="16"/>
                    <a:pt x="29" y="18"/>
                  </a:cubicBezTo>
                  <a:cubicBezTo>
                    <a:pt x="32" y="15"/>
                    <a:pt x="38" y="18"/>
                    <a:pt x="34" y="12"/>
                  </a:cubicBezTo>
                  <a:cubicBezTo>
                    <a:pt x="31" y="12"/>
                    <a:pt x="32" y="15"/>
                    <a:pt x="31" y="16"/>
                  </a:cubicBezTo>
                  <a:cubicBezTo>
                    <a:pt x="29" y="16"/>
                    <a:pt x="28" y="16"/>
                    <a:pt x="27" y="15"/>
                  </a:cubicBezTo>
                  <a:cubicBezTo>
                    <a:pt x="30" y="13"/>
                    <a:pt x="33" y="9"/>
                    <a:pt x="28" y="5"/>
                  </a:cubicBezTo>
                  <a:cubicBezTo>
                    <a:pt x="45" y="11"/>
                    <a:pt x="35" y="22"/>
                    <a:pt x="2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2" name="Freeform 555"/>
            <p:cNvSpPr>
              <a:spLocks/>
            </p:cNvSpPr>
            <p:nvPr/>
          </p:nvSpPr>
          <p:spPr bwMode="auto">
            <a:xfrm>
              <a:off x="4877" y="2998"/>
              <a:ext cx="3" cy="4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3" name="Freeform 556"/>
            <p:cNvSpPr>
              <a:spLocks/>
            </p:cNvSpPr>
            <p:nvPr/>
          </p:nvSpPr>
          <p:spPr bwMode="auto">
            <a:xfrm>
              <a:off x="4644" y="2953"/>
              <a:ext cx="0" cy="2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4" name="Freeform 557"/>
            <p:cNvSpPr>
              <a:spLocks/>
            </p:cNvSpPr>
            <p:nvPr/>
          </p:nvSpPr>
          <p:spPr bwMode="auto">
            <a:xfrm>
              <a:off x="4642" y="2943"/>
              <a:ext cx="4" cy="13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2 h 16"/>
                <a:gd name="T4" fmla="*/ 0 w 5"/>
                <a:gd name="T5" fmla="*/ 16 h 16"/>
                <a:gd name="T6" fmla="*/ 4 w 5"/>
                <a:gd name="T7" fmla="*/ 7 h 16"/>
                <a:gd name="T8" fmla="*/ 2 w 5"/>
                <a:gd name="T9" fmla="*/ 10 h 16"/>
                <a:gd name="T10" fmla="*/ 5 w 5"/>
                <a:gd name="T11" fmla="*/ 4 h 16"/>
                <a:gd name="T12" fmla="*/ 4 w 5"/>
                <a:gd name="T13" fmla="*/ 5 h 16"/>
                <a:gd name="T14" fmla="*/ 5 w 5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12"/>
                    <a:pt x="2" y="8"/>
                    <a:pt x="0" y="16"/>
                  </a:cubicBezTo>
                  <a:cubicBezTo>
                    <a:pt x="1" y="14"/>
                    <a:pt x="3" y="11"/>
                    <a:pt x="4" y="7"/>
                  </a:cubicBezTo>
                  <a:cubicBezTo>
                    <a:pt x="4" y="8"/>
                    <a:pt x="2" y="11"/>
                    <a:pt x="2" y="10"/>
                  </a:cubicBezTo>
                  <a:cubicBezTo>
                    <a:pt x="3" y="7"/>
                    <a:pt x="4" y="8"/>
                    <a:pt x="5" y="4"/>
                  </a:cubicBezTo>
                  <a:cubicBezTo>
                    <a:pt x="5" y="1"/>
                    <a:pt x="4" y="6"/>
                    <a:pt x="4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5" name="Freeform 558"/>
            <p:cNvSpPr>
              <a:spLocks/>
            </p:cNvSpPr>
            <p:nvPr/>
          </p:nvSpPr>
          <p:spPr bwMode="auto">
            <a:xfrm>
              <a:off x="4643" y="2947"/>
              <a:ext cx="1" cy="4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6" name="Freeform 559"/>
            <p:cNvSpPr>
              <a:spLocks/>
            </p:cNvSpPr>
            <p:nvPr/>
          </p:nvSpPr>
          <p:spPr bwMode="auto">
            <a:xfrm>
              <a:off x="4641" y="2949"/>
              <a:ext cx="3" cy="5"/>
            </a:xfrm>
            <a:custGeom>
              <a:avLst/>
              <a:gdLst>
                <a:gd name="T0" fmla="*/ 2 w 3"/>
                <a:gd name="T1" fmla="*/ 4 h 6"/>
                <a:gd name="T2" fmla="*/ 3 w 3"/>
                <a:gd name="T3" fmla="*/ 0 h 6"/>
                <a:gd name="T4" fmla="*/ 0 w 3"/>
                <a:gd name="T5" fmla="*/ 6 h 6"/>
                <a:gd name="T6" fmla="*/ 2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4"/>
                  </a:moveTo>
                  <a:cubicBezTo>
                    <a:pt x="1" y="3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7" name="Freeform 560"/>
            <p:cNvSpPr>
              <a:spLocks/>
            </p:cNvSpPr>
            <p:nvPr/>
          </p:nvSpPr>
          <p:spPr bwMode="auto">
            <a:xfrm>
              <a:off x="4641" y="295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8" name="Freeform 561"/>
            <p:cNvSpPr>
              <a:spLocks/>
            </p:cNvSpPr>
            <p:nvPr/>
          </p:nvSpPr>
          <p:spPr bwMode="auto">
            <a:xfrm>
              <a:off x="4640" y="2945"/>
              <a:ext cx="4" cy="8"/>
            </a:xfrm>
            <a:custGeom>
              <a:avLst/>
              <a:gdLst>
                <a:gd name="T0" fmla="*/ 0 w 5"/>
                <a:gd name="T1" fmla="*/ 8 h 10"/>
                <a:gd name="T2" fmla="*/ 1 w 5"/>
                <a:gd name="T3" fmla="*/ 8 h 10"/>
                <a:gd name="T4" fmla="*/ 1 w 5"/>
                <a:gd name="T5" fmla="*/ 8 h 10"/>
                <a:gd name="T6" fmla="*/ 3 w 5"/>
                <a:gd name="T7" fmla="*/ 3 h 10"/>
                <a:gd name="T8" fmla="*/ 4 w 5"/>
                <a:gd name="T9" fmla="*/ 4 h 10"/>
                <a:gd name="T10" fmla="*/ 5 w 5"/>
                <a:gd name="T11" fmla="*/ 0 h 10"/>
                <a:gd name="T12" fmla="*/ 0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3" y="1"/>
                    <a:pt x="3" y="3"/>
                  </a:cubicBezTo>
                  <a:cubicBezTo>
                    <a:pt x="4" y="2"/>
                    <a:pt x="2" y="6"/>
                    <a:pt x="4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9" name="Freeform 562"/>
            <p:cNvSpPr>
              <a:spLocks/>
            </p:cNvSpPr>
            <p:nvPr/>
          </p:nvSpPr>
          <p:spPr bwMode="auto">
            <a:xfrm>
              <a:off x="4641" y="295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0" name="Freeform 563"/>
            <p:cNvSpPr>
              <a:spLocks/>
            </p:cNvSpPr>
            <p:nvPr/>
          </p:nvSpPr>
          <p:spPr bwMode="auto">
            <a:xfrm>
              <a:off x="4642" y="2949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1" name="Freeform 564"/>
            <p:cNvSpPr>
              <a:spLocks/>
            </p:cNvSpPr>
            <p:nvPr/>
          </p:nvSpPr>
          <p:spPr bwMode="auto">
            <a:xfrm>
              <a:off x="4639" y="2942"/>
              <a:ext cx="5" cy="10"/>
            </a:xfrm>
            <a:custGeom>
              <a:avLst/>
              <a:gdLst>
                <a:gd name="T0" fmla="*/ 0 w 5"/>
                <a:gd name="T1" fmla="*/ 11 h 12"/>
                <a:gd name="T2" fmla="*/ 3 w 5"/>
                <a:gd name="T3" fmla="*/ 7 h 12"/>
                <a:gd name="T4" fmla="*/ 5 w 5"/>
                <a:gd name="T5" fmla="*/ 0 h 12"/>
                <a:gd name="T6" fmla="*/ 4 w 5"/>
                <a:gd name="T7" fmla="*/ 1 h 12"/>
                <a:gd name="T8" fmla="*/ 0 w 5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11"/>
                  </a:moveTo>
                  <a:cubicBezTo>
                    <a:pt x="3" y="5"/>
                    <a:pt x="1" y="12"/>
                    <a:pt x="3" y="7"/>
                  </a:cubicBezTo>
                  <a:cubicBezTo>
                    <a:pt x="2" y="7"/>
                    <a:pt x="3" y="3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1" y="8"/>
                    <a:pt x="0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2" name="Freeform 565"/>
            <p:cNvSpPr>
              <a:spLocks/>
            </p:cNvSpPr>
            <p:nvPr/>
          </p:nvSpPr>
          <p:spPr bwMode="auto">
            <a:xfrm>
              <a:off x="4644" y="29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3" name="Freeform 566"/>
            <p:cNvSpPr>
              <a:spLocks/>
            </p:cNvSpPr>
            <p:nvPr/>
          </p:nvSpPr>
          <p:spPr bwMode="auto">
            <a:xfrm>
              <a:off x="4639" y="2935"/>
              <a:ext cx="5" cy="13"/>
            </a:xfrm>
            <a:custGeom>
              <a:avLst/>
              <a:gdLst>
                <a:gd name="T0" fmla="*/ 0 w 7"/>
                <a:gd name="T1" fmla="*/ 14 h 16"/>
                <a:gd name="T2" fmla="*/ 3 w 7"/>
                <a:gd name="T3" fmla="*/ 8 h 16"/>
                <a:gd name="T4" fmla="*/ 1 w 7"/>
                <a:gd name="T5" fmla="*/ 12 h 16"/>
                <a:gd name="T6" fmla="*/ 3 w 7"/>
                <a:gd name="T7" fmla="*/ 10 h 16"/>
                <a:gd name="T8" fmla="*/ 0 w 7"/>
                <a:gd name="T9" fmla="*/ 16 h 16"/>
                <a:gd name="T10" fmla="*/ 3 w 7"/>
                <a:gd name="T11" fmla="*/ 11 h 16"/>
                <a:gd name="T12" fmla="*/ 2 w 7"/>
                <a:gd name="T13" fmla="*/ 15 h 16"/>
                <a:gd name="T14" fmla="*/ 5 w 7"/>
                <a:gd name="T15" fmla="*/ 9 h 16"/>
                <a:gd name="T16" fmla="*/ 4 w 7"/>
                <a:gd name="T17" fmla="*/ 9 h 16"/>
                <a:gd name="T18" fmla="*/ 6 w 7"/>
                <a:gd name="T19" fmla="*/ 5 h 16"/>
                <a:gd name="T20" fmla="*/ 6 w 7"/>
                <a:gd name="T21" fmla="*/ 1 h 16"/>
                <a:gd name="T22" fmla="*/ 0 w 7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10"/>
                    <a:pt x="2" y="12"/>
                    <a:pt x="1" y="12"/>
                  </a:cubicBezTo>
                  <a:cubicBezTo>
                    <a:pt x="1" y="13"/>
                    <a:pt x="3" y="10"/>
                    <a:pt x="3" y="10"/>
                  </a:cubicBezTo>
                  <a:cubicBezTo>
                    <a:pt x="1" y="16"/>
                    <a:pt x="2" y="11"/>
                    <a:pt x="0" y="16"/>
                  </a:cubicBezTo>
                  <a:cubicBezTo>
                    <a:pt x="1" y="16"/>
                    <a:pt x="1" y="16"/>
                    <a:pt x="3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2" y="13"/>
                    <a:pt x="4" y="9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6" y="1"/>
                    <a:pt x="1" y="11"/>
                    <a:pt x="0" y="1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4" name="Freeform 567"/>
            <p:cNvSpPr>
              <a:spLocks/>
            </p:cNvSpPr>
            <p:nvPr/>
          </p:nvSpPr>
          <p:spPr bwMode="auto">
            <a:xfrm>
              <a:off x="4640" y="2939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5" name="Freeform 568"/>
            <p:cNvSpPr>
              <a:spLocks/>
            </p:cNvSpPr>
            <p:nvPr/>
          </p:nvSpPr>
          <p:spPr bwMode="auto">
            <a:xfrm>
              <a:off x="4636" y="2934"/>
              <a:ext cx="7" cy="13"/>
            </a:xfrm>
            <a:custGeom>
              <a:avLst/>
              <a:gdLst>
                <a:gd name="T0" fmla="*/ 1 w 8"/>
                <a:gd name="T1" fmla="*/ 15 h 16"/>
                <a:gd name="T2" fmla="*/ 3 w 8"/>
                <a:gd name="T3" fmla="*/ 12 h 16"/>
                <a:gd name="T4" fmla="*/ 2 w 8"/>
                <a:gd name="T5" fmla="*/ 15 h 16"/>
                <a:gd name="T6" fmla="*/ 4 w 8"/>
                <a:gd name="T7" fmla="*/ 10 h 16"/>
                <a:gd name="T8" fmla="*/ 2 w 8"/>
                <a:gd name="T9" fmla="*/ 12 h 16"/>
                <a:gd name="T10" fmla="*/ 6 w 8"/>
                <a:gd name="T11" fmla="*/ 4 h 16"/>
                <a:gd name="T12" fmla="*/ 5 w 8"/>
                <a:gd name="T13" fmla="*/ 6 h 16"/>
                <a:gd name="T14" fmla="*/ 4 w 8"/>
                <a:gd name="T15" fmla="*/ 7 h 16"/>
                <a:gd name="T16" fmla="*/ 3 w 8"/>
                <a:gd name="T17" fmla="*/ 8 h 16"/>
                <a:gd name="T18" fmla="*/ 2 w 8"/>
                <a:gd name="T19" fmla="*/ 10 h 16"/>
                <a:gd name="T20" fmla="*/ 1 w 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1" y="15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4"/>
                    <a:pt x="2" y="15"/>
                  </a:cubicBezTo>
                  <a:cubicBezTo>
                    <a:pt x="3" y="13"/>
                    <a:pt x="4" y="11"/>
                    <a:pt x="4" y="10"/>
                  </a:cubicBezTo>
                  <a:cubicBezTo>
                    <a:pt x="7" y="4"/>
                    <a:pt x="3" y="11"/>
                    <a:pt x="2" y="12"/>
                  </a:cubicBezTo>
                  <a:cubicBezTo>
                    <a:pt x="3" y="9"/>
                    <a:pt x="4" y="9"/>
                    <a:pt x="6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8" y="0"/>
                    <a:pt x="5" y="5"/>
                    <a:pt x="4" y="7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4"/>
                    <a:pt x="0" y="16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6" name="Freeform 569"/>
            <p:cNvSpPr>
              <a:spLocks/>
            </p:cNvSpPr>
            <p:nvPr/>
          </p:nvSpPr>
          <p:spPr bwMode="auto">
            <a:xfrm>
              <a:off x="4637" y="2946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7" name="Freeform 570"/>
            <p:cNvSpPr>
              <a:spLocks/>
            </p:cNvSpPr>
            <p:nvPr/>
          </p:nvSpPr>
          <p:spPr bwMode="auto">
            <a:xfrm>
              <a:off x="4639" y="2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8" name="Freeform 571"/>
            <p:cNvSpPr>
              <a:spLocks/>
            </p:cNvSpPr>
            <p:nvPr/>
          </p:nvSpPr>
          <p:spPr bwMode="auto">
            <a:xfrm>
              <a:off x="4635" y="2944"/>
              <a:ext cx="1" cy="2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9" name="Freeform 572"/>
            <p:cNvSpPr>
              <a:spLocks/>
            </p:cNvSpPr>
            <p:nvPr/>
          </p:nvSpPr>
          <p:spPr bwMode="auto">
            <a:xfrm>
              <a:off x="4622" y="2931"/>
              <a:ext cx="18" cy="17"/>
            </a:xfrm>
            <a:custGeom>
              <a:avLst/>
              <a:gdLst>
                <a:gd name="T0" fmla="*/ 10 w 22"/>
                <a:gd name="T1" fmla="*/ 1 h 21"/>
                <a:gd name="T2" fmla="*/ 8 w 22"/>
                <a:gd name="T3" fmla="*/ 4 h 21"/>
                <a:gd name="T4" fmla="*/ 5 w 22"/>
                <a:gd name="T5" fmla="*/ 7 h 21"/>
                <a:gd name="T6" fmla="*/ 0 w 22"/>
                <a:gd name="T7" fmla="*/ 12 h 21"/>
                <a:gd name="T8" fmla="*/ 3 w 22"/>
                <a:gd name="T9" fmla="*/ 11 h 21"/>
                <a:gd name="T10" fmla="*/ 1 w 22"/>
                <a:gd name="T11" fmla="*/ 13 h 21"/>
                <a:gd name="T12" fmla="*/ 4 w 22"/>
                <a:gd name="T13" fmla="*/ 13 h 21"/>
                <a:gd name="T14" fmla="*/ 7 w 22"/>
                <a:gd name="T15" fmla="*/ 13 h 21"/>
                <a:gd name="T16" fmla="*/ 12 w 22"/>
                <a:gd name="T17" fmla="*/ 18 h 21"/>
                <a:gd name="T18" fmla="*/ 15 w 22"/>
                <a:gd name="T19" fmla="*/ 13 h 21"/>
                <a:gd name="T20" fmla="*/ 13 w 22"/>
                <a:gd name="T21" fmla="*/ 17 h 21"/>
                <a:gd name="T22" fmla="*/ 13 w 22"/>
                <a:gd name="T23" fmla="*/ 16 h 21"/>
                <a:gd name="T24" fmla="*/ 14 w 22"/>
                <a:gd name="T25" fmla="*/ 18 h 21"/>
                <a:gd name="T26" fmla="*/ 18 w 22"/>
                <a:gd name="T27" fmla="*/ 12 h 21"/>
                <a:gd name="T28" fmla="*/ 15 w 22"/>
                <a:gd name="T29" fmla="*/ 19 h 21"/>
                <a:gd name="T30" fmla="*/ 18 w 22"/>
                <a:gd name="T31" fmla="*/ 15 h 21"/>
                <a:gd name="T32" fmla="*/ 20 w 22"/>
                <a:gd name="T33" fmla="*/ 10 h 21"/>
                <a:gd name="T34" fmla="*/ 21 w 22"/>
                <a:gd name="T35" fmla="*/ 8 h 21"/>
                <a:gd name="T36" fmla="*/ 13 w 22"/>
                <a:gd name="T37" fmla="*/ 14 h 21"/>
                <a:gd name="T38" fmla="*/ 15 w 22"/>
                <a:gd name="T39" fmla="*/ 11 h 21"/>
                <a:gd name="T40" fmla="*/ 15 w 22"/>
                <a:gd name="T41" fmla="*/ 6 h 21"/>
                <a:gd name="T42" fmla="*/ 11 w 22"/>
                <a:gd name="T43" fmla="*/ 11 h 21"/>
                <a:gd name="T44" fmla="*/ 12 w 22"/>
                <a:gd name="T45" fmla="*/ 9 h 21"/>
                <a:gd name="T46" fmla="*/ 10 w 22"/>
                <a:gd name="T47" fmla="*/ 11 h 21"/>
                <a:gd name="T48" fmla="*/ 12 w 22"/>
                <a:gd name="T49" fmla="*/ 7 h 21"/>
                <a:gd name="T50" fmla="*/ 8 w 22"/>
                <a:gd name="T51" fmla="*/ 13 h 21"/>
                <a:gd name="T52" fmla="*/ 13 w 22"/>
                <a:gd name="T53" fmla="*/ 4 h 21"/>
                <a:gd name="T54" fmla="*/ 11 w 22"/>
                <a:gd name="T55" fmla="*/ 7 h 21"/>
                <a:gd name="T56" fmla="*/ 8 w 22"/>
                <a:gd name="T57" fmla="*/ 10 h 21"/>
                <a:gd name="T58" fmla="*/ 12 w 22"/>
                <a:gd name="T59" fmla="*/ 4 h 21"/>
                <a:gd name="T60" fmla="*/ 9 w 22"/>
                <a:gd name="T61" fmla="*/ 7 h 21"/>
                <a:gd name="T62" fmla="*/ 6 w 22"/>
                <a:gd name="T63" fmla="*/ 10 h 21"/>
                <a:gd name="T64" fmla="*/ 6 w 22"/>
                <a:gd name="T65" fmla="*/ 7 h 21"/>
                <a:gd name="T66" fmla="*/ 11 w 22"/>
                <a:gd name="T67" fmla="*/ 3 h 21"/>
                <a:gd name="T68" fmla="*/ 13 w 22"/>
                <a:gd name="T69" fmla="*/ 0 h 21"/>
                <a:gd name="T70" fmla="*/ 6 w 22"/>
                <a:gd name="T71" fmla="*/ 6 h 21"/>
                <a:gd name="T72" fmla="*/ 10 w 22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8" y="3"/>
                    <a:pt x="8" y="4"/>
                    <a:pt x="8" y="4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4" y="9"/>
                    <a:pt x="2" y="10"/>
                    <a:pt x="0" y="12"/>
                  </a:cubicBezTo>
                  <a:cubicBezTo>
                    <a:pt x="0" y="13"/>
                    <a:pt x="3" y="10"/>
                    <a:pt x="3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2"/>
                    <a:pt x="6" y="11"/>
                    <a:pt x="4" y="13"/>
                  </a:cubicBezTo>
                  <a:cubicBezTo>
                    <a:pt x="4" y="14"/>
                    <a:pt x="5" y="14"/>
                    <a:pt x="7" y="13"/>
                  </a:cubicBezTo>
                  <a:cubicBezTo>
                    <a:pt x="8" y="16"/>
                    <a:pt x="11" y="14"/>
                    <a:pt x="12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6"/>
                    <a:pt x="16" y="13"/>
                    <a:pt x="13" y="17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1" y="21"/>
                    <a:pt x="15" y="16"/>
                    <a:pt x="14" y="18"/>
                  </a:cubicBezTo>
                  <a:cubicBezTo>
                    <a:pt x="15" y="17"/>
                    <a:pt x="17" y="12"/>
                    <a:pt x="18" y="12"/>
                  </a:cubicBezTo>
                  <a:cubicBezTo>
                    <a:pt x="14" y="18"/>
                    <a:pt x="18" y="12"/>
                    <a:pt x="15" y="19"/>
                  </a:cubicBezTo>
                  <a:cubicBezTo>
                    <a:pt x="15" y="21"/>
                    <a:pt x="18" y="14"/>
                    <a:pt x="18" y="15"/>
                  </a:cubicBezTo>
                  <a:cubicBezTo>
                    <a:pt x="20" y="11"/>
                    <a:pt x="18" y="13"/>
                    <a:pt x="20" y="10"/>
                  </a:cubicBezTo>
                  <a:cubicBezTo>
                    <a:pt x="21" y="7"/>
                    <a:pt x="19" y="11"/>
                    <a:pt x="21" y="8"/>
                  </a:cubicBezTo>
                  <a:cubicBezTo>
                    <a:pt x="22" y="5"/>
                    <a:pt x="16" y="12"/>
                    <a:pt x="13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13"/>
                    <a:pt x="12" y="12"/>
                    <a:pt x="15" y="6"/>
                  </a:cubicBezTo>
                  <a:cubicBezTo>
                    <a:pt x="13" y="9"/>
                    <a:pt x="16" y="4"/>
                    <a:pt x="11" y="11"/>
                  </a:cubicBezTo>
                  <a:cubicBezTo>
                    <a:pt x="12" y="9"/>
                    <a:pt x="12" y="10"/>
                    <a:pt x="1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7"/>
                    <a:pt x="12" y="7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9" y="10"/>
                    <a:pt x="11" y="7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9" y="9"/>
                    <a:pt x="8" y="10"/>
                  </a:cubicBezTo>
                  <a:cubicBezTo>
                    <a:pt x="8" y="10"/>
                    <a:pt x="11" y="6"/>
                    <a:pt x="12" y="4"/>
                  </a:cubicBezTo>
                  <a:cubicBezTo>
                    <a:pt x="13" y="3"/>
                    <a:pt x="7" y="10"/>
                    <a:pt x="9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8" y="7"/>
                    <a:pt x="6" y="7"/>
                  </a:cubicBezTo>
                  <a:cubicBezTo>
                    <a:pt x="10" y="3"/>
                    <a:pt x="10" y="4"/>
                    <a:pt x="11" y="3"/>
                  </a:cubicBezTo>
                  <a:cubicBezTo>
                    <a:pt x="12" y="2"/>
                    <a:pt x="12" y="2"/>
                    <a:pt x="13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2"/>
                    <a:pt x="10" y="2"/>
                    <a:pt x="1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0" name="Freeform 573"/>
            <p:cNvSpPr>
              <a:spLocks/>
            </p:cNvSpPr>
            <p:nvPr/>
          </p:nvSpPr>
          <p:spPr bwMode="auto">
            <a:xfrm>
              <a:off x="4633" y="29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1" name="Freeform 574"/>
            <p:cNvSpPr>
              <a:spLocks/>
            </p:cNvSpPr>
            <p:nvPr/>
          </p:nvSpPr>
          <p:spPr bwMode="auto">
            <a:xfrm>
              <a:off x="4630" y="2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2" name="Rectangle 575"/>
            <p:cNvSpPr>
              <a:spLocks noChangeArrowheads="1"/>
            </p:cNvSpPr>
            <p:nvPr/>
          </p:nvSpPr>
          <p:spPr bwMode="auto">
            <a:xfrm>
              <a:off x="4626" y="2941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3" name="Freeform 576"/>
            <p:cNvSpPr>
              <a:spLocks/>
            </p:cNvSpPr>
            <p:nvPr/>
          </p:nvSpPr>
          <p:spPr bwMode="auto">
            <a:xfrm>
              <a:off x="4633" y="293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4" name="Freeform 577"/>
            <p:cNvSpPr>
              <a:spLocks/>
            </p:cNvSpPr>
            <p:nvPr/>
          </p:nvSpPr>
          <p:spPr bwMode="auto">
            <a:xfrm>
              <a:off x="4635" y="2933"/>
              <a:ext cx="1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5" name="Freeform 578"/>
            <p:cNvSpPr>
              <a:spLocks/>
            </p:cNvSpPr>
            <p:nvPr/>
          </p:nvSpPr>
          <p:spPr bwMode="auto">
            <a:xfrm>
              <a:off x="463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6" name="Freeform 579"/>
            <p:cNvSpPr>
              <a:spLocks/>
            </p:cNvSpPr>
            <p:nvPr/>
          </p:nvSpPr>
          <p:spPr bwMode="auto">
            <a:xfrm>
              <a:off x="4614" y="2928"/>
              <a:ext cx="16" cy="12"/>
            </a:xfrm>
            <a:custGeom>
              <a:avLst/>
              <a:gdLst>
                <a:gd name="T0" fmla="*/ 3 w 20"/>
                <a:gd name="T1" fmla="*/ 9 h 15"/>
                <a:gd name="T2" fmla="*/ 2 w 20"/>
                <a:gd name="T3" fmla="*/ 12 h 15"/>
                <a:gd name="T4" fmla="*/ 10 w 20"/>
                <a:gd name="T5" fmla="*/ 6 h 15"/>
                <a:gd name="T6" fmla="*/ 3 w 20"/>
                <a:gd name="T7" fmla="*/ 12 h 15"/>
                <a:gd name="T8" fmla="*/ 10 w 20"/>
                <a:gd name="T9" fmla="*/ 10 h 15"/>
                <a:gd name="T10" fmla="*/ 7 w 20"/>
                <a:gd name="T11" fmla="*/ 13 h 15"/>
                <a:gd name="T12" fmla="*/ 15 w 20"/>
                <a:gd name="T13" fmla="*/ 7 h 15"/>
                <a:gd name="T14" fmla="*/ 8 w 20"/>
                <a:gd name="T15" fmla="*/ 14 h 15"/>
                <a:gd name="T16" fmla="*/ 7 w 20"/>
                <a:gd name="T17" fmla="*/ 15 h 15"/>
                <a:gd name="T18" fmla="*/ 11 w 20"/>
                <a:gd name="T19" fmla="*/ 14 h 15"/>
                <a:gd name="T20" fmla="*/ 15 w 20"/>
                <a:gd name="T21" fmla="*/ 9 h 15"/>
                <a:gd name="T22" fmla="*/ 19 w 20"/>
                <a:gd name="T23" fmla="*/ 5 h 15"/>
                <a:gd name="T24" fmla="*/ 15 w 20"/>
                <a:gd name="T25" fmla="*/ 7 h 15"/>
                <a:gd name="T26" fmla="*/ 18 w 20"/>
                <a:gd name="T27" fmla="*/ 5 h 15"/>
                <a:gd name="T28" fmla="*/ 16 w 20"/>
                <a:gd name="T29" fmla="*/ 6 h 15"/>
                <a:gd name="T30" fmla="*/ 18 w 20"/>
                <a:gd name="T31" fmla="*/ 4 h 15"/>
                <a:gd name="T32" fmla="*/ 15 w 20"/>
                <a:gd name="T33" fmla="*/ 6 h 15"/>
                <a:gd name="T34" fmla="*/ 16 w 20"/>
                <a:gd name="T35" fmla="*/ 5 h 15"/>
                <a:gd name="T36" fmla="*/ 12 w 20"/>
                <a:gd name="T37" fmla="*/ 8 h 15"/>
                <a:gd name="T38" fmla="*/ 16 w 20"/>
                <a:gd name="T39" fmla="*/ 4 h 15"/>
                <a:gd name="T40" fmla="*/ 13 w 20"/>
                <a:gd name="T41" fmla="*/ 7 h 15"/>
                <a:gd name="T42" fmla="*/ 17 w 20"/>
                <a:gd name="T43" fmla="*/ 2 h 15"/>
                <a:gd name="T44" fmla="*/ 14 w 20"/>
                <a:gd name="T45" fmla="*/ 4 h 15"/>
                <a:gd name="T46" fmla="*/ 17 w 20"/>
                <a:gd name="T47" fmla="*/ 3 h 15"/>
                <a:gd name="T48" fmla="*/ 9 w 20"/>
                <a:gd name="T49" fmla="*/ 9 h 15"/>
                <a:gd name="T50" fmla="*/ 15 w 20"/>
                <a:gd name="T51" fmla="*/ 3 h 15"/>
                <a:gd name="T52" fmla="*/ 13 w 20"/>
                <a:gd name="T53" fmla="*/ 3 h 15"/>
                <a:gd name="T54" fmla="*/ 14 w 20"/>
                <a:gd name="T55" fmla="*/ 2 h 15"/>
                <a:gd name="T56" fmla="*/ 11 w 20"/>
                <a:gd name="T57" fmla="*/ 3 h 15"/>
                <a:gd name="T58" fmla="*/ 10 w 20"/>
                <a:gd name="T59" fmla="*/ 4 h 15"/>
                <a:gd name="T60" fmla="*/ 7 w 20"/>
                <a:gd name="T61" fmla="*/ 6 h 15"/>
                <a:gd name="T62" fmla="*/ 9 w 20"/>
                <a:gd name="T63" fmla="*/ 5 h 15"/>
                <a:gd name="T64" fmla="*/ 4 w 20"/>
                <a:gd name="T65" fmla="*/ 7 h 15"/>
                <a:gd name="T66" fmla="*/ 7 w 20"/>
                <a:gd name="T67" fmla="*/ 6 h 15"/>
                <a:gd name="T68" fmla="*/ 3 w 20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5">
                  <a:moveTo>
                    <a:pt x="3" y="9"/>
                  </a:moveTo>
                  <a:cubicBezTo>
                    <a:pt x="0" y="12"/>
                    <a:pt x="2" y="11"/>
                    <a:pt x="2" y="12"/>
                  </a:cubicBezTo>
                  <a:cubicBezTo>
                    <a:pt x="4" y="11"/>
                    <a:pt x="10" y="6"/>
                    <a:pt x="10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5"/>
                    <a:pt x="10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7" y="4"/>
                    <a:pt x="15" y="7"/>
                  </a:cubicBezTo>
                  <a:cubicBezTo>
                    <a:pt x="11" y="10"/>
                    <a:pt x="12" y="11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11" y="13"/>
                    <a:pt x="11" y="14"/>
                  </a:cubicBezTo>
                  <a:cubicBezTo>
                    <a:pt x="12" y="12"/>
                    <a:pt x="15" y="9"/>
                    <a:pt x="15" y="9"/>
                  </a:cubicBezTo>
                  <a:cubicBezTo>
                    <a:pt x="15" y="9"/>
                    <a:pt x="17" y="7"/>
                    <a:pt x="19" y="5"/>
                  </a:cubicBezTo>
                  <a:cubicBezTo>
                    <a:pt x="17" y="7"/>
                    <a:pt x="18" y="5"/>
                    <a:pt x="15" y="7"/>
                  </a:cubicBezTo>
                  <a:cubicBezTo>
                    <a:pt x="17" y="5"/>
                    <a:pt x="16" y="7"/>
                    <a:pt x="18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4"/>
                    <a:pt x="18" y="4"/>
                  </a:cubicBezTo>
                  <a:cubicBezTo>
                    <a:pt x="17" y="5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6" y="4"/>
                    <a:pt x="12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5"/>
                    <a:pt x="20" y="0"/>
                    <a:pt x="17" y="2"/>
                  </a:cubicBezTo>
                  <a:cubicBezTo>
                    <a:pt x="16" y="3"/>
                    <a:pt x="14" y="4"/>
                    <a:pt x="14" y="4"/>
                  </a:cubicBezTo>
                  <a:cubicBezTo>
                    <a:pt x="12" y="6"/>
                    <a:pt x="16" y="3"/>
                    <a:pt x="17" y="3"/>
                  </a:cubicBezTo>
                  <a:cubicBezTo>
                    <a:pt x="14" y="5"/>
                    <a:pt x="11" y="7"/>
                    <a:pt x="9" y="9"/>
                  </a:cubicBezTo>
                  <a:cubicBezTo>
                    <a:pt x="12" y="6"/>
                    <a:pt x="8" y="8"/>
                    <a:pt x="15" y="3"/>
                  </a:cubicBezTo>
                  <a:cubicBezTo>
                    <a:pt x="15" y="2"/>
                    <a:pt x="12" y="5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9" y="6"/>
                    <a:pt x="16" y="0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8"/>
                    <a:pt x="6" y="6"/>
                    <a:pt x="7" y="6"/>
                  </a:cubicBezTo>
                  <a:cubicBezTo>
                    <a:pt x="5" y="7"/>
                    <a:pt x="2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7" name="Freeform 580"/>
            <p:cNvSpPr>
              <a:spLocks/>
            </p:cNvSpPr>
            <p:nvPr/>
          </p:nvSpPr>
          <p:spPr bwMode="auto">
            <a:xfrm>
              <a:off x="4627" y="29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8" name="Freeform 581"/>
            <p:cNvSpPr>
              <a:spLocks/>
            </p:cNvSpPr>
            <p:nvPr/>
          </p:nvSpPr>
          <p:spPr bwMode="auto">
            <a:xfrm>
              <a:off x="4608" y="2925"/>
              <a:ext cx="22" cy="11"/>
            </a:xfrm>
            <a:custGeom>
              <a:avLst/>
              <a:gdLst>
                <a:gd name="T0" fmla="*/ 15 w 28"/>
                <a:gd name="T1" fmla="*/ 6 h 13"/>
                <a:gd name="T2" fmla="*/ 20 w 28"/>
                <a:gd name="T3" fmla="*/ 3 h 13"/>
                <a:gd name="T4" fmla="*/ 11 w 28"/>
                <a:gd name="T5" fmla="*/ 9 h 13"/>
                <a:gd name="T6" fmla="*/ 9 w 28"/>
                <a:gd name="T7" fmla="*/ 9 h 13"/>
                <a:gd name="T8" fmla="*/ 17 w 28"/>
                <a:gd name="T9" fmla="*/ 5 h 13"/>
                <a:gd name="T10" fmla="*/ 18 w 28"/>
                <a:gd name="T11" fmla="*/ 3 h 13"/>
                <a:gd name="T12" fmla="*/ 13 w 28"/>
                <a:gd name="T13" fmla="*/ 6 h 13"/>
                <a:gd name="T14" fmla="*/ 9 w 28"/>
                <a:gd name="T15" fmla="*/ 7 h 13"/>
                <a:gd name="T16" fmla="*/ 11 w 28"/>
                <a:gd name="T17" fmla="*/ 6 h 13"/>
                <a:gd name="T18" fmla="*/ 17 w 28"/>
                <a:gd name="T19" fmla="*/ 3 h 13"/>
                <a:gd name="T20" fmla="*/ 2 w 28"/>
                <a:gd name="T21" fmla="*/ 8 h 13"/>
                <a:gd name="T22" fmla="*/ 3 w 28"/>
                <a:gd name="T23" fmla="*/ 9 h 13"/>
                <a:gd name="T24" fmla="*/ 9 w 28"/>
                <a:gd name="T25" fmla="*/ 6 h 13"/>
                <a:gd name="T26" fmla="*/ 8 w 28"/>
                <a:gd name="T27" fmla="*/ 7 h 13"/>
                <a:gd name="T28" fmla="*/ 4 w 28"/>
                <a:gd name="T29" fmla="*/ 8 h 13"/>
                <a:gd name="T30" fmla="*/ 7 w 28"/>
                <a:gd name="T31" fmla="*/ 13 h 13"/>
                <a:gd name="T32" fmla="*/ 7 w 28"/>
                <a:gd name="T33" fmla="*/ 12 h 13"/>
                <a:gd name="T34" fmla="*/ 11 w 28"/>
                <a:gd name="T35" fmla="*/ 10 h 13"/>
                <a:gd name="T36" fmla="*/ 16 w 28"/>
                <a:gd name="T37" fmla="*/ 6 h 13"/>
                <a:gd name="T38" fmla="*/ 15 w 28"/>
                <a:gd name="T39" fmla="*/ 8 h 13"/>
                <a:gd name="T40" fmla="*/ 21 w 28"/>
                <a:gd name="T41" fmla="*/ 4 h 13"/>
                <a:gd name="T42" fmla="*/ 24 w 28"/>
                <a:gd name="T43" fmla="*/ 3 h 13"/>
                <a:gd name="T44" fmla="*/ 23 w 28"/>
                <a:gd name="T45" fmla="*/ 2 h 13"/>
                <a:gd name="T46" fmla="*/ 15 w 2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3">
                  <a:moveTo>
                    <a:pt x="15" y="6"/>
                  </a:moveTo>
                  <a:cubicBezTo>
                    <a:pt x="16" y="6"/>
                    <a:pt x="19" y="5"/>
                    <a:pt x="20" y="3"/>
                  </a:cubicBezTo>
                  <a:cubicBezTo>
                    <a:pt x="17" y="5"/>
                    <a:pt x="15" y="7"/>
                    <a:pt x="11" y="9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11" y="8"/>
                    <a:pt x="16" y="5"/>
                    <a:pt x="17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5" y="6"/>
                    <a:pt x="16" y="4"/>
                    <a:pt x="13" y="6"/>
                  </a:cubicBezTo>
                  <a:cubicBezTo>
                    <a:pt x="10" y="8"/>
                    <a:pt x="7" y="8"/>
                    <a:pt x="9" y="7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5" y="4"/>
                    <a:pt x="13" y="5"/>
                    <a:pt x="17" y="3"/>
                  </a:cubicBezTo>
                  <a:cubicBezTo>
                    <a:pt x="11" y="6"/>
                    <a:pt x="10" y="4"/>
                    <a:pt x="2" y="8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4" y="7"/>
                    <a:pt x="8" y="6"/>
                    <a:pt x="9" y="6"/>
                  </a:cubicBezTo>
                  <a:cubicBezTo>
                    <a:pt x="8" y="6"/>
                    <a:pt x="11" y="5"/>
                    <a:pt x="8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0"/>
                    <a:pt x="5" y="12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6"/>
                    <a:pt x="15" y="8"/>
                  </a:cubicBezTo>
                  <a:cubicBezTo>
                    <a:pt x="18" y="6"/>
                    <a:pt x="19" y="5"/>
                    <a:pt x="21" y="4"/>
                  </a:cubicBezTo>
                  <a:cubicBezTo>
                    <a:pt x="22" y="4"/>
                    <a:pt x="20" y="5"/>
                    <a:pt x="24" y="3"/>
                  </a:cubicBezTo>
                  <a:cubicBezTo>
                    <a:pt x="28" y="0"/>
                    <a:pt x="20" y="5"/>
                    <a:pt x="23" y="2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9" name="Freeform 582"/>
            <p:cNvSpPr>
              <a:spLocks/>
            </p:cNvSpPr>
            <p:nvPr/>
          </p:nvSpPr>
          <p:spPr bwMode="auto">
            <a:xfrm>
              <a:off x="462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0" name="Freeform 583"/>
            <p:cNvSpPr>
              <a:spLocks/>
            </p:cNvSpPr>
            <p:nvPr/>
          </p:nvSpPr>
          <p:spPr bwMode="auto">
            <a:xfrm>
              <a:off x="4613" y="2934"/>
              <a:ext cx="4" cy="2"/>
            </a:xfrm>
            <a:custGeom>
              <a:avLst/>
              <a:gdLst>
                <a:gd name="T0" fmla="*/ 0 w 4"/>
                <a:gd name="T1" fmla="*/ 3 h 3"/>
                <a:gd name="T2" fmla="*/ 3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1" name="Freeform 584"/>
            <p:cNvSpPr>
              <a:spLocks/>
            </p:cNvSpPr>
            <p:nvPr/>
          </p:nvSpPr>
          <p:spPr bwMode="auto">
            <a:xfrm>
              <a:off x="4620" y="292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2" name="Freeform 585"/>
            <p:cNvSpPr>
              <a:spLocks/>
            </p:cNvSpPr>
            <p:nvPr/>
          </p:nvSpPr>
          <p:spPr bwMode="auto">
            <a:xfrm>
              <a:off x="4608" y="2927"/>
              <a:ext cx="9" cy="4"/>
            </a:xfrm>
            <a:custGeom>
              <a:avLst/>
              <a:gdLst>
                <a:gd name="T0" fmla="*/ 0 w 12"/>
                <a:gd name="T1" fmla="*/ 3 h 5"/>
                <a:gd name="T2" fmla="*/ 1 w 12"/>
                <a:gd name="T3" fmla="*/ 5 h 5"/>
                <a:gd name="T4" fmla="*/ 12 w 12"/>
                <a:gd name="T5" fmla="*/ 0 h 5"/>
                <a:gd name="T6" fmla="*/ 4 w 12"/>
                <a:gd name="T7" fmla="*/ 3 h 5"/>
                <a:gd name="T8" fmla="*/ 4 w 12"/>
                <a:gd name="T9" fmla="*/ 2 h 5"/>
                <a:gd name="T10" fmla="*/ 0 w 1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1" y="4"/>
                    <a:pt x="4" y="3"/>
                    <a:pt x="1" y="5"/>
                  </a:cubicBezTo>
                  <a:cubicBezTo>
                    <a:pt x="5" y="4"/>
                    <a:pt x="8" y="2"/>
                    <a:pt x="12" y="0"/>
                  </a:cubicBezTo>
                  <a:cubicBezTo>
                    <a:pt x="12" y="0"/>
                    <a:pt x="6" y="3"/>
                    <a:pt x="4" y="3"/>
                  </a:cubicBezTo>
                  <a:cubicBezTo>
                    <a:pt x="8" y="1"/>
                    <a:pt x="3" y="2"/>
                    <a:pt x="4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3" name="Freeform 586"/>
            <p:cNvSpPr>
              <a:spLocks/>
            </p:cNvSpPr>
            <p:nvPr/>
          </p:nvSpPr>
          <p:spPr bwMode="auto">
            <a:xfrm>
              <a:off x="4606" y="2914"/>
              <a:ext cx="20" cy="15"/>
            </a:xfrm>
            <a:custGeom>
              <a:avLst/>
              <a:gdLst>
                <a:gd name="T0" fmla="*/ 15 w 24"/>
                <a:gd name="T1" fmla="*/ 13 h 19"/>
                <a:gd name="T2" fmla="*/ 13 w 24"/>
                <a:gd name="T3" fmla="*/ 13 h 19"/>
                <a:gd name="T4" fmla="*/ 16 w 24"/>
                <a:gd name="T5" fmla="*/ 12 h 19"/>
                <a:gd name="T6" fmla="*/ 18 w 24"/>
                <a:gd name="T7" fmla="*/ 11 h 19"/>
                <a:gd name="T8" fmla="*/ 16 w 24"/>
                <a:gd name="T9" fmla="*/ 12 h 19"/>
                <a:gd name="T10" fmla="*/ 14 w 24"/>
                <a:gd name="T11" fmla="*/ 11 h 19"/>
                <a:gd name="T12" fmla="*/ 9 w 24"/>
                <a:gd name="T13" fmla="*/ 12 h 19"/>
                <a:gd name="T14" fmla="*/ 17 w 24"/>
                <a:gd name="T15" fmla="*/ 9 h 19"/>
                <a:gd name="T16" fmla="*/ 6 w 24"/>
                <a:gd name="T17" fmla="*/ 11 h 19"/>
                <a:gd name="T18" fmla="*/ 10 w 24"/>
                <a:gd name="T19" fmla="*/ 9 h 19"/>
                <a:gd name="T20" fmla="*/ 10 w 24"/>
                <a:gd name="T21" fmla="*/ 9 h 19"/>
                <a:gd name="T22" fmla="*/ 10 w 24"/>
                <a:gd name="T23" fmla="*/ 8 h 19"/>
                <a:gd name="T24" fmla="*/ 16 w 24"/>
                <a:gd name="T25" fmla="*/ 8 h 19"/>
                <a:gd name="T26" fmla="*/ 15 w 24"/>
                <a:gd name="T27" fmla="*/ 7 h 19"/>
                <a:gd name="T28" fmla="*/ 17 w 24"/>
                <a:gd name="T29" fmla="*/ 6 h 19"/>
                <a:gd name="T30" fmla="*/ 13 w 24"/>
                <a:gd name="T31" fmla="*/ 4 h 19"/>
                <a:gd name="T32" fmla="*/ 17 w 24"/>
                <a:gd name="T33" fmla="*/ 4 h 19"/>
                <a:gd name="T34" fmla="*/ 7 w 24"/>
                <a:gd name="T35" fmla="*/ 4 h 19"/>
                <a:gd name="T36" fmla="*/ 8 w 24"/>
                <a:gd name="T37" fmla="*/ 3 h 19"/>
                <a:gd name="T38" fmla="*/ 14 w 24"/>
                <a:gd name="T39" fmla="*/ 4 h 19"/>
                <a:gd name="T40" fmla="*/ 11 w 24"/>
                <a:gd name="T41" fmla="*/ 3 h 19"/>
                <a:gd name="T42" fmla="*/ 17 w 24"/>
                <a:gd name="T43" fmla="*/ 3 h 19"/>
                <a:gd name="T44" fmla="*/ 9 w 24"/>
                <a:gd name="T45" fmla="*/ 1 h 19"/>
                <a:gd name="T46" fmla="*/ 10 w 24"/>
                <a:gd name="T47" fmla="*/ 1 h 19"/>
                <a:gd name="T48" fmla="*/ 1 w 24"/>
                <a:gd name="T49" fmla="*/ 1 h 19"/>
                <a:gd name="T50" fmla="*/ 2 w 24"/>
                <a:gd name="T51" fmla="*/ 5 h 19"/>
                <a:gd name="T52" fmla="*/ 7 w 24"/>
                <a:gd name="T53" fmla="*/ 6 h 19"/>
                <a:gd name="T54" fmla="*/ 1 w 24"/>
                <a:gd name="T55" fmla="*/ 7 h 19"/>
                <a:gd name="T56" fmla="*/ 7 w 24"/>
                <a:gd name="T57" fmla="*/ 6 h 19"/>
                <a:gd name="T58" fmla="*/ 2 w 24"/>
                <a:gd name="T59" fmla="*/ 7 h 19"/>
                <a:gd name="T60" fmla="*/ 7 w 24"/>
                <a:gd name="T61" fmla="*/ 7 h 19"/>
                <a:gd name="T62" fmla="*/ 0 w 24"/>
                <a:gd name="T63" fmla="*/ 8 h 19"/>
                <a:gd name="T64" fmla="*/ 5 w 24"/>
                <a:gd name="T65" fmla="*/ 15 h 19"/>
                <a:gd name="T66" fmla="*/ 9 w 24"/>
                <a:gd name="T67" fmla="*/ 14 h 19"/>
                <a:gd name="T68" fmla="*/ 10 w 24"/>
                <a:gd name="T69" fmla="*/ 16 h 19"/>
                <a:gd name="T70" fmla="*/ 14 w 24"/>
                <a:gd name="T71" fmla="*/ 15 h 19"/>
                <a:gd name="T72" fmla="*/ 5 w 24"/>
                <a:gd name="T73" fmla="*/ 18 h 19"/>
                <a:gd name="T74" fmla="*/ 6 w 24"/>
                <a:gd name="T75" fmla="*/ 18 h 19"/>
                <a:gd name="T76" fmla="*/ 8 w 24"/>
                <a:gd name="T77" fmla="*/ 17 h 19"/>
                <a:gd name="T78" fmla="*/ 6 w 24"/>
                <a:gd name="T79" fmla="*/ 19 h 19"/>
                <a:gd name="T80" fmla="*/ 17 w 24"/>
                <a:gd name="T81" fmla="*/ 14 h 19"/>
                <a:gd name="T82" fmla="*/ 21 w 24"/>
                <a:gd name="T83" fmla="*/ 11 h 19"/>
                <a:gd name="T84" fmla="*/ 15 w 24"/>
                <a:gd name="T8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9">
                  <a:moveTo>
                    <a:pt x="15" y="13"/>
                  </a:moveTo>
                  <a:cubicBezTo>
                    <a:pt x="15" y="13"/>
                    <a:pt x="12" y="13"/>
                    <a:pt x="13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1" y="11"/>
                    <a:pt x="15" y="12"/>
                    <a:pt x="18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1"/>
                    <a:pt x="12" y="12"/>
                    <a:pt x="14" y="11"/>
                  </a:cubicBezTo>
                  <a:cubicBezTo>
                    <a:pt x="13" y="11"/>
                    <a:pt x="13" y="11"/>
                    <a:pt x="9" y="12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5" y="9"/>
                    <a:pt x="11" y="10"/>
                    <a:pt x="6" y="11"/>
                  </a:cubicBezTo>
                  <a:cubicBezTo>
                    <a:pt x="12" y="9"/>
                    <a:pt x="5" y="10"/>
                    <a:pt x="10" y="9"/>
                  </a:cubicBezTo>
                  <a:cubicBezTo>
                    <a:pt x="10" y="9"/>
                    <a:pt x="11" y="9"/>
                    <a:pt x="10" y="9"/>
                  </a:cubicBezTo>
                  <a:cubicBezTo>
                    <a:pt x="16" y="8"/>
                    <a:pt x="9" y="9"/>
                    <a:pt x="1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1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5" y="5"/>
                    <a:pt x="13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3"/>
                    <a:pt x="15" y="5"/>
                    <a:pt x="7" y="4"/>
                  </a:cubicBezTo>
                  <a:cubicBezTo>
                    <a:pt x="16" y="4"/>
                    <a:pt x="4" y="4"/>
                    <a:pt x="8" y="3"/>
                  </a:cubicBezTo>
                  <a:cubicBezTo>
                    <a:pt x="11" y="3"/>
                    <a:pt x="10" y="4"/>
                    <a:pt x="14" y="4"/>
                  </a:cubicBezTo>
                  <a:cubicBezTo>
                    <a:pt x="9" y="3"/>
                    <a:pt x="13" y="3"/>
                    <a:pt x="11" y="3"/>
                  </a:cubicBezTo>
                  <a:cubicBezTo>
                    <a:pt x="16" y="3"/>
                    <a:pt x="12" y="2"/>
                    <a:pt x="17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3" y="0"/>
                    <a:pt x="1" y="1"/>
                  </a:cubicBezTo>
                  <a:cubicBezTo>
                    <a:pt x="3" y="2"/>
                    <a:pt x="5" y="4"/>
                    <a:pt x="2" y="5"/>
                  </a:cubicBezTo>
                  <a:cubicBezTo>
                    <a:pt x="8" y="5"/>
                    <a:pt x="2" y="6"/>
                    <a:pt x="7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7"/>
                    <a:pt x="5" y="6"/>
                    <a:pt x="7" y="6"/>
                  </a:cubicBezTo>
                  <a:cubicBezTo>
                    <a:pt x="8" y="7"/>
                    <a:pt x="4" y="7"/>
                    <a:pt x="2" y="7"/>
                  </a:cubicBezTo>
                  <a:cubicBezTo>
                    <a:pt x="2" y="8"/>
                    <a:pt x="4" y="7"/>
                    <a:pt x="7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8" y="12"/>
                    <a:pt x="5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5"/>
                    <a:pt x="19" y="12"/>
                    <a:pt x="10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5"/>
                    <a:pt x="7" y="17"/>
                    <a:pt x="5" y="18"/>
                  </a:cubicBezTo>
                  <a:cubicBezTo>
                    <a:pt x="6" y="18"/>
                    <a:pt x="5" y="19"/>
                    <a:pt x="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6"/>
                    <a:pt x="9" y="17"/>
                    <a:pt x="6" y="19"/>
                  </a:cubicBezTo>
                  <a:cubicBezTo>
                    <a:pt x="11" y="18"/>
                    <a:pt x="13" y="15"/>
                    <a:pt x="17" y="14"/>
                  </a:cubicBezTo>
                  <a:cubicBezTo>
                    <a:pt x="9" y="16"/>
                    <a:pt x="24" y="11"/>
                    <a:pt x="21" y="11"/>
                  </a:cubicBezTo>
                  <a:cubicBezTo>
                    <a:pt x="18" y="11"/>
                    <a:pt x="17" y="12"/>
                    <a:pt x="15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4" name="Freeform 587"/>
            <p:cNvSpPr>
              <a:spLocks/>
            </p:cNvSpPr>
            <p:nvPr/>
          </p:nvSpPr>
          <p:spPr bwMode="auto">
            <a:xfrm>
              <a:off x="4608" y="2928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5" name="Freeform 588"/>
            <p:cNvSpPr>
              <a:spLocks/>
            </p:cNvSpPr>
            <p:nvPr/>
          </p:nvSpPr>
          <p:spPr bwMode="auto">
            <a:xfrm>
              <a:off x="4613" y="2914"/>
              <a:ext cx="1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6" name="Rectangle 589"/>
            <p:cNvSpPr>
              <a:spLocks noChangeArrowheads="1"/>
            </p:cNvSpPr>
            <p:nvPr/>
          </p:nvSpPr>
          <p:spPr bwMode="auto">
            <a:xfrm>
              <a:off x="4611" y="292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7" name="Freeform 590"/>
            <p:cNvSpPr>
              <a:spLocks/>
            </p:cNvSpPr>
            <p:nvPr/>
          </p:nvSpPr>
          <p:spPr bwMode="auto">
            <a:xfrm>
              <a:off x="4618" y="292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8" name="Freeform 591"/>
            <p:cNvSpPr>
              <a:spLocks/>
            </p:cNvSpPr>
            <p:nvPr/>
          </p:nvSpPr>
          <p:spPr bwMode="auto">
            <a:xfrm>
              <a:off x="4617" y="29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9" name="Freeform 592"/>
            <p:cNvSpPr>
              <a:spLocks/>
            </p:cNvSpPr>
            <p:nvPr/>
          </p:nvSpPr>
          <p:spPr bwMode="auto">
            <a:xfrm>
              <a:off x="4621" y="2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0" name="Freeform 593"/>
            <p:cNvSpPr>
              <a:spLocks/>
            </p:cNvSpPr>
            <p:nvPr/>
          </p:nvSpPr>
          <p:spPr bwMode="auto">
            <a:xfrm>
              <a:off x="4606" y="2885"/>
              <a:ext cx="22" cy="29"/>
            </a:xfrm>
            <a:custGeom>
              <a:avLst/>
              <a:gdLst>
                <a:gd name="T0" fmla="*/ 17 w 27"/>
                <a:gd name="T1" fmla="*/ 7 h 35"/>
                <a:gd name="T2" fmla="*/ 12 w 27"/>
                <a:gd name="T3" fmla="*/ 3 h 35"/>
                <a:gd name="T4" fmla="*/ 9 w 27"/>
                <a:gd name="T5" fmla="*/ 2 h 35"/>
                <a:gd name="T6" fmla="*/ 11 w 27"/>
                <a:gd name="T7" fmla="*/ 5 h 35"/>
                <a:gd name="T8" fmla="*/ 9 w 27"/>
                <a:gd name="T9" fmla="*/ 9 h 35"/>
                <a:gd name="T10" fmla="*/ 6 w 27"/>
                <a:gd name="T11" fmla="*/ 10 h 35"/>
                <a:gd name="T12" fmla="*/ 10 w 27"/>
                <a:gd name="T13" fmla="*/ 16 h 35"/>
                <a:gd name="T14" fmla="*/ 8 w 27"/>
                <a:gd name="T15" fmla="*/ 15 h 35"/>
                <a:gd name="T16" fmla="*/ 6 w 27"/>
                <a:gd name="T17" fmla="*/ 16 h 35"/>
                <a:gd name="T18" fmla="*/ 15 w 27"/>
                <a:gd name="T19" fmla="*/ 21 h 35"/>
                <a:gd name="T20" fmla="*/ 14 w 27"/>
                <a:gd name="T21" fmla="*/ 23 h 35"/>
                <a:gd name="T22" fmla="*/ 10 w 27"/>
                <a:gd name="T23" fmla="*/ 22 h 35"/>
                <a:gd name="T24" fmla="*/ 9 w 27"/>
                <a:gd name="T25" fmla="*/ 24 h 35"/>
                <a:gd name="T26" fmla="*/ 7 w 27"/>
                <a:gd name="T27" fmla="*/ 26 h 35"/>
                <a:gd name="T28" fmla="*/ 8 w 27"/>
                <a:gd name="T29" fmla="*/ 28 h 35"/>
                <a:gd name="T30" fmla="*/ 12 w 27"/>
                <a:gd name="T31" fmla="*/ 30 h 35"/>
                <a:gd name="T32" fmla="*/ 7 w 27"/>
                <a:gd name="T33" fmla="*/ 29 h 35"/>
                <a:gd name="T34" fmla="*/ 8 w 27"/>
                <a:gd name="T35" fmla="*/ 31 h 35"/>
                <a:gd name="T36" fmla="*/ 7 w 27"/>
                <a:gd name="T37" fmla="*/ 35 h 35"/>
                <a:gd name="T38" fmla="*/ 9 w 27"/>
                <a:gd name="T39" fmla="*/ 33 h 35"/>
                <a:gd name="T40" fmla="*/ 6 w 27"/>
                <a:gd name="T41" fmla="*/ 32 h 35"/>
                <a:gd name="T42" fmla="*/ 17 w 27"/>
                <a:gd name="T43" fmla="*/ 33 h 35"/>
                <a:gd name="T44" fmla="*/ 18 w 27"/>
                <a:gd name="T45" fmla="*/ 33 h 35"/>
                <a:gd name="T46" fmla="*/ 17 w 27"/>
                <a:gd name="T47" fmla="*/ 32 h 35"/>
                <a:gd name="T48" fmla="*/ 19 w 27"/>
                <a:gd name="T49" fmla="*/ 31 h 35"/>
                <a:gd name="T50" fmla="*/ 20 w 27"/>
                <a:gd name="T51" fmla="*/ 30 h 35"/>
                <a:gd name="T52" fmla="*/ 18 w 27"/>
                <a:gd name="T53" fmla="*/ 28 h 35"/>
                <a:gd name="T54" fmla="*/ 19 w 27"/>
                <a:gd name="T55" fmla="*/ 28 h 35"/>
                <a:gd name="T56" fmla="*/ 19 w 27"/>
                <a:gd name="T57" fmla="*/ 28 h 35"/>
                <a:gd name="T58" fmla="*/ 18 w 27"/>
                <a:gd name="T59" fmla="*/ 26 h 35"/>
                <a:gd name="T60" fmla="*/ 16 w 27"/>
                <a:gd name="T61" fmla="*/ 24 h 35"/>
                <a:gd name="T62" fmla="*/ 21 w 27"/>
                <a:gd name="T63" fmla="*/ 26 h 35"/>
                <a:gd name="T64" fmla="*/ 21 w 27"/>
                <a:gd name="T65" fmla="*/ 25 h 35"/>
                <a:gd name="T66" fmla="*/ 17 w 27"/>
                <a:gd name="T67" fmla="*/ 22 h 35"/>
                <a:gd name="T68" fmla="*/ 16 w 27"/>
                <a:gd name="T69" fmla="*/ 19 h 35"/>
                <a:gd name="T70" fmla="*/ 15 w 27"/>
                <a:gd name="T71" fmla="*/ 16 h 35"/>
                <a:gd name="T72" fmla="*/ 16 w 27"/>
                <a:gd name="T73" fmla="*/ 16 h 35"/>
                <a:gd name="T74" fmla="*/ 17 w 27"/>
                <a:gd name="T75" fmla="*/ 12 h 35"/>
                <a:gd name="T76" fmla="*/ 11 w 27"/>
                <a:gd name="T77" fmla="*/ 10 h 35"/>
                <a:gd name="T78" fmla="*/ 20 w 27"/>
                <a:gd name="T7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35">
                  <a:moveTo>
                    <a:pt x="22" y="12"/>
                  </a:moveTo>
                  <a:cubicBezTo>
                    <a:pt x="21" y="11"/>
                    <a:pt x="20" y="10"/>
                    <a:pt x="17" y="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5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7"/>
                    <a:pt x="11" y="2"/>
                    <a:pt x="9" y="2"/>
                  </a:cubicBezTo>
                  <a:cubicBezTo>
                    <a:pt x="10" y="3"/>
                    <a:pt x="16" y="8"/>
                    <a:pt x="14" y="8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10" y="6"/>
                    <a:pt x="16" y="10"/>
                    <a:pt x="16" y="10"/>
                  </a:cubicBezTo>
                  <a:cubicBezTo>
                    <a:pt x="1" y="0"/>
                    <a:pt x="19" y="14"/>
                    <a:pt x="9" y="9"/>
                  </a:cubicBezTo>
                  <a:cubicBezTo>
                    <a:pt x="10" y="10"/>
                    <a:pt x="8" y="10"/>
                    <a:pt x="11" y="12"/>
                  </a:cubicBezTo>
                  <a:cubicBezTo>
                    <a:pt x="7" y="10"/>
                    <a:pt x="10" y="12"/>
                    <a:pt x="6" y="10"/>
                  </a:cubicBezTo>
                  <a:cubicBezTo>
                    <a:pt x="15" y="15"/>
                    <a:pt x="1" y="9"/>
                    <a:pt x="12" y="16"/>
                  </a:cubicBezTo>
                  <a:cubicBezTo>
                    <a:pt x="9" y="15"/>
                    <a:pt x="13" y="16"/>
                    <a:pt x="10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13" y="18"/>
                    <a:pt x="8" y="15"/>
                  </a:cubicBezTo>
                  <a:cubicBezTo>
                    <a:pt x="7" y="16"/>
                    <a:pt x="11" y="17"/>
                    <a:pt x="14" y="19"/>
                  </a:cubicBezTo>
                  <a:cubicBezTo>
                    <a:pt x="12" y="19"/>
                    <a:pt x="11" y="18"/>
                    <a:pt x="6" y="16"/>
                  </a:cubicBezTo>
                  <a:cubicBezTo>
                    <a:pt x="11" y="19"/>
                    <a:pt x="8" y="18"/>
                    <a:pt x="11" y="20"/>
                  </a:cubicBezTo>
                  <a:cubicBezTo>
                    <a:pt x="11" y="20"/>
                    <a:pt x="13" y="20"/>
                    <a:pt x="15" y="21"/>
                  </a:cubicBezTo>
                  <a:cubicBezTo>
                    <a:pt x="13" y="22"/>
                    <a:pt x="18" y="24"/>
                    <a:pt x="19" y="25"/>
                  </a:cubicBezTo>
                  <a:cubicBezTo>
                    <a:pt x="13" y="23"/>
                    <a:pt x="19" y="24"/>
                    <a:pt x="14" y="23"/>
                  </a:cubicBezTo>
                  <a:cubicBezTo>
                    <a:pt x="12" y="21"/>
                    <a:pt x="12" y="21"/>
                    <a:pt x="8" y="18"/>
                  </a:cubicBezTo>
                  <a:cubicBezTo>
                    <a:pt x="7" y="19"/>
                    <a:pt x="8" y="20"/>
                    <a:pt x="10" y="22"/>
                  </a:cubicBezTo>
                  <a:cubicBezTo>
                    <a:pt x="9" y="22"/>
                    <a:pt x="7" y="21"/>
                    <a:pt x="6" y="21"/>
                  </a:cubicBezTo>
                  <a:cubicBezTo>
                    <a:pt x="3" y="21"/>
                    <a:pt x="12" y="25"/>
                    <a:pt x="9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5"/>
                    <a:pt x="4" y="24"/>
                    <a:pt x="7" y="26"/>
                  </a:cubicBezTo>
                  <a:cubicBezTo>
                    <a:pt x="8" y="26"/>
                    <a:pt x="9" y="26"/>
                    <a:pt x="10" y="27"/>
                  </a:cubicBezTo>
                  <a:cubicBezTo>
                    <a:pt x="2" y="24"/>
                    <a:pt x="14" y="29"/>
                    <a:pt x="8" y="28"/>
                  </a:cubicBezTo>
                  <a:cubicBezTo>
                    <a:pt x="14" y="29"/>
                    <a:pt x="16" y="31"/>
                    <a:pt x="17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6" y="28"/>
                    <a:pt x="4" y="27"/>
                  </a:cubicBezTo>
                  <a:cubicBezTo>
                    <a:pt x="6" y="28"/>
                    <a:pt x="3" y="28"/>
                    <a:pt x="7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3" y="31"/>
                    <a:pt x="8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2"/>
                    <a:pt x="0" y="33"/>
                    <a:pt x="7" y="35"/>
                  </a:cubicBezTo>
                  <a:cubicBezTo>
                    <a:pt x="9" y="35"/>
                    <a:pt x="16" y="35"/>
                    <a:pt x="18" y="35"/>
                  </a:cubicBezTo>
                  <a:cubicBezTo>
                    <a:pt x="15" y="35"/>
                    <a:pt x="11" y="34"/>
                    <a:pt x="9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33"/>
                    <a:pt x="8" y="32"/>
                    <a:pt x="6" y="32"/>
                  </a:cubicBezTo>
                  <a:cubicBezTo>
                    <a:pt x="3" y="31"/>
                    <a:pt x="10" y="32"/>
                    <a:pt x="7" y="31"/>
                  </a:cubicBezTo>
                  <a:cubicBezTo>
                    <a:pt x="12" y="32"/>
                    <a:pt x="13" y="33"/>
                    <a:pt x="1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3"/>
                    <a:pt x="16" y="33"/>
                    <a:pt x="18" y="33"/>
                  </a:cubicBezTo>
                  <a:cubicBezTo>
                    <a:pt x="12" y="31"/>
                    <a:pt x="21" y="33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1"/>
                    <a:pt x="15" y="31"/>
                    <a:pt x="14" y="31"/>
                  </a:cubicBezTo>
                  <a:cubicBezTo>
                    <a:pt x="18" y="31"/>
                    <a:pt x="17" y="31"/>
                    <a:pt x="19" y="31"/>
                  </a:cubicBezTo>
                  <a:cubicBezTo>
                    <a:pt x="17" y="30"/>
                    <a:pt x="12" y="29"/>
                    <a:pt x="12" y="29"/>
                  </a:cubicBezTo>
                  <a:cubicBezTo>
                    <a:pt x="17" y="30"/>
                    <a:pt x="15" y="29"/>
                    <a:pt x="20" y="30"/>
                  </a:cubicBezTo>
                  <a:cubicBezTo>
                    <a:pt x="14" y="28"/>
                    <a:pt x="18" y="29"/>
                    <a:pt x="15" y="28"/>
                  </a:cubicBezTo>
                  <a:cubicBezTo>
                    <a:pt x="14" y="27"/>
                    <a:pt x="15" y="27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6" y="27"/>
                    <a:pt x="19" y="28"/>
                  </a:cubicBezTo>
                  <a:cubicBezTo>
                    <a:pt x="20" y="28"/>
                    <a:pt x="20" y="28"/>
                    <a:pt x="21" y="29"/>
                  </a:cubicBezTo>
                  <a:cubicBezTo>
                    <a:pt x="22" y="29"/>
                    <a:pt x="13" y="25"/>
                    <a:pt x="18" y="26"/>
                  </a:cubicBezTo>
                  <a:cubicBezTo>
                    <a:pt x="16" y="25"/>
                    <a:pt x="16" y="25"/>
                    <a:pt x="10" y="23"/>
                  </a:cubicBezTo>
                  <a:cubicBezTo>
                    <a:pt x="12" y="23"/>
                    <a:pt x="17" y="25"/>
                    <a:pt x="16" y="24"/>
                  </a:cubicBezTo>
                  <a:cubicBezTo>
                    <a:pt x="11" y="22"/>
                    <a:pt x="18" y="25"/>
                    <a:pt x="15" y="23"/>
                  </a:cubicBezTo>
                  <a:cubicBezTo>
                    <a:pt x="20" y="25"/>
                    <a:pt x="16" y="24"/>
                    <a:pt x="21" y="26"/>
                  </a:cubicBezTo>
                  <a:cubicBezTo>
                    <a:pt x="23" y="26"/>
                    <a:pt x="17" y="23"/>
                    <a:pt x="18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16" y="22"/>
                    <a:pt x="20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2"/>
                    <a:pt x="17" y="18"/>
                    <a:pt x="12" y="15"/>
                  </a:cubicBezTo>
                  <a:cubicBezTo>
                    <a:pt x="12" y="15"/>
                    <a:pt x="13" y="15"/>
                    <a:pt x="15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21" y="19"/>
                    <a:pt x="16" y="16"/>
                  </a:cubicBezTo>
                  <a:cubicBezTo>
                    <a:pt x="15" y="14"/>
                    <a:pt x="19" y="17"/>
                    <a:pt x="20" y="18"/>
                  </a:cubicBezTo>
                  <a:cubicBezTo>
                    <a:pt x="14" y="13"/>
                    <a:pt x="26" y="19"/>
                    <a:pt x="17" y="12"/>
                  </a:cubicBezTo>
                  <a:cubicBezTo>
                    <a:pt x="16" y="13"/>
                    <a:pt x="14" y="12"/>
                    <a:pt x="14" y="13"/>
                  </a:cubicBezTo>
                  <a:cubicBezTo>
                    <a:pt x="13" y="12"/>
                    <a:pt x="11" y="10"/>
                    <a:pt x="11" y="10"/>
                  </a:cubicBezTo>
                  <a:cubicBezTo>
                    <a:pt x="11" y="9"/>
                    <a:pt x="15" y="11"/>
                    <a:pt x="13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7" y="18"/>
                    <a:pt x="12" y="7"/>
                    <a:pt x="22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1" name="Freeform 594"/>
            <p:cNvSpPr>
              <a:spLocks/>
            </p:cNvSpPr>
            <p:nvPr/>
          </p:nvSpPr>
          <p:spPr bwMode="auto">
            <a:xfrm>
              <a:off x="4620" y="2900"/>
              <a:ext cx="3" cy="1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1 w 4"/>
                <a:gd name="T5" fmla="*/ 0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2" name="Freeform 595"/>
            <p:cNvSpPr>
              <a:spLocks/>
            </p:cNvSpPr>
            <p:nvPr/>
          </p:nvSpPr>
          <p:spPr bwMode="auto">
            <a:xfrm>
              <a:off x="4620" y="289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3" name="Freeform 596"/>
            <p:cNvSpPr>
              <a:spLocks/>
            </p:cNvSpPr>
            <p:nvPr/>
          </p:nvSpPr>
          <p:spPr bwMode="auto">
            <a:xfrm>
              <a:off x="4623" y="289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4" name="Rectangle 597"/>
            <p:cNvSpPr>
              <a:spLocks noChangeArrowheads="1"/>
            </p:cNvSpPr>
            <p:nvPr/>
          </p:nvSpPr>
          <p:spPr bwMode="auto">
            <a:xfrm>
              <a:off x="4622" y="28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5" name="Freeform 598"/>
            <p:cNvSpPr>
              <a:spLocks/>
            </p:cNvSpPr>
            <p:nvPr/>
          </p:nvSpPr>
          <p:spPr bwMode="auto">
            <a:xfrm>
              <a:off x="4613" y="2873"/>
              <a:ext cx="14" cy="20"/>
            </a:xfrm>
            <a:custGeom>
              <a:avLst/>
              <a:gdLst>
                <a:gd name="T0" fmla="*/ 17 w 18"/>
                <a:gd name="T1" fmla="*/ 9 h 25"/>
                <a:gd name="T2" fmla="*/ 14 w 18"/>
                <a:gd name="T3" fmla="*/ 5 h 25"/>
                <a:gd name="T4" fmla="*/ 17 w 18"/>
                <a:gd name="T5" fmla="*/ 7 h 25"/>
                <a:gd name="T6" fmla="*/ 13 w 18"/>
                <a:gd name="T7" fmla="*/ 0 h 25"/>
                <a:gd name="T8" fmla="*/ 10 w 18"/>
                <a:gd name="T9" fmla="*/ 10 h 25"/>
                <a:gd name="T10" fmla="*/ 8 w 18"/>
                <a:gd name="T11" fmla="*/ 7 h 25"/>
                <a:gd name="T12" fmla="*/ 10 w 18"/>
                <a:gd name="T13" fmla="*/ 13 h 25"/>
                <a:gd name="T14" fmla="*/ 5 w 18"/>
                <a:gd name="T15" fmla="*/ 9 h 25"/>
                <a:gd name="T16" fmla="*/ 6 w 18"/>
                <a:gd name="T17" fmla="*/ 12 h 25"/>
                <a:gd name="T18" fmla="*/ 8 w 18"/>
                <a:gd name="T19" fmla="*/ 14 h 25"/>
                <a:gd name="T20" fmla="*/ 7 w 18"/>
                <a:gd name="T21" fmla="*/ 13 h 25"/>
                <a:gd name="T22" fmla="*/ 7 w 18"/>
                <a:gd name="T23" fmla="*/ 14 h 25"/>
                <a:gd name="T24" fmla="*/ 7 w 18"/>
                <a:gd name="T25" fmla="*/ 15 h 25"/>
                <a:gd name="T26" fmla="*/ 6 w 18"/>
                <a:gd name="T27" fmla="*/ 14 h 25"/>
                <a:gd name="T28" fmla="*/ 7 w 18"/>
                <a:gd name="T29" fmla="*/ 16 h 25"/>
                <a:gd name="T30" fmla="*/ 4 w 18"/>
                <a:gd name="T31" fmla="*/ 14 h 25"/>
                <a:gd name="T32" fmla="*/ 7 w 18"/>
                <a:gd name="T33" fmla="*/ 19 h 25"/>
                <a:gd name="T34" fmla="*/ 10 w 18"/>
                <a:gd name="T35" fmla="*/ 22 h 25"/>
                <a:gd name="T36" fmla="*/ 9 w 18"/>
                <a:gd name="T37" fmla="*/ 18 h 25"/>
                <a:gd name="T38" fmla="*/ 9 w 18"/>
                <a:gd name="T39" fmla="*/ 18 h 25"/>
                <a:gd name="T40" fmla="*/ 8 w 18"/>
                <a:gd name="T41" fmla="*/ 16 h 25"/>
                <a:gd name="T42" fmla="*/ 12 w 18"/>
                <a:gd name="T43" fmla="*/ 21 h 25"/>
                <a:gd name="T44" fmla="*/ 16 w 18"/>
                <a:gd name="T45" fmla="*/ 22 h 25"/>
                <a:gd name="T46" fmla="*/ 16 w 18"/>
                <a:gd name="T47" fmla="*/ 22 h 25"/>
                <a:gd name="T48" fmla="*/ 15 w 18"/>
                <a:gd name="T49" fmla="*/ 20 h 25"/>
                <a:gd name="T50" fmla="*/ 13 w 18"/>
                <a:gd name="T51" fmla="*/ 19 h 25"/>
                <a:gd name="T52" fmla="*/ 8 w 18"/>
                <a:gd name="T53" fmla="*/ 14 h 25"/>
                <a:gd name="T54" fmla="*/ 9 w 18"/>
                <a:gd name="T55" fmla="*/ 13 h 25"/>
                <a:gd name="T56" fmla="*/ 13 w 18"/>
                <a:gd name="T57" fmla="*/ 18 h 25"/>
                <a:gd name="T58" fmla="*/ 11 w 18"/>
                <a:gd name="T59" fmla="*/ 15 h 25"/>
                <a:gd name="T60" fmla="*/ 16 w 18"/>
                <a:gd name="T61" fmla="*/ 19 h 25"/>
                <a:gd name="T62" fmla="*/ 11 w 18"/>
                <a:gd name="T63" fmla="*/ 15 h 25"/>
                <a:gd name="T64" fmla="*/ 14 w 18"/>
                <a:gd name="T65" fmla="*/ 12 h 25"/>
                <a:gd name="T66" fmla="*/ 16 w 18"/>
                <a:gd name="T67" fmla="*/ 15 h 25"/>
                <a:gd name="T68" fmla="*/ 13 w 18"/>
                <a:gd name="T69" fmla="*/ 12 h 25"/>
                <a:gd name="T70" fmla="*/ 16 w 18"/>
                <a:gd name="T71" fmla="*/ 12 h 25"/>
                <a:gd name="T72" fmla="*/ 14 w 18"/>
                <a:gd name="T73" fmla="*/ 10 h 25"/>
                <a:gd name="T74" fmla="*/ 16 w 18"/>
                <a:gd name="T75" fmla="*/ 9 h 25"/>
                <a:gd name="T76" fmla="*/ 16 w 18"/>
                <a:gd name="T77" fmla="*/ 9 h 25"/>
                <a:gd name="T78" fmla="*/ 13 w 18"/>
                <a:gd name="T79" fmla="*/ 4 h 25"/>
                <a:gd name="T80" fmla="*/ 17 w 18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25">
                  <a:moveTo>
                    <a:pt x="17" y="9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6" y="7"/>
                    <a:pt x="15" y="4"/>
                    <a:pt x="17" y="7"/>
                  </a:cubicBezTo>
                  <a:cubicBezTo>
                    <a:pt x="14" y="3"/>
                    <a:pt x="18" y="6"/>
                    <a:pt x="13" y="0"/>
                  </a:cubicBezTo>
                  <a:cubicBezTo>
                    <a:pt x="13" y="4"/>
                    <a:pt x="7" y="3"/>
                    <a:pt x="10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3"/>
                    <a:pt x="1" y="4"/>
                    <a:pt x="1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1" y="16"/>
                    <a:pt x="6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6"/>
                    <a:pt x="9" y="16"/>
                    <a:pt x="7" y="15"/>
                  </a:cubicBezTo>
                  <a:cubicBezTo>
                    <a:pt x="5" y="14"/>
                    <a:pt x="7" y="15"/>
                    <a:pt x="6" y="14"/>
                  </a:cubicBezTo>
                  <a:cubicBezTo>
                    <a:pt x="4" y="13"/>
                    <a:pt x="8" y="16"/>
                    <a:pt x="7" y="16"/>
                  </a:cubicBezTo>
                  <a:cubicBezTo>
                    <a:pt x="6" y="15"/>
                    <a:pt x="5" y="14"/>
                    <a:pt x="4" y="14"/>
                  </a:cubicBezTo>
                  <a:cubicBezTo>
                    <a:pt x="6" y="16"/>
                    <a:pt x="0" y="13"/>
                    <a:pt x="7" y="19"/>
                  </a:cubicBezTo>
                  <a:cubicBezTo>
                    <a:pt x="9" y="20"/>
                    <a:pt x="10" y="21"/>
                    <a:pt x="10" y="22"/>
                  </a:cubicBezTo>
                  <a:cubicBezTo>
                    <a:pt x="13" y="23"/>
                    <a:pt x="11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" y="12"/>
                    <a:pt x="11" y="20"/>
                    <a:pt x="8" y="16"/>
                  </a:cubicBezTo>
                  <a:cubicBezTo>
                    <a:pt x="11" y="19"/>
                    <a:pt x="11" y="19"/>
                    <a:pt x="12" y="21"/>
                  </a:cubicBezTo>
                  <a:cubicBezTo>
                    <a:pt x="18" y="25"/>
                    <a:pt x="9" y="16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6" y="21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0" y="15"/>
                    <a:pt x="8" y="14"/>
                  </a:cubicBezTo>
                  <a:cubicBezTo>
                    <a:pt x="11" y="17"/>
                    <a:pt x="7" y="12"/>
                    <a:pt x="9" y="13"/>
                  </a:cubicBezTo>
                  <a:cubicBezTo>
                    <a:pt x="12" y="16"/>
                    <a:pt x="11" y="16"/>
                    <a:pt x="13" y="18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4" y="18"/>
                    <a:pt x="16" y="19"/>
                  </a:cubicBezTo>
                  <a:cubicBezTo>
                    <a:pt x="14" y="17"/>
                    <a:pt x="14" y="18"/>
                    <a:pt x="11" y="15"/>
                  </a:cubicBezTo>
                  <a:cubicBezTo>
                    <a:pt x="15" y="18"/>
                    <a:pt x="15" y="16"/>
                    <a:pt x="14" y="12"/>
                  </a:cubicBezTo>
                  <a:cubicBezTo>
                    <a:pt x="14" y="13"/>
                    <a:pt x="16" y="15"/>
                    <a:pt x="16" y="15"/>
                  </a:cubicBezTo>
                  <a:cubicBezTo>
                    <a:pt x="16" y="16"/>
                    <a:pt x="15" y="14"/>
                    <a:pt x="13" y="12"/>
                  </a:cubicBezTo>
                  <a:cubicBezTo>
                    <a:pt x="12" y="10"/>
                    <a:pt x="14" y="10"/>
                    <a:pt x="16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1" y="6"/>
                    <a:pt x="17" y="12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1" y="3"/>
                    <a:pt x="13" y="4"/>
                  </a:cubicBezTo>
                  <a:cubicBezTo>
                    <a:pt x="15" y="7"/>
                    <a:pt x="15" y="6"/>
                    <a:pt x="1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6" name="Freeform 599"/>
            <p:cNvSpPr>
              <a:spLocks/>
            </p:cNvSpPr>
            <p:nvPr/>
          </p:nvSpPr>
          <p:spPr bwMode="auto">
            <a:xfrm>
              <a:off x="4622" y="2872"/>
              <a:ext cx="5" cy="6"/>
            </a:xfrm>
            <a:custGeom>
              <a:avLst/>
              <a:gdLst>
                <a:gd name="T0" fmla="*/ 3 w 6"/>
                <a:gd name="T1" fmla="*/ 3 h 7"/>
                <a:gd name="T2" fmla="*/ 5 w 6"/>
                <a:gd name="T3" fmla="*/ 6 h 7"/>
                <a:gd name="T4" fmla="*/ 1 w 6"/>
                <a:gd name="T5" fmla="*/ 0 h 7"/>
                <a:gd name="T6" fmla="*/ 2 w 6"/>
                <a:gd name="T7" fmla="*/ 2 h 7"/>
                <a:gd name="T8" fmla="*/ 3 w 6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3" y="2"/>
                    <a:pt x="1" y="0"/>
                  </a:cubicBezTo>
                  <a:cubicBezTo>
                    <a:pt x="2" y="1"/>
                    <a:pt x="0" y="0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7" name="Freeform 600"/>
            <p:cNvSpPr>
              <a:spLocks/>
            </p:cNvSpPr>
            <p:nvPr/>
          </p:nvSpPr>
          <p:spPr bwMode="auto">
            <a:xfrm>
              <a:off x="4622" y="2863"/>
              <a:ext cx="10" cy="15"/>
            </a:xfrm>
            <a:custGeom>
              <a:avLst/>
              <a:gdLst>
                <a:gd name="T0" fmla="*/ 7 w 12"/>
                <a:gd name="T1" fmla="*/ 9 h 19"/>
                <a:gd name="T2" fmla="*/ 5 w 12"/>
                <a:gd name="T3" fmla="*/ 6 h 19"/>
                <a:gd name="T4" fmla="*/ 2 w 12"/>
                <a:gd name="T5" fmla="*/ 8 h 19"/>
                <a:gd name="T6" fmla="*/ 5 w 12"/>
                <a:gd name="T7" fmla="*/ 13 h 19"/>
                <a:gd name="T8" fmla="*/ 2 w 12"/>
                <a:gd name="T9" fmla="*/ 10 h 19"/>
                <a:gd name="T10" fmla="*/ 5 w 12"/>
                <a:gd name="T11" fmla="*/ 15 h 19"/>
                <a:gd name="T12" fmla="*/ 4 w 12"/>
                <a:gd name="T13" fmla="*/ 13 h 19"/>
                <a:gd name="T14" fmla="*/ 5 w 12"/>
                <a:gd name="T15" fmla="*/ 15 h 19"/>
                <a:gd name="T16" fmla="*/ 5 w 12"/>
                <a:gd name="T17" fmla="*/ 14 h 19"/>
                <a:gd name="T18" fmla="*/ 7 w 12"/>
                <a:gd name="T19" fmla="*/ 16 h 19"/>
                <a:gd name="T20" fmla="*/ 4 w 12"/>
                <a:gd name="T21" fmla="*/ 10 h 19"/>
                <a:gd name="T22" fmla="*/ 8 w 12"/>
                <a:gd name="T23" fmla="*/ 15 h 19"/>
                <a:gd name="T24" fmla="*/ 10 w 12"/>
                <a:gd name="T25" fmla="*/ 16 h 19"/>
                <a:gd name="T26" fmla="*/ 9 w 12"/>
                <a:gd name="T27" fmla="*/ 14 h 19"/>
                <a:gd name="T28" fmla="*/ 6 w 12"/>
                <a:gd name="T29" fmla="*/ 11 h 19"/>
                <a:gd name="T30" fmla="*/ 10 w 12"/>
                <a:gd name="T31" fmla="*/ 15 h 19"/>
                <a:gd name="T32" fmla="*/ 11 w 12"/>
                <a:gd name="T33" fmla="*/ 11 h 19"/>
                <a:gd name="T34" fmla="*/ 7 w 12"/>
                <a:gd name="T35" fmla="*/ 5 h 19"/>
                <a:gd name="T36" fmla="*/ 10 w 12"/>
                <a:gd name="T37" fmla="*/ 10 h 19"/>
                <a:gd name="T38" fmla="*/ 11 w 12"/>
                <a:gd name="T39" fmla="*/ 10 h 19"/>
                <a:gd name="T40" fmla="*/ 6 w 12"/>
                <a:gd name="T41" fmla="*/ 2 h 19"/>
                <a:gd name="T42" fmla="*/ 7 w 12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9">
                  <a:moveTo>
                    <a:pt x="7" y="9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2" y="8"/>
                  </a:cubicBezTo>
                  <a:cubicBezTo>
                    <a:pt x="1" y="7"/>
                    <a:pt x="5" y="12"/>
                    <a:pt x="5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3"/>
                    <a:pt x="0" y="10"/>
                    <a:pt x="5" y="15"/>
                  </a:cubicBezTo>
                  <a:cubicBezTo>
                    <a:pt x="5" y="15"/>
                    <a:pt x="3" y="12"/>
                    <a:pt x="4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9"/>
                    <a:pt x="2" y="9"/>
                    <a:pt x="4" y="1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8" y="13"/>
                    <a:pt x="10" y="16"/>
                  </a:cubicBezTo>
                  <a:cubicBezTo>
                    <a:pt x="10" y="16"/>
                    <a:pt x="8" y="13"/>
                    <a:pt x="9" y="14"/>
                  </a:cubicBezTo>
                  <a:cubicBezTo>
                    <a:pt x="9" y="14"/>
                    <a:pt x="7" y="12"/>
                    <a:pt x="6" y="11"/>
                  </a:cubicBezTo>
                  <a:cubicBezTo>
                    <a:pt x="4" y="7"/>
                    <a:pt x="8" y="14"/>
                    <a:pt x="10" y="15"/>
                  </a:cubicBezTo>
                  <a:cubicBezTo>
                    <a:pt x="8" y="12"/>
                    <a:pt x="8" y="8"/>
                    <a:pt x="11" y="11"/>
                  </a:cubicBezTo>
                  <a:cubicBezTo>
                    <a:pt x="9" y="9"/>
                    <a:pt x="7" y="5"/>
                    <a:pt x="7" y="5"/>
                  </a:cubicBezTo>
                  <a:cubicBezTo>
                    <a:pt x="9" y="7"/>
                    <a:pt x="9" y="8"/>
                    <a:pt x="10" y="10"/>
                  </a:cubicBezTo>
                  <a:cubicBezTo>
                    <a:pt x="11" y="10"/>
                    <a:pt x="12" y="11"/>
                    <a:pt x="11" y="10"/>
                  </a:cubicBezTo>
                  <a:cubicBezTo>
                    <a:pt x="9" y="8"/>
                    <a:pt x="7" y="4"/>
                    <a:pt x="6" y="2"/>
                  </a:cubicBezTo>
                  <a:cubicBezTo>
                    <a:pt x="3" y="0"/>
                    <a:pt x="9" y="9"/>
                    <a:pt x="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8" name="Freeform 601"/>
            <p:cNvSpPr>
              <a:spLocks/>
            </p:cNvSpPr>
            <p:nvPr/>
          </p:nvSpPr>
          <p:spPr bwMode="auto">
            <a:xfrm>
              <a:off x="4626" y="28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1718" name="Group 1664"/>
          <p:cNvGrpSpPr>
            <a:grpSpLocks noChangeAspect="1"/>
          </p:cNvGrpSpPr>
          <p:nvPr/>
        </p:nvGrpSpPr>
        <p:grpSpPr bwMode="auto">
          <a:xfrm>
            <a:off x="174120" y="3229474"/>
            <a:ext cx="3763429" cy="3702373"/>
            <a:chOff x="1920" y="1924"/>
            <a:chExt cx="1356" cy="1334"/>
          </a:xfrm>
        </p:grpSpPr>
        <p:grpSp>
          <p:nvGrpSpPr>
            <p:cNvPr id="1720" name="Group 1865"/>
            <p:cNvGrpSpPr>
              <a:grpSpLocks/>
            </p:cNvGrpSpPr>
            <p:nvPr/>
          </p:nvGrpSpPr>
          <p:grpSpPr bwMode="auto">
            <a:xfrm>
              <a:off x="2220" y="3045"/>
              <a:ext cx="919" cy="213"/>
              <a:chOff x="2220" y="3045"/>
              <a:chExt cx="919" cy="213"/>
            </a:xfrm>
          </p:grpSpPr>
          <p:sp>
            <p:nvSpPr>
              <p:cNvPr id="2166" name="Freeform 1665"/>
              <p:cNvSpPr>
                <a:spLocks/>
              </p:cNvSpPr>
              <p:nvPr/>
            </p:nvSpPr>
            <p:spPr bwMode="auto">
              <a:xfrm>
                <a:off x="2220" y="3045"/>
                <a:ext cx="919" cy="213"/>
              </a:xfrm>
              <a:custGeom>
                <a:avLst/>
                <a:gdLst>
                  <a:gd name="T0" fmla="*/ 42 w 1018"/>
                  <a:gd name="T1" fmla="*/ 68 h 236"/>
                  <a:gd name="T2" fmla="*/ 21 w 1018"/>
                  <a:gd name="T3" fmla="*/ 142 h 236"/>
                  <a:gd name="T4" fmla="*/ 0 w 1018"/>
                  <a:gd name="T5" fmla="*/ 223 h 236"/>
                  <a:gd name="T6" fmla="*/ 290 w 1018"/>
                  <a:gd name="T7" fmla="*/ 223 h 236"/>
                  <a:gd name="T8" fmla="*/ 798 w 1018"/>
                  <a:gd name="T9" fmla="*/ 226 h 236"/>
                  <a:gd name="T10" fmla="*/ 1018 w 1018"/>
                  <a:gd name="T11" fmla="*/ 229 h 236"/>
                  <a:gd name="T12" fmla="*/ 1001 w 1018"/>
                  <a:gd name="T13" fmla="*/ 172 h 236"/>
                  <a:gd name="T14" fmla="*/ 992 w 1018"/>
                  <a:gd name="T15" fmla="*/ 123 h 236"/>
                  <a:gd name="T16" fmla="*/ 945 w 1018"/>
                  <a:gd name="T17" fmla="*/ 25 h 236"/>
                  <a:gd name="T18" fmla="*/ 793 w 1018"/>
                  <a:gd name="T19" fmla="*/ 39 h 236"/>
                  <a:gd name="T20" fmla="*/ 584 w 1018"/>
                  <a:gd name="T21" fmla="*/ 29 h 236"/>
                  <a:gd name="T22" fmla="*/ 162 w 1018"/>
                  <a:gd name="T23" fmla="*/ 6 h 236"/>
                  <a:gd name="T24" fmla="*/ 45 w 1018"/>
                  <a:gd name="T25" fmla="*/ 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236">
                    <a:moveTo>
                      <a:pt x="42" y="68"/>
                    </a:moveTo>
                    <a:cubicBezTo>
                      <a:pt x="38" y="89"/>
                      <a:pt x="32" y="119"/>
                      <a:pt x="21" y="142"/>
                    </a:cubicBezTo>
                    <a:cubicBezTo>
                      <a:pt x="16" y="153"/>
                      <a:pt x="1" y="222"/>
                      <a:pt x="0" y="223"/>
                    </a:cubicBezTo>
                    <a:cubicBezTo>
                      <a:pt x="89" y="236"/>
                      <a:pt x="193" y="223"/>
                      <a:pt x="290" y="223"/>
                    </a:cubicBezTo>
                    <a:cubicBezTo>
                      <a:pt x="460" y="223"/>
                      <a:pt x="628" y="226"/>
                      <a:pt x="798" y="226"/>
                    </a:cubicBezTo>
                    <a:cubicBezTo>
                      <a:pt x="868" y="226"/>
                      <a:pt x="949" y="233"/>
                      <a:pt x="1018" y="229"/>
                    </a:cubicBezTo>
                    <a:cubicBezTo>
                      <a:pt x="1017" y="218"/>
                      <a:pt x="1004" y="184"/>
                      <a:pt x="1001" y="172"/>
                    </a:cubicBezTo>
                    <a:cubicBezTo>
                      <a:pt x="998" y="156"/>
                      <a:pt x="995" y="139"/>
                      <a:pt x="992" y="123"/>
                    </a:cubicBezTo>
                    <a:cubicBezTo>
                      <a:pt x="985" y="87"/>
                      <a:pt x="999" y="20"/>
                      <a:pt x="945" y="25"/>
                    </a:cubicBezTo>
                    <a:cubicBezTo>
                      <a:pt x="895" y="30"/>
                      <a:pt x="844" y="38"/>
                      <a:pt x="793" y="39"/>
                    </a:cubicBezTo>
                    <a:cubicBezTo>
                      <a:pt x="723" y="39"/>
                      <a:pt x="654" y="32"/>
                      <a:pt x="584" y="29"/>
                    </a:cubicBezTo>
                    <a:cubicBezTo>
                      <a:pt x="443" y="25"/>
                      <a:pt x="303" y="11"/>
                      <a:pt x="162" y="6"/>
                    </a:cubicBezTo>
                    <a:cubicBezTo>
                      <a:pt x="124" y="5"/>
                      <a:pt x="81" y="0"/>
                      <a:pt x="45" y="7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7" name="Freeform 1666"/>
              <p:cNvSpPr>
                <a:spLocks/>
              </p:cNvSpPr>
              <p:nvPr/>
            </p:nvSpPr>
            <p:spPr bwMode="auto">
              <a:xfrm>
                <a:off x="3117" y="319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1 w 4"/>
                  <a:gd name="T3" fmla="*/ 0 h 2"/>
                  <a:gd name="T4" fmla="*/ 0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8" name="Freeform 1667"/>
              <p:cNvSpPr>
                <a:spLocks/>
              </p:cNvSpPr>
              <p:nvPr/>
            </p:nvSpPr>
            <p:spPr bwMode="auto">
              <a:xfrm>
                <a:off x="3104" y="3183"/>
                <a:ext cx="14" cy="14"/>
              </a:xfrm>
              <a:custGeom>
                <a:avLst/>
                <a:gdLst>
                  <a:gd name="T0" fmla="*/ 6 w 16"/>
                  <a:gd name="T1" fmla="*/ 0 h 16"/>
                  <a:gd name="T2" fmla="*/ 1 w 16"/>
                  <a:gd name="T3" fmla="*/ 1 h 16"/>
                  <a:gd name="T4" fmla="*/ 7 w 16"/>
                  <a:gd name="T5" fmla="*/ 16 h 16"/>
                  <a:gd name="T6" fmla="*/ 15 w 16"/>
                  <a:gd name="T7" fmla="*/ 7 h 16"/>
                  <a:gd name="T8" fmla="*/ 8 w 16"/>
                  <a:gd name="T9" fmla="*/ 10 h 16"/>
                  <a:gd name="T10" fmla="*/ 13 w 16"/>
                  <a:gd name="T11" fmla="*/ 4 h 16"/>
                  <a:gd name="T12" fmla="*/ 6 w 16"/>
                  <a:gd name="T13" fmla="*/ 5 h 16"/>
                  <a:gd name="T14" fmla="*/ 6 w 16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10" y="15"/>
                      <a:pt x="16" y="11"/>
                      <a:pt x="15" y="7"/>
                    </a:cubicBezTo>
                    <a:cubicBezTo>
                      <a:pt x="13" y="7"/>
                      <a:pt x="10" y="11"/>
                      <a:pt x="8" y="10"/>
                    </a:cubicBezTo>
                    <a:cubicBezTo>
                      <a:pt x="9" y="7"/>
                      <a:pt x="12" y="7"/>
                      <a:pt x="13" y="4"/>
                    </a:cubicBezTo>
                    <a:cubicBezTo>
                      <a:pt x="9" y="0"/>
                      <a:pt x="10" y="6"/>
                      <a:pt x="6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9" name="Freeform 1668"/>
              <p:cNvSpPr>
                <a:spLocks/>
              </p:cNvSpPr>
              <p:nvPr/>
            </p:nvSpPr>
            <p:spPr bwMode="auto">
              <a:xfrm>
                <a:off x="3102" y="3187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0" name="Freeform 1669"/>
              <p:cNvSpPr>
                <a:spLocks/>
              </p:cNvSpPr>
              <p:nvPr/>
            </p:nvSpPr>
            <p:spPr bwMode="auto">
              <a:xfrm>
                <a:off x="3098" y="3189"/>
                <a:ext cx="4" cy="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1" name="Freeform 1670"/>
              <p:cNvSpPr>
                <a:spLocks/>
              </p:cNvSpPr>
              <p:nvPr/>
            </p:nvSpPr>
            <p:spPr bwMode="auto">
              <a:xfrm>
                <a:off x="3089" y="319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2" name="Freeform 1671"/>
              <p:cNvSpPr>
                <a:spLocks/>
              </p:cNvSpPr>
              <p:nvPr/>
            </p:nvSpPr>
            <p:spPr bwMode="auto">
              <a:xfrm>
                <a:off x="3085" y="3185"/>
                <a:ext cx="11" cy="11"/>
              </a:xfrm>
              <a:custGeom>
                <a:avLst/>
                <a:gdLst>
                  <a:gd name="T0" fmla="*/ 0 w 12"/>
                  <a:gd name="T1" fmla="*/ 10 h 12"/>
                  <a:gd name="T2" fmla="*/ 5 w 12"/>
                  <a:gd name="T3" fmla="*/ 10 h 12"/>
                  <a:gd name="T4" fmla="*/ 5 w 12"/>
                  <a:gd name="T5" fmla="*/ 9 h 12"/>
                  <a:gd name="T6" fmla="*/ 7 w 12"/>
                  <a:gd name="T7" fmla="*/ 4 h 12"/>
                  <a:gd name="T8" fmla="*/ 12 w 12"/>
                  <a:gd name="T9" fmla="*/ 4 h 12"/>
                  <a:gd name="T10" fmla="*/ 9 w 12"/>
                  <a:gd name="T11" fmla="*/ 0 h 12"/>
                  <a:gd name="T12" fmla="*/ 0 w 12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cubicBezTo>
                      <a:pt x="2" y="12"/>
                      <a:pt x="3" y="11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5" y="2"/>
                      <a:pt x="7" y="4"/>
                    </a:cubicBezTo>
                    <a:cubicBezTo>
                      <a:pt x="10" y="3"/>
                      <a:pt x="10" y="7"/>
                      <a:pt x="12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3" name="Freeform 1672"/>
              <p:cNvSpPr>
                <a:spLocks/>
              </p:cNvSpPr>
              <p:nvPr/>
            </p:nvSpPr>
            <p:spPr bwMode="auto">
              <a:xfrm>
                <a:off x="3090" y="319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4" name="Freeform 1673"/>
              <p:cNvSpPr>
                <a:spLocks/>
              </p:cNvSpPr>
              <p:nvPr/>
            </p:nvSpPr>
            <p:spPr bwMode="auto">
              <a:xfrm>
                <a:off x="3096" y="319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2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5" name="Freeform 1674"/>
              <p:cNvSpPr>
                <a:spLocks/>
              </p:cNvSpPr>
              <p:nvPr/>
            </p:nvSpPr>
            <p:spPr bwMode="auto">
              <a:xfrm>
                <a:off x="3072" y="3183"/>
                <a:ext cx="11" cy="12"/>
              </a:xfrm>
              <a:custGeom>
                <a:avLst/>
                <a:gdLst>
                  <a:gd name="T0" fmla="*/ 4 w 12"/>
                  <a:gd name="T1" fmla="*/ 12 h 13"/>
                  <a:gd name="T2" fmla="*/ 12 w 12"/>
                  <a:gd name="T3" fmla="*/ 8 h 13"/>
                  <a:gd name="T4" fmla="*/ 6 w 12"/>
                  <a:gd name="T5" fmla="*/ 0 h 13"/>
                  <a:gd name="T6" fmla="*/ 2 w 12"/>
                  <a:gd name="T7" fmla="*/ 2 h 13"/>
                  <a:gd name="T8" fmla="*/ 4 w 1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4" y="12"/>
                    </a:moveTo>
                    <a:cubicBezTo>
                      <a:pt x="5" y="6"/>
                      <a:pt x="12" y="13"/>
                      <a:pt x="12" y="8"/>
                    </a:cubicBezTo>
                    <a:cubicBezTo>
                      <a:pt x="8" y="8"/>
                      <a:pt x="5" y="3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2" y="9"/>
                      <a:pt x="4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6" name="Freeform 1675"/>
              <p:cNvSpPr>
                <a:spLocks/>
              </p:cNvSpPr>
              <p:nvPr/>
            </p:nvSpPr>
            <p:spPr bwMode="auto">
              <a:xfrm>
                <a:off x="3068" y="317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7" name="Freeform 1676"/>
              <p:cNvSpPr>
                <a:spLocks/>
              </p:cNvSpPr>
              <p:nvPr/>
            </p:nvSpPr>
            <p:spPr bwMode="auto">
              <a:xfrm>
                <a:off x="3049" y="3176"/>
                <a:ext cx="21" cy="15"/>
              </a:xfrm>
              <a:custGeom>
                <a:avLst/>
                <a:gdLst>
                  <a:gd name="T0" fmla="*/ 0 w 24"/>
                  <a:gd name="T1" fmla="*/ 15 h 17"/>
                  <a:gd name="T2" fmla="*/ 10 w 24"/>
                  <a:gd name="T3" fmla="*/ 8 h 17"/>
                  <a:gd name="T4" fmla="*/ 7 w 24"/>
                  <a:gd name="T5" fmla="*/ 13 h 17"/>
                  <a:gd name="T6" fmla="*/ 16 w 24"/>
                  <a:gd name="T7" fmla="*/ 11 h 17"/>
                  <a:gd name="T8" fmla="*/ 12 w 24"/>
                  <a:gd name="T9" fmla="*/ 16 h 17"/>
                  <a:gd name="T10" fmla="*/ 20 w 24"/>
                  <a:gd name="T11" fmla="*/ 11 h 17"/>
                  <a:gd name="T12" fmla="*/ 24 w 24"/>
                  <a:gd name="T13" fmla="*/ 15 h 17"/>
                  <a:gd name="T14" fmla="*/ 23 w 24"/>
                  <a:gd name="T15" fmla="*/ 8 h 17"/>
                  <a:gd name="T16" fmla="*/ 19 w 24"/>
                  <a:gd name="T17" fmla="*/ 9 h 17"/>
                  <a:gd name="T18" fmla="*/ 21 w 24"/>
                  <a:gd name="T19" fmla="*/ 5 h 17"/>
                  <a:gd name="T20" fmla="*/ 8 w 24"/>
                  <a:gd name="T21" fmla="*/ 0 h 17"/>
                  <a:gd name="T22" fmla="*/ 0 w 24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7">
                    <a:moveTo>
                      <a:pt x="0" y="1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9" y="10"/>
                      <a:pt x="10" y="12"/>
                      <a:pt x="7" y="13"/>
                    </a:cubicBezTo>
                    <a:cubicBezTo>
                      <a:pt x="12" y="14"/>
                      <a:pt x="12" y="10"/>
                      <a:pt x="16" y="11"/>
                    </a:cubicBezTo>
                    <a:cubicBezTo>
                      <a:pt x="17" y="17"/>
                      <a:pt x="9" y="11"/>
                      <a:pt x="12" y="16"/>
                    </a:cubicBezTo>
                    <a:cubicBezTo>
                      <a:pt x="14" y="16"/>
                      <a:pt x="18" y="16"/>
                      <a:pt x="20" y="11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6"/>
                      <a:pt x="20" y="14"/>
                      <a:pt x="19" y="9"/>
                    </a:cubicBezTo>
                    <a:cubicBezTo>
                      <a:pt x="18" y="6"/>
                      <a:pt x="20" y="5"/>
                      <a:pt x="21" y="5"/>
                    </a:cubicBezTo>
                    <a:cubicBezTo>
                      <a:pt x="18" y="6"/>
                      <a:pt x="14" y="0"/>
                      <a:pt x="8" y="0"/>
                    </a:cubicBezTo>
                    <a:cubicBezTo>
                      <a:pt x="2" y="1"/>
                      <a:pt x="4" y="12"/>
                      <a:pt x="0" y="1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8" name="Freeform 1677"/>
              <p:cNvSpPr>
                <a:spLocks/>
              </p:cNvSpPr>
              <p:nvPr/>
            </p:nvSpPr>
            <p:spPr bwMode="auto">
              <a:xfrm>
                <a:off x="3048" y="3180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9" name="Freeform 1678"/>
              <p:cNvSpPr>
                <a:spLocks/>
              </p:cNvSpPr>
              <p:nvPr/>
            </p:nvSpPr>
            <p:spPr bwMode="auto">
              <a:xfrm>
                <a:off x="3027" y="3175"/>
                <a:ext cx="18" cy="16"/>
              </a:xfrm>
              <a:custGeom>
                <a:avLst/>
                <a:gdLst>
                  <a:gd name="T0" fmla="*/ 12 w 20"/>
                  <a:gd name="T1" fmla="*/ 17 h 18"/>
                  <a:gd name="T2" fmla="*/ 18 w 20"/>
                  <a:gd name="T3" fmla="*/ 13 h 18"/>
                  <a:gd name="T4" fmla="*/ 19 w 20"/>
                  <a:gd name="T5" fmla="*/ 16 h 18"/>
                  <a:gd name="T6" fmla="*/ 20 w 20"/>
                  <a:gd name="T7" fmla="*/ 11 h 18"/>
                  <a:gd name="T8" fmla="*/ 11 w 20"/>
                  <a:gd name="T9" fmla="*/ 14 h 18"/>
                  <a:gd name="T10" fmla="*/ 8 w 20"/>
                  <a:gd name="T11" fmla="*/ 5 h 18"/>
                  <a:gd name="T12" fmla="*/ 13 w 20"/>
                  <a:gd name="T13" fmla="*/ 7 h 18"/>
                  <a:gd name="T14" fmla="*/ 0 w 20"/>
                  <a:gd name="T15" fmla="*/ 8 h 18"/>
                  <a:gd name="T16" fmla="*/ 3 w 20"/>
                  <a:gd name="T17" fmla="*/ 10 h 18"/>
                  <a:gd name="T18" fmla="*/ 0 w 20"/>
                  <a:gd name="T19" fmla="*/ 12 h 18"/>
                  <a:gd name="T20" fmla="*/ 12 w 20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8">
                    <a:moveTo>
                      <a:pt x="12" y="17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19" y="15"/>
                      <a:pt x="20" y="12"/>
                      <a:pt x="20" y="11"/>
                    </a:cubicBezTo>
                    <a:cubicBezTo>
                      <a:pt x="18" y="5"/>
                      <a:pt x="14" y="13"/>
                      <a:pt x="11" y="14"/>
                    </a:cubicBezTo>
                    <a:cubicBezTo>
                      <a:pt x="3" y="11"/>
                      <a:pt x="11" y="11"/>
                      <a:pt x="8" y="5"/>
                    </a:cubicBezTo>
                    <a:cubicBezTo>
                      <a:pt x="10" y="5"/>
                      <a:pt x="10" y="7"/>
                      <a:pt x="13" y="7"/>
                    </a:cubicBezTo>
                    <a:cubicBezTo>
                      <a:pt x="9" y="0"/>
                      <a:pt x="3" y="6"/>
                      <a:pt x="0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2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0" name="Freeform 1679"/>
              <p:cNvSpPr>
                <a:spLocks/>
              </p:cNvSpPr>
              <p:nvPr/>
            </p:nvSpPr>
            <p:spPr bwMode="auto">
              <a:xfrm>
                <a:off x="3044" y="3189"/>
                <a:ext cx="3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1" y="2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1" name="Freeform 1680"/>
              <p:cNvSpPr>
                <a:spLocks/>
              </p:cNvSpPr>
              <p:nvPr/>
            </p:nvSpPr>
            <p:spPr bwMode="auto">
              <a:xfrm>
                <a:off x="3025" y="318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2" name="Freeform 1681"/>
              <p:cNvSpPr>
                <a:spLocks/>
              </p:cNvSpPr>
              <p:nvPr/>
            </p:nvSpPr>
            <p:spPr bwMode="auto">
              <a:xfrm>
                <a:off x="3025" y="318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3" name="Freeform 1682"/>
              <p:cNvSpPr>
                <a:spLocks/>
              </p:cNvSpPr>
              <p:nvPr/>
            </p:nvSpPr>
            <p:spPr bwMode="auto">
              <a:xfrm>
                <a:off x="2899" y="3175"/>
                <a:ext cx="124" cy="20"/>
              </a:xfrm>
              <a:custGeom>
                <a:avLst/>
                <a:gdLst>
                  <a:gd name="T0" fmla="*/ 1 w 138"/>
                  <a:gd name="T1" fmla="*/ 4 h 22"/>
                  <a:gd name="T2" fmla="*/ 6 w 138"/>
                  <a:gd name="T3" fmla="*/ 7 h 22"/>
                  <a:gd name="T4" fmla="*/ 0 w 138"/>
                  <a:gd name="T5" fmla="*/ 12 h 22"/>
                  <a:gd name="T6" fmla="*/ 1 w 138"/>
                  <a:gd name="T7" fmla="*/ 19 h 22"/>
                  <a:gd name="T8" fmla="*/ 12 w 138"/>
                  <a:gd name="T9" fmla="*/ 15 h 22"/>
                  <a:gd name="T10" fmla="*/ 13 w 138"/>
                  <a:gd name="T11" fmla="*/ 18 h 22"/>
                  <a:gd name="T12" fmla="*/ 32 w 138"/>
                  <a:gd name="T13" fmla="*/ 16 h 22"/>
                  <a:gd name="T14" fmla="*/ 47 w 138"/>
                  <a:gd name="T15" fmla="*/ 14 h 22"/>
                  <a:gd name="T16" fmla="*/ 104 w 138"/>
                  <a:gd name="T17" fmla="*/ 18 h 22"/>
                  <a:gd name="T18" fmla="*/ 107 w 138"/>
                  <a:gd name="T19" fmla="*/ 12 h 22"/>
                  <a:gd name="T20" fmla="*/ 111 w 138"/>
                  <a:gd name="T21" fmla="*/ 16 h 22"/>
                  <a:gd name="T22" fmla="*/ 108 w 138"/>
                  <a:gd name="T23" fmla="*/ 16 h 22"/>
                  <a:gd name="T24" fmla="*/ 124 w 138"/>
                  <a:gd name="T25" fmla="*/ 18 h 22"/>
                  <a:gd name="T26" fmla="*/ 124 w 138"/>
                  <a:gd name="T27" fmla="*/ 10 h 22"/>
                  <a:gd name="T28" fmla="*/ 132 w 138"/>
                  <a:gd name="T29" fmla="*/ 18 h 22"/>
                  <a:gd name="T30" fmla="*/ 137 w 138"/>
                  <a:gd name="T31" fmla="*/ 13 h 22"/>
                  <a:gd name="T32" fmla="*/ 131 w 138"/>
                  <a:gd name="T33" fmla="*/ 8 h 22"/>
                  <a:gd name="T34" fmla="*/ 136 w 138"/>
                  <a:gd name="T35" fmla="*/ 5 h 22"/>
                  <a:gd name="T36" fmla="*/ 99 w 138"/>
                  <a:gd name="T37" fmla="*/ 13 h 22"/>
                  <a:gd name="T38" fmla="*/ 100 w 138"/>
                  <a:gd name="T39" fmla="*/ 10 h 22"/>
                  <a:gd name="T40" fmla="*/ 78 w 138"/>
                  <a:gd name="T41" fmla="*/ 5 h 22"/>
                  <a:gd name="T42" fmla="*/ 69 w 138"/>
                  <a:gd name="T43" fmla="*/ 11 h 22"/>
                  <a:gd name="T44" fmla="*/ 64 w 138"/>
                  <a:gd name="T45" fmla="*/ 8 h 22"/>
                  <a:gd name="T46" fmla="*/ 64 w 138"/>
                  <a:gd name="T47" fmla="*/ 11 h 22"/>
                  <a:gd name="T48" fmla="*/ 57 w 138"/>
                  <a:gd name="T49" fmla="*/ 7 h 22"/>
                  <a:gd name="T50" fmla="*/ 55 w 138"/>
                  <a:gd name="T51" fmla="*/ 14 h 22"/>
                  <a:gd name="T52" fmla="*/ 42 w 138"/>
                  <a:gd name="T53" fmla="*/ 3 h 22"/>
                  <a:gd name="T54" fmla="*/ 44 w 138"/>
                  <a:gd name="T55" fmla="*/ 7 h 22"/>
                  <a:gd name="T56" fmla="*/ 41 w 138"/>
                  <a:gd name="T57" fmla="*/ 10 h 22"/>
                  <a:gd name="T58" fmla="*/ 38 w 138"/>
                  <a:gd name="T59" fmla="*/ 3 h 22"/>
                  <a:gd name="T60" fmla="*/ 27 w 138"/>
                  <a:gd name="T61" fmla="*/ 8 h 22"/>
                  <a:gd name="T62" fmla="*/ 29 w 138"/>
                  <a:gd name="T63" fmla="*/ 12 h 22"/>
                  <a:gd name="T64" fmla="*/ 14 w 138"/>
                  <a:gd name="T65" fmla="*/ 10 h 22"/>
                  <a:gd name="T66" fmla="*/ 21 w 138"/>
                  <a:gd name="T67" fmla="*/ 3 h 22"/>
                  <a:gd name="T68" fmla="*/ 16 w 138"/>
                  <a:gd name="T69" fmla="*/ 0 h 22"/>
                  <a:gd name="T70" fmla="*/ 7 w 138"/>
                  <a:gd name="T71" fmla="*/ 10 h 22"/>
                  <a:gd name="T72" fmla="*/ 1 w 138"/>
                  <a:gd name="T7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8" h="22">
                    <a:moveTo>
                      <a:pt x="1" y="4"/>
                    </a:moveTo>
                    <a:cubicBezTo>
                      <a:pt x="1" y="7"/>
                      <a:pt x="3" y="8"/>
                      <a:pt x="6" y="7"/>
                    </a:cubicBezTo>
                    <a:cubicBezTo>
                      <a:pt x="5" y="10"/>
                      <a:pt x="2" y="10"/>
                      <a:pt x="0" y="12"/>
                    </a:cubicBezTo>
                    <a:cubicBezTo>
                      <a:pt x="4" y="14"/>
                      <a:pt x="0" y="16"/>
                      <a:pt x="1" y="19"/>
                    </a:cubicBezTo>
                    <a:cubicBezTo>
                      <a:pt x="6" y="19"/>
                      <a:pt x="7" y="14"/>
                      <a:pt x="12" y="15"/>
                    </a:cubicBezTo>
                    <a:cubicBezTo>
                      <a:pt x="12" y="16"/>
                      <a:pt x="12" y="17"/>
                      <a:pt x="13" y="18"/>
                    </a:cubicBezTo>
                    <a:cubicBezTo>
                      <a:pt x="18" y="16"/>
                      <a:pt x="27" y="13"/>
                      <a:pt x="32" y="16"/>
                    </a:cubicBezTo>
                    <a:cubicBezTo>
                      <a:pt x="37" y="17"/>
                      <a:pt x="41" y="15"/>
                      <a:pt x="47" y="14"/>
                    </a:cubicBezTo>
                    <a:cubicBezTo>
                      <a:pt x="65" y="16"/>
                      <a:pt x="85" y="15"/>
                      <a:pt x="104" y="18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5"/>
                      <a:pt x="112" y="12"/>
                      <a:pt x="111" y="16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12" y="22"/>
                      <a:pt x="119" y="16"/>
                      <a:pt x="124" y="18"/>
                    </a:cubicBezTo>
                    <a:cubicBezTo>
                      <a:pt x="124" y="17"/>
                      <a:pt x="123" y="11"/>
                      <a:pt x="124" y="10"/>
                    </a:cubicBezTo>
                    <a:cubicBezTo>
                      <a:pt x="124" y="17"/>
                      <a:pt x="130" y="10"/>
                      <a:pt x="132" y="18"/>
                    </a:cubicBezTo>
                    <a:cubicBezTo>
                      <a:pt x="137" y="20"/>
                      <a:pt x="132" y="12"/>
                      <a:pt x="137" y="13"/>
                    </a:cubicBezTo>
                    <a:cubicBezTo>
                      <a:pt x="138" y="9"/>
                      <a:pt x="132" y="11"/>
                      <a:pt x="131" y="8"/>
                    </a:cubicBezTo>
                    <a:cubicBezTo>
                      <a:pt x="133" y="5"/>
                      <a:pt x="136" y="9"/>
                      <a:pt x="136" y="5"/>
                    </a:cubicBezTo>
                    <a:cubicBezTo>
                      <a:pt x="127" y="3"/>
                      <a:pt x="112" y="12"/>
                      <a:pt x="99" y="1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94" y="12"/>
                      <a:pt x="83" y="12"/>
                      <a:pt x="78" y="5"/>
                    </a:cubicBezTo>
                    <a:cubicBezTo>
                      <a:pt x="79" y="9"/>
                      <a:pt x="68" y="2"/>
                      <a:pt x="69" y="11"/>
                    </a:cubicBezTo>
                    <a:cubicBezTo>
                      <a:pt x="67" y="9"/>
                      <a:pt x="67" y="9"/>
                      <a:pt x="64" y="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0" y="11"/>
                      <a:pt x="61" y="7"/>
                      <a:pt x="57" y="7"/>
                    </a:cubicBezTo>
                    <a:cubicBezTo>
                      <a:pt x="59" y="10"/>
                      <a:pt x="56" y="11"/>
                      <a:pt x="55" y="14"/>
                    </a:cubicBezTo>
                    <a:cubicBezTo>
                      <a:pt x="51" y="10"/>
                      <a:pt x="46" y="6"/>
                      <a:pt x="42" y="3"/>
                    </a:cubicBezTo>
                    <a:cubicBezTo>
                      <a:pt x="42" y="4"/>
                      <a:pt x="42" y="5"/>
                      <a:pt x="44" y="7"/>
                    </a:cubicBezTo>
                    <a:cubicBezTo>
                      <a:pt x="41" y="6"/>
                      <a:pt x="41" y="9"/>
                      <a:pt x="41" y="10"/>
                    </a:cubicBezTo>
                    <a:cubicBezTo>
                      <a:pt x="38" y="10"/>
                      <a:pt x="38" y="6"/>
                      <a:pt x="38" y="3"/>
                    </a:cubicBezTo>
                    <a:cubicBezTo>
                      <a:pt x="33" y="2"/>
                      <a:pt x="31" y="11"/>
                      <a:pt x="27" y="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3"/>
                      <a:pt x="19" y="9"/>
                      <a:pt x="14" y="10"/>
                    </a:cubicBezTo>
                    <a:cubicBezTo>
                      <a:pt x="11" y="5"/>
                      <a:pt x="18" y="6"/>
                      <a:pt x="21" y="3"/>
                    </a:cubicBezTo>
                    <a:cubicBezTo>
                      <a:pt x="19" y="2"/>
                      <a:pt x="17" y="2"/>
                      <a:pt x="16" y="0"/>
                    </a:cubicBezTo>
                    <a:cubicBezTo>
                      <a:pt x="14" y="3"/>
                      <a:pt x="10" y="7"/>
                      <a:pt x="7" y="10"/>
                    </a:cubicBezTo>
                    <a:cubicBezTo>
                      <a:pt x="10" y="3"/>
                      <a:pt x="3" y="4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4" name="Freeform 1683"/>
              <p:cNvSpPr>
                <a:spLocks/>
              </p:cNvSpPr>
              <p:nvPr/>
            </p:nvSpPr>
            <p:spPr bwMode="auto">
              <a:xfrm>
                <a:off x="2913" y="317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5" name="Freeform 1684"/>
              <p:cNvSpPr>
                <a:spLocks/>
              </p:cNvSpPr>
              <p:nvPr/>
            </p:nvSpPr>
            <p:spPr bwMode="auto">
              <a:xfrm>
                <a:off x="2899" y="317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6" name="Freeform 1685"/>
              <p:cNvSpPr>
                <a:spLocks/>
              </p:cNvSpPr>
              <p:nvPr/>
            </p:nvSpPr>
            <p:spPr bwMode="auto">
              <a:xfrm>
                <a:off x="2927" y="318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7" name="Freeform 1686"/>
              <p:cNvSpPr>
                <a:spLocks/>
              </p:cNvSpPr>
              <p:nvPr/>
            </p:nvSpPr>
            <p:spPr bwMode="auto">
              <a:xfrm>
                <a:off x="2932" y="3174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8" name="Freeform 1687"/>
              <p:cNvSpPr>
                <a:spLocks/>
              </p:cNvSpPr>
              <p:nvPr/>
            </p:nvSpPr>
            <p:spPr bwMode="auto">
              <a:xfrm>
                <a:off x="2962" y="3176"/>
                <a:ext cx="3" cy="2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0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2" y="2"/>
                      <a:pt x="3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9" name="Freeform 1688"/>
              <p:cNvSpPr>
                <a:spLocks/>
              </p:cNvSpPr>
              <p:nvPr/>
            </p:nvSpPr>
            <p:spPr bwMode="auto">
              <a:xfrm>
                <a:off x="2903" y="317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1 w 5"/>
                  <a:gd name="T3" fmla="*/ 1 h 2"/>
                  <a:gd name="T4" fmla="*/ 0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0" name="Freeform 1689"/>
              <p:cNvSpPr>
                <a:spLocks/>
              </p:cNvSpPr>
              <p:nvPr/>
            </p:nvSpPr>
            <p:spPr bwMode="auto">
              <a:xfrm>
                <a:off x="2829" y="3178"/>
                <a:ext cx="67" cy="24"/>
              </a:xfrm>
              <a:custGeom>
                <a:avLst/>
                <a:gdLst>
                  <a:gd name="T0" fmla="*/ 5 w 75"/>
                  <a:gd name="T1" fmla="*/ 22 h 26"/>
                  <a:gd name="T2" fmla="*/ 19 w 75"/>
                  <a:gd name="T3" fmla="*/ 24 h 26"/>
                  <a:gd name="T4" fmla="*/ 27 w 75"/>
                  <a:gd name="T5" fmla="*/ 13 h 26"/>
                  <a:gd name="T6" fmla="*/ 27 w 75"/>
                  <a:gd name="T7" fmla="*/ 22 h 26"/>
                  <a:gd name="T8" fmla="*/ 51 w 75"/>
                  <a:gd name="T9" fmla="*/ 13 h 26"/>
                  <a:gd name="T10" fmla="*/ 52 w 75"/>
                  <a:gd name="T11" fmla="*/ 17 h 26"/>
                  <a:gd name="T12" fmla="*/ 60 w 75"/>
                  <a:gd name="T13" fmla="*/ 6 h 26"/>
                  <a:gd name="T14" fmla="*/ 62 w 75"/>
                  <a:gd name="T15" fmla="*/ 17 h 26"/>
                  <a:gd name="T16" fmla="*/ 61 w 75"/>
                  <a:gd name="T17" fmla="*/ 18 h 26"/>
                  <a:gd name="T18" fmla="*/ 74 w 75"/>
                  <a:gd name="T19" fmla="*/ 14 h 26"/>
                  <a:gd name="T20" fmla="*/ 75 w 75"/>
                  <a:gd name="T21" fmla="*/ 7 h 26"/>
                  <a:gd name="T22" fmla="*/ 73 w 75"/>
                  <a:gd name="T23" fmla="*/ 2 h 26"/>
                  <a:gd name="T24" fmla="*/ 65 w 75"/>
                  <a:gd name="T25" fmla="*/ 7 h 26"/>
                  <a:gd name="T26" fmla="*/ 64 w 75"/>
                  <a:gd name="T27" fmla="*/ 3 h 26"/>
                  <a:gd name="T28" fmla="*/ 61 w 75"/>
                  <a:gd name="T29" fmla="*/ 6 h 26"/>
                  <a:gd name="T30" fmla="*/ 59 w 75"/>
                  <a:gd name="T31" fmla="*/ 2 h 26"/>
                  <a:gd name="T32" fmla="*/ 53 w 75"/>
                  <a:gd name="T33" fmla="*/ 6 h 26"/>
                  <a:gd name="T34" fmla="*/ 54 w 75"/>
                  <a:gd name="T35" fmla="*/ 5 h 26"/>
                  <a:gd name="T36" fmla="*/ 50 w 75"/>
                  <a:gd name="T37" fmla="*/ 10 h 26"/>
                  <a:gd name="T38" fmla="*/ 47 w 75"/>
                  <a:gd name="T39" fmla="*/ 5 h 26"/>
                  <a:gd name="T40" fmla="*/ 48 w 75"/>
                  <a:gd name="T41" fmla="*/ 9 h 26"/>
                  <a:gd name="T42" fmla="*/ 31 w 75"/>
                  <a:gd name="T43" fmla="*/ 5 h 26"/>
                  <a:gd name="T44" fmla="*/ 31 w 75"/>
                  <a:gd name="T45" fmla="*/ 9 h 26"/>
                  <a:gd name="T46" fmla="*/ 38 w 75"/>
                  <a:gd name="T47" fmla="*/ 5 h 26"/>
                  <a:gd name="T48" fmla="*/ 37 w 75"/>
                  <a:gd name="T49" fmla="*/ 15 h 26"/>
                  <a:gd name="T50" fmla="*/ 27 w 75"/>
                  <a:gd name="T51" fmla="*/ 8 h 26"/>
                  <a:gd name="T52" fmla="*/ 15 w 75"/>
                  <a:gd name="T53" fmla="*/ 10 h 26"/>
                  <a:gd name="T54" fmla="*/ 15 w 75"/>
                  <a:gd name="T55" fmla="*/ 9 h 26"/>
                  <a:gd name="T56" fmla="*/ 8 w 75"/>
                  <a:gd name="T57" fmla="*/ 12 h 26"/>
                  <a:gd name="T58" fmla="*/ 11 w 75"/>
                  <a:gd name="T59" fmla="*/ 14 h 26"/>
                  <a:gd name="T60" fmla="*/ 8 w 75"/>
                  <a:gd name="T61" fmla="*/ 17 h 26"/>
                  <a:gd name="T62" fmla="*/ 7 w 75"/>
                  <a:gd name="T63" fmla="*/ 15 h 26"/>
                  <a:gd name="T64" fmla="*/ 0 w 75"/>
                  <a:gd name="T65" fmla="*/ 21 h 26"/>
                  <a:gd name="T66" fmla="*/ 8 w 75"/>
                  <a:gd name="T67" fmla="*/ 17 h 26"/>
                  <a:gd name="T68" fmla="*/ 5 w 75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" h="26">
                    <a:moveTo>
                      <a:pt x="5" y="22"/>
                    </a:moveTo>
                    <a:cubicBezTo>
                      <a:pt x="9" y="26"/>
                      <a:pt x="14" y="24"/>
                      <a:pt x="19" y="24"/>
                    </a:cubicBezTo>
                    <a:cubicBezTo>
                      <a:pt x="27" y="21"/>
                      <a:pt x="19" y="14"/>
                      <a:pt x="27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34" y="21"/>
                      <a:pt x="46" y="22"/>
                      <a:pt x="51" y="13"/>
                    </a:cubicBezTo>
                    <a:cubicBezTo>
                      <a:pt x="52" y="14"/>
                      <a:pt x="54" y="16"/>
                      <a:pt x="52" y="17"/>
                    </a:cubicBezTo>
                    <a:cubicBezTo>
                      <a:pt x="57" y="16"/>
                      <a:pt x="53" y="4"/>
                      <a:pt x="60" y="6"/>
                    </a:cubicBezTo>
                    <a:cubicBezTo>
                      <a:pt x="54" y="13"/>
                      <a:pt x="63" y="11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5" y="17"/>
                      <a:pt x="71" y="14"/>
                      <a:pt x="74" y="14"/>
                    </a:cubicBezTo>
                    <a:cubicBezTo>
                      <a:pt x="74" y="11"/>
                      <a:pt x="71" y="8"/>
                      <a:pt x="75" y="7"/>
                    </a:cubicBezTo>
                    <a:cubicBezTo>
                      <a:pt x="73" y="7"/>
                      <a:pt x="74" y="4"/>
                      <a:pt x="73" y="2"/>
                    </a:cubicBezTo>
                    <a:cubicBezTo>
                      <a:pt x="70" y="5"/>
                      <a:pt x="67" y="3"/>
                      <a:pt x="65" y="7"/>
                    </a:cubicBezTo>
                    <a:cubicBezTo>
                      <a:pt x="62" y="4"/>
                      <a:pt x="66" y="6"/>
                      <a:pt x="64" y="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5"/>
                      <a:pt x="63" y="3"/>
                      <a:pt x="59" y="2"/>
                    </a:cubicBezTo>
                    <a:cubicBezTo>
                      <a:pt x="59" y="4"/>
                      <a:pt x="56" y="6"/>
                      <a:pt x="53" y="6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7"/>
                      <a:pt x="49" y="5"/>
                      <a:pt x="50" y="10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2" y="8"/>
                      <a:pt x="39" y="0"/>
                      <a:pt x="31" y="5"/>
                    </a:cubicBezTo>
                    <a:cubicBezTo>
                      <a:pt x="33" y="6"/>
                      <a:pt x="32" y="8"/>
                      <a:pt x="31" y="9"/>
                    </a:cubicBezTo>
                    <a:cubicBezTo>
                      <a:pt x="34" y="11"/>
                      <a:pt x="34" y="6"/>
                      <a:pt x="38" y="5"/>
                    </a:cubicBezTo>
                    <a:cubicBezTo>
                      <a:pt x="38" y="8"/>
                      <a:pt x="33" y="13"/>
                      <a:pt x="37" y="15"/>
                    </a:cubicBezTo>
                    <a:cubicBezTo>
                      <a:pt x="33" y="11"/>
                      <a:pt x="30" y="16"/>
                      <a:pt x="27" y="8"/>
                    </a:cubicBezTo>
                    <a:cubicBezTo>
                      <a:pt x="22" y="7"/>
                      <a:pt x="21" y="12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5"/>
                      <a:pt x="11" y="6"/>
                      <a:pt x="8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8" y="16"/>
                      <a:pt x="8" y="16"/>
                      <a:pt x="7" y="15"/>
                    </a:cubicBezTo>
                    <a:cubicBezTo>
                      <a:pt x="7" y="19"/>
                      <a:pt x="1" y="20"/>
                      <a:pt x="0" y="21"/>
                    </a:cubicBezTo>
                    <a:cubicBezTo>
                      <a:pt x="3" y="22"/>
                      <a:pt x="6" y="18"/>
                      <a:pt x="8" y="17"/>
                    </a:cubicBezTo>
                    <a:cubicBezTo>
                      <a:pt x="7" y="19"/>
                      <a:pt x="8" y="23"/>
                      <a:pt x="5" y="2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1" name="Freeform 1690"/>
              <p:cNvSpPr>
                <a:spLocks/>
              </p:cNvSpPr>
              <p:nvPr/>
            </p:nvSpPr>
            <p:spPr bwMode="auto">
              <a:xfrm>
                <a:off x="2877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2" name="Freeform 1691"/>
              <p:cNvSpPr>
                <a:spLocks/>
              </p:cNvSpPr>
              <p:nvPr/>
            </p:nvSpPr>
            <p:spPr bwMode="auto">
              <a:xfrm>
                <a:off x="2774" y="3179"/>
                <a:ext cx="53" cy="25"/>
              </a:xfrm>
              <a:custGeom>
                <a:avLst/>
                <a:gdLst>
                  <a:gd name="T0" fmla="*/ 43 w 58"/>
                  <a:gd name="T1" fmla="*/ 15 h 27"/>
                  <a:gd name="T2" fmla="*/ 41 w 58"/>
                  <a:gd name="T3" fmla="*/ 9 h 27"/>
                  <a:gd name="T4" fmla="*/ 41 w 58"/>
                  <a:gd name="T5" fmla="*/ 19 h 27"/>
                  <a:gd name="T6" fmla="*/ 34 w 58"/>
                  <a:gd name="T7" fmla="*/ 21 h 27"/>
                  <a:gd name="T8" fmla="*/ 35 w 58"/>
                  <a:gd name="T9" fmla="*/ 12 h 27"/>
                  <a:gd name="T10" fmla="*/ 29 w 58"/>
                  <a:gd name="T11" fmla="*/ 10 h 27"/>
                  <a:gd name="T12" fmla="*/ 29 w 58"/>
                  <a:gd name="T13" fmla="*/ 16 h 27"/>
                  <a:gd name="T14" fmla="*/ 22 w 58"/>
                  <a:gd name="T15" fmla="*/ 19 h 27"/>
                  <a:gd name="T16" fmla="*/ 25 w 58"/>
                  <a:gd name="T17" fmla="*/ 17 h 27"/>
                  <a:gd name="T18" fmla="*/ 21 w 58"/>
                  <a:gd name="T19" fmla="*/ 10 h 27"/>
                  <a:gd name="T20" fmla="*/ 4 w 58"/>
                  <a:gd name="T21" fmla="*/ 25 h 27"/>
                  <a:gd name="T22" fmla="*/ 9 w 58"/>
                  <a:gd name="T23" fmla="*/ 24 h 27"/>
                  <a:gd name="T24" fmla="*/ 10 w 58"/>
                  <a:gd name="T25" fmla="*/ 17 h 27"/>
                  <a:gd name="T26" fmla="*/ 15 w 58"/>
                  <a:gd name="T27" fmla="*/ 20 h 27"/>
                  <a:gd name="T28" fmla="*/ 11 w 58"/>
                  <a:gd name="T29" fmla="*/ 23 h 27"/>
                  <a:gd name="T30" fmla="*/ 50 w 58"/>
                  <a:gd name="T31" fmla="*/ 25 h 27"/>
                  <a:gd name="T32" fmla="*/ 45 w 58"/>
                  <a:gd name="T33" fmla="*/ 25 h 27"/>
                  <a:gd name="T34" fmla="*/ 50 w 58"/>
                  <a:gd name="T35" fmla="*/ 20 h 27"/>
                  <a:gd name="T36" fmla="*/ 47 w 58"/>
                  <a:gd name="T37" fmla="*/ 14 h 27"/>
                  <a:gd name="T38" fmla="*/ 50 w 58"/>
                  <a:gd name="T39" fmla="*/ 16 h 27"/>
                  <a:gd name="T40" fmla="*/ 50 w 58"/>
                  <a:gd name="T41" fmla="*/ 9 h 27"/>
                  <a:gd name="T42" fmla="*/ 58 w 58"/>
                  <a:gd name="T43" fmla="*/ 6 h 27"/>
                  <a:gd name="T44" fmla="*/ 45 w 58"/>
                  <a:gd name="T45" fmla="*/ 6 h 27"/>
                  <a:gd name="T46" fmla="*/ 43 w 58"/>
                  <a:gd name="T4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7">
                    <a:moveTo>
                      <a:pt x="43" y="15"/>
                    </a:moveTo>
                    <a:cubicBezTo>
                      <a:pt x="39" y="14"/>
                      <a:pt x="43" y="11"/>
                      <a:pt x="41" y="9"/>
                    </a:cubicBezTo>
                    <a:cubicBezTo>
                      <a:pt x="37" y="12"/>
                      <a:pt x="44" y="15"/>
                      <a:pt x="41" y="19"/>
                    </a:cubicBezTo>
                    <a:cubicBezTo>
                      <a:pt x="39" y="17"/>
                      <a:pt x="36" y="21"/>
                      <a:pt x="34" y="21"/>
                    </a:cubicBezTo>
                    <a:cubicBezTo>
                      <a:pt x="36" y="19"/>
                      <a:pt x="35" y="13"/>
                      <a:pt x="35" y="12"/>
                    </a:cubicBezTo>
                    <a:cubicBezTo>
                      <a:pt x="34" y="13"/>
                      <a:pt x="31" y="10"/>
                      <a:pt x="29" y="10"/>
                    </a:cubicBezTo>
                    <a:cubicBezTo>
                      <a:pt x="34" y="14"/>
                      <a:pt x="25" y="12"/>
                      <a:pt x="29" y="16"/>
                    </a:cubicBezTo>
                    <a:cubicBezTo>
                      <a:pt x="28" y="19"/>
                      <a:pt x="23" y="21"/>
                      <a:pt x="22" y="19"/>
                    </a:cubicBezTo>
                    <a:cubicBezTo>
                      <a:pt x="22" y="16"/>
                      <a:pt x="23" y="17"/>
                      <a:pt x="25" y="17"/>
                    </a:cubicBezTo>
                    <a:cubicBezTo>
                      <a:pt x="26" y="12"/>
                      <a:pt x="22" y="14"/>
                      <a:pt x="21" y="10"/>
                    </a:cubicBezTo>
                    <a:cubicBezTo>
                      <a:pt x="16" y="16"/>
                      <a:pt x="0" y="14"/>
                      <a:pt x="4" y="25"/>
                    </a:cubicBezTo>
                    <a:cubicBezTo>
                      <a:pt x="5" y="27"/>
                      <a:pt x="7" y="24"/>
                      <a:pt x="9" y="24"/>
                    </a:cubicBezTo>
                    <a:cubicBezTo>
                      <a:pt x="4" y="22"/>
                      <a:pt x="9" y="19"/>
                      <a:pt x="10" y="17"/>
                    </a:cubicBezTo>
                    <a:cubicBezTo>
                      <a:pt x="12" y="19"/>
                      <a:pt x="16" y="16"/>
                      <a:pt x="15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25"/>
                      <a:pt x="38" y="26"/>
                      <a:pt x="50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2"/>
                      <a:pt x="48" y="22"/>
                      <a:pt x="50" y="20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9" y="14"/>
                      <a:pt x="50" y="13"/>
                      <a:pt x="50" y="16"/>
                    </a:cubicBezTo>
                    <a:cubicBezTo>
                      <a:pt x="52" y="13"/>
                      <a:pt x="51" y="11"/>
                      <a:pt x="50" y="9"/>
                    </a:cubicBezTo>
                    <a:cubicBezTo>
                      <a:pt x="54" y="7"/>
                      <a:pt x="55" y="10"/>
                      <a:pt x="58" y="6"/>
                    </a:cubicBezTo>
                    <a:cubicBezTo>
                      <a:pt x="51" y="0"/>
                      <a:pt x="52" y="10"/>
                      <a:pt x="45" y="6"/>
                    </a:cubicBez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3" name="Freeform 1692"/>
              <p:cNvSpPr>
                <a:spLocks/>
              </p:cNvSpPr>
              <p:nvPr/>
            </p:nvSpPr>
            <p:spPr bwMode="auto">
              <a:xfrm>
                <a:off x="2825" y="3189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4" name="Freeform 1693"/>
              <p:cNvSpPr>
                <a:spLocks/>
              </p:cNvSpPr>
              <p:nvPr/>
            </p:nvSpPr>
            <p:spPr bwMode="auto">
              <a:xfrm>
                <a:off x="2822" y="3198"/>
                <a:ext cx="3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1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5" name="Freeform 1694"/>
              <p:cNvSpPr>
                <a:spLocks/>
              </p:cNvSpPr>
              <p:nvPr/>
            </p:nvSpPr>
            <p:spPr bwMode="auto">
              <a:xfrm>
                <a:off x="2786" y="3188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3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6" name="Freeform 1695"/>
              <p:cNvSpPr>
                <a:spLocks/>
              </p:cNvSpPr>
              <p:nvPr/>
            </p:nvSpPr>
            <p:spPr bwMode="auto">
              <a:xfrm>
                <a:off x="2763" y="3190"/>
                <a:ext cx="16" cy="12"/>
              </a:xfrm>
              <a:custGeom>
                <a:avLst/>
                <a:gdLst>
                  <a:gd name="T0" fmla="*/ 0 w 18"/>
                  <a:gd name="T1" fmla="*/ 12 h 13"/>
                  <a:gd name="T2" fmla="*/ 14 w 18"/>
                  <a:gd name="T3" fmla="*/ 13 h 13"/>
                  <a:gd name="T4" fmla="*/ 16 w 18"/>
                  <a:gd name="T5" fmla="*/ 1 h 13"/>
                  <a:gd name="T6" fmla="*/ 8 w 18"/>
                  <a:gd name="T7" fmla="*/ 8 h 13"/>
                  <a:gd name="T8" fmla="*/ 0 w 18"/>
                  <a:gd name="T9" fmla="*/ 8 h 13"/>
                  <a:gd name="T10" fmla="*/ 0 w 18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3">
                    <a:moveTo>
                      <a:pt x="0" y="12"/>
                    </a:moveTo>
                    <a:cubicBezTo>
                      <a:pt x="5" y="12"/>
                      <a:pt x="8" y="9"/>
                      <a:pt x="14" y="13"/>
                    </a:cubicBezTo>
                    <a:cubicBezTo>
                      <a:pt x="18" y="9"/>
                      <a:pt x="14" y="5"/>
                      <a:pt x="16" y="1"/>
                    </a:cubicBezTo>
                    <a:cubicBezTo>
                      <a:pt x="12" y="0"/>
                      <a:pt x="12" y="7"/>
                      <a:pt x="8" y="8"/>
                    </a:cubicBezTo>
                    <a:cubicBezTo>
                      <a:pt x="8" y="5"/>
                      <a:pt x="4" y="9"/>
                      <a:pt x="0" y="8"/>
                    </a:cubicBezTo>
                    <a:cubicBezTo>
                      <a:pt x="1" y="9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7" name="Freeform 1696"/>
              <p:cNvSpPr>
                <a:spLocks/>
              </p:cNvSpPr>
              <p:nvPr/>
            </p:nvSpPr>
            <p:spPr bwMode="auto">
              <a:xfrm>
                <a:off x="2639" y="3178"/>
                <a:ext cx="130" cy="20"/>
              </a:xfrm>
              <a:custGeom>
                <a:avLst/>
                <a:gdLst>
                  <a:gd name="T0" fmla="*/ 118 w 144"/>
                  <a:gd name="T1" fmla="*/ 10 h 22"/>
                  <a:gd name="T2" fmla="*/ 111 w 144"/>
                  <a:gd name="T3" fmla="*/ 10 h 22"/>
                  <a:gd name="T4" fmla="*/ 114 w 144"/>
                  <a:gd name="T5" fmla="*/ 8 h 22"/>
                  <a:gd name="T6" fmla="*/ 109 w 144"/>
                  <a:gd name="T7" fmla="*/ 5 h 22"/>
                  <a:gd name="T8" fmla="*/ 109 w 144"/>
                  <a:gd name="T9" fmla="*/ 7 h 22"/>
                  <a:gd name="T10" fmla="*/ 96 w 144"/>
                  <a:gd name="T11" fmla="*/ 7 h 22"/>
                  <a:gd name="T12" fmla="*/ 93 w 144"/>
                  <a:gd name="T13" fmla="*/ 12 h 22"/>
                  <a:gd name="T14" fmla="*/ 85 w 144"/>
                  <a:gd name="T15" fmla="*/ 4 h 22"/>
                  <a:gd name="T16" fmla="*/ 87 w 144"/>
                  <a:gd name="T17" fmla="*/ 15 h 22"/>
                  <a:gd name="T18" fmla="*/ 72 w 144"/>
                  <a:gd name="T19" fmla="*/ 11 h 22"/>
                  <a:gd name="T20" fmla="*/ 75 w 144"/>
                  <a:gd name="T21" fmla="*/ 10 h 22"/>
                  <a:gd name="T22" fmla="*/ 67 w 144"/>
                  <a:gd name="T23" fmla="*/ 10 h 22"/>
                  <a:gd name="T24" fmla="*/ 67 w 144"/>
                  <a:gd name="T25" fmla="*/ 5 h 22"/>
                  <a:gd name="T26" fmla="*/ 56 w 144"/>
                  <a:gd name="T27" fmla="*/ 5 h 22"/>
                  <a:gd name="T28" fmla="*/ 57 w 144"/>
                  <a:gd name="T29" fmla="*/ 2 h 22"/>
                  <a:gd name="T30" fmla="*/ 34 w 144"/>
                  <a:gd name="T31" fmla="*/ 6 h 22"/>
                  <a:gd name="T32" fmla="*/ 31 w 144"/>
                  <a:gd name="T33" fmla="*/ 3 h 22"/>
                  <a:gd name="T34" fmla="*/ 33 w 144"/>
                  <a:gd name="T35" fmla="*/ 13 h 22"/>
                  <a:gd name="T36" fmla="*/ 24 w 144"/>
                  <a:gd name="T37" fmla="*/ 12 h 22"/>
                  <a:gd name="T38" fmla="*/ 26 w 144"/>
                  <a:gd name="T39" fmla="*/ 5 h 22"/>
                  <a:gd name="T40" fmla="*/ 21 w 144"/>
                  <a:gd name="T41" fmla="*/ 8 h 22"/>
                  <a:gd name="T42" fmla="*/ 17 w 144"/>
                  <a:gd name="T43" fmla="*/ 2 h 22"/>
                  <a:gd name="T44" fmla="*/ 8 w 144"/>
                  <a:gd name="T45" fmla="*/ 11 h 22"/>
                  <a:gd name="T46" fmla="*/ 2 w 144"/>
                  <a:gd name="T47" fmla="*/ 10 h 22"/>
                  <a:gd name="T48" fmla="*/ 6 w 144"/>
                  <a:gd name="T49" fmla="*/ 19 h 22"/>
                  <a:gd name="T50" fmla="*/ 38 w 144"/>
                  <a:gd name="T51" fmla="*/ 17 h 22"/>
                  <a:gd name="T52" fmla="*/ 46 w 144"/>
                  <a:gd name="T53" fmla="*/ 12 h 22"/>
                  <a:gd name="T54" fmla="*/ 47 w 144"/>
                  <a:gd name="T55" fmla="*/ 18 h 22"/>
                  <a:gd name="T56" fmla="*/ 47 w 144"/>
                  <a:gd name="T57" fmla="*/ 12 h 22"/>
                  <a:gd name="T58" fmla="*/ 52 w 144"/>
                  <a:gd name="T59" fmla="*/ 18 h 22"/>
                  <a:gd name="T60" fmla="*/ 55 w 144"/>
                  <a:gd name="T61" fmla="*/ 13 h 22"/>
                  <a:gd name="T62" fmla="*/ 58 w 144"/>
                  <a:gd name="T63" fmla="*/ 20 h 22"/>
                  <a:gd name="T64" fmla="*/ 109 w 144"/>
                  <a:gd name="T65" fmla="*/ 19 h 22"/>
                  <a:gd name="T66" fmla="*/ 108 w 144"/>
                  <a:gd name="T67" fmla="*/ 14 h 22"/>
                  <a:gd name="T68" fmla="*/ 127 w 144"/>
                  <a:gd name="T69" fmla="*/ 15 h 22"/>
                  <a:gd name="T70" fmla="*/ 130 w 144"/>
                  <a:gd name="T71" fmla="*/ 12 h 22"/>
                  <a:gd name="T72" fmla="*/ 128 w 144"/>
                  <a:gd name="T73" fmla="*/ 21 h 22"/>
                  <a:gd name="T74" fmla="*/ 135 w 144"/>
                  <a:gd name="T75" fmla="*/ 21 h 22"/>
                  <a:gd name="T76" fmla="*/ 131 w 144"/>
                  <a:gd name="T77" fmla="*/ 18 h 22"/>
                  <a:gd name="T78" fmla="*/ 137 w 144"/>
                  <a:gd name="T79" fmla="*/ 21 h 22"/>
                  <a:gd name="T80" fmla="*/ 134 w 144"/>
                  <a:gd name="T81" fmla="*/ 9 h 22"/>
                  <a:gd name="T82" fmla="*/ 119 w 144"/>
                  <a:gd name="T83" fmla="*/ 3 h 22"/>
                  <a:gd name="T84" fmla="*/ 118 w 144"/>
                  <a:gd name="T85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2">
                    <a:moveTo>
                      <a:pt x="118" y="10"/>
                    </a:moveTo>
                    <a:cubicBezTo>
                      <a:pt x="116" y="9"/>
                      <a:pt x="113" y="12"/>
                      <a:pt x="111" y="10"/>
                    </a:cubicBezTo>
                    <a:cubicBezTo>
                      <a:pt x="111" y="8"/>
                      <a:pt x="113" y="7"/>
                      <a:pt x="114" y="8"/>
                    </a:cubicBezTo>
                    <a:cubicBezTo>
                      <a:pt x="114" y="2"/>
                      <a:pt x="111" y="8"/>
                      <a:pt x="109" y="5"/>
                    </a:cubicBezTo>
                    <a:cubicBezTo>
                      <a:pt x="109" y="5"/>
                      <a:pt x="110" y="6"/>
                      <a:pt x="109" y="7"/>
                    </a:cubicBezTo>
                    <a:cubicBezTo>
                      <a:pt x="102" y="5"/>
                      <a:pt x="105" y="11"/>
                      <a:pt x="96" y="7"/>
                    </a:cubicBezTo>
                    <a:cubicBezTo>
                      <a:pt x="94" y="9"/>
                      <a:pt x="93" y="9"/>
                      <a:pt x="93" y="12"/>
                    </a:cubicBezTo>
                    <a:cubicBezTo>
                      <a:pt x="88" y="7"/>
                      <a:pt x="91" y="8"/>
                      <a:pt x="85" y="4"/>
                    </a:cubicBezTo>
                    <a:cubicBezTo>
                      <a:pt x="85" y="6"/>
                      <a:pt x="87" y="10"/>
                      <a:pt x="87" y="15"/>
                    </a:cubicBezTo>
                    <a:cubicBezTo>
                      <a:pt x="78" y="8"/>
                      <a:pt x="78" y="16"/>
                      <a:pt x="72" y="11"/>
                    </a:cubicBezTo>
                    <a:cubicBezTo>
                      <a:pt x="73" y="11"/>
                      <a:pt x="73" y="9"/>
                      <a:pt x="75" y="10"/>
                    </a:cubicBezTo>
                    <a:cubicBezTo>
                      <a:pt x="74" y="4"/>
                      <a:pt x="70" y="11"/>
                      <a:pt x="67" y="1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5"/>
                      <a:pt x="59" y="9"/>
                      <a:pt x="56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49" y="6"/>
                      <a:pt x="41" y="4"/>
                      <a:pt x="34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2" y="7"/>
                      <a:pt x="40" y="5"/>
                      <a:pt x="33" y="13"/>
                    </a:cubicBezTo>
                    <a:cubicBezTo>
                      <a:pt x="32" y="3"/>
                      <a:pt x="29" y="16"/>
                      <a:pt x="24" y="12"/>
                    </a:cubicBezTo>
                    <a:cubicBezTo>
                      <a:pt x="21" y="8"/>
                      <a:pt x="29" y="10"/>
                      <a:pt x="26" y="5"/>
                    </a:cubicBezTo>
                    <a:cubicBezTo>
                      <a:pt x="25" y="10"/>
                      <a:pt x="23" y="7"/>
                      <a:pt x="21" y="8"/>
                    </a:cubicBezTo>
                    <a:cubicBezTo>
                      <a:pt x="21" y="4"/>
                      <a:pt x="15" y="8"/>
                      <a:pt x="17" y="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9"/>
                      <a:pt x="4" y="9"/>
                      <a:pt x="2" y="10"/>
                    </a:cubicBezTo>
                    <a:cubicBezTo>
                      <a:pt x="7" y="10"/>
                      <a:pt x="0" y="17"/>
                      <a:pt x="6" y="19"/>
                    </a:cubicBezTo>
                    <a:cubicBezTo>
                      <a:pt x="14" y="16"/>
                      <a:pt x="28" y="15"/>
                      <a:pt x="38" y="17"/>
                    </a:cubicBezTo>
                    <a:cubicBezTo>
                      <a:pt x="39" y="11"/>
                      <a:pt x="44" y="18"/>
                      <a:pt x="46" y="12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4" y="17"/>
                      <a:pt x="46" y="15"/>
                      <a:pt x="47" y="12"/>
                    </a:cubicBezTo>
                    <a:cubicBezTo>
                      <a:pt x="50" y="12"/>
                      <a:pt x="53" y="15"/>
                      <a:pt x="52" y="18"/>
                    </a:cubicBezTo>
                    <a:cubicBezTo>
                      <a:pt x="57" y="18"/>
                      <a:pt x="53" y="16"/>
                      <a:pt x="55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73" y="18"/>
                      <a:pt x="92" y="13"/>
                      <a:pt x="109" y="19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15" y="17"/>
                      <a:pt x="121" y="5"/>
                      <a:pt x="127" y="15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8" y="14"/>
                      <a:pt x="131" y="19"/>
                      <a:pt x="128" y="21"/>
                    </a:cubicBezTo>
                    <a:cubicBezTo>
                      <a:pt x="131" y="20"/>
                      <a:pt x="133" y="22"/>
                      <a:pt x="135" y="21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4" y="15"/>
                      <a:pt x="137" y="17"/>
                      <a:pt x="137" y="21"/>
                    </a:cubicBezTo>
                    <a:cubicBezTo>
                      <a:pt x="144" y="17"/>
                      <a:pt x="135" y="13"/>
                      <a:pt x="134" y="9"/>
                    </a:cubicBezTo>
                    <a:cubicBezTo>
                      <a:pt x="125" y="16"/>
                      <a:pt x="127" y="0"/>
                      <a:pt x="119" y="3"/>
                    </a:cubicBezTo>
                    <a:cubicBezTo>
                      <a:pt x="114" y="5"/>
                      <a:pt x="119" y="7"/>
                      <a:pt x="118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8" name="Freeform 1697"/>
              <p:cNvSpPr>
                <a:spLocks/>
              </p:cNvSpPr>
              <p:nvPr/>
            </p:nvSpPr>
            <p:spPr bwMode="auto">
              <a:xfrm>
                <a:off x="2754" y="319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9" name="Freeform 1698"/>
              <p:cNvSpPr>
                <a:spLocks/>
              </p:cNvSpPr>
              <p:nvPr/>
            </p:nvSpPr>
            <p:spPr bwMode="auto">
              <a:xfrm>
                <a:off x="2638" y="3187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0" name="Rectangle 1699"/>
              <p:cNvSpPr>
                <a:spLocks noChangeArrowheads="1"/>
              </p:cNvSpPr>
              <p:nvPr/>
            </p:nvSpPr>
            <p:spPr bwMode="auto">
              <a:xfrm>
                <a:off x="2763" y="3197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1" name="Freeform 1700"/>
              <p:cNvSpPr>
                <a:spLocks/>
              </p:cNvSpPr>
              <p:nvPr/>
            </p:nvSpPr>
            <p:spPr bwMode="auto">
              <a:xfrm>
                <a:off x="2765" y="318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2" name="Freeform 1701"/>
              <p:cNvSpPr>
                <a:spLocks/>
              </p:cNvSpPr>
              <p:nvPr/>
            </p:nvSpPr>
            <p:spPr bwMode="auto">
              <a:xfrm>
                <a:off x="2620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3" name="Freeform 1702"/>
              <p:cNvSpPr>
                <a:spLocks/>
              </p:cNvSpPr>
              <p:nvPr/>
            </p:nvSpPr>
            <p:spPr bwMode="auto">
              <a:xfrm>
                <a:off x="2566" y="318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4" name="Freeform 1703"/>
              <p:cNvSpPr>
                <a:spLocks/>
              </p:cNvSpPr>
              <p:nvPr/>
            </p:nvSpPr>
            <p:spPr bwMode="auto">
              <a:xfrm>
                <a:off x="2416" y="3176"/>
                <a:ext cx="220" cy="28"/>
              </a:xfrm>
              <a:custGeom>
                <a:avLst/>
                <a:gdLst>
                  <a:gd name="T0" fmla="*/ 8 w 244"/>
                  <a:gd name="T1" fmla="*/ 14 h 31"/>
                  <a:gd name="T2" fmla="*/ 4 w 244"/>
                  <a:gd name="T3" fmla="*/ 21 h 31"/>
                  <a:gd name="T4" fmla="*/ 13 w 244"/>
                  <a:gd name="T5" fmla="*/ 24 h 31"/>
                  <a:gd name="T6" fmla="*/ 25 w 244"/>
                  <a:gd name="T7" fmla="*/ 21 h 31"/>
                  <a:gd name="T8" fmla="*/ 53 w 244"/>
                  <a:gd name="T9" fmla="*/ 20 h 31"/>
                  <a:gd name="T10" fmla="*/ 71 w 244"/>
                  <a:gd name="T11" fmla="*/ 23 h 31"/>
                  <a:gd name="T12" fmla="*/ 94 w 244"/>
                  <a:gd name="T13" fmla="*/ 17 h 31"/>
                  <a:gd name="T14" fmla="*/ 100 w 244"/>
                  <a:gd name="T15" fmla="*/ 20 h 31"/>
                  <a:gd name="T16" fmla="*/ 113 w 244"/>
                  <a:gd name="T17" fmla="*/ 22 h 31"/>
                  <a:gd name="T18" fmla="*/ 118 w 244"/>
                  <a:gd name="T19" fmla="*/ 11 h 31"/>
                  <a:gd name="T20" fmla="*/ 131 w 244"/>
                  <a:gd name="T21" fmla="*/ 12 h 31"/>
                  <a:gd name="T22" fmla="*/ 140 w 244"/>
                  <a:gd name="T23" fmla="*/ 16 h 31"/>
                  <a:gd name="T24" fmla="*/ 156 w 244"/>
                  <a:gd name="T25" fmla="*/ 16 h 31"/>
                  <a:gd name="T26" fmla="*/ 173 w 244"/>
                  <a:gd name="T27" fmla="*/ 18 h 31"/>
                  <a:gd name="T28" fmla="*/ 187 w 244"/>
                  <a:gd name="T29" fmla="*/ 16 h 31"/>
                  <a:gd name="T30" fmla="*/ 197 w 244"/>
                  <a:gd name="T31" fmla="*/ 12 h 31"/>
                  <a:gd name="T32" fmla="*/ 200 w 244"/>
                  <a:gd name="T33" fmla="*/ 17 h 31"/>
                  <a:gd name="T34" fmla="*/ 209 w 244"/>
                  <a:gd name="T35" fmla="*/ 15 h 31"/>
                  <a:gd name="T36" fmla="*/ 243 w 244"/>
                  <a:gd name="T37" fmla="*/ 16 h 31"/>
                  <a:gd name="T38" fmla="*/ 226 w 244"/>
                  <a:gd name="T39" fmla="*/ 15 h 31"/>
                  <a:gd name="T40" fmla="*/ 223 w 244"/>
                  <a:gd name="T41" fmla="*/ 18 h 31"/>
                  <a:gd name="T42" fmla="*/ 219 w 244"/>
                  <a:gd name="T43" fmla="*/ 6 h 31"/>
                  <a:gd name="T44" fmla="*/ 215 w 244"/>
                  <a:gd name="T45" fmla="*/ 5 h 31"/>
                  <a:gd name="T46" fmla="*/ 203 w 244"/>
                  <a:gd name="T47" fmla="*/ 7 h 31"/>
                  <a:gd name="T48" fmla="*/ 193 w 244"/>
                  <a:gd name="T49" fmla="*/ 5 h 31"/>
                  <a:gd name="T50" fmla="*/ 177 w 244"/>
                  <a:gd name="T51" fmla="*/ 4 h 31"/>
                  <a:gd name="T52" fmla="*/ 164 w 244"/>
                  <a:gd name="T53" fmla="*/ 7 h 31"/>
                  <a:gd name="T54" fmla="*/ 164 w 244"/>
                  <a:gd name="T55" fmla="*/ 6 h 31"/>
                  <a:gd name="T56" fmla="*/ 160 w 244"/>
                  <a:gd name="T57" fmla="*/ 6 h 31"/>
                  <a:gd name="T58" fmla="*/ 149 w 244"/>
                  <a:gd name="T59" fmla="*/ 7 h 31"/>
                  <a:gd name="T60" fmla="*/ 139 w 244"/>
                  <a:gd name="T61" fmla="*/ 10 h 31"/>
                  <a:gd name="T62" fmla="*/ 135 w 244"/>
                  <a:gd name="T63" fmla="*/ 4 h 31"/>
                  <a:gd name="T64" fmla="*/ 122 w 244"/>
                  <a:gd name="T65" fmla="*/ 4 h 31"/>
                  <a:gd name="T66" fmla="*/ 116 w 244"/>
                  <a:gd name="T67" fmla="*/ 9 h 31"/>
                  <a:gd name="T68" fmla="*/ 100 w 244"/>
                  <a:gd name="T69" fmla="*/ 11 h 31"/>
                  <a:gd name="T70" fmla="*/ 77 w 244"/>
                  <a:gd name="T71" fmla="*/ 12 h 31"/>
                  <a:gd name="T72" fmla="*/ 71 w 244"/>
                  <a:gd name="T73" fmla="*/ 11 h 31"/>
                  <a:gd name="T74" fmla="*/ 45 w 244"/>
                  <a:gd name="T75" fmla="*/ 12 h 31"/>
                  <a:gd name="T76" fmla="*/ 55 w 244"/>
                  <a:gd name="T77" fmla="*/ 18 h 31"/>
                  <a:gd name="T78" fmla="*/ 44 w 244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4" h="31">
                    <a:moveTo>
                      <a:pt x="21" y="8"/>
                    </a:moveTo>
                    <a:cubicBezTo>
                      <a:pt x="17" y="9"/>
                      <a:pt x="11" y="11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7" y="13"/>
                      <a:pt x="0" y="17"/>
                      <a:pt x="4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16"/>
                      <a:pt x="9" y="23"/>
                      <a:pt x="13" y="24"/>
                    </a:cubicBezTo>
                    <a:cubicBezTo>
                      <a:pt x="17" y="23"/>
                      <a:pt x="20" y="15"/>
                      <a:pt x="24" y="17"/>
                    </a:cubicBezTo>
                    <a:cubicBezTo>
                      <a:pt x="26" y="16"/>
                      <a:pt x="26" y="19"/>
                      <a:pt x="25" y="21"/>
                    </a:cubicBezTo>
                    <a:cubicBezTo>
                      <a:pt x="29" y="21"/>
                      <a:pt x="31" y="15"/>
                      <a:pt x="34" y="14"/>
                    </a:cubicBezTo>
                    <a:cubicBezTo>
                      <a:pt x="35" y="31"/>
                      <a:pt x="47" y="9"/>
                      <a:pt x="53" y="20"/>
                    </a:cubicBezTo>
                    <a:cubicBezTo>
                      <a:pt x="57" y="19"/>
                      <a:pt x="62" y="21"/>
                      <a:pt x="67" y="17"/>
                    </a:cubicBezTo>
                    <a:cubicBezTo>
                      <a:pt x="64" y="22"/>
                      <a:pt x="72" y="18"/>
                      <a:pt x="71" y="23"/>
                    </a:cubicBezTo>
                    <a:cubicBezTo>
                      <a:pt x="72" y="13"/>
                      <a:pt x="85" y="28"/>
                      <a:pt x="86" y="15"/>
                    </a:cubicBezTo>
                    <a:cubicBezTo>
                      <a:pt x="93" y="19"/>
                      <a:pt x="86" y="14"/>
                      <a:pt x="94" y="17"/>
                    </a:cubicBezTo>
                    <a:cubicBezTo>
                      <a:pt x="94" y="19"/>
                      <a:pt x="93" y="19"/>
                      <a:pt x="92" y="19"/>
                    </a:cubicBezTo>
                    <a:cubicBezTo>
                      <a:pt x="95" y="22"/>
                      <a:pt x="97" y="14"/>
                      <a:pt x="100" y="20"/>
                    </a:cubicBezTo>
                    <a:cubicBezTo>
                      <a:pt x="106" y="21"/>
                      <a:pt x="101" y="16"/>
                      <a:pt x="105" y="13"/>
                    </a:cubicBezTo>
                    <a:cubicBezTo>
                      <a:pt x="111" y="14"/>
                      <a:pt x="109" y="16"/>
                      <a:pt x="113" y="22"/>
                    </a:cubicBezTo>
                    <a:cubicBezTo>
                      <a:pt x="113" y="15"/>
                      <a:pt x="117" y="18"/>
                      <a:pt x="121" y="15"/>
                    </a:cubicBezTo>
                    <a:cubicBezTo>
                      <a:pt x="120" y="15"/>
                      <a:pt x="115" y="14"/>
                      <a:pt x="118" y="11"/>
                    </a:cubicBezTo>
                    <a:cubicBezTo>
                      <a:pt x="126" y="13"/>
                      <a:pt x="125" y="8"/>
                      <a:pt x="132" y="6"/>
                    </a:cubicBezTo>
                    <a:cubicBezTo>
                      <a:pt x="135" y="13"/>
                      <a:pt x="125" y="6"/>
                      <a:pt x="131" y="12"/>
                    </a:cubicBezTo>
                    <a:cubicBezTo>
                      <a:pt x="126" y="15"/>
                      <a:pt x="123" y="14"/>
                      <a:pt x="120" y="19"/>
                    </a:cubicBezTo>
                    <a:cubicBezTo>
                      <a:pt x="126" y="20"/>
                      <a:pt x="133" y="19"/>
                      <a:pt x="140" y="16"/>
                    </a:cubicBezTo>
                    <a:cubicBezTo>
                      <a:pt x="144" y="17"/>
                      <a:pt x="138" y="19"/>
                      <a:pt x="141" y="20"/>
                    </a:cubicBezTo>
                    <a:cubicBezTo>
                      <a:pt x="148" y="23"/>
                      <a:pt x="151" y="13"/>
                      <a:pt x="156" y="16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9" y="15"/>
                      <a:pt x="167" y="21"/>
                      <a:pt x="173" y="18"/>
                    </a:cubicBezTo>
                    <a:cubicBezTo>
                      <a:pt x="172" y="17"/>
                      <a:pt x="172" y="15"/>
                      <a:pt x="172" y="14"/>
                    </a:cubicBezTo>
                    <a:cubicBezTo>
                      <a:pt x="172" y="23"/>
                      <a:pt x="181" y="10"/>
                      <a:pt x="187" y="16"/>
                    </a:cubicBezTo>
                    <a:cubicBezTo>
                      <a:pt x="186" y="10"/>
                      <a:pt x="192" y="7"/>
                      <a:pt x="196" y="7"/>
                    </a:cubicBezTo>
                    <a:cubicBezTo>
                      <a:pt x="197" y="8"/>
                      <a:pt x="197" y="11"/>
                      <a:pt x="197" y="12"/>
                    </a:cubicBezTo>
                    <a:cubicBezTo>
                      <a:pt x="191" y="9"/>
                      <a:pt x="191" y="18"/>
                      <a:pt x="186" y="21"/>
                    </a:cubicBezTo>
                    <a:cubicBezTo>
                      <a:pt x="190" y="18"/>
                      <a:pt x="197" y="21"/>
                      <a:pt x="200" y="17"/>
                    </a:cubicBezTo>
                    <a:cubicBezTo>
                      <a:pt x="199" y="21"/>
                      <a:pt x="199" y="21"/>
                      <a:pt x="199" y="21"/>
                    </a:cubicBezTo>
                    <a:cubicBezTo>
                      <a:pt x="204" y="22"/>
                      <a:pt x="204" y="11"/>
                      <a:pt x="209" y="15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20" y="18"/>
                      <a:pt x="234" y="24"/>
                      <a:pt x="243" y="16"/>
                    </a:cubicBezTo>
                    <a:cubicBezTo>
                      <a:pt x="244" y="14"/>
                      <a:pt x="239" y="8"/>
                      <a:pt x="239" y="5"/>
                    </a:cubicBezTo>
                    <a:cubicBezTo>
                      <a:pt x="234" y="8"/>
                      <a:pt x="230" y="13"/>
                      <a:pt x="226" y="15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5" y="13"/>
                      <a:pt x="220" y="15"/>
                      <a:pt x="223" y="18"/>
                    </a:cubicBezTo>
                    <a:cubicBezTo>
                      <a:pt x="220" y="21"/>
                      <a:pt x="220" y="14"/>
                      <a:pt x="216" y="17"/>
                    </a:cubicBezTo>
                    <a:cubicBezTo>
                      <a:pt x="217" y="11"/>
                      <a:pt x="219" y="11"/>
                      <a:pt x="219" y="6"/>
                    </a:cubicBezTo>
                    <a:cubicBezTo>
                      <a:pt x="216" y="9"/>
                      <a:pt x="216" y="9"/>
                      <a:pt x="216" y="9"/>
                    </a:cubicBezTo>
                    <a:cubicBezTo>
                      <a:pt x="217" y="7"/>
                      <a:pt x="214" y="7"/>
                      <a:pt x="215" y="5"/>
                    </a:cubicBezTo>
                    <a:cubicBezTo>
                      <a:pt x="208" y="12"/>
                      <a:pt x="206" y="3"/>
                      <a:pt x="199" y="6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203" y="10"/>
                      <a:pt x="201" y="9"/>
                      <a:pt x="199" y="10"/>
                    </a:cubicBezTo>
                    <a:cubicBezTo>
                      <a:pt x="197" y="6"/>
                      <a:pt x="196" y="7"/>
                      <a:pt x="193" y="5"/>
                    </a:cubicBezTo>
                    <a:cubicBezTo>
                      <a:pt x="190" y="7"/>
                      <a:pt x="188" y="12"/>
                      <a:pt x="185" y="12"/>
                    </a:cubicBezTo>
                    <a:cubicBezTo>
                      <a:pt x="185" y="7"/>
                      <a:pt x="178" y="9"/>
                      <a:pt x="177" y="4"/>
                    </a:cubicBezTo>
                    <a:cubicBezTo>
                      <a:pt x="176" y="10"/>
                      <a:pt x="170" y="6"/>
                      <a:pt x="169" y="9"/>
                    </a:cubicBezTo>
                    <a:cubicBezTo>
                      <a:pt x="167" y="11"/>
                      <a:pt x="164" y="10"/>
                      <a:pt x="164" y="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2" y="4"/>
                      <a:pt x="162" y="8"/>
                      <a:pt x="160" y="6"/>
                    </a:cubicBezTo>
                    <a:cubicBezTo>
                      <a:pt x="160" y="4"/>
                      <a:pt x="161" y="4"/>
                      <a:pt x="162" y="4"/>
                    </a:cubicBezTo>
                    <a:cubicBezTo>
                      <a:pt x="157" y="3"/>
                      <a:pt x="153" y="12"/>
                      <a:pt x="149" y="7"/>
                    </a:cubicBezTo>
                    <a:cubicBezTo>
                      <a:pt x="149" y="9"/>
                      <a:pt x="143" y="10"/>
                      <a:pt x="144" y="16"/>
                    </a:cubicBezTo>
                    <a:cubicBezTo>
                      <a:pt x="142" y="13"/>
                      <a:pt x="143" y="9"/>
                      <a:pt x="139" y="10"/>
                    </a:cubicBezTo>
                    <a:cubicBezTo>
                      <a:pt x="136" y="14"/>
                      <a:pt x="134" y="8"/>
                      <a:pt x="131" y="11"/>
                    </a:cubicBezTo>
                    <a:cubicBezTo>
                      <a:pt x="135" y="6"/>
                      <a:pt x="131" y="9"/>
                      <a:pt x="135" y="4"/>
                    </a:cubicBezTo>
                    <a:cubicBezTo>
                      <a:pt x="132" y="2"/>
                      <a:pt x="128" y="9"/>
                      <a:pt x="123" y="8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0" y="6"/>
                      <a:pt x="118" y="10"/>
                      <a:pt x="116" y="5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3" y="7"/>
                      <a:pt x="108" y="8"/>
                      <a:pt x="104" y="4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5" y="3"/>
                      <a:pt x="87" y="10"/>
                      <a:pt x="82" y="16"/>
                    </a:cubicBezTo>
                    <a:cubicBezTo>
                      <a:pt x="80" y="15"/>
                      <a:pt x="77" y="14"/>
                      <a:pt x="77" y="1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6" y="10"/>
                      <a:pt x="72" y="6"/>
                      <a:pt x="71" y="11"/>
                    </a:cubicBezTo>
                    <a:cubicBezTo>
                      <a:pt x="67" y="13"/>
                      <a:pt x="68" y="7"/>
                      <a:pt x="66" y="6"/>
                    </a:cubicBezTo>
                    <a:cubicBezTo>
                      <a:pt x="59" y="14"/>
                      <a:pt x="47" y="0"/>
                      <a:pt x="45" y="12"/>
                    </a:cubicBezTo>
                    <a:cubicBezTo>
                      <a:pt x="48" y="12"/>
                      <a:pt x="53" y="15"/>
                      <a:pt x="58" y="14"/>
                    </a:cubicBezTo>
                    <a:cubicBezTo>
                      <a:pt x="56" y="16"/>
                      <a:pt x="57" y="18"/>
                      <a:pt x="55" y="18"/>
                    </a:cubicBezTo>
                    <a:cubicBezTo>
                      <a:pt x="50" y="19"/>
                      <a:pt x="48" y="14"/>
                      <a:pt x="43" y="1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"/>
                      <a:pt x="27" y="19"/>
                      <a:pt x="21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5" name="Freeform 1704"/>
              <p:cNvSpPr>
                <a:spLocks/>
              </p:cNvSpPr>
              <p:nvPr/>
            </p:nvSpPr>
            <p:spPr bwMode="auto">
              <a:xfrm>
                <a:off x="2489" y="318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6" name="Freeform 1705"/>
              <p:cNvSpPr>
                <a:spLocks/>
              </p:cNvSpPr>
              <p:nvPr/>
            </p:nvSpPr>
            <p:spPr bwMode="auto">
              <a:xfrm>
                <a:off x="2487" y="3184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7" name="Freeform 1706"/>
              <p:cNvSpPr>
                <a:spLocks/>
              </p:cNvSpPr>
              <p:nvPr/>
            </p:nvSpPr>
            <p:spPr bwMode="auto">
              <a:xfrm>
                <a:off x="2418" y="3183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8" name="Freeform 1707"/>
              <p:cNvSpPr>
                <a:spLocks/>
              </p:cNvSpPr>
              <p:nvPr/>
            </p:nvSpPr>
            <p:spPr bwMode="auto">
              <a:xfrm>
                <a:off x="2418" y="318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9" name="Freeform 1708"/>
              <p:cNvSpPr>
                <a:spLocks/>
              </p:cNvSpPr>
              <p:nvPr/>
            </p:nvSpPr>
            <p:spPr bwMode="auto">
              <a:xfrm>
                <a:off x="2302" y="3181"/>
                <a:ext cx="116" cy="24"/>
              </a:xfrm>
              <a:custGeom>
                <a:avLst/>
                <a:gdLst>
                  <a:gd name="T0" fmla="*/ 22 w 128"/>
                  <a:gd name="T1" fmla="*/ 12 h 26"/>
                  <a:gd name="T2" fmla="*/ 16 w 128"/>
                  <a:gd name="T3" fmla="*/ 17 h 26"/>
                  <a:gd name="T4" fmla="*/ 11 w 128"/>
                  <a:gd name="T5" fmla="*/ 13 h 26"/>
                  <a:gd name="T6" fmla="*/ 2 w 128"/>
                  <a:gd name="T7" fmla="*/ 21 h 26"/>
                  <a:gd name="T8" fmla="*/ 63 w 128"/>
                  <a:gd name="T9" fmla="*/ 16 h 26"/>
                  <a:gd name="T10" fmla="*/ 60 w 128"/>
                  <a:gd name="T11" fmla="*/ 19 h 26"/>
                  <a:gd name="T12" fmla="*/ 82 w 128"/>
                  <a:gd name="T13" fmla="*/ 13 h 26"/>
                  <a:gd name="T14" fmla="*/ 81 w 128"/>
                  <a:gd name="T15" fmla="*/ 20 h 26"/>
                  <a:gd name="T16" fmla="*/ 95 w 128"/>
                  <a:gd name="T17" fmla="*/ 17 h 26"/>
                  <a:gd name="T18" fmla="*/ 94 w 128"/>
                  <a:gd name="T19" fmla="*/ 15 h 26"/>
                  <a:gd name="T20" fmla="*/ 97 w 128"/>
                  <a:gd name="T21" fmla="*/ 16 h 26"/>
                  <a:gd name="T22" fmla="*/ 97 w 128"/>
                  <a:gd name="T23" fmla="*/ 15 h 26"/>
                  <a:gd name="T24" fmla="*/ 106 w 128"/>
                  <a:gd name="T25" fmla="*/ 14 h 26"/>
                  <a:gd name="T26" fmla="*/ 103 w 128"/>
                  <a:gd name="T27" fmla="*/ 16 h 26"/>
                  <a:gd name="T28" fmla="*/ 110 w 128"/>
                  <a:gd name="T29" fmla="*/ 13 h 26"/>
                  <a:gd name="T30" fmla="*/ 110 w 128"/>
                  <a:gd name="T31" fmla="*/ 17 h 26"/>
                  <a:gd name="T32" fmla="*/ 127 w 128"/>
                  <a:gd name="T33" fmla="*/ 12 h 26"/>
                  <a:gd name="T34" fmla="*/ 128 w 128"/>
                  <a:gd name="T35" fmla="*/ 8 h 26"/>
                  <a:gd name="T36" fmla="*/ 113 w 128"/>
                  <a:gd name="T37" fmla="*/ 11 h 26"/>
                  <a:gd name="T38" fmla="*/ 115 w 128"/>
                  <a:gd name="T39" fmla="*/ 11 h 26"/>
                  <a:gd name="T40" fmla="*/ 106 w 128"/>
                  <a:gd name="T41" fmla="*/ 13 h 26"/>
                  <a:gd name="T42" fmla="*/ 111 w 128"/>
                  <a:gd name="T43" fmla="*/ 7 h 26"/>
                  <a:gd name="T44" fmla="*/ 96 w 128"/>
                  <a:gd name="T45" fmla="*/ 3 h 26"/>
                  <a:gd name="T46" fmla="*/ 97 w 128"/>
                  <a:gd name="T47" fmla="*/ 3 h 26"/>
                  <a:gd name="T48" fmla="*/ 92 w 128"/>
                  <a:gd name="T49" fmla="*/ 5 h 26"/>
                  <a:gd name="T50" fmla="*/ 96 w 128"/>
                  <a:gd name="T51" fmla="*/ 7 h 26"/>
                  <a:gd name="T52" fmla="*/ 93 w 128"/>
                  <a:gd name="T53" fmla="*/ 14 h 26"/>
                  <a:gd name="T54" fmla="*/ 87 w 128"/>
                  <a:gd name="T55" fmla="*/ 14 h 26"/>
                  <a:gd name="T56" fmla="*/ 91 w 128"/>
                  <a:gd name="T57" fmla="*/ 8 h 26"/>
                  <a:gd name="T58" fmla="*/ 87 w 128"/>
                  <a:gd name="T59" fmla="*/ 11 h 26"/>
                  <a:gd name="T60" fmla="*/ 83 w 128"/>
                  <a:gd name="T61" fmla="*/ 5 h 26"/>
                  <a:gd name="T62" fmla="*/ 82 w 128"/>
                  <a:gd name="T63" fmla="*/ 11 h 26"/>
                  <a:gd name="T64" fmla="*/ 58 w 128"/>
                  <a:gd name="T65" fmla="*/ 11 h 26"/>
                  <a:gd name="T66" fmla="*/ 61 w 128"/>
                  <a:gd name="T67" fmla="*/ 8 h 26"/>
                  <a:gd name="T68" fmla="*/ 56 w 128"/>
                  <a:gd name="T69" fmla="*/ 12 h 26"/>
                  <a:gd name="T70" fmla="*/ 41 w 128"/>
                  <a:gd name="T71" fmla="*/ 10 h 26"/>
                  <a:gd name="T72" fmla="*/ 43 w 128"/>
                  <a:gd name="T73" fmla="*/ 13 h 26"/>
                  <a:gd name="T74" fmla="*/ 27 w 128"/>
                  <a:gd name="T75" fmla="*/ 12 h 26"/>
                  <a:gd name="T76" fmla="*/ 27 w 128"/>
                  <a:gd name="T77" fmla="*/ 12 h 26"/>
                  <a:gd name="T78" fmla="*/ 19 w 128"/>
                  <a:gd name="T79" fmla="*/ 19 h 26"/>
                  <a:gd name="T80" fmla="*/ 22 w 128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26">
                    <a:moveTo>
                      <a:pt x="22" y="12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4"/>
                      <a:pt x="8" y="17"/>
                      <a:pt x="11" y="13"/>
                    </a:cubicBezTo>
                    <a:cubicBezTo>
                      <a:pt x="7" y="19"/>
                      <a:pt x="0" y="13"/>
                      <a:pt x="2" y="21"/>
                    </a:cubicBezTo>
                    <a:cubicBezTo>
                      <a:pt x="20" y="18"/>
                      <a:pt x="43" y="23"/>
                      <a:pt x="63" y="16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70" y="13"/>
                      <a:pt x="74" y="26"/>
                      <a:pt x="82" y="13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5" y="22"/>
                      <a:pt x="90" y="11"/>
                      <a:pt x="95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5" y="15"/>
                      <a:pt x="96" y="16"/>
                      <a:pt x="97" y="16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0" y="12"/>
                      <a:pt x="102" y="12"/>
                      <a:pt x="106" y="14"/>
                    </a:cubicBezTo>
                    <a:cubicBezTo>
                      <a:pt x="106" y="16"/>
                      <a:pt x="104" y="15"/>
                      <a:pt x="103" y="16"/>
                    </a:cubicBezTo>
                    <a:cubicBezTo>
                      <a:pt x="105" y="18"/>
                      <a:pt x="107" y="13"/>
                      <a:pt x="110" y="13"/>
                    </a:cubicBezTo>
                    <a:cubicBezTo>
                      <a:pt x="112" y="15"/>
                      <a:pt x="110" y="16"/>
                      <a:pt x="110" y="17"/>
                    </a:cubicBezTo>
                    <a:cubicBezTo>
                      <a:pt x="117" y="15"/>
                      <a:pt x="121" y="21"/>
                      <a:pt x="127" y="12"/>
                    </a:cubicBezTo>
                    <a:cubicBezTo>
                      <a:pt x="127" y="10"/>
                      <a:pt x="125" y="8"/>
                      <a:pt x="128" y="8"/>
                    </a:cubicBezTo>
                    <a:cubicBezTo>
                      <a:pt x="122" y="5"/>
                      <a:pt x="118" y="8"/>
                      <a:pt x="113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1" y="20"/>
                      <a:pt x="112" y="9"/>
                      <a:pt x="106" y="13"/>
                    </a:cubicBezTo>
                    <a:cubicBezTo>
                      <a:pt x="107" y="9"/>
                      <a:pt x="110" y="9"/>
                      <a:pt x="111" y="7"/>
                    </a:cubicBezTo>
                    <a:cubicBezTo>
                      <a:pt x="104" y="0"/>
                      <a:pt x="101" y="12"/>
                      <a:pt x="96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2"/>
                      <a:pt x="94" y="4"/>
                      <a:pt x="92" y="5"/>
                    </a:cubicBezTo>
                    <a:cubicBezTo>
                      <a:pt x="93" y="6"/>
                      <a:pt x="95" y="6"/>
                      <a:pt x="96" y="7"/>
                    </a:cubicBezTo>
                    <a:cubicBezTo>
                      <a:pt x="94" y="8"/>
                      <a:pt x="93" y="12"/>
                      <a:pt x="93" y="14"/>
                    </a:cubicBezTo>
                    <a:cubicBezTo>
                      <a:pt x="91" y="10"/>
                      <a:pt x="90" y="16"/>
                      <a:pt x="87" y="14"/>
                    </a:cubicBezTo>
                    <a:cubicBezTo>
                      <a:pt x="86" y="10"/>
                      <a:pt x="90" y="11"/>
                      <a:pt x="91" y="8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4" y="11"/>
                      <a:pt x="84" y="7"/>
                      <a:pt x="83" y="5"/>
                    </a:cubicBezTo>
                    <a:cubicBezTo>
                      <a:pt x="80" y="8"/>
                      <a:pt x="84" y="7"/>
                      <a:pt x="82" y="11"/>
                    </a:cubicBezTo>
                    <a:cubicBezTo>
                      <a:pt x="79" y="6"/>
                      <a:pt x="64" y="8"/>
                      <a:pt x="58" y="11"/>
                    </a:cubicBezTo>
                    <a:cubicBezTo>
                      <a:pt x="60" y="11"/>
                      <a:pt x="58" y="7"/>
                      <a:pt x="61" y="8"/>
                    </a:cubicBezTo>
                    <a:cubicBezTo>
                      <a:pt x="60" y="7"/>
                      <a:pt x="57" y="9"/>
                      <a:pt x="56" y="12"/>
                    </a:cubicBezTo>
                    <a:cubicBezTo>
                      <a:pt x="52" y="15"/>
                      <a:pt x="46" y="13"/>
                      <a:pt x="41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39" y="18"/>
                      <a:pt x="33" y="9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5" y="13"/>
                      <a:pt x="23" y="20"/>
                      <a:pt x="19" y="19"/>
                    </a:cubicBezTo>
                    <a:cubicBezTo>
                      <a:pt x="20" y="15"/>
                      <a:pt x="22" y="16"/>
                      <a:pt x="22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0" name="Freeform 1709"/>
              <p:cNvSpPr>
                <a:spLocks/>
              </p:cNvSpPr>
              <p:nvPr/>
            </p:nvSpPr>
            <p:spPr bwMode="auto">
              <a:xfrm>
                <a:off x="2299" y="319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0 w 5"/>
                  <a:gd name="T5" fmla="*/ 8 h 9"/>
                  <a:gd name="T6" fmla="*/ 4 w 5"/>
                  <a:gd name="T7" fmla="*/ 6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6"/>
                    </a:cubicBezTo>
                    <a:cubicBezTo>
                      <a:pt x="4" y="6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1" name="Freeform 1710"/>
              <p:cNvSpPr>
                <a:spLocks/>
              </p:cNvSpPr>
              <p:nvPr/>
            </p:nvSpPr>
            <p:spPr bwMode="auto">
              <a:xfrm>
                <a:off x="2241" y="3190"/>
                <a:ext cx="58" cy="18"/>
              </a:xfrm>
              <a:custGeom>
                <a:avLst/>
                <a:gdLst>
                  <a:gd name="T0" fmla="*/ 23 w 64"/>
                  <a:gd name="T1" fmla="*/ 10 h 20"/>
                  <a:gd name="T2" fmla="*/ 22 w 64"/>
                  <a:gd name="T3" fmla="*/ 13 h 20"/>
                  <a:gd name="T4" fmla="*/ 46 w 64"/>
                  <a:gd name="T5" fmla="*/ 14 h 20"/>
                  <a:gd name="T6" fmla="*/ 54 w 64"/>
                  <a:gd name="T7" fmla="*/ 8 h 20"/>
                  <a:gd name="T8" fmla="*/ 56 w 64"/>
                  <a:gd name="T9" fmla="*/ 12 h 20"/>
                  <a:gd name="T10" fmla="*/ 62 w 64"/>
                  <a:gd name="T11" fmla="*/ 7 h 20"/>
                  <a:gd name="T12" fmla="*/ 58 w 64"/>
                  <a:gd name="T13" fmla="*/ 9 h 20"/>
                  <a:gd name="T14" fmla="*/ 59 w 64"/>
                  <a:gd name="T15" fmla="*/ 7 h 20"/>
                  <a:gd name="T16" fmla="*/ 54 w 64"/>
                  <a:gd name="T17" fmla="*/ 8 h 20"/>
                  <a:gd name="T18" fmla="*/ 56 w 64"/>
                  <a:gd name="T19" fmla="*/ 5 h 20"/>
                  <a:gd name="T20" fmla="*/ 45 w 64"/>
                  <a:gd name="T21" fmla="*/ 11 h 20"/>
                  <a:gd name="T22" fmla="*/ 45 w 64"/>
                  <a:gd name="T23" fmla="*/ 5 h 20"/>
                  <a:gd name="T24" fmla="*/ 34 w 64"/>
                  <a:gd name="T25" fmla="*/ 3 h 20"/>
                  <a:gd name="T26" fmla="*/ 34 w 64"/>
                  <a:gd name="T27" fmla="*/ 5 h 20"/>
                  <a:gd name="T28" fmla="*/ 36 w 64"/>
                  <a:gd name="T29" fmla="*/ 9 h 20"/>
                  <a:gd name="T30" fmla="*/ 32 w 64"/>
                  <a:gd name="T31" fmla="*/ 3 h 20"/>
                  <a:gd name="T32" fmla="*/ 11 w 64"/>
                  <a:gd name="T33" fmla="*/ 6 h 20"/>
                  <a:gd name="T34" fmla="*/ 6 w 64"/>
                  <a:gd name="T35" fmla="*/ 13 h 20"/>
                  <a:gd name="T36" fmla="*/ 8 w 64"/>
                  <a:gd name="T37" fmla="*/ 8 h 20"/>
                  <a:gd name="T38" fmla="*/ 3 w 64"/>
                  <a:gd name="T39" fmla="*/ 7 h 20"/>
                  <a:gd name="T40" fmla="*/ 0 w 64"/>
                  <a:gd name="T41" fmla="*/ 16 h 20"/>
                  <a:gd name="T42" fmla="*/ 23 w 64"/>
                  <a:gd name="T4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20">
                    <a:moveTo>
                      <a:pt x="23" y="10"/>
                    </a:moveTo>
                    <a:cubicBezTo>
                      <a:pt x="22" y="11"/>
                      <a:pt x="22" y="12"/>
                      <a:pt x="22" y="13"/>
                    </a:cubicBezTo>
                    <a:cubicBezTo>
                      <a:pt x="31" y="13"/>
                      <a:pt x="43" y="11"/>
                      <a:pt x="46" y="14"/>
                    </a:cubicBezTo>
                    <a:cubicBezTo>
                      <a:pt x="49" y="15"/>
                      <a:pt x="50" y="9"/>
                      <a:pt x="54" y="8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8" y="9"/>
                      <a:pt x="64" y="14"/>
                      <a:pt x="62" y="7"/>
                    </a:cubicBezTo>
                    <a:cubicBezTo>
                      <a:pt x="62" y="6"/>
                      <a:pt x="60" y="10"/>
                      <a:pt x="58" y="9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0" y="0"/>
                      <a:pt x="52" y="13"/>
                      <a:pt x="45" y="11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5"/>
                      <a:pt x="38" y="7"/>
                      <a:pt x="34" y="3"/>
                    </a:cubicBezTo>
                    <a:cubicBezTo>
                      <a:pt x="34" y="3"/>
                      <a:pt x="33" y="6"/>
                      <a:pt x="34" y="5"/>
                    </a:cubicBezTo>
                    <a:cubicBezTo>
                      <a:pt x="35" y="5"/>
                      <a:pt x="36" y="7"/>
                      <a:pt x="36" y="9"/>
                    </a:cubicBezTo>
                    <a:cubicBezTo>
                      <a:pt x="28" y="14"/>
                      <a:pt x="37" y="6"/>
                      <a:pt x="32" y="3"/>
                    </a:cubicBezTo>
                    <a:cubicBezTo>
                      <a:pt x="26" y="7"/>
                      <a:pt x="14" y="11"/>
                      <a:pt x="11" y="6"/>
                    </a:cubicBezTo>
                    <a:cubicBezTo>
                      <a:pt x="14" y="10"/>
                      <a:pt x="9" y="13"/>
                      <a:pt x="6" y="13"/>
                    </a:cubicBezTo>
                    <a:cubicBezTo>
                      <a:pt x="4" y="11"/>
                      <a:pt x="7" y="10"/>
                      <a:pt x="8" y="8"/>
                    </a:cubicBezTo>
                    <a:cubicBezTo>
                      <a:pt x="6" y="7"/>
                      <a:pt x="5" y="6"/>
                      <a:pt x="3" y="7"/>
                    </a:cubicBezTo>
                    <a:cubicBezTo>
                      <a:pt x="5" y="10"/>
                      <a:pt x="4" y="14"/>
                      <a:pt x="0" y="16"/>
                    </a:cubicBezTo>
                    <a:cubicBezTo>
                      <a:pt x="8" y="20"/>
                      <a:pt x="15" y="9"/>
                      <a:pt x="23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2" name="Freeform 1711"/>
              <p:cNvSpPr>
                <a:spLocks/>
              </p:cNvSpPr>
              <p:nvPr/>
            </p:nvSpPr>
            <p:spPr bwMode="auto">
              <a:xfrm>
                <a:off x="2257" y="3202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3" name="Freeform 1712"/>
              <p:cNvSpPr>
                <a:spLocks/>
              </p:cNvSpPr>
              <p:nvPr/>
            </p:nvSpPr>
            <p:spPr bwMode="auto">
              <a:xfrm>
                <a:off x="2286" y="3155"/>
                <a:ext cx="1" cy="4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4" name="Freeform 1713"/>
              <p:cNvSpPr>
                <a:spLocks/>
              </p:cNvSpPr>
              <p:nvPr/>
            </p:nvSpPr>
            <p:spPr bwMode="auto">
              <a:xfrm>
                <a:off x="2284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2" y="5"/>
                      <a:pt x="2" y="6"/>
                    </a:cubicBezTo>
                    <a:cubicBezTo>
                      <a:pt x="1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5" name="Freeform 1714"/>
              <p:cNvSpPr>
                <a:spLocks/>
              </p:cNvSpPr>
              <p:nvPr/>
            </p:nvSpPr>
            <p:spPr bwMode="auto">
              <a:xfrm>
                <a:off x="2285" y="3160"/>
                <a:ext cx="2" cy="4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6" name="Freeform 1715"/>
              <p:cNvSpPr>
                <a:spLocks/>
              </p:cNvSpPr>
              <p:nvPr/>
            </p:nvSpPr>
            <p:spPr bwMode="auto">
              <a:xfrm>
                <a:off x="2286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7" name="Freeform 1716"/>
              <p:cNvSpPr>
                <a:spLocks/>
              </p:cNvSpPr>
              <p:nvPr/>
            </p:nvSpPr>
            <p:spPr bwMode="auto">
              <a:xfrm>
                <a:off x="2288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8" name="Freeform 1717"/>
              <p:cNvSpPr>
                <a:spLocks/>
              </p:cNvSpPr>
              <p:nvPr/>
            </p:nvSpPr>
            <p:spPr bwMode="auto">
              <a:xfrm>
                <a:off x="2285" y="3157"/>
                <a:ext cx="4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9" name="Freeform 1718"/>
              <p:cNvSpPr>
                <a:spLocks/>
              </p:cNvSpPr>
              <p:nvPr/>
            </p:nvSpPr>
            <p:spPr bwMode="auto">
              <a:xfrm>
                <a:off x="2287" y="3160"/>
                <a:ext cx="1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0" name="Freeform 1719"/>
              <p:cNvSpPr>
                <a:spLocks/>
              </p:cNvSpPr>
              <p:nvPr/>
            </p:nvSpPr>
            <p:spPr bwMode="auto">
              <a:xfrm>
                <a:off x="2287" y="3159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1" name="Freeform 1720"/>
              <p:cNvSpPr>
                <a:spLocks/>
              </p:cNvSpPr>
              <p:nvPr/>
            </p:nvSpPr>
            <p:spPr bwMode="auto">
              <a:xfrm>
                <a:off x="2285" y="3158"/>
                <a:ext cx="4" cy="11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2" name="Freeform 1721"/>
              <p:cNvSpPr>
                <a:spLocks/>
              </p:cNvSpPr>
              <p:nvPr/>
            </p:nvSpPr>
            <p:spPr bwMode="auto">
              <a:xfrm>
                <a:off x="2285" y="317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3" name="Freeform 1722"/>
              <p:cNvSpPr>
                <a:spLocks/>
              </p:cNvSpPr>
              <p:nvPr/>
            </p:nvSpPr>
            <p:spPr bwMode="auto">
              <a:xfrm>
                <a:off x="2284" y="3162"/>
                <a:ext cx="5" cy="15"/>
              </a:xfrm>
              <a:custGeom>
                <a:avLst/>
                <a:gdLst>
                  <a:gd name="T0" fmla="*/ 5 w 5"/>
                  <a:gd name="T1" fmla="*/ 1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5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3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1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5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4" y="3"/>
                      <a:pt x="3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4" name="Freeform 1723"/>
              <p:cNvSpPr>
                <a:spLocks/>
              </p:cNvSpPr>
              <p:nvPr/>
            </p:nvSpPr>
            <p:spPr bwMode="auto">
              <a:xfrm>
                <a:off x="2287" y="3169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5" name="Freeform 1724"/>
              <p:cNvSpPr>
                <a:spLocks/>
              </p:cNvSpPr>
              <p:nvPr/>
            </p:nvSpPr>
            <p:spPr bwMode="auto">
              <a:xfrm>
                <a:off x="2286" y="3162"/>
                <a:ext cx="4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6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9 h 17"/>
                  <a:gd name="T16" fmla="*/ 3 w 5"/>
                  <a:gd name="T17" fmla="*/ 7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3"/>
                      <a:pt x="2" y="5"/>
                      <a:pt x="2" y="6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6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6" name="Freeform 1725"/>
              <p:cNvSpPr>
                <a:spLocks/>
              </p:cNvSpPr>
              <p:nvPr/>
            </p:nvSpPr>
            <p:spPr bwMode="auto">
              <a:xfrm>
                <a:off x="2289" y="316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7" name="Freeform 1726"/>
              <p:cNvSpPr>
                <a:spLocks/>
              </p:cNvSpPr>
              <p:nvPr/>
            </p:nvSpPr>
            <p:spPr bwMode="auto">
              <a:xfrm>
                <a:off x="2288" y="31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8" name="Freeform 1727"/>
              <p:cNvSpPr>
                <a:spLocks/>
              </p:cNvSpPr>
              <p:nvPr/>
            </p:nvSpPr>
            <p:spPr bwMode="auto">
              <a:xfrm>
                <a:off x="2290" y="3162"/>
                <a:ext cx="0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9" name="Freeform 1728"/>
              <p:cNvSpPr>
                <a:spLocks/>
              </p:cNvSpPr>
              <p:nvPr/>
            </p:nvSpPr>
            <p:spPr bwMode="auto">
              <a:xfrm>
                <a:off x="2288" y="3159"/>
                <a:ext cx="10" cy="17"/>
              </a:xfrm>
              <a:custGeom>
                <a:avLst/>
                <a:gdLst>
                  <a:gd name="T0" fmla="*/ 8 w 11"/>
                  <a:gd name="T1" fmla="*/ 17 h 19"/>
                  <a:gd name="T2" fmla="*/ 8 w 11"/>
                  <a:gd name="T3" fmla="*/ 14 h 19"/>
                  <a:gd name="T4" fmla="*/ 10 w 11"/>
                  <a:gd name="T5" fmla="*/ 10 h 19"/>
                  <a:gd name="T6" fmla="*/ 11 w 11"/>
                  <a:gd name="T7" fmla="*/ 3 h 19"/>
                  <a:gd name="T8" fmla="*/ 10 w 11"/>
                  <a:gd name="T9" fmla="*/ 6 h 19"/>
                  <a:gd name="T10" fmla="*/ 11 w 11"/>
                  <a:gd name="T11" fmla="*/ 2 h 19"/>
                  <a:gd name="T12" fmla="*/ 9 w 11"/>
                  <a:gd name="T13" fmla="*/ 4 h 19"/>
                  <a:gd name="T14" fmla="*/ 8 w 11"/>
                  <a:gd name="T15" fmla="*/ 6 h 19"/>
                  <a:gd name="T16" fmla="*/ 5 w 11"/>
                  <a:gd name="T17" fmla="*/ 4 h 19"/>
                  <a:gd name="T18" fmla="*/ 3 w 11"/>
                  <a:gd name="T19" fmla="*/ 10 h 19"/>
                  <a:gd name="T20" fmla="*/ 4 w 11"/>
                  <a:gd name="T21" fmla="*/ 6 h 19"/>
                  <a:gd name="T22" fmla="*/ 4 w 11"/>
                  <a:gd name="T23" fmla="*/ 6 h 19"/>
                  <a:gd name="T24" fmla="*/ 4 w 11"/>
                  <a:gd name="T25" fmla="*/ 4 h 19"/>
                  <a:gd name="T26" fmla="*/ 2 w 11"/>
                  <a:gd name="T27" fmla="*/ 12 h 19"/>
                  <a:gd name="T28" fmla="*/ 4 w 11"/>
                  <a:gd name="T29" fmla="*/ 4 h 19"/>
                  <a:gd name="T30" fmla="*/ 2 w 11"/>
                  <a:gd name="T31" fmla="*/ 9 h 19"/>
                  <a:gd name="T32" fmla="*/ 1 w 11"/>
                  <a:gd name="T33" fmla="*/ 14 h 19"/>
                  <a:gd name="T34" fmla="*/ 0 w 11"/>
                  <a:gd name="T35" fmla="*/ 16 h 19"/>
                  <a:gd name="T36" fmla="*/ 4 w 11"/>
                  <a:gd name="T37" fmla="*/ 8 h 19"/>
                  <a:gd name="T38" fmla="*/ 3 w 11"/>
                  <a:gd name="T39" fmla="*/ 12 h 19"/>
                  <a:gd name="T40" fmla="*/ 4 w 11"/>
                  <a:gd name="T41" fmla="*/ 16 h 19"/>
                  <a:gd name="T42" fmla="*/ 6 w 11"/>
                  <a:gd name="T43" fmla="*/ 10 h 19"/>
                  <a:gd name="T44" fmla="*/ 5 w 11"/>
                  <a:gd name="T45" fmla="*/ 12 h 19"/>
                  <a:gd name="T46" fmla="*/ 6 w 11"/>
                  <a:gd name="T47" fmla="*/ 9 h 19"/>
                  <a:gd name="T48" fmla="*/ 6 w 11"/>
                  <a:gd name="T49" fmla="*/ 13 h 19"/>
                  <a:gd name="T50" fmla="*/ 8 w 11"/>
                  <a:gd name="T51" fmla="*/ 6 h 19"/>
                  <a:gd name="T52" fmla="*/ 6 w 11"/>
                  <a:gd name="T53" fmla="*/ 16 h 19"/>
                  <a:gd name="T54" fmla="*/ 6 w 11"/>
                  <a:gd name="T55" fmla="*/ 12 h 19"/>
                  <a:gd name="T56" fmla="*/ 8 w 11"/>
                  <a:gd name="T57" fmla="*/ 9 h 19"/>
                  <a:gd name="T58" fmla="*/ 6 w 11"/>
                  <a:gd name="T59" fmla="*/ 16 h 19"/>
                  <a:gd name="T60" fmla="*/ 8 w 11"/>
                  <a:gd name="T61" fmla="*/ 12 h 19"/>
                  <a:gd name="T62" fmla="*/ 8 w 11"/>
                  <a:gd name="T63" fmla="*/ 8 h 19"/>
                  <a:gd name="T64" fmla="*/ 9 w 11"/>
                  <a:gd name="T65" fmla="*/ 10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1 h 19"/>
                  <a:gd name="T72" fmla="*/ 8 w 11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7"/>
                    </a:moveTo>
                    <a:cubicBezTo>
                      <a:pt x="8" y="15"/>
                      <a:pt x="9" y="14"/>
                      <a:pt x="8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1" y="3"/>
                    </a:cubicBezTo>
                    <a:cubicBezTo>
                      <a:pt x="11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9" y="3"/>
                      <a:pt x="9" y="4"/>
                      <a:pt x="8" y="6"/>
                    </a:cubicBezTo>
                    <a:cubicBezTo>
                      <a:pt x="7" y="4"/>
                      <a:pt x="5" y="7"/>
                      <a:pt x="5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4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13"/>
                      <a:pt x="6" y="13"/>
                    </a:cubicBezTo>
                    <a:cubicBezTo>
                      <a:pt x="6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4"/>
                      <a:pt x="7" y="10"/>
                      <a:pt x="8" y="9"/>
                    </a:cubicBezTo>
                    <a:cubicBezTo>
                      <a:pt x="8" y="9"/>
                      <a:pt x="6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7" y="14"/>
                      <a:pt x="7" y="16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7" y="17"/>
                      <a:pt x="8" y="14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0" name="Rectangle 1729"/>
              <p:cNvSpPr>
                <a:spLocks noChangeArrowheads="1"/>
              </p:cNvSpPr>
              <p:nvPr/>
            </p:nvSpPr>
            <p:spPr bwMode="auto">
              <a:xfrm>
                <a:off x="2293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1" name="Freeform 1730"/>
              <p:cNvSpPr>
                <a:spLocks/>
              </p:cNvSpPr>
              <p:nvPr/>
            </p:nvSpPr>
            <p:spPr bwMode="auto">
              <a:xfrm>
                <a:off x="2295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2" name="Rectangle 1731"/>
              <p:cNvSpPr>
                <a:spLocks noChangeArrowheads="1"/>
              </p:cNvSpPr>
              <p:nvPr/>
            </p:nvSpPr>
            <p:spPr bwMode="auto">
              <a:xfrm>
                <a:off x="229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3" name="Freeform 1732"/>
              <p:cNvSpPr>
                <a:spLocks/>
              </p:cNvSpPr>
              <p:nvPr/>
            </p:nvSpPr>
            <p:spPr bwMode="auto">
              <a:xfrm>
                <a:off x="2292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4" name="Freeform 1733"/>
              <p:cNvSpPr>
                <a:spLocks/>
              </p:cNvSpPr>
              <p:nvPr/>
            </p:nvSpPr>
            <p:spPr bwMode="auto">
              <a:xfrm>
                <a:off x="2290" y="317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5" name="Freeform 1734"/>
              <p:cNvSpPr>
                <a:spLocks/>
              </p:cNvSpPr>
              <p:nvPr/>
            </p:nvSpPr>
            <p:spPr bwMode="auto">
              <a:xfrm>
                <a:off x="229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6" name="Freeform 1735"/>
              <p:cNvSpPr>
                <a:spLocks/>
              </p:cNvSpPr>
              <p:nvPr/>
            </p:nvSpPr>
            <p:spPr bwMode="auto">
              <a:xfrm>
                <a:off x="2295" y="3157"/>
                <a:ext cx="8" cy="21"/>
              </a:xfrm>
              <a:custGeom>
                <a:avLst/>
                <a:gdLst>
                  <a:gd name="T0" fmla="*/ 8 w 9"/>
                  <a:gd name="T1" fmla="*/ 5 h 23"/>
                  <a:gd name="T2" fmla="*/ 8 w 9"/>
                  <a:gd name="T3" fmla="*/ 2 h 23"/>
                  <a:gd name="T4" fmla="*/ 5 w 9"/>
                  <a:gd name="T5" fmla="*/ 12 h 23"/>
                  <a:gd name="T6" fmla="*/ 7 w 9"/>
                  <a:gd name="T7" fmla="*/ 3 h 23"/>
                  <a:gd name="T8" fmla="*/ 4 w 9"/>
                  <a:gd name="T9" fmla="*/ 9 h 23"/>
                  <a:gd name="T10" fmla="*/ 5 w 9"/>
                  <a:gd name="T11" fmla="*/ 5 h 23"/>
                  <a:gd name="T12" fmla="*/ 2 w 9"/>
                  <a:gd name="T13" fmla="*/ 15 h 23"/>
                  <a:gd name="T14" fmla="*/ 5 w 9"/>
                  <a:gd name="T15" fmla="*/ 4 h 23"/>
                  <a:gd name="T16" fmla="*/ 5 w 9"/>
                  <a:gd name="T17" fmla="*/ 4 h 23"/>
                  <a:gd name="T18" fmla="*/ 3 w 9"/>
                  <a:gd name="T19" fmla="*/ 7 h 23"/>
                  <a:gd name="T20" fmla="*/ 2 w 9"/>
                  <a:gd name="T21" fmla="*/ 13 h 23"/>
                  <a:gd name="T22" fmla="*/ 0 w 9"/>
                  <a:gd name="T23" fmla="*/ 18 h 23"/>
                  <a:gd name="T24" fmla="*/ 2 w 9"/>
                  <a:gd name="T25" fmla="*/ 14 h 23"/>
                  <a:gd name="T26" fmla="*/ 1 w 9"/>
                  <a:gd name="T27" fmla="*/ 18 h 23"/>
                  <a:gd name="T28" fmla="*/ 2 w 9"/>
                  <a:gd name="T29" fmla="*/ 15 h 23"/>
                  <a:gd name="T30" fmla="*/ 1 w 9"/>
                  <a:gd name="T31" fmla="*/ 19 h 23"/>
                  <a:gd name="T32" fmla="*/ 2 w 9"/>
                  <a:gd name="T33" fmla="*/ 16 h 23"/>
                  <a:gd name="T34" fmla="*/ 2 w 9"/>
                  <a:gd name="T35" fmla="*/ 17 h 23"/>
                  <a:gd name="T36" fmla="*/ 3 w 9"/>
                  <a:gd name="T37" fmla="*/ 12 h 23"/>
                  <a:gd name="T38" fmla="*/ 2 w 9"/>
                  <a:gd name="T39" fmla="*/ 17 h 23"/>
                  <a:gd name="T40" fmla="*/ 3 w 9"/>
                  <a:gd name="T41" fmla="*/ 14 h 23"/>
                  <a:gd name="T42" fmla="*/ 3 w 9"/>
                  <a:gd name="T43" fmla="*/ 19 h 23"/>
                  <a:gd name="T44" fmla="*/ 3 w 9"/>
                  <a:gd name="T45" fmla="*/ 16 h 23"/>
                  <a:gd name="T46" fmla="*/ 2 w 9"/>
                  <a:gd name="T47" fmla="*/ 19 h 23"/>
                  <a:gd name="T48" fmla="*/ 5 w 9"/>
                  <a:gd name="T49" fmla="*/ 9 h 23"/>
                  <a:gd name="T50" fmla="*/ 3 w 9"/>
                  <a:gd name="T51" fmla="*/ 17 h 23"/>
                  <a:gd name="T52" fmla="*/ 4 w 9"/>
                  <a:gd name="T53" fmla="*/ 16 h 23"/>
                  <a:gd name="T54" fmla="*/ 4 w 9"/>
                  <a:gd name="T55" fmla="*/ 17 h 23"/>
                  <a:gd name="T56" fmla="*/ 5 w 9"/>
                  <a:gd name="T57" fmla="*/ 14 h 23"/>
                  <a:gd name="T58" fmla="*/ 5 w 9"/>
                  <a:gd name="T59" fmla="*/ 13 h 23"/>
                  <a:gd name="T60" fmla="*/ 6 w 9"/>
                  <a:gd name="T61" fmla="*/ 10 h 23"/>
                  <a:gd name="T62" fmla="*/ 6 w 9"/>
                  <a:gd name="T63" fmla="*/ 12 h 23"/>
                  <a:gd name="T64" fmla="*/ 8 w 9"/>
                  <a:gd name="T65" fmla="*/ 6 h 23"/>
                  <a:gd name="T66" fmla="*/ 6 w 9"/>
                  <a:gd name="T67" fmla="*/ 10 h 23"/>
                  <a:gd name="T68" fmla="*/ 8 w 9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5"/>
                    </a:moveTo>
                    <a:cubicBezTo>
                      <a:pt x="9" y="0"/>
                      <a:pt x="8" y="3"/>
                      <a:pt x="8" y="2"/>
                    </a:cubicBezTo>
                    <a:cubicBezTo>
                      <a:pt x="7" y="4"/>
                      <a:pt x="5" y="11"/>
                      <a:pt x="5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2" y="18"/>
                      <a:pt x="2" y="15"/>
                    </a:cubicBezTo>
                    <a:cubicBezTo>
                      <a:pt x="4" y="10"/>
                      <a:pt x="3" y="10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3" y="9"/>
                      <a:pt x="2" y="12"/>
                      <a:pt x="2" y="13"/>
                    </a:cubicBezTo>
                    <a:cubicBezTo>
                      <a:pt x="2" y="13"/>
                      <a:pt x="1" y="16"/>
                      <a:pt x="0" y="18"/>
                    </a:cubicBezTo>
                    <a:cubicBezTo>
                      <a:pt x="1" y="16"/>
                      <a:pt x="1" y="17"/>
                      <a:pt x="2" y="14"/>
                    </a:cubicBezTo>
                    <a:cubicBezTo>
                      <a:pt x="1" y="17"/>
                      <a:pt x="2" y="15"/>
                      <a:pt x="1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1" y="18"/>
                      <a:pt x="1" y="19"/>
                    </a:cubicBezTo>
                    <a:cubicBezTo>
                      <a:pt x="1" y="17"/>
                      <a:pt x="2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1" y="23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4" y="13"/>
                      <a:pt x="3" y="18"/>
                      <a:pt x="2" y="19"/>
                    </a:cubicBezTo>
                    <a:cubicBezTo>
                      <a:pt x="3" y="15"/>
                      <a:pt x="4" y="11"/>
                      <a:pt x="5" y="9"/>
                    </a:cubicBezTo>
                    <a:cubicBezTo>
                      <a:pt x="4" y="13"/>
                      <a:pt x="5" y="9"/>
                      <a:pt x="3" y="17"/>
                    </a:cubicBezTo>
                    <a:cubicBezTo>
                      <a:pt x="3" y="18"/>
                      <a:pt x="5" y="14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2"/>
                      <a:pt x="4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7" y="9"/>
                      <a:pt x="6" y="10"/>
                    </a:cubicBezTo>
                    <a:cubicBezTo>
                      <a:pt x="7" y="7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7" name="Freeform 1736"/>
              <p:cNvSpPr>
                <a:spLocks/>
              </p:cNvSpPr>
              <p:nvPr/>
            </p:nvSpPr>
            <p:spPr bwMode="auto">
              <a:xfrm>
                <a:off x="2296" y="317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8" name="Freeform 1737"/>
              <p:cNvSpPr>
                <a:spLocks/>
              </p:cNvSpPr>
              <p:nvPr/>
            </p:nvSpPr>
            <p:spPr bwMode="auto">
              <a:xfrm>
                <a:off x="2298" y="3156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8 h 27"/>
                  <a:gd name="T4" fmla="*/ 6 w 10"/>
                  <a:gd name="T5" fmla="*/ 8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1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9 w 10"/>
                  <a:gd name="T29" fmla="*/ 3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7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8"/>
                    </a:cubicBezTo>
                    <a:cubicBezTo>
                      <a:pt x="4" y="16"/>
                      <a:pt x="4" y="13"/>
                      <a:pt x="6" y="8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4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3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4"/>
                      <a:pt x="6" y="13"/>
                      <a:pt x="5" y="17"/>
                    </a:cubicBezTo>
                    <a:cubicBezTo>
                      <a:pt x="7" y="11"/>
                      <a:pt x="7" y="11"/>
                      <a:pt x="9" y="1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7"/>
                      <a:pt x="7" y="9"/>
                    </a:cubicBezTo>
                    <a:cubicBezTo>
                      <a:pt x="7" y="8"/>
                      <a:pt x="7" y="11"/>
                      <a:pt x="7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3" y="14"/>
                      <a:pt x="4" y="12"/>
                    </a:cubicBezTo>
                    <a:cubicBezTo>
                      <a:pt x="3" y="15"/>
                      <a:pt x="3" y="16"/>
                      <a:pt x="2" y="19"/>
                    </a:cubicBezTo>
                    <a:cubicBezTo>
                      <a:pt x="2" y="20"/>
                      <a:pt x="3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9" name="Freeform 1738"/>
              <p:cNvSpPr>
                <a:spLocks/>
              </p:cNvSpPr>
              <p:nvPr/>
            </p:nvSpPr>
            <p:spPr bwMode="auto">
              <a:xfrm>
                <a:off x="2300" y="316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0" name="Freeform 1739"/>
              <p:cNvSpPr>
                <a:spLocks/>
              </p:cNvSpPr>
              <p:nvPr/>
            </p:nvSpPr>
            <p:spPr bwMode="auto">
              <a:xfrm>
                <a:off x="230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1" name="Freeform 1740"/>
              <p:cNvSpPr>
                <a:spLocks/>
              </p:cNvSpPr>
              <p:nvPr/>
            </p:nvSpPr>
            <p:spPr bwMode="auto">
              <a:xfrm>
                <a:off x="2302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2" name="Freeform 1741"/>
              <p:cNvSpPr>
                <a:spLocks/>
              </p:cNvSpPr>
              <p:nvPr/>
            </p:nvSpPr>
            <p:spPr bwMode="auto">
              <a:xfrm>
                <a:off x="2304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3" name="Freeform 1742"/>
              <p:cNvSpPr>
                <a:spLocks/>
              </p:cNvSpPr>
              <p:nvPr/>
            </p:nvSpPr>
            <p:spPr bwMode="auto">
              <a:xfrm>
                <a:off x="2303" y="3153"/>
                <a:ext cx="9" cy="25"/>
              </a:xfrm>
              <a:custGeom>
                <a:avLst/>
                <a:gdLst>
                  <a:gd name="T0" fmla="*/ 2 w 10"/>
                  <a:gd name="T1" fmla="*/ 18 h 27"/>
                  <a:gd name="T2" fmla="*/ 3 w 10"/>
                  <a:gd name="T3" fmla="*/ 17 h 27"/>
                  <a:gd name="T4" fmla="*/ 2 w 10"/>
                  <a:gd name="T5" fmla="*/ 19 h 27"/>
                  <a:gd name="T6" fmla="*/ 2 w 10"/>
                  <a:gd name="T7" fmla="*/ 22 h 27"/>
                  <a:gd name="T8" fmla="*/ 2 w 10"/>
                  <a:gd name="T9" fmla="*/ 19 h 27"/>
                  <a:gd name="T10" fmla="*/ 3 w 10"/>
                  <a:gd name="T11" fmla="*/ 18 h 27"/>
                  <a:gd name="T12" fmla="*/ 5 w 10"/>
                  <a:gd name="T13" fmla="*/ 13 h 27"/>
                  <a:gd name="T14" fmla="*/ 3 w 10"/>
                  <a:gd name="T15" fmla="*/ 22 h 27"/>
                  <a:gd name="T16" fmla="*/ 6 w 10"/>
                  <a:gd name="T17" fmla="*/ 11 h 27"/>
                  <a:gd name="T18" fmla="*/ 7 w 10"/>
                  <a:gd name="T19" fmla="*/ 10 h 27"/>
                  <a:gd name="T20" fmla="*/ 7 w 10"/>
                  <a:gd name="T21" fmla="*/ 10 h 27"/>
                  <a:gd name="T22" fmla="*/ 6 w 10"/>
                  <a:gd name="T23" fmla="*/ 15 h 27"/>
                  <a:gd name="T24" fmla="*/ 5 w 10"/>
                  <a:gd name="T25" fmla="*/ 15 h 27"/>
                  <a:gd name="T26" fmla="*/ 8 w 10"/>
                  <a:gd name="T27" fmla="*/ 8 h 27"/>
                  <a:gd name="T28" fmla="*/ 7 w 10"/>
                  <a:gd name="T29" fmla="*/ 9 h 27"/>
                  <a:gd name="T30" fmla="*/ 9 w 10"/>
                  <a:gd name="T31" fmla="*/ 4 h 27"/>
                  <a:gd name="T32" fmla="*/ 9 w 10"/>
                  <a:gd name="T33" fmla="*/ 5 h 27"/>
                  <a:gd name="T34" fmla="*/ 10 w 10"/>
                  <a:gd name="T35" fmla="*/ 2 h 27"/>
                  <a:gd name="T36" fmla="*/ 7 w 10"/>
                  <a:gd name="T37" fmla="*/ 6 h 27"/>
                  <a:gd name="T38" fmla="*/ 8 w 10"/>
                  <a:gd name="T39" fmla="*/ 2 h 27"/>
                  <a:gd name="T40" fmla="*/ 4 w 10"/>
                  <a:gd name="T41" fmla="*/ 11 h 27"/>
                  <a:gd name="T42" fmla="*/ 4 w 10"/>
                  <a:gd name="T43" fmla="*/ 11 h 27"/>
                  <a:gd name="T44" fmla="*/ 6 w 10"/>
                  <a:gd name="T45" fmla="*/ 5 h 27"/>
                  <a:gd name="T46" fmla="*/ 5 w 10"/>
                  <a:gd name="T47" fmla="*/ 7 h 27"/>
                  <a:gd name="T48" fmla="*/ 7 w 10"/>
                  <a:gd name="T49" fmla="*/ 2 h 27"/>
                  <a:gd name="T50" fmla="*/ 3 w 10"/>
                  <a:gd name="T51" fmla="*/ 10 h 27"/>
                  <a:gd name="T52" fmla="*/ 3 w 10"/>
                  <a:gd name="T53" fmla="*/ 8 h 27"/>
                  <a:gd name="T54" fmla="*/ 1 w 10"/>
                  <a:gd name="T55" fmla="*/ 17 h 27"/>
                  <a:gd name="T56" fmla="*/ 3 w 10"/>
                  <a:gd name="T57" fmla="*/ 16 h 27"/>
                  <a:gd name="T58" fmla="*/ 5 w 10"/>
                  <a:gd name="T59" fmla="*/ 11 h 27"/>
                  <a:gd name="T60" fmla="*/ 3 w 10"/>
                  <a:gd name="T61" fmla="*/ 17 h 27"/>
                  <a:gd name="T62" fmla="*/ 5 w 10"/>
                  <a:gd name="T63" fmla="*/ 11 h 27"/>
                  <a:gd name="T64" fmla="*/ 3 w 10"/>
                  <a:gd name="T65" fmla="*/ 16 h 27"/>
                  <a:gd name="T66" fmla="*/ 6 w 10"/>
                  <a:gd name="T67" fmla="*/ 12 h 27"/>
                  <a:gd name="T68" fmla="*/ 3 w 10"/>
                  <a:gd name="T69" fmla="*/ 18 h 27"/>
                  <a:gd name="T70" fmla="*/ 4 w 10"/>
                  <a:gd name="T71" fmla="*/ 17 h 27"/>
                  <a:gd name="T72" fmla="*/ 6 w 10"/>
                  <a:gd name="T73" fmla="*/ 9 h 27"/>
                  <a:gd name="T74" fmla="*/ 5 w 10"/>
                  <a:gd name="T75" fmla="*/ 8 h 27"/>
                  <a:gd name="T76" fmla="*/ 4 w 10"/>
                  <a:gd name="T77" fmla="*/ 13 h 27"/>
                  <a:gd name="T78" fmla="*/ 3 w 10"/>
                  <a:gd name="T79" fmla="*/ 13 h 27"/>
                  <a:gd name="T80" fmla="*/ 2 w 10"/>
                  <a:gd name="T81" fmla="*/ 16 h 27"/>
                  <a:gd name="T82" fmla="*/ 4 w 10"/>
                  <a:gd name="T83" fmla="*/ 7 h 27"/>
                  <a:gd name="T84" fmla="*/ 4 w 10"/>
                  <a:gd name="T85" fmla="*/ 8 h 27"/>
                  <a:gd name="T86" fmla="*/ 3 w 10"/>
                  <a:gd name="T87" fmla="*/ 10 h 27"/>
                  <a:gd name="T88" fmla="*/ 3 w 10"/>
                  <a:gd name="T89" fmla="*/ 8 h 27"/>
                  <a:gd name="T90" fmla="*/ 1 w 10"/>
                  <a:gd name="T91" fmla="*/ 19 h 27"/>
                  <a:gd name="T92" fmla="*/ 1 w 10"/>
                  <a:gd name="T93" fmla="*/ 24 h 27"/>
                  <a:gd name="T94" fmla="*/ 2 w 10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" h="27">
                    <a:moveTo>
                      <a:pt x="2" y="18"/>
                    </a:moveTo>
                    <a:cubicBezTo>
                      <a:pt x="2" y="18"/>
                      <a:pt x="3" y="15"/>
                      <a:pt x="3" y="17"/>
                    </a:cubicBezTo>
                    <a:cubicBezTo>
                      <a:pt x="2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4" y="15"/>
                      <a:pt x="3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4"/>
                      <a:pt x="2" y="27"/>
                      <a:pt x="8" y="8"/>
                    </a:cubicBezTo>
                    <a:cubicBezTo>
                      <a:pt x="8" y="8"/>
                      <a:pt x="7" y="10"/>
                      <a:pt x="7" y="9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7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6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1"/>
                    </a:cubicBezTo>
                    <a:cubicBezTo>
                      <a:pt x="6" y="11"/>
                      <a:pt x="4" y="14"/>
                      <a:pt x="3" y="16"/>
                    </a:cubicBezTo>
                    <a:cubicBezTo>
                      <a:pt x="3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0" y="0"/>
                      <a:pt x="5" y="13"/>
                      <a:pt x="6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3" y="10"/>
                      <a:pt x="4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4"/>
                      <a:pt x="3" y="11"/>
                      <a:pt x="3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3" y="11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4" name="Freeform 1743"/>
              <p:cNvSpPr>
                <a:spLocks/>
              </p:cNvSpPr>
              <p:nvPr/>
            </p:nvSpPr>
            <p:spPr bwMode="auto">
              <a:xfrm>
                <a:off x="2307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5" name="Freeform 1744"/>
              <p:cNvSpPr>
                <a:spLocks/>
              </p:cNvSpPr>
              <p:nvPr/>
            </p:nvSpPr>
            <p:spPr bwMode="auto">
              <a:xfrm>
                <a:off x="2306" y="316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6" name="Freeform 1745"/>
              <p:cNvSpPr>
                <a:spLocks/>
              </p:cNvSpPr>
              <p:nvPr/>
            </p:nvSpPr>
            <p:spPr bwMode="auto">
              <a:xfrm>
                <a:off x="2306" y="316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7" name="Freeform 1746"/>
              <p:cNvSpPr>
                <a:spLocks/>
              </p:cNvSpPr>
              <p:nvPr/>
            </p:nvSpPr>
            <p:spPr bwMode="auto">
              <a:xfrm>
                <a:off x="2304" y="316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8" name="Freeform 1747"/>
              <p:cNvSpPr>
                <a:spLocks/>
              </p:cNvSpPr>
              <p:nvPr/>
            </p:nvSpPr>
            <p:spPr bwMode="auto">
              <a:xfrm>
                <a:off x="2306" y="315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9" name="Freeform 1748"/>
              <p:cNvSpPr>
                <a:spLocks/>
              </p:cNvSpPr>
              <p:nvPr/>
            </p:nvSpPr>
            <p:spPr bwMode="auto">
              <a:xfrm>
                <a:off x="2303" y="315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0" name="Freeform 1749"/>
              <p:cNvSpPr>
                <a:spLocks/>
              </p:cNvSpPr>
              <p:nvPr/>
            </p:nvSpPr>
            <p:spPr bwMode="auto">
              <a:xfrm>
                <a:off x="2291" y="3149"/>
                <a:ext cx="17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4 h 31"/>
                  <a:gd name="T36" fmla="*/ 15 w 18"/>
                  <a:gd name="T37" fmla="*/ 16 h 31"/>
                  <a:gd name="T38" fmla="*/ 15 w 18"/>
                  <a:gd name="T39" fmla="*/ 14 h 31"/>
                  <a:gd name="T40" fmla="*/ 14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0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6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2"/>
                      <a:pt x="0" y="24"/>
                    </a:cubicBezTo>
                    <a:cubicBezTo>
                      <a:pt x="1" y="23"/>
                      <a:pt x="3" y="14"/>
                      <a:pt x="2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3" y="14"/>
                      <a:pt x="4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8"/>
                    </a:cubicBezTo>
                    <a:cubicBezTo>
                      <a:pt x="6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9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3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6"/>
                      <a:pt x="11" y="19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4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6"/>
                      <a:pt x="10" y="10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4" y="14"/>
                      <a:pt x="5" y="14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4" y="18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1" name="Freeform 1750"/>
              <p:cNvSpPr>
                <a:spLocks/>
              </p:cNvSpPr>
              <p:nvPr/>
            </p:nvSpPr>
            <p:spPr bwMode="auto">
              <a:xfrm>
                <a:off x="2298" y="3153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2" name="Freeform 1751"/>
              <p:cNvSpPr>
                <a:spLocks/>
              </p:cNvSpPr>
              <p:nvPr/>
            </p:nvSpPr>
            <p:spPr bwMode="auto">
              <a:xfrm>
                <a:off x="2298" y="315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3" name="Freeform 1752"/>
              <p:cNvSpPr>
                <a:spLocks/>
              </p:cNvSpPr>
              <p:nvPr/>
            </p:nvSpPr>
            <p:spPr bwMode="auto">
              <a:xfrm>
                <a:off x="2294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4" name="Freeform 1753"/>
              <p:cNvSpPr>
                <a:spLocks/>
              </p:cNvSpPr>
              <p:nvPr/>
            </p:nvSpPr>
            <p:spPr bwMode="auto">
              <a:xfrm>
                <a:off x="2293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5" name="Freeform 1754"/>
              <p:cNvSpPr>
                <a:spLocks/>
              </p:cNvSpPr>
              <p:nvPr/>
            </p:nvSpPr>
            <p:spPr bwMode="auto">
              <a:xfrm>
                <a:off x="2285" y="3154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0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3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4 h 25"/>
                  <a:gd name="T62" fmla="*/ 6 w 9"/>
                  <a:gd name="T63" fmla="*/ 10 h 25"/>
                  <a:gd name="T64" fmla="*/ 4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7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7" y="9"/>
                      <a:pt x="8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6"/>
                      <a:pt x="7" y="4"/>
                    </a:cubicBezTo>
                    <a:cubicBezTo>
                      <a:pt x="6" y="7"/>
                      <a:pt x="6" y="6"/>
                      <a:pt x="6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6" name="Freeform 1755"/>
              <p:cNvSpPr>
                <a:spLocks/>
              </p:cNvSpPr>
              <p:nvPr/>
            </p:nvSpPr>
            <p:spPr bwMode="auto">
              <a:xfrm>
                <a:off x="2285" y="3165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7" name="Freeform 1756"/>
              <p:cNvSpPr>
                <a:spLocks/>
              </p:cNvSpPr>
              <p:nvPr/>
            </p:nvSpPr>
            <p:spPr bwMode="auto">
              <a:xfrm>
                <a:off x="228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3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2 w 2"/>
                  <a:gd name="T31" fmla="*/ 2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5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2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2" y="2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8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8" name="Rectangle 1757"/>
              <p:cNvSpPr>
                <a:spLocks noChangeArrowheads="1"/>
              </p:cNvSpPr>
              <p:nvPr/>
            </p:nvSpPr>
            <p:spPr bwMode="auto">
              <a:xfrm>
                <a:off x="2284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9" name="Freeform 1758"/>
              <p:cNvSpPr>
                <a:spLocks/>
              </p:cNvSpPr>
              <p:nvPr/>
            </p:nvSpPr>
            <p:spPr bwMode="auto">
              <a:xfrm>
                <a:off x="2349" y="3158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0" name="Freeform 1759"/>
              <p:cNvSpPr>
                <a:spLocks/>
              </p:cNvSpPr>
              <p:nvPr/>
            </p:nvSpPr>
            <p:spPr bwMode="auto">
              <a:xfrm>
                <a:off x="2347" y="3157"/>
                <a:ext cx="4" cy="14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3" y="5"/>
                      <a:pt x="2" y="6"/>
                    </a:cubicBezTo>
                    <a:cubicBezTo>
                      <a:pt x="2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1" name="Freeform 1760"/>
              <p:cNvSpPr>
                <a:spLocks/>
              </p:cNvSpPr>
              <p:nvPr/>
            </p:nvSpPr>
            <p:spPr bwMode="auto">
              <a:xfrm>
                <a:off x="2348" y="3162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2" name="Freeform 1761"/>
              <p:cNvSpPr>
                <a:spLocks/>
              </p:cNvSpPr>
              <p:nvPr/>
            </p:nvSpPr>
            <p:spPr bwMode="auto">
              <a:xfrm>
                <a:off x="2349" y="3160"/>
                <a:ext cx="2" cy="5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1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3" name="Freeform 1762"/>
              <p:cNvSpPr>
                <a:spLocks/>
              </p:cNvSpPr>
              <p:nvPr/>
            </p:nvSpPr>
            <p:spPr bwMode="auto">
              <a:xfrm>
                <a:off x="2351" y="3160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4" name="Freeform 1763"/>
              <p:cNvSpPr>
                <a:spLocks/>
              </p:cNvSpPr>
              <p:nvPr/>
            </p:nvSpPr>
            <p:spPr bwMode="auto">
              <a:xfrm>
                <a:off x="2348" y="3160"/>
                <a:ext cx="4" cy="9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5" name="Freeform 1764"/>
              <p:cNvSpPr>
                <a:spLocks/>
              </p:cNvSpPr>
              <p:nvPr/>
            </p:nvSpPr>
            <p:spPr bwMode="auto">
              <a:xfrm>
                <a:off x="2350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6" name="Freeform 1765"/>
              <p:cNvSpPr>
                <a:spLocks/>
              </p:cNvSpPr>
              <p:nvPr/>
            </p:nvSpPr>
            <p:spPr bwMode="auto">
              <a:xfrm>
                <a:off x="2350" y="3161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7" name="Freeform 1766"/>
              <p:cNvSpPr>
                <a:spLocks/>
              </p:cNvSpPr>
              <p:nvPr/>
            </p:nvSpPr>
            <p:spPr bwMode="auto">
              <a:xfrm>
                <a:off x="2349" y="3160"/>
                <a:ext cx="3" cy="12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8" name="Freeform 1767"/>
              <p:cNvSpPr>
                <a:spLocks/>
              </p:cNvSpPr>
              <p:nvPr/>
            </p:nvSpPr>
            <p:spPr bwMode="auto">
              <a:xfrm>
                <a:off x="2348" y="317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9" name="Freeform 1768"/>
              <p:cNvSpPr>
                <a:spLocks/>
              </p:cNvSpPr>
              <p:nvPr/>
            </p:nvSpPr>
            <p:spPr bwMode="auto">
              <a:xfrm>
                <a:off x="2348" y="3164"/>
                <a:ext cx="4" cy="15"/>
              </a:xfrm>
              <a:custGeom>
                <a:avLst/>
                <a:gdLst>
                  <a:gd name="T0" fmla="*/ 4 w 4"/>
                  <a:gd name="T1" fmla="*/ 2 h 17"/>
                  <a:gd name="T2" fmla="*/ 2 w 4"/>
                  <a:gd name="T3" fmla="*/ 9 h 17"/>
                  <a:gd name="T4" fmla="*/ 3 w 4"/>
                  <a:gd name="T5" fmla="*/ 4 h 17"/>
                  <a:gd name="T6" fmla="*/ 2 w 4"/>
                  <a:gd name="T7" fmla="*/ 6 h 17"/>
                  <a:gd name="T8" fmla="*/ 4 w 4"/>
                  <a:gd name="T9" fmla="*/ 1 h 17"/>
                  <a:gd name="T10" fmla="*/ 2 w 4"/>
                  <a:gd name="T11" fmla="*/ 6 h 17"/>
                  <a:gd name="T12" fmla="*/ 3 w 4"/>
                  <a:gd name="T13" fmla="*/ 2 h 17"/>
                  <a:gd name="T14" fmla="*/ 1 w 4"/>
                  <a:gd name="T15" fmla="*/ 8 h 17"/>
                  <a:gd name="T16" fmla="*/ 2 w 4"/>
                  <a:gd name="T17" fmla="*/ 8 h 17"/>
                  <a:gd name="T18" fmla="*/ 1 w 4"/>
                  <a:gd name="T19" fmla="*/ 12 h 17"/>
                  <a:gd name="T20" fmla="*/ 0 w 4"/>
                  <a:gd name="T21" fmla="*/ 16 h 17"/>
                  <a:gd name="T22" fmla="*/ 4 w 4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7">
                    <a:moveTo>
                      <a:pt x="4" y="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3" y="5"/>
                      <a:pt x="3" y="4"/>
                    </a:cubicBezTo>
                    <a:cubicBezTo>
                      <a:pt x="3" y="3"/>
                      <a:pt x="2" y="7"/>
                      <a:pt x="2" y="6"/>
                    </a:cubicBezTo>
                    <a:cubicBezTo>
                      <a:pt x="4" y="0"/>
                      <a:pt x="3" y="6"/>
                      <a:pt x="4" y="1"/>
                    </a:cubicBezTo>
                    <a:cubicBezTo>
                      <a:pt x="4" y="1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1"/>
                      <a:pt x="0" y="17"/>
                      <a:pt x="0" y="16"/>
                    </a:cubicBezTo>
                    <a:cubicBezTo>
                      <a:pt x="1" y="16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0" name="Freeform 1769"/>
              <p:cNvSpPr>
                <a:spLocks/>
              </p:cNvSpPr>
              <p:nvPr/>
            </p:nvSpPr>
            <p:spPr bwMode="auto">
              <a:xfrm>
                <a:off x="2350" y="3172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1" name="Freeform 1770"/>
              <p:cNvSpPr>
                <a:spLocks/>
              </p:cNvSpPr>
              <p:nvPr/>
            </p:nvSpPr>
            <p:spPr bwMode="auto">
              <a:xfrm>
                <a:off x="2349" y="3165"/>
                <a:ext cx="5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1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1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2" name="Freeform 1771"/>
              <p:cNvSpPr>
                <a:spLocks/>
              </p:cNvSpPr>
              <p:nvPr/>
            </p:nvSpPr>
            <p:spPr bwMode="auto">
              <a:xfrm>
                <a:off x="2353" y="3163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3" name="Freeform 1772"/>
              <p:cNvSpPr>
                <a:spLocks/>
              </p:cNvSpPr>
              <p:nvPr/>
            </p:nvSpPr>
            <p:spPr bwMode="auto">
              <a:xfrm>
                <a:off x="2352" y="317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4" name="Freeform 1773"/>
              <p:cNvSpPr>
                <a:spLocks/>
              </p:cNvSpPr>
              <p:nvPr/>
            </p:nvSpPr>
            <p:spPr bwMode="auto">
              <a:xfrm>
                <a:off x="2353" y="316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5" name="Freeform 1774"/>
              <p:cNvSpPr>
                <a:spLocks/>
              </p:cNvSpPr>
              <p:nvPr/>
            </p:nvSpPr>
            <p:spPr bwMode="auto">
              <a:xfrm>
                <a:off x="2351" y="316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6 h 19"/>
                  <a:gd name="T16" fmla="*/ 5 w 12"/>
                  <a:gd name="T17" fmla="*/ 4 h 19"/>
                  <a:gd name="T18" fmla="*/ 4 w 12"/>
                  <a:gd name="T19" fmla="*/ 10 h 19"/>
                  <a:gd name="T20" fmla="*/ 4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8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3 w 12"/>
                  <a:gd name="T39" fmla="*/ 12 h 19"/>
                  <a:gd name="T40" fmla="*/ 4 w 12"/>
                  <a:gd name="T41" fmla="*/ 16 h 19"/>
                  <a:gd name="T42" fmla="*/ 6 w 12"/>
                  <a:gd name="T43" fmla="*/ 9 h 19"/>
                  <a:gd name="T44" fmla="*/ 6 w 12"/>
                  <a:gd name="T45" fmla="*/ 12 h 19"/>
                  <a:gd name="T46" fmla="*/ 6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3"/>
                      <a:pt x="9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1" y="2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5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8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9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5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7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8"/>
                      <a:pt x="6" y="19"/>
                    </a:cubicBezTo>
                    <a:cubicBezTo>
                      <a:pt x="7" y="17"/>
                      <a:pt x="8" y="13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6" name="Rectangle 1775"/>
              <p:cNvSpPr>
                <a:spLocks noChangeArrowheads="1"/>
              </p:cNvSpPr>
              <p:nvPr/>
            </p:nvSpPr>
            <p:spPr bwMode="auto">
              <a:xfrm>
                <a:off x="2356" y="3178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7" name="Freeform 1776"/>
              <p:cNvSpPr>
                <a:spLocks/>
              </p:cNvSpPr>
              <p:nvPr/>
            </p:nvSpPr>
            <p:spPr bwMode="auto">
              <a:xfrm>
                <a:off x="2358" y="317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8" name="Rectangle 1777"/>
              <p:cNvSpPr>
                <a:spLocks noChangeArrowheads="1"/>
              </p:cNvSpPr>
              <p:nvPr/>
            </p:nvSpPr>
            <p:spPr bwMode="auto">
              <a:xfrm>
                <a:off x="2359" y="316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9" name="Freeform 1778"/>
              <p:cNvSpPr>
                <a:spLocks/>
              </p:cNvSpPr>
              <p:nvPr/>
            </p:nvSpPr>
            <p:spPr bwMode="auto">
              <a:xfrm>
                <a:off x="2355" y="317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0" name="Freeform 1779"/>
              <p:cNvSpPr>
                <a:spLocks/>
              </p:cNvSpPr>
              <p:nvPr/>
            </p:nvSpPr>
            <p:spPr bwMode="auto">
              <a:xfrm>
                <a:off x="2354" y="3176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1" name="Rectangle 1780"/>
              <p:cNvSpPr>
                <a:spLocks noChangeArrowheads="1"/>
              </p:cNvSpPr>
              <p:nvPr/>
            </p:nvSpPr>
            <p:spPr bwMode="auto">
              <a:xfrm>
                <a:off x="2357" y="3178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2" name="Freeform 1781"/>
              <p:cNvSpPr>
                <a:spLocks/>
              </p:cNvSpPr>
              <p:nvPr/>
            </p:nvSpPr>
            <p:spPr bwMode="auto">
              <a:xfrm>
                <a:off x="2359" y="3160"/>
                <a:ext cx="7" cy="20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2 w 8"/>
                  <a:gd name="T37" fmla="*/ 12 h 23"/>
                  <a:gd name="T38" fmla="*/ 1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4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2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15"/>
                      <a:pt x="0" y="17"/>
                      <a:pt x="1" y="14"/>
                    </a:cubicBezTo>
                    <a:cubicBezTo>
                      <a:pt x="0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7"/>
                      <a:pt x="2" y="12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2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1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3" name="Freeform 1782"/>
              <p:cNvSpPr>
                <a:spLocks/>
              </p:cNvSpPr>
              <p:nvPr/>
            </p:nvSpPr>
            <p:spPr bwMode="auto">
              <a:xfrm>
                <a:off x="2359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4" name="Freeform 1783"/>
              <p:cNvSpPr>
                <a:spLocks/>
              </p:cNvSpPr>
              <p:nvPr/>
            </p:nvSpPr>
            <p:spPr bwMode="auto">
              <a:xfrm>
                <a:off x="2362" y="3158"/>
                <a:ext cx="8" cy="25"/>
              </a:xfrm>
              <a:custGeom>
                <a:avLst/>
                <a:gdLst>
                  <a:gd name="T0" fmla="*/ 4 w 9"/>
                  <a:gd name="T1" fmla="*/ 14 h 28"/>
                  <a:gd name="T2" fmla="*/ 2 w 9"/>
                  <a:gd name="T3" fmla="*/ 19 h 28"/>
                  <a:gd name="T4" fmla="*/ 5 w 9"/>
                  <a:gd name="T5" fmla="*/ 9 h 28"/>
                  <a:gd name="T6" fmla="*/ 6 w 9"/>
                  <a:gd name="T7" fmla="*/ 8 h 28"/>
                  <a:gd name="T8" fmla="*/ 3 w 9"/>
                  <a:gd name="T9" fmla="*/ 16 h 28"/>
                  <a:gd name="T10" fmla="*/ 3 w 9"/>
                  <a:gd name="T11" fmla="*/ 18 h 28"/>
                  <a:gd name="T12" fmla="*/ 5 w 9"/>
                  <a:gd name="T13" fmla="*/ 12 h 28"/>
                  <a:gd name="T14" fmla="*/ 6 w 9"/>
                  <a:gd name="T15" fmla="*/ 9 h 28"/>
                  <a:gd name="T16" fmla="*/ 5 w 9"/>
                  <a:gd name="T17" fmla="*/ 11 h 28"/>
                  <a:gd name="T18" fmla="*/ 4 w 9"/>
                  <a:gd name="T19" fmla="*/ 17 h 28"/>
                  <a:gd name="T20" fmla="*/ 9 w 9"/>
                  <a:gd name="T21" fmla="*/ 2 h 28"/>
                  <a:gd name="T22" fmla="*/ 8 w 9"/>
                  <a:gd name="T23" fmla="*/ 3 h 28"/>
                  <a:gd name="T24" fmla="*/ 6 w 9"/>
                  <a:gd name="T25" fmla="*/ 10 h 28"/>
                  <a:gd name="T26" fmla="*/ 7 w 9"/>
                  <a:gd name="T27" fmla="*/ 8 h 28"/>
                  <a:gd name="T28" fmla="*/ 8 w 9"/>
                  <a:gd name="T29" fmla="*/ 4 h 28"/>
                  <a:gd name="T30" fmla="*/ 6 w 9"/>
                  <a:gd name="T31" fmla="*/ 4 h 28"/>
                  <a:gd name="T32" fmla="*/ 6 w 9"/>
                  <a:gd name="T33" fmla="*/ 4 h 28"/>
                  <a:gd name="T34" fmla="*/ 4 w 9"/>
                  <a:gd name="T35" fmla="*/ 8 h 28"/>
                  <a:gd name="T36" fmla="*/ 3 w 9"/>
                  <a:gd name="T37" fmla="*/ 15 h 28"/>
                  <a:gd name="T38" fmla="*/ 3 w 9"/>
                  <a:gd name="T39" fmla="*/ 13 h 28"/>
                  <a:gd name="T40" fmla="*/ 2 w 9"/>
                  <a:gd name="T41" fmla="*/ 20 h 28"/>
                  <a:gd name="T42" fmla="*/ 1 w 9"/>
                  <a:gd name="T43" fmla="*/ 22 h 28"/>
                  <a:gd name="T44" fmla="*/ 1 w 9"/>
                  <a:gd name="T45" fmla="*/ 23 h 28"/>
                  <a:gd name="T46" fmla="*/ 4 w 9"/>
                  <a:gd name="T4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8">
                    <a:moveTo>
                      <a:pt x="4" y="14"/>
                    </a:moveTo>
                    <a:cubicBezTo>
                      <a:pt x="3" y="15"/>
                      <a:pt x="3" y="17"/>
                      <a:pt x="2" y="19"/>
                    </a:cubicBezTo>
                    <a:cubicBezTo>
                      <a:pt x="3" y="17"/>
                      <a:pt x="4" y="14"/>
                      <a:pt x="5" y="9"/>
                    </a:cubicBezTo>
                    <a:cubicBezTo>
                      <a:pt x="4" y="12"/>
                      <a:pt x="6" y="8"/>
                      <a:pt x="6" y="8"/>
                    </a:cubicBezTo>
                    <a:cubicBezTo>
                      <a:pt x="5" y="10"/>
                      <a:pt x="4" y="15"/>
                      <a:pt x="3" y="16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4" y="14"/>
                      <a:pt x="4" y="16"/>
                      <a:pt x="5" y="12"/>
                    </a:cubicBezTo>
                    <a:cubicBezTo>
                      <a:pt x="6" y="9"/>
                      <a:pt x="6" y="7"/>
                      <a:pt x="6" y="9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8" y="3"/>
                      <a:pt x="8" y="3"/>
                    </a:cubicBezTo>
                    <a:cubicBezTo>
                      <a:pt x="8" y="5"/>
                      <a:pt x="7" y="8"/>
                      <a:pt x="6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5"/>
                      <a:pt x="3" y="13"/>
                    </a:cubicBezTo>
                    <a:cubicBezTo>
                      <a:pt x="3" y="16"/>
                      <a:pt x="2" y="17"/>
                      <a:pt x="2" y="20"/>
                    </a:cubicBezTo>
                    <a:cubicBezTo>
                      <a:pt x="1" y="21"/>
                      <a:pt x="2" y="18"/>
                      <a:pt x="1" y="22"/>
                    </a:cubicBezTo>
                    <a:cubicBezTo>
                      <a:pt x="0" y="28"/>
                      <a:pt x="2" y="18"/>
                      <a:pt x="1" y="23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5" name="Freeform 1784"/>
              <p:cNvSpPr>
                <a:spLocks/>
              </p:cNvSpPr>
              <p:nvPr/>
            </p:nvSpPr>
            <p:spPr bwMode="auto">
              <a:xfrm>
                <a:off x="2364" y="31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2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6" name="Freeform 1785"/>
              <p:cNvSpPr>
                <a:spLocks/>
              </p:cNvSpPr>
              <p:nvPr/>
            </p:nvSpPr>
            <p:spPr bwMode="auto">
              <a:xfrm>
                <a:off x="2366" y="3160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7" name="Freeform 1786"/>
              <p:cNvSpPr>
                <a:spLocks/>
              </p:cNvSpPr>
              <p:nvPr/>
            </p:nvSpPr>
            <p:spPr bwMode="auto">
              <a:xfrm>
                <a:off x="2365" y="31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8" name="Freeform 1787"/>
              <p:cNvSpPr>
                <a:spLocks/>
              </p:cNvSpPr>
              <p:nvPr/>
            </p:nvSpPr>
            <p:spPr bwMode="auto">
              <a:xfrm>
                <a:off x="2367" y="315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1 h 13"/>
                  <a:gd name="T4" fmla="*/ 0 w 4"/>
                  <a:gd name="T5" fmla="*/ 12 h 13"/>
                  <a:gd name="T6" fmla="*/ 2 w 4"/>
                  <a:gd name="T7" fmla="*/ 5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1"/>
                      <a:pt x="3" y="4"/>
                      <a:pt x="3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5"/>
                    </a:cubicBezTo>
                    <a:cubicBezTo>
                      <a:pt x="1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9" name="Freeform 1788"/>
              <p:cNvSpPr>
                <a:spLocks/>
              </p:cNvSpPr>
              <p:nvPr/>
            </p:nvSpPr>
            <p:spPr bwMode="auto">
              <a:xfrm>
                <a:off x="2366" y="3156"/>
                <a:ext cx="10" cy="24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2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7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5 h 27"/>
                  <a:gd name="T38" fmla="*/ 8 w 11"/>
                  <a:gd name="T39" fmla="*/ 2 h 27"/>
                  <a:gd name="T40" fmla="*/ 4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5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4 w 11"/>
                  <a:gd name="T71" fmla="*/ 16 h 27"/>
                  <a:gd name="T72" fmla="*/ 7 w 11"/>
                  <a:gd name="T73" fmla="*/ 9 h 27"/>
                  <a:gd name="T74" fmla="*/ 5 w 11"/>
                  <a:gd name="T75" fmla="*/ 8 h 27"/>
                  <a:gd name="T76" fmla="*/ 4 w 11"/>
                  <a:gd name="T77" fmla="*/ 12 h 27"/>
                  <a:gd name="T78" fmla="*/ 3 w 11"/>
                  <a:gd name="T79" fmla="*/ 12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2" y="27"/>
                      <a:pt x="9" y="8"/>
                    </a:cubicBezTo>
                    <a:cubicBezTo>
                      <a:pt x="8" y="8"/>
                      <a:pt x="7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3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3"/>
                      <a:pt x="5" y="11"/>
                    </a:cubicBezTo>
                    <a:cubicBezTo>
                      <a:pt x="6" y="11"/>
                      <a:pt x="4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0"/>
                      <a:pt x="1" y="22"/>
                      <a:pt x="3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0" name="Freeform 1789"/>
              <p:cNvSpPr>
                <a:spLocks/>
              </p:cNvSpPr>
              <p:nvPr/>
            </p:nvSpPr>
            <p:spPr bwMode="auto">
              <a:xfrm>
                <a:off x="2371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1" name="Freeform 1790"/>
              <p:cNvSpPr>
                <a:spLocks/>
              </p:cNvSpPr>
              <p:nvPr/>
            </p:nvSpPr>
            <p:spPr bwMode="auto">
              <a:xfrm>
                <a:off x="2369" y="316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2" name="Rectangle 1791"/>
              <p:cNvSpPr>
                <a:spLocks noChangeArrowheads="1"/>
              </p:cNvSpPr>
              <p:nvPr/>
            </p:nvSpPr>
            <p:spPr bwMode="auto">
              <a:xfrm>
                <a:off x="2370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3" name="Freeform 1792"/>
              <p:cNvSpPr>
                <a:spLocks/>
              </p:cNvSpPr>
              <p:nvPr/>
            </p:nvSpPr>
            <p:spPr bwMode="auto">
              <a:xfrm>
                <a:off x="2367" y="3171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4" name="Freeform 1793"/>
              <p:cNvSpPr>
                <a:spLocks/>
              </p:cNvSpPr>
              <p:nvPr/>
            </p:nvSpPr>
            <p:spPr bwMode="auto">
              <a:xfrm>
                <a:off x="2369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5" name="Freeform 1794"/>
              <p:cNvSpPr>
                <a:spLocks/>
              </p:cNvSpPr>
              <p:nvPr/>
            </p:nvSpPr>
            <p:spPr bwMode="auto">
              <a:xfrm>
                <a:off x="2367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6" name="Freeform 1795"/>
              <p:cNvSpPr>
                <a:spLocks/>
              </p:cNvSpPr>
              <p:nvPr/>
            </p:nvSpPr>
            <p:spPr bwMode="auto">
              <a:xfrm>
                <a:off x="2355" y="3151"/>
                <a:ext cx="17" cy="28"/>
              </a:xfrm>
              <a:custGeom>
                <a:avLst/>
                <a:gdLst>
                  <a:gd name="T0" fmla="*/ 2 w 19"/>
                  <a:gd name="T1" fmla="*/ 14 h 31"/>
                  <a:gd name="T2" fmla="*/ 1 w 19"/>
                  <a:gd name="T3" fmla="*/ 20 h 31"/>
                  <a:gd name="T4" fmla="*/ 1 w 19"/>
                  <a:gd name="T5" fmla="*/ 24 h 31"/>
                  <a:gd name="T6" fmla="*/ 2 w 19"/>
                  <a:gd name="T7" fmla="*/ 20 h 31"/>
                  <a:gd name="T8" fmla="*/ 4 w 19"/>
                  <a:gd name="T9" fmla="*/ 20 h 31"/>
                  <a:gd name="T10" fmla="*/ 4 w 19"/>
                  <a:gd name="T11" fmla="*/ 22 h 31"/>
                  <a:gd name="T12" fmla="*/ 7 w 19"/>
                  <a:gd name="T13" fmla="*/ 16 h 31"/>
                  <a:gd name="T14" fmla="*/ 7 w 19"/>
                  <a:gd name="T15" fmla="*/ 18 h 31"/>
                  <a:gd name="T16" fmla="*/ 7 w 19"/>
                  <a:gd name="T17" fmla="*/ 20 h 31"/>
                  <a:gd name="T18" fmla="*/ 9 w 19"/>
                  <a:gd name="T19" fmla="*/ 10 h 31"/>
                  <a:gd name="T20" fmla="*/ 10 w 19"/>
                  <a:gd name="T21" fmla="*/ 10 h 31"/>
                  <a:gd name="T22" fmla="*/ 10 w 19"/>
                  <a:gd name="T23" fmla="*/ 15 h 31"/>
                  <a:gd name="T24" fmla="*/ 11 w 19"/>
                  <a:gd name="T25" fmla="*/ 15 h 31"/>
                  <a:gd name="T26" fmla="*/ 11 w 19"/>
                  <a:gd name="T27" fmla="*/ 17 h 31"/>
                  <a:gd name="T28" fmla="*/ 12 w 19"/>
                  <a:gd name="T29" fmla="*/ 15 h 31"/>
                  <a:gd name="T30" fmla="*/ 14 w 19"/>
                  <a:gd name="T31" fmla="*/ 11 h 31"/>
                  <a:gd name="T32" fmla="*/ 13 w 19"/>
                  <a:gd name="T33" fmla="*/ 15 h 31"/>
                  <a:gd name="T34" fmla="*/ 14 w 19"/>
                  <a:gd name="T35" fmla="*/ 14 h 31"/>
                  <a:gd name="T36" fmla="*/ 15 w 19"/>
                  <a:gd name="T37" fmla="*/ 16 h 31"/>
                  <a:gd name="T38" fmla="*/ 15 w 19"/>
                  <a:gd name="T39" fmla="*/ 14 h 31"/>
                  <a:gd name="T40" fmla="*/ 14 w 19"/>
                  <a:gd name="T41" fmla="*/ 17 h 31"/>
                  <a:gd name="T42" fmla="*/ 17 w 19"/>
                  <a:gd name="T43" fmla="*/ 6 h 31"/>
                  <a:gd name="T44" fmla="*/ 17 w 19"/>
                  <a:gd name="T45" fmla="*/ 5 h 31"/>
                  <a:gd name="T46" fmla="*/ 16 w 19"/>
                  <a:gd name="T47" fmla="*/ 6 h 31"/>
                  <a:gd name="T48" fmla="*/ 16 w 19"/>
                  <a:gd name="T49" fmla="*/ 4 h 31"/>
                  <a:gd name="T50" fmla="*/ 15 w 19"/>
                  <a:gd name="T51" fmla="*/ 3 h 31"/>
                  <a:gd name="T52" fmla="*/ 13 w 19"/>
                  <a:gd name="T53" fmla="*/ 6 h 31"/>
                  <a:gd name="T54" fmla="*/ 14 w 19"/>
                  <a:gd name="T55" fmla="*/ 5 h 31"/>
                  <a:gd name="T56" fmla="*/ 13 w 19"/>
                  <a:gd name="T57" fmla="*/ 4 h 31"/>
                  <a:gd name="T58" fmla="*/ 12 w 19"/>
                  <a:gd name="T59" fmla="*/ 6 h 31"/>
                  <a:gd name="T60" fmla="*/ 11 w 19"/>
                  <a:gd name="T61" fmla="*/ 8 h 31"/>
                  <a:gd name="T62" fmla="*/ 12 w 19"/>
                  <a:gd name="T63" fmla="*/ 3 h 31"/>
                  <a:gd name="T64" fmla="*/ 11 w 19"/>
                  <a:gd name="T65" fmla="*/ 3 h 31"/>
                  <a:gd name="T66" fmla="*/ 10 w 19"/>
                  <a:gd name="T67" fmla="*/ 8 h 31"/>
                  <a:gd name="T68" fmla="*/ 8 w 19"/>
                  <a:gd name="T69" fmla="*/ 10 h 31"/>
                  <a:gd name="T70" fmla="*/ 7 w 19"/>
                  <a:gd name="T71" fmla="*/ 12 h 31"/>
                  <a:gd name="T72" fmla="*/ 6 w 19"/>
                  <a:gd name="T73" fmla="*/ 11 h 31"/>
                  <a:gd name="T74" fmla="*/ 5 w 19"/>
                  <a:gd name="T75" fmla="*/ 12 h 31"/>
                  <a:gd name="T76" fmla="*/ 4 w 19"/>
                  <a:gd name="T77" fmla="*/ 18 h 31"/>
                  <a:gd name="T78" fmla="*/ 5 w 19"/>
                  <a:gd name="T7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31">
                    <a:moveTo>
                      <a:pt x="4" y="8"/>
                    </a:moveTo>
                    <a:cubicBezTo>
                      <a:pt x="4" y="9"/>
                      <a:pt x="3" y="10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6"/>
                      <a:pt x="1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5"/>
                      <a:pt x="1" y="22"/>
                      <a:pt x="1" y="24"/>
                    </a:cubicBezTo>
                    <a:cubicBezTo>
                      <a:pt x="1" y="23"/>
                      <a:pt x="3" y="14"/>
                      <a:pt x="3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4" y="14"/>
                      <a:pt x="4" y="13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3"/>
                      <a:pt x="7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7" y="18"/>
                    </a:cubicBezTo>
                    <a:cubicBezTo>
                      <a:pt x="7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2"/>
                      <a:pt x="9" y="10"/>
                    </a:cubicBezTo>
                    <a:cubicBezTo>
                      <a:pt x="10" y="11"/>
                      <a:pt x="11" y="6"/>
                      <a:pt x="12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5"/>
                      <a:pt x="9" y="18"/>
                      <a:pt x="9" y="18"/>
                    </a:cubicBezTo>
                    <a:cubicBezTo>
                      <a:pt x="9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4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6"/>
                      <a:pt x="12" y="19"/>
                      <a:pt x="13" y="15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5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9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6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5" y="6"/>
                      <a:pt x="14" y="11"/>
                      <a:pt x="13" y="11"/>
                    </a:cubicBezTo>
                    <a:cubicBezTo>
                      <a:pt x="15" y="5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2" y="7"/>
                      <a:pt x="11" y="8"/>
                    </a:cubicBezTo>
                    <a:cubicBezTo>
                      <a:pt x="10" y="13"/>
                      <a:pt x="11" y="6"/>
                      <a:pt x="10" y="9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1" y="8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4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7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2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4"/>
                      <a:pt x="5" y="14"/>
                    </a:cubicBezTo>
                    <a:cubicBezTo>
                      <a:pt x="5" y="15"/>
                      <a:pt x="4" y="18"/>
                      <a:pt x="4" y="18"/>
                    </a:cubicBezTo>
                    <a:cubicBezTo>
                      <a:pt x="4" y="18"/>
                      <a:pt x="5" y="14"/>
                      <a:pt x="4" y="1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7" name="Freeform 1796"/>
              <p:cNvSpPr>
                <a:spLocks/>
              </p:cNvSpPr>
              <p:nvPr/>
            </p:nvSpPr>
            <p:spPr bwMode="auto">
              <a:xfrm>
                <a:off x="2362" y="315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8" name="Freeform 1797"/>
              <p:cNvSpPr>
                <a:spLocks/>
              </p:cNvSpPr>
              <p:nvPr/>
            </p:nvSpPr>
            <p:spPr bwMode="auto">
              <a:xfrm>
                <a:off x="2361" y="315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9" name="Freeform 1798"/>
              <p:cNvSpPr>
                <a:spLocks/>
              </p:cNvSpPr>
              <p:nvPr/>
            </p:nvSpPr>
            <p:spPr bwMode="auto">
              <a:xfrm>
                <a:off x="2357" y="3159"/>
                <a:ext cx="0" cy="1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0" name="Freeform 1799"/>
              <p:cNvSpPr>
                <a:spLocks/>
              </p:cNvSpPr>
              <p:nvPr/>
            </p:nvSpPr>
            <p:spPr bwMode="auto">
              <a:xfrm>
                <a:off x="2356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1" name="Freeform 1800"/>
              <p:cNvSpPr>
                <a:spLocks/>
              </p:cNvSpPr>
              <p:nvPr/>
            </p:nvSpPr>
            <p:spPr bwMode="auto">
              <a:xfrm>
                <a:off x="2348" y="3157"/>
                <a:ext cx="8" cy="22"/>
              </a:xfrm>
              <a:custGeom>
                <a:avLst/>
                <a:gdLst>
                  <a:gd name="T0" fmla="*/ 3 w 9"/>
                  <a:gd name="T1" fmla="*/ 11 h 25"/>
                  <a:gd name="T2" fmla="*/ 2 w 9"/>
                  <a:gd name="T3" fmla="*/ 15 h 25"/>
                  <a:gd name="T4" fmla="*/ 2 w 9"/>
                  <a:gd name="T5" fmla="*/ 11 h 25"/>
                  <a:gd name="T6" fmla="*/ 0 w 9"/>
                  <a:gd name="T7" fmla="*/ 19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6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8 w 9"/>
                  <a:gd name="T37" fmla="*/ 10 h 25"/>
                  <a:gd name="T38" fmla="*/ 8 w 9"/>
                  <a:gd name="T39" fmla="*/ 10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3 h 25"/>
                  <a:gd name="T54" fmla="*/ 6 w 9"/>
                  <a:gd name="T55" fmla="*/ 13 h 25"/>
                  <a:gd name="T56" fmla="*/ 7 w 9"/>
                  <a:gd name="T57" fmla="*/ 8 h 25"/>
                  <a:gd name="T58" fmla="*/ 6 w 9"/>
                  <a:gd name="T59" fmla="*/ 10 h 25"/>
                  <a:gd name="T60" fmla="*/ 7 w 9"/>
                  <a:gd name="T61" fmla="*/ 4 h 25"/>
                  <a:gd name="T62" fmla="*/ 6 w 9"/>
                  <a:gd name="T63" fmla="*/ 10 h 25"/>
                  <a:gd name="T64" fmla="*/ 5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3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3" y="11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5"/>
                      <a:pt x="2" y="11"/>
                    </a:cubicBezTo>
                    <a:cubicBezTo>
                      <a:pt x="1" y="17"/>
                      <a:pt x="1" y="12"/>
                      <a:pt x="0" y="19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6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9" y="10"/>
                      <a:pt x="9" y="8"/>
                      <a:pt x="9" y="7"/>
                    </a:cubicBezTo>
                    <a:cubicBezTo>
                      <a:pt x="9" y="4"/>
                      <a:pt x="8" y="8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3"/>
                    </a:cubicBezTo>
                    <a:cubicBezTo>
                      <a:pt x="7" y="9"/>
                      <a:pt x="5" y="15"/>
                      <a:pt x="6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6"/>
                      <a:pt x="7" y="4"/>
                    </a:cubicBezTo>
                    <a:cubicBezTo>
                      <a:pt x="6" y="7"/>
                      <a:pt x="7" y="6"/>
                      <a:pt x="6" y="10"/>
                    </a:cubicBezTo>
                    <a:cubicBezTo>
                      <a:pt x="6" y="6"/>
                      <a:pt x="5" y="7"/>
                      <a:pt x="5" y="10"/>
                    </a:cubicBezTo>
                    <a:cubicBezTo>
                      <a:pt x="5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3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3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2" name="Freeform 1801"/>
              <p:cNvSpPr>
                <a:spLocks/>
              </p:cNvSpPr>
              <p:nvPr/>
            </p:nvSpPr>
            <p:spPr bwMode="auto">
              <a:xfrm>
                <a:off x="2348" y="3168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3" name="Freeform 1802"/>
              <p:cNvSpPr>
                <a:spLocks/>
              </p:cNvSpPr>
              <p:nvPr/>
            </p:nvSpPr>
            <p:spPr bwMode="auto">
              <a:xfrm>
                <a:off x="2347" y="3165"/>
                <a:ext cx="2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1" y="15"/>
                      <a:pt x="1" y="8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9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6"/>
                      <a:pt x="1" y="8"/>
                    </a:cubicBezTo>
                    <a:cubicBezTo>
                      <a:pt x="0" y="13"/>
                      <a:pt x="1" y="5"/>
                      <a:pt x="1" y="2"/>
                    </a:cubicBezTo>
                    <a:cubicBezTo>
                      <a:pt x="0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4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4" name="Rectangle 1803"/>
              <p:cNvSpPr>
                <a:spLocks noChangeArrowheads="1"/>
              </p:cNvSpPr>
              <p:nvPr/>
            </p:nvSpPr>
            <p:spPr bwMode="auto">
              <a:xfrm>
                <a:off x="2347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5" name="Freeform 1804"/>
              <p:cNvSpPr>
                <a:spLocks/>
              </p:cNvSpPr>
              <p:nvPr/>
            </p:nvSpPr>
            <p:spPr bwMode="auto">
              <a:xfrm>
                <a:off x="2415" y="3155"/>
                <a:ext cx="1" cy="4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6" name="Freeform 1805"/>
              <p:cNvSpPr>
                <a:spLocks/>
              </p:cNvSpPr>
              <p:nvPr/>
            </p:nvSpPr>
            <p:spPr bwMode="auto">
              <a:xfrm>
                <a:off x="2413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3" y="5"/>
                      <a:pt x="3" y="8"/>
                      <a:pt x="4" y="0"/>
                    </a:cubicBezTo>
                    <a:cubicBezTo>
                      <a:pt x="4" y="2"/>
                      <a:pt x="2" y="5"/>
                      <a:pt x="1" y="9"/>
                    </a:cubicBezTo>
                    <a:cubicBezTo>
                      <a:pt x="2" y="9"/>
                      <a:pt x="3" y="5"/>
                      <a:pt x="3" y="6"/>
                    </a:cubicBezTo>
                    <a:cubicBezTo>
                      <a:pt x="2" y="9"/>
                      <a:pt x="2" y="9"/>
                      <a:pt x="1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7" name="Freeform 1806"/>
              <p:cNvSpPr>
                <a:spLocks/>
              </p:cNvSpPr>
              <p:nvPr/>
            </p:nvSpPr>
            <p:spPr bwMode="auto">
              <a:xfrm>
                <a:off x="2415" y="3160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8" name="Freeform 1807"/>
              <p:cNvSpPr>
                <a:spLocks/>
              </p:cNvSpPr>
              <p:nvPr/>
            </p:nvSpPr>
            <p:spPr bwMode="auto">
              <a:xfrm>
                <a:off x="2415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9" name="Freeform 1808"/>
              <p:cNvSpPr>
                <a:spLocks/>
              </p:cNvSpPr>
              <p:nvPr/>
            </p:nvSpPr>
            <p:spPr bwMode="auto">
              <a:xfrm>
                <a:off x="2417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0" name="Freeform 1809"/>
              <p:cNvSpPr>
                <a:spLocks/>
              </p:cNvSpPr>
              <p:nvPr/>
            </p:nvSpPr>
            <p:spPr bwMode="auto">
              <a:xfrm>
                <a:off x="2415" y="3157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7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1" name="Freeform 1810"/>
              <p:cNvSpPr>
                <a:spLocks/>
              </p:cNvSpPr>
              <p:nvPr/>
            </p:nvSpPr>
            <p:spPr bwMode="auto">
              <a:xfrm>
                <a:off x="2417" y="3160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2" name="Freeform 1811"/>
              <p:cNvSpPr>
                <a:spLocks/>
              </p:cNvSpPr>
              <p:nvPr/>
            </p:nvSpPr>
            <p:spPr bwMode="auto">
              <a:xfrm>
                <a:off x="2416" y="315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3" name="Freeform 1812"/>
              <p:cNvSpPr>
                <a:spLocks/>
              </p:cNvSpPr>
              <p:nvPr/>
            </p:nvSpPr>
            <p:spPr bwMode="auto">
              <a:xfrm>
                <a:off x="2415" y="3158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4" name="Freeform 1813"/>
              <p:cNvSpPr>
                <a:spLocks/>
              </p:cNvSpPr>
              <p:nvPr/>
            </p:nvSpPr>
            <p:spPr bwMode="auto">
              <a:xfrm>
                <a:off x="2414" y="31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5" name="Freeform 1814"/>
              <p:cNvSpPr>
                <a:spLocks/>
              </p:cNvSpPr>
              <p:nvPr/>
            </p:nvSpPr>
            <p:spPr bwMode="auto">
              <a:xfrm>
                <a:off x="2414" y="3162"/>
                <a:ext cx="4" cy="15"/>
              </a:xfrm>
              <a:custGeom>
                <a:avLst/>
                <a:gdLst>
                  <a:gd name="T0" fmla="*/ 4 w 4"/>
                  <a:gd name="T1" fmla="*/ 1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5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5 h 16"/>
                  <a:gd name="T22" fmla="*/ 4 w 4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1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5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6" name="Freeform 1815"/>
              <p:cNvSpPr>
                <a:spLocks/>
              </p:cNvSpPr>
              <p:nvPr/>
            </p:nvSpPr>
            <p:spPr bwMode="auto">
              <a:xfrm>
                <a:off x="2416" y="3169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7" name="Freeform 1816"/>
              <p:cNvSpPr>
                <a:spLocks/>
              </p:cNvSpPr>
              <p:nvPr/>
            </p:nvSpPr>
            <p:spPr bwMode="auto">
              <a:xfrm>
                <a:off x="2415" y="3162"/>
                <a:ext cx="5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2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8" name="Freeform 1817"/>
              <p:cNvSpPr>
                <a:spLocks/>
              </p:cNvSpPr>
              <p:nvPr/>
            </p:nvSpPr>
            <p:spPr bwMode="auto">
              <a:xfrm>
                <a:off x="2419" y="316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9" name="Freeform 1818"/>
              <p:cNvSpPr>
                <a:spLocks/>
              </p:cNvSpPr>
              <p:nvPr/>
            </p:nvSpPr>
            <p:spPr bwMode="auto">
              <a:xfrm>
                <a:off x="2418" y="317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0" name="Freeform 1819"/>
              <p:cNvSpPr>
                <a:spLocks/>
              </p:cNvSpPr>
              <p:nvPr/>
            </p:nvSpPr>
            <p:spPr bwMode="auto">
              <a:xfrm>
                <a:off x="2420" y="3162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1" name="Freeform 1820"/>
              <p:cNvSpPr>
                <a:spLocks/>
              </p:cNvSpPr>
              <p:nvPr/>
            </p:nvSpPr>
            <p:spPr bwMode="auto">
              <a:xfrm>
                <a:off x="2417" y="3159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6 h 19"/>
                  <a:gd name="T16" fmla="*/ 6 w 12"/>
                  <a:gd name="T17" fmla="*/ 4 h 19"/>
                  <a:gd name="T18" fmla="*/ 4 w 12"/>
                  <a:gd name="T19" fmla="*/ 10 h 19"/>
                  <a:gd name="T20" fmla="*/ 5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9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6 h 19"/>
                  <a:gd name="T42" fmla="*/ 6 w 12"/>
                  <a:gd name="T43" fmla="*/ 10 h 19"/>
                  <a:gd name="T44" fmla="*/ 6 w 12"/>
                  <a:gd name="T45" fmla="*/ 12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4"/>
                      <a:pt x="9" y="14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2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10"/>
                      <a:pt x="5" y="6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8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9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7"/>
                      <a:pt x="9" y="14"/>
                      <a:pt x="9" y="11"/>
                    </a:cubicBezTo>
                    <a:cubicBezTo>
                      <a:pt x="8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2" name="Freeform 1821"/>
              <p:cNvSpPr>
                <a:spLocks/>
              </p:cNvSpPr>
              <p:nvPr/>
            </p:nvSpPr>
            <p:spPr bwMode="auto">
              <a:xfrm>
                <a:off x="2422" y="317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3" name="Freeform 1822"/>
              <p:cNvSpPr>
                <a:spLocks/>
              </p:cNvSpPr>
              <p:nvPr/>
            </p:nvSpPr>
            <p:spPr bwMode="auto">
              <a:xfrm>
                <a:off x="2424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4" name="Rectangle 1823"/>
              <p:cNvSpPr>
                <a:spLocks noChangeArrowheads="1"/>
              </p:cNvSpPr>
              <p:nvPr/>
            </p:nvSpPr>
            <p:spPr bwMode="auto">
              <a:xfrm>
                <a:off x="242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5" name="Freeform 1824"/>
              <p:cNvSpPr>
                <a:spLocks/>
              </p:cNvSpPr>
              <p:nvPr/>
            </p:nvSpPr>
            <p:spPr bwMode="auto">
              <a:xfrm>
                <a:off x="2421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6" name="Freeform 1825"/>
              <p:cNvSpPr>
                <a:spLocks/>
              </p:cNvSpPr>
              <p:nvPr/>
            </p:nvSpPr>
            <p:spPr bwMode="auto">
              <a:xfrm>
                <a:off x="2420" y="31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7" name="Freeform 1826"/>
              <p:cNvSpPr>
                <a:spLocks/>
              </p:cNvSpPr>
              <p:nvPr/>
            </p:nvSpPr>
            <p:spPr bwMode="auto">
              <a:xfrm>
                <a:off x="242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8" name="Freeform 1827"/>
              <p:cNvSpPr>
                <a:spLocks/>
              </p:cNvSpPr>
              <p:nvPr/>
            </p:nvSpPr>
            <p:spPr bwMode="auto">
              <a:xfrm>
                <a:off x="2425" y="3157"/>
                <a:ext cx="7" cy="21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5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3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1" y="16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3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2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9" name="Freeform 1828"/>
              <p:cNvSpPr>
                <a:spLocks/>
              </p:cNvSpPr>
              <p:nvPr/>
            </p:nvSpPr>
            <p:spPr bwMode="auto">
              <a:xfrm>
                <a:off x="2426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0" name="Freeform 1829"/>
              <p:cNvSpPr>
                <a:spLocks/>
              </p:cNvSpPr>
              <p:nvPr/>
            </p:nvSpPr>
            <p:spPr bwMode="auto">
              <a:xfrm>
                <a:off x="2428" y="3156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8 h 27"/>
                  <a:gd name="T4" fmla="*/ 5 w 9"/>
                  <a:gd name="T5" fmla="*/ 8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1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3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7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8"/>
                    </a:cubicBezTo>
                    <a:cubicBezTo>
                      <a:pt x="3" y="16"/>
                      <a:pt x="4" y="13"/>
                      <a:pt x="5" y="8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4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3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4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1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7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4"/>
                      <a:pt x="3" y="12"/>
                    </a:cubicBezTo>
                    <a:cubicBezTo>
                      <a:pt x="3" y="15"/>
                      <a:pt x="2" y="16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1" name="Freeform 1830"/>
              <p:cNvSpPr>
                <a:spLocks/>
              </p:cNvSpPr>
              <p:nvPr/>
            </p:nvSpPr>
            <p:spPr bwMode="auto">
              <a:xfrm>
                <a:off x="2429" y="316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2" name="Freeform 1831"/>
              <p:cNvSpPr>
                <a:spLocks/>
              </p:cNvSpPr>
              <p:nvPr/>
            </p:nvSpPr>
            <p:spPr bwMode="auto">
              <a:xfrm>
                <a:off x="243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3" name="Freeform 1832"/>
              <p:cNvSpPr>
                <a:spLocks/>
              </p:cNvSpPr>
              <p:nvPr/>
            </p:nvSpPr>
            <p:spPr bwMode="auto">
              <a:xfrm>
                <a:off x="2431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4" name="Freeform 1833"/>
              <p:cNvSpPr>
                <a:spLocks/>
              </p:cNvSpPr>
              <p:nvPr/>
            </p:nvSpPr>
            <p:spPr bwMode="auto">
              <a:xfrm>
                <a:off x="2433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5" name="Freeform 1834"/>
              <p:cNvSpPr>
                <a:spLocks/>
              </p:cNvSpPr>
              <p:nvPr/>
            </p:nvSpPr>
            <p:spPr bwMode="auto">
              <a:xfrm>
                <a:off x="2432" y="3153"/>
                <a:ext cx="10" cy="25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3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8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6 h 27"/>
                  <a:gd name="T38" fmla="*/ 8 w 11"/>
                  <a:gd name="T39" fmla="*/ 2 h 27"/>
                  <a:gd name="T40" fmla="*/ 5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6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5 w 11"/>
                  <a:gd name="T71" fmla="*/ 17 h 27"/>
                  <a:gd name="T72" fmla="*/ 7 w 11"/>
                  <a:gd name="T73" fmla="*/ 9 h 27"/>
                  <a:gd name="T74" fmla="*/ 6 w 11"/>
                  <a:gd name="T75" fmla="*/ 8 h 27"/>
                  <a:gd name="T76" fmla="*/ 5 w 11"/>
                  <a:gd name="T77" fmla="*/ 13 h 27"/>
                  <a:gd name="T78" fmla="*/ 3 w 11"/>
                  <a:gd name="T79" fmla="*/ 13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3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7"/>
                      <a:pt x="9" y="8"/>
                    </a:cubicBezTo>
                    <a:cubicBezTo>
                      <a:pt x="8" y="8"/>
                      <a:pt x="8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5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6" y="11"/>
                      <a:pt x="5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6" name="Freeform 1835"/>
              <p:cNvSpPr>
                <a:spLocks/>
              </p:cNvSpPr>
              <p:nvPr/>
            </p:nvSpPr>
            <p:spPr bwMode="auto">
              <a:xfrm>
                <a:off x="2437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7" name="Freeform 1836"/>
              <p:cNvSpPr>
                <a:spLocks/>
              </p:cNvSpPr>
              <p:nvPr/>
            </p:nvSpPr>
            <p:spPr bwMode="auto">
              <a:xfrm>
                <a:off x="2435" y="316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8" name="Rectangle 1837"/>
              <p:cNvSpPr>
                <a:spLocks noChangeArrowheads="1"/>
              </p:cNvSpPr>
              <p:nvPr/>
            </p:nvSpPr>
            <p:spPr bwMode="auto">
              <a:xfrm>
                <a:off x="2436" y="316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9" name="Freeform 1838"/>
              <p:cNvSpPr>
                <a:spLocks/>
              </p:cNvSpPr>
              <p:nvPr/>
            </p:nvSpPr>
            <p:spPr bwMode="auto">
              <a:xfrm>
                <a:off x="2433" y="316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0" name="Freeform 1839"/>
              <p:cNvSpPr>
                <a:spLocks/>
              </p:cNvSpPr>
              <p:nvPr/>
            </p:nvSpPr>
            <p:spPr bwMode="auto">
              <a:xfrm>
                <a:off x="2436" y="315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1" name="Freeform 1840"/>
              <p:cNvSpPr>
                <a:spLocks/>
              </p:cNvSpPr>
              <p:nvPr/>
            </p:nvSpPr>
            <p:spPr bwMode="auto">
              <a:xfrm>
                <a:off x="2433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2" name="Freeform 1841"/>
              <p:cNvSpPr>
                <a:spLocks/>
              </p:cNvSpPr>
              <p:nvPr/>
            </p:nvSpPr>
            <p:spPr bwMode="auto">
              <a:xfrm>
                <a:off x="2421" y="3149"/>
                <a:ext cx="17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4 h 31"/>
                  <a:gd name="T36" fmla="*/ 14 w 18"/>
                  <a:gd name="T37" fmla="*/ 16 h 31"/>
                  <a:gd name="T38" fmla="*/ 14 w 18"/>
                  <a:gd name="T39" fmla="*/ 14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0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0" y="16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2"/>
                      <a:pt x="0" y="24"/>
                    </a:cubicBezTo>
                    <a:cubicBezTo>
                      <a:pt x="0" y="23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1"/>
                      <a:pt x="3" y="14"/>
                      <a:pt x="3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5" y="18"/>
                      <a:pt x="6" y="13"/>
                      <a:pt x="6" y="16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5" y="21"/>
                      <a:pt x="7" y="13"/>
                      <a:pt x="6" y="18"/>
                    </a:cubicBezTo>
                    <a:cubicBezTo>
                      <a:pt x="6" y="19"/>
                      <a:pt x="6" y="15"/>
                      <a:pt x="7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7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9" y="12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8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6"/>
                      <a:pt x="11" y="19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3"/>
                      <a:pt x="14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6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2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6"/>
                      <a:pt x="10" y="10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5" y="15"/>
                    </a:cubicBezTo>
                    <a:cubicBezTo>
                      <a:pt x="5" y="15"/>
                      <a:pt x="5" y="13"/>
                      <a:pt x="6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5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3" y="18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3" name="Freeform 1842"/>
              <p:cNvSpPr>
                <a:spLocks/>
              </p:cNvSpPr>
              <p:nvPr/>
            </p:nvSpPr>
            <p:spPr bwMode="auto">
              <a:xfrm>
                <a:off x="2428" y="315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4" name="Freeform 1843"/>
              <p:cNvSpPr>
                <a:spLocks/>
              </p:cNvSpPr>
              <p:nvPr/>
            </p:nvSpPr>
            <p:spPr bwMode="auto">
              <a:xfrm>
                <a:off x="2427" y="315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5" name="Freeform 1844"/>
              <p:cNvSpPr>
                <a:spLocks/>
              </p:cNvSpPr>
              <p:nvPr/>
            </p:nvSpPr>
            <p:spPr bwMode="auto">
              <a:xfrm>
                <a:off x="2423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6" name="Freeform 1845"/>
              <p:cNvSpPr>
                <a:spLocks/>
              </p:cNvSpPr>
              <p:nvPr/>
            </p:nvSpPr>
            <p:spPr bwMode="auto">
              <a:xfrm>
                <a:off x="2422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7" name="Freeform 1846"/>
              <p:cNvSpPr>
                <a:spLocks/>
              </p:cNvSpPr>
              <p:nvPr/>
            </p:nvSpPr>
            <p:spPr bwMode="auto">
              <a:xfrm>
                <a:off x="2415" y="3154"/>
                <a:ext cx="7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0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3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4 h 25"/>
                  <a:gd name="T62" fmla="*/ 5 w 8"/>
                  <a:gd name="T63" fmla="*/ 10 h 25"/>
                  <a:gd name="T64" fmla="*/ 4 w 8"/>
                  <a:gd name="T65" fmla="*/ 10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7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8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6"/>
                      <a:pt x="6" y="4"/>
                    </a:cubicBezTo>
                    <a:cubicBezTo>
                      <a:pt x="5" y="7"/>
                      <a:pt x="6" y="6"/>
                      <a:pt x="5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4" y="6"/>
                      <a:pt x="4" y="7"/>
                    </a:cubicBezTo>
                    <a:cubicBezTo>
                      <a:pt x="4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8" name="Freeform 1847"/>
              <p:cNvSpPr>
                <a:spLocks/>
              </p:cNvSpPr>
              <p:nvPr/>
            </p:nvSpPr>
            <p:spPr bwMode="auto">
              <a:xfrm>
                <a:off x="2414" y="3165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9" name="Freeform 1848"/>
              <p:cNvSpPr>
                <a:spLocks/>
              </p:cNvSpPr>
              <p:nvPr/>
            </p:nvSpPr>
            <p:spPr bwMode="auto">
              <a:xfrm>
                <a:off x="241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0"/>
                      <a:pt x="1" y="13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2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0" name="Rectangle 1849"/>
              <p:cNvSpPr>
                <a:spLocks noChangeArrowheads="1"/>
              </p:cNvSpPr>
              <p:nvPr/>
            </p:nvSpPr>
            <p:spPr bwMode="auto">
              <a:xfrm>
                <a:off x="2413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1" name="Freeform 1850"/>
              <p:cNvSpPr>
                <a:spLocks/>
              </p:cNvSpPr>
              <p:nvPr/>
            </p:nvSpPr>
            <p:spPr bwMode="auto">
              <a:xfrm>
                <a:off x="250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2" name="Freeform 1851"/>
              <p:cNvSpPr>
                <a:spLocks/>
              </p:cNvSpPr>
              <p:nvPr/>
            </p:nvSpPr>
            <p:spPr bwMode="auto">
              <a:xfrm>
                <a:off x="2500" y="3150"/>
                <a:ext cx="4" cy="13"/>
              </a:xfrm>
              <a:custGeom>
                <a:avLst/>
                <a:gdLst>
                  <a:gd name="T0" fmla="*/ 1 w 5"/>
                  <a:gd name="T1" fmla="*/ 15 h 15"/>
                  <a:gd name="T2" fmla="*/ 1 w 5"/>
                  <a:gd name="T3" fmla="*/ 14 h 15"/>
                  <a:gd name="T4" fmla="*/ 5 w 5"/>
                  <a:gd name="T5" fmla="*/ 0 h 15"/>
                  <a:gd name="T6" fmla="*/ 2 w 5"/>
                  <a:gd name="T7" fmla="*/ 8 h 15"/>
                  <a:gd name="T8" fmla="*/ 3 w 5"/>
                  <a:gd name="T9" fmla="*/ 6 h 15"/>
                  <a:gd name="T10" fmla="*/ 1 w 5"/>
                  <a:gd name="T11" fmla="*/ 12 h 15"/>
                  <a:gd name="T12" fmla="*/ 2 w 5"/>
                  <a:gd name="T13" fmla="*/ 11 h 15"/>
                  <a:gd name="T14" fmla="*/ 1 w 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5">
                    <a:moveTo>
                      <a:pt x="1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4" y="4"/>
                      <a:pt x="3" y="7"/>
                      <a:pt x="5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2" y="11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3" name="Freeform 1852"/>
              <p:cNvSpPr>
                <a:spLocks/>
              </p:cNvSpPr>
              <p:nvPr/>
            </p:nvSpPr>
            <p:spPr bwMode="auto">
              <a:xfrm>
                <a:off x="2502" y="315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4" name="Freeform 1853"/>
              <p:cNvSpPr>
                <a:spLocks/>
              </p:cNvSpPr>
              <p:nvPr/>
            </p:nvSpPr>
            <p:spPr bwMode="auto">
              <a:xfrm>
                <a:off x="250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5" name="Freeform 1854"/>
              <p:cNvSpPr>
                <a:spLocks/>
              </p:cNvSpPr>
              <p:nvPr/>
            </p:nvSpPr>
            <p:spPr bwMode="auto">
              <a:xfrm>
                <a:off x="2504" y="3152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6" name="Freeform 1855"/>
              <p:cNvSpPr>
                <a:spLocks/>
              </p:cNvSpPr>
              <p:nvPr/>
            </p:nvSpPr>
            <p:spPr bwMode="auto">
              <a:xfrm>
                <a:off x="2502" y="3151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7" name="Freeform 1856"/>
              <p:cNvSpPr>
                <a:spLocks/>
              </p:cNvSpPr>
              <p:nvPr/>
            </p:nvSpPr>
            <p:spPr bwMode="auto">
              <a:xfrm>
                <a:off x="2504" y="3154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8" name="Freeform 1857"/>
              <p:cNvSpPr>
                <a:spLocks/>
              </p:cNvSpPr>
              <p:nvPr/>
            </p:nvSpPr>
            <p:spPr bwMode="auto">
              <a:xfrm>
                <a:off x="2504" y="3153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9" name="Freeform 1858"/>
              <p:cNvSpPr>
                <a:spLocks/>
              </p:cNvSpPr>
              <p:nvPr/>
            </p:nvSpPr>
            <p:spPr bwMode="auto">
              <a:xfrm>
                <a:off x="2502" y="3152"/>
                <a:ext cx="3" cy="12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0" name="Freeform 1859"/>
              <p:cNvSpPr>
                <a:spLocks/>
              </p:cNvSpPr>
              <p:nvPr/>
            </p:nvSpPr>
            <p:spPr bwMode="auto">
              <a:xfrm>
                <a:off x="2502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1" name="Freeform 1860"/>
              <p:cNvSpPr>
                <a:spLocks/>
              </p:cNvSpPr>
              <p:nvPr/>
            </p:nvSpPr>
            <p:spPr bwMode="auto">
              <a:xfrm>
                <a:off x="2501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0"/>
                      <a:pt x="4" y="3"/>
                      <a:pt x="2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2" name="Freeform 1861"/>
              <p:cNvSpPr>
                <a:spLocks/>
              </p:cNvSpPr>
              <p:nvPr/>
            </p:nvSpPr>
            <p:spPr bwMode="auto">
              <a:xfrm>
                <a:off x="2504" y="3164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3" name="Freeform 1862"/>
              <p:cNvSpPr>
                <a:spLocks/>
              </p:cNvSpPr>
              <p:nvPr/>
            </p:nvSpPr>
            <p:spPr bwMode="auto">
              <a:xfrm>
                <a:off x="2503" y="3157"/>
                <a:ext cx="4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10 h 17"/>
                  <a:gd name="T16" fmla="*/ 3 w 5"/>
                  <a:gd name="T17" fmla="*/ 8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10"/>
                    </a:cubicBezTo>
                    <a:cubicBezTo>
                      <a:pt x="2" y="9"/>
                      <a:pt x="3" y="7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4" name="Freeform 1863"/>
              <p:cNvSpPr>
                <a:spLocks/>
              </p:cNvSpPr>
              <p:nvPr/>
            </p:nvSpPr>
            <p:spPr bwMode="auto">
              <a:xfrm>
                <a:off x="2505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5" name="Freeform 1864"/>
              <p:cNvSpPr>
                <a:spLocks/>
              </p:cNvSpPr>
              <p:nvPr/>
            </p:nvSpPr>
            <p:spPr bwMode="auto">
              <a:xfrm>
                <a:off x="2504" y="31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1721" name="Group 2066"/>
            <p:cNvGrpSpPr>
              <a:grpSpLocks/>
            </p:cNvGrpSpPr>
            <p:nvPr/>
          </p:nvGrpSpPr>
          <p:grpSpPr bwMode="auto">
            <a:xfrm>
              <a:off x="2500" y="3139"/>
              <a:ext cx="330" cy="36"/>
              <a:chOff x="2500" y="3139"/>
              <a:chExt cx="330" cy="36"/>
            </a:xfrm>
          </p:grpSpPr>
          <p:sp>
            <p:nvSpPr>
              <p:cNvPr id="1966" name="Freeform 1866"/>
              <p:cNvSpPr>
                <a:spLocks/>
              </p:cNvSpPr>
              <p:nvPr/>
            </p:nvSpPr>
            <p:spPr bwMode="auto">
              <a:xfrm>
                <a:off x="2506" y="315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7" name="Freeform 1867"/>
              <p:cNvSpPr>
                <a:spLocks/>
              </p:cNvSpPr>
              <p:nvPr/>
            </p:nvSpPr>
            <p:spPr bwMode="auto">
              <a:xfrm>
                <a:off x="2504" y="3154"/>
                <a:ext cx="10" cy="17"/>
              </a:xfrm>
              <a:custGeom>
                <a:avLst/>
                <a:gdLst>
                  <a:gd name="T0" fmla="*/ 8 w 11"/>
                  <a:gd name="T1" fmla="*/ 16 h 19"/>
                  <a:gd name="T2" fmla="*/ 8 w 11"/>
                  <a:gd name="T3" fmla="*/ 13 h 19"/>
                  <a:gd name="T4" fmla="*/ 10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4 w 11"/>
                  <a:gd name="T25" fmla="*/ 3 h 19"/>
                  <a:gd name="T26" fmla="*/ 2 w 11"/>
                  <a:gd name="T27" fmla="*/ 11 h 19"/>
                  <a:gd name="T28" fmla="*/ 4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4 w 11"/>
                  <a:gd name="T41" fmla="*/ 15 h 19"/>
                  <a:gd name="T42" fmla="*/ 6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8 w 11"/>
                  <a:gd name="T51" fmla="*/ 5 h 19"/>
                  <a:gd name="T52" fmla="*/ 6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8 w 11"/>
                  <a:gd name="T61" fmla="*/ 11 h 19"/>
                  <a:gd name="T62" fmla="*/ 8 w 11"/>
                  <a:gd name="T63" fmla="*/ 7 h 19"/>
                  <a:gd name="T64" fmla="*/ 9 w 11"/>
                  <a:gd name="T65" fmla="*/ 9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8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9" y="6"/>
                      <a:pt x="9" y="3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4" y="11"/>
                      <a:pt x="4" y="17"/>
                      <a:pt x="6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8" y="8"/>
                      <a:pt x="6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8" name="Freeform 1868"/>
              <p:cNvSpPr>
                <a:spLocks/>
              </p:cNvSpPr>
              <p:nvPr/>
            </p:nvSpPr>
            <p:spPr bwMode="auto">
              <a:xfrm>
                <a:off x="2510" y="31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9" name="Freeform 1869"/>
              <p:cNvSpPr>
                <a:spLocks/>
              </p:cNvSpPr>
              <p:nvPr/>
            </p:nvSpPr>
            <p:spPr bwMode="auto">
              <a:xfrm>
                <a:off x="251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0" name="Freeform 1870"/>
              <p:cNvSpPr>
                <a:spLocks/>
              </p:cNvSpPr>
              <p:nvPr/>
            </p:nvSpPr>
            <p:spPr bwMode="auto">
              <a:xfrm>
                <a:off x="251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1" name="Freeform 1871"/>
              <p:cNvSpPr>
                <a:spLocks/>
              </p:cNvSpPr>
              <p:nvPr/>
            </p:nvSpPr>
            <p:spPr bwMode="auto">
              <a:xfrm>
                <a:off x="250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2" name="Freeform 1872"/>
              <p:cNvSpPr>
                <a:spLocks/>
              </p:cNvSpPr>
              <p:nvPr/>
            </p:nvSpPr>
            <p:spPr bwMode="auto">
              <a:xfrm>
                <a:off x="2507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3" name="Freeform 1873"/>
              <p:cNvSpPr>
                <a:spLocks/>
              </p:cNvSpPr>
              <p:nvPr/>
            </p:nvSpPr>
            <p:spPr bwMode="auto">
              <a:xfrm>
                <a:off x="2510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4" name="Freeform 1874"/>
              <p:cNvSpPr>
                <a:spLocks/>
              </p:cNvSpPr>
              <p:nvPr/>
            </p:nvSpPr>
            <p:spPr bwMode="auto">
              <a:xfrm>
                <a:off x="2512" y="3152"/>
                <a:ext cx="8" cy="20"/>
              </a:xfrm>
              <a:custGeom>
                <a:avLst/>
                <a:gdLst>
                  <a:gd name="T0" fmla="*/ 8 w 9"/>
                  <a:gd name="T1" fmla="*/ 4 h 22"/>
                  <a:gd name="T2" fmla="*/ 8 w 9"/>
                  <a:gd name="T3" fmla="*/ 1 h 22"/>
                  <a:gd name="T4" fmla="*/ 5 w 9"/>
                  <a:gd name="T5" fmla="*/ 11 h 22"/>
                  <a:gd name="T6" fmla="*/ 7 w 9"/>
                  <a:gd name="T7" fmla="*/ 2 h 22"/>
                  <a:gd name="T8" fmla="*/ 4 w 9"/>
                  <a:gd name="T9" fmla="*/ 8 h 22"/>
                  <a:gd name="T10" fmla="*/ 5 w 9"/>
                  <a:gd name="T11" fmla="*/ 5 h 22"/>
                  <a:gd name="T12" fmla="*/ 2 w 9"/>
                  <a:gd name="T13" fmla="*/ 14 h 22"/>
                  <a:gd name="T14" fmla="*/ 5 w 9"/>
                  <a:gd name="T15" fmla="*/ 3 h 22"/>
                  <a:gd name="T16" fmla="*/ 5 w 9"/>
                  <a:gd name="T17" fmla="*/ 3 h 22"/>
                  <a:gd name="T18" fmla="*/ 3 w 9"/>
                  <a:gd name="T19" fmla="*/ 6 h 22"/>
                  <a:gd name="T20" fmla="*/ 2 w 9"/>
                  <a:gd name="T21" fmla="*/ 12 h 22"/>
                  <a:gd name="T22" fmla="*/ 0 w 9"/>
                  <a:gd name="T23" fmla="*/ 17 h 22"/>
                  <a:gd name="T24" fmla="*/ 2 w 9"/>
                  <a:gd name="T25" fmla="*/ 13 h 22"/>
                  <a:gd name="T26" fmla="*/ 1 w 9"/>
                  <a:gd name="T27" fmla="*/ 17 h 22"/>
                  <a:gd name="T28" fmla="*/ 2 w 9"/>
                  <a:gd name="T29" fmla="*/ 15 h 22"/>
                  <a:gd name="T30" fmla="*/ 1 w 9"/>
                  <a:gd name="T31" fmla="*/ 18 h 22"/>
                  <a:gd name="T32" fmla="*/ 2 w 9"/>
                  <a:gd name="T33" fmla="*/ 15 h 22"/>
                  <a:gd name="T34" fmla="*/ 2 w 9"/>
                  <a:gd name="T35" fmla="*/ 16 h 22"/>
                  <a:gd name="T36" fmla="*/ 3 w 9"/>
                  <a:gd name="T37" fmla="*/ 11 h 22"/>
                  <a:gd name="T38" fmla="*/ 2 w 9"/>
                  <a:gd name="T39" fmla="*/ 16 h 22"/>
                  <a:gd name="T40" fmla="*/ 3 w 9"/>
                  <a:gd name="T41" fmla="*/ 13 h 22"/>
                  <a:gd name="T42" fmla="*/ 2 w 9"/>
                  <a:gd name="T43" fmla="*/ 18 h 22"/>
                  <a:gd name="T44" fmla="*/ 3 w 9"/>
                  <a:gd name="T45" fmla="*/ 15 h 22"/>
                  <a:gd name="T46" fmla="*/ 2 w 9"/>
                  <a:gd name="T47" fmla="*/ 18 h 22"/>
                  <a:gd name="T48" fmla="*/ 5 w 9"/>
                  <a:gd name="T49" fmla="*/ 8 h 22"/>
                  <a:gd name="T50" fmla="*/ 3 w 9"/>
                  <a:gd name="T51" fmla="*/ 16 h 22"/>
                  <a:gd name="T52" fmla="*/ 4 w 9"/>
                  <a:gd name="T53" fmla="*/ 15 h 22"/>
                  <a:gd name="T54" fmla="*/ 4 w 9"/>
                  <a:gd name="T55" fmla="*/ 16 h 22"/>
                  <a:gd name="T56" fmla="*/ 5 w 9"/>
                  <a:gd name="T57" fmla="*/ 13 h 22"/>
                  <a:gd name="T58" fmla="*/ 5 w 9"/>
                  <a:gd name="T59" fmla="*/ 12 h 22"/>
                  <a:gd name="T60" fmla="*/ 6 w 9"/>
                  <a:gd name="T61" fmla="*/ 9 h 22"/>
                  <a:gd name="T62" fmla="*/ 6 w 9"/>
                  <a:gd name="T63" fmla="*/ 11 h 22"/>
                  <a:gd name="T64" fmla="*/ 8 w 9"/>
                  <a:gd name="T65" fmla="*/ 5 h 22"/>
                  <a:gd name="T66" fmla="*/ 6 w 9"/>
                  <a:gd name="T67" fmla="*/ 9 h 22"/>
                  <a:gd name="T68" fmla="*/ 8 w 9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2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1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4"/>
                      <a:pt x="4" y="10"/>
                      <a:pt x="5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5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4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7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5" name="Freeform 1875"/>
              <p:cNvSpPr>
                <a:spLocks/>
              </p:cNvSpPr>
              <p:nvPr/>
            </p:nvSpPr>
            <p:spPr bwMode="auto">
              <a:xfrm>
                <a:off x="2513" y="3167"/>
                <a:ext cx="0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6" name="Freeform 1876"/>
              <p:cNvSpPr>
                <a:spLocks/>
              </p:cNvSpPr>
              <p:nvPr/>
            </p:nvSpPr>
            <p:spPr bwMode="auto">
              <a:xfrm>
                <a:off x="2514" y="3150"/>
                <a:ext cx="9" cy="25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8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7" name="Freeform 1877"/>
              <p:cNvSpPr>
                <a:spLocks/>
              </p:cNvSpPr>
              <p:nvPr/>
            </p:nvSpPr>
            <p:spPr bwMode="auto">
              <a:xfrm>
                <a:off x="2517" y="3162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8" name="Freeform 1878"/>
              <p:cNvSpPr>
                <a:spLocks/>
              </p:cNvSpPr>
              <p:nvPr/>
            </p:nvSpPr>
            <p:spPr bwMode="auto">
              <a:xfrm>
                <a:off x="2519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9" name="Freeform 1879"/>
              <p:cNvSpPr>
                <a:spLocks/>
              </p:cNvSpPr>
              <p:nvPr/>
            </p:nvSpPr>
            <p:spPr bwMode="auto">
              <a:xfrm>
                <a:off x="251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0" name="Freeform 1880"/>
              <p:cNvSpPr>
                <a:spLocks/>
              </p:cNvSpPr>
              <p:nvPr/>
            </p:nvSpPr>
            <p:spPr bwMode="auto">
              <a:xfrm>
                <a:off x="2521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2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2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1" name="Freeform 1881"/>
              <p:cNvSpPr>
                <a:spLocks/>
              </p:cNvSpPr>
              <p:nvPr/>
            </p:nvSpPr>
            <p:spPr bwMode="auto">
              <a:xfrm>
                <a:off x="2519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3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6 w 11"/>
                  <a:gd name="T13" fmla="*/ 14 h 28"/>
                  <a:gd name="T14" fmla="*/ 4 w 11"/>
                  <a:gd name="T15" fmla="*/ 22 h 28"/>
                  <a:gd name="T16" fmla="*/ 7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1 w 11"/>
                  <a:gd name="T35" fmla="*/ 2 h 28"/>
                  <a:gd name="T36" fmla="*/ 8 w 11"/>
                  <a:gd name="T37" fmla="*/ 6 h 28"/>
                  <a:gd name="T38" fmla="*/ 9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8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2 w 11"/>
                  <a:gd name="T55" fmla="*/ 17 h 28"/>
                  <a:gd name="T56" fmla="*/ 4 w 11"/>
                  <a:gd name="T57" fmla="*/ 16 h 28"/>
                  <a:gd name="T58" fmla="*/ 6 w 11"/>
                  <a:gd name="T59" fmla="*/ 11 h 28"/>
                  <a:gd name="T60" fmla="*/ 4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4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5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2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3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5" y="15"/>
                      <a:pt x="4" y="18"/>
                    </a:cubicBezTo>
                    <a:cubicBezTo>
                      <a:pt x="5" y="17"/>
                      <a:pt x="5" y="17"/>
                      <a:pt x="6" y="14"/>
                    </a:cubicBezTo>
                    <a:cubicBezTo>
                      <a:pt x="5" y="18"/>
                      <a:pt x="5" y="18"/>
                      <a:pt x="4" y="22"/>
                    </a:cubicBezTo>
                    <a:cubicBezTo>
                      <a:pt x="5" y="20"/>
                      <a:pt x="6" y="15"/>
                      <a:pt x="7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3" y="28"/>
                      <a:pt x="9" y="8"/>
                    </a:cubicBezTo>
                    <a:cubicBezTo>
                      <a:pt x="9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6"/>
                      <a:pt x="9" y="4"/>
                      <a:pt x="8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6"/>
                      <a:pt x="8" y="5"/>
                      <a:pt x="5" y="12"/>
                    </a:cubicBezTo>
                    <a:cubicBezTo>
                      <a:pt x="9" y="3"/>
                      <a:pt x="4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7" y="6"/>
                      <a:pt x="6" y="7"/>
                    </a:cubicBezTo>
                    <a:cubicBezTo>
                      <a:pt x="8" y="3"/>
                      <a:pt x="6" y="7"/>
                      <a:pt x="8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5" y="8"/>
                      <a:pt x="2" y="15"/>
                      <a:pt x="2" y="17"/>
                    </a:cubicBezTo>
                    <a:cubicBezTo>
                      <a:pt x="3" y="15"/>
                      <a:pt x="4" y="14"/>
                      <a:pt x="4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6"/>
                      <a:pt x="5" y="14"/>
                      <a:pt x="6" y="12"/>
                    </a:cubicBezTo>
                    <a:cubicBezTo>
                      <a:pt x="7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7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4"/>
                      <a:pt x="4" y="10"/>
                      <a:pt x="5" y="7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4" y="12"/>
                      <a:pt x="4" y="8"/>
                    </a:cubicBezTo>
                    <a:cubicBezTo>
                      <a:pt x="3" y="13"/>
                      <a:pt x="3" y="16"/>
                      <a:pt x="2" y="19"/>
                    </a:cubicBezTo>
                    <a:cubicBezTo>
                      <a:pt x="4" y="12"/>
                      <a:pt x="0" y="27"/>
                      <a:pt x="2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2" name="Freeform 1882"/>
              <p:cNvSpPr>
                <a:spLocks/>
              </p:cNvSpPr>
              <p:nvPr/>
            </p:nvSpPr>
            <p:spPr bwMode="auto">
              <a:xfrm>
                <a:off x="2523" y="315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3" name="Freeform 1883"/>
              <p:cNvSpPr>
                <a:spLocks/>
              </p:cNvSpPr>
              <p:nvPr/>
            </p:nvSpPr>
            <p:spPr bwMode="auto">
              <a:xfrm>
                <a:off x="2522" y="31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4" name="Rectangle 1884"/>
              <p:cNvSpPr>
                <a:spLocks noChangeArrowheads="1"/>
              </p:cNvSpPr>
              <p:nvPr/>
            </p:nvSpPr>
            <p:spPr bwMode="auto">
              <a:xfrm>
                <a:off x="2522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5" name="Freeform 1885"/>
              <p:cNvSpPr>
                <a:spLocks/>
              </p:cNvSpPr>
              <p:nvPr/>
            </p:nvSpPr>
            <p:spPr bwMode="auto">
              <a:xfrm>
                <a:off x="2521" y="316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6" name="Freeform 1886"/>
              <p:cNvSpPr>
                <a:spLocks/>
              </p:cNvSpPr>
              <p:nvPr/>
            </p:nvSpPr>
            <p:spPr bwMode="auto">
              <a:xfrm>
                <a:off x="2522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7" name="Freeform 1887"/>
              <p:cNvSpPr>
                <a:spLocks/>
              </p:cNvSpPr>
              <p:nvPr/>
            </p:nvSpPr>
            <p:spPr bwMode="auto">
              <a:xfrm>
                <a:off x="2520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8" name="Freeform 1888"/>
              <p:cNvSpPr>
                <a:spLocks/>
              </p:cNvSpPr>
              <p:nvPr/>
            </p:nvSpPr>
            <p:spPr bwMode="auto">
              <a:xfrm>
                <a:off x="2508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3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1" y="23"/>
                      <a:pt x="3" y="14"/>
                      <a:pt x="2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1" y="14"/>
                      <a:pt x="12" y="13"/>
                    </a:cubicBezTo>
                    <a:cubicBezTo>
                      <a:pt x="10" y="21"/>
                      <a:pt x="13" y="9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7"/>
                      <a:pt x="11" y="20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5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5" y="12"/>
                      <a:pt x="4" y="15"/>
                      <a:pt x="5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9" name="Freeform 1889"/>
              <p:cNvSpPr>
                <a:spLocks/>
              </p:cNvSpPr>
              <p:nvPr/>
            </p:nvSpPr>
            <p:spPr bwMode="auto">
              <a:xfrm>
                <a:off x="2514" y="3148"/>
                <a:ext cx="1" cy="3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0" name="Freeform 1890"/>
              <p:cNvSpPr>
                <a:spLocks/>
              </p:cNvSpPr>
              <p:nvPr/>
            </p:nvSpPr>
            <p:spPr bwMode="auto">
              <a:xfrm>
                <a:off x="2514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1" name="Freeform 1891"/>
              <p:cNvSpPr>
                <a:spLocks/>
              </p:cNvSpPr>
              <p:nvPr/>
            </p:nvSpPr>
            <p:spPr bwMode="auto">
              <a:xfrm>
                <a:off x="2510" y="3150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1" y="1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2" name="Rectangle 1892"/>
              <p:cNvSpPr>
                <a:spLocks noChangeArrowheads="1"/>
              </p:cNvSpPr>
              <p:nvPr/>
            </p:nvSpPr>
            <p:spPr bwMode="auto">
              <a:xfrm>
                <a:off x="2510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3" name="Freeform 1893"/>
              <p:cNvSpPr>
                <a:spLocks/>
              </p:cNvSpPr>
              <p:nvPr/>
            </p:nvSpPr>
            <p:spPr bwMode="auto">
              <a:xfrm>
                <a:off x="2502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1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9"/>
                      <a:pt x="7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7"/>
                      <a:pt x="7" y="5"/>
                    </a:cubicBezTo>
                    <a:cubicBezTo>
                      <a:pt x="6" y="7"/>
                      <a:pt x="6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4" name="Freeform 1894"/>
              <p:cNvSpPr>
                <a:spLocks/>
              </p:cNvSpPr>
              <p:nvPr/>
            </p:nvSpPr>
            <p:spPr bwMode="auto">
              <a:xfrm>
                <a:off x="2502" y="3160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5" name="Freeform 1895"/>
              <p:cNvSpPr>
                <a:spLocks/>
              </p:cNvSpPr>
              <p:nvPr/>
            </p:nvSpPr>
            <p:spPr bwMode="auto">
              <a:xfrm>
                <a:off x="2500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6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1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1" y="3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9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6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6" name="Freeform 1896"/>
              <p:cNvSpPr>
                <a:spLocks/>
              </p:cNvSpPr>
              <p:nvPr/>
            </p:nvSpPr>
            <p:spPr bwMode="auto">
              <a:xfrm>
                <a:off x="2501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7" name="Freeform 1897"/>
              <p:cNvSpPr>
                <a:spLocks/>
              </p:cNvSpPr>
              <p:nvPr/>
            </p:nvSpPr>
            <p:spPr bwMode="auto">
              <a:xfrm>
                <a:off x="2587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8" name="Freeform 1898"/>
              <p:cNvSpPr>
                <a:spLocks/>
              </p:cNvSpPr>
              <p:nvPr/>
            </p:nvSpPr>
            <p:spPr bwMode="auto">
              <a:xfrm>
                <a:off x="2585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2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9" name="Freeform 1899"/>
              <p:cNvSpPr>
                <a:spLocks/>
              </p:cNvSpPr>
              <p:nvPr/>
            </p:nvSpPr>
            <p:spPr bwMode="auto">
              <a:xfrm>
                <a:off x="2587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0" name="Freeform 1900"/>
              <p:cNvSpPr>
                <a:spLocks/>
              </p:cNvSpPr>
              <p:nvPr/>
            </p:nvSpPr>
            <p:spPr bwMode="auto">
              <a:xfrm>
                <a:off x="2587" y="3151"/>
                <a:ext cx="1" cy="7"/>
              </a:xfrm>
              <a:custGeom>
                <a:avLst/>
                <a:gdLst>
                  <a:gd name="T0" fmla="*/ 1 w 1"/>
                  <a:gd name="T1" fmla="*/ 2 h 7"/>
                  <a:gd name="T2" fmla="*/ 0 w 1"/>
                  <a:gd name="T3" fmla="*/ 7 h 7"/>
                  <a:gd name="T4" fmla="*/ 1 w 1"/>
                  <a:gd name="T5" fmla="*/ 0 h 7"/>
                  <a:gd name="T6" fmla="*/ 1 w 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1" name="Freeform 1901"/>
              <p:cNvSpPr>
                <a:spLocks/>
              </p:cNvSpPr>
              <p:nvPr/>
            </p:nvSpPr>
            <p:spPr bwMode="auto">
              <a:xfrm>
                <a:off x="2588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2" name="Freeform 1902"/>
              <p:cNvSpPr>
                <a:spLocks/>
              </p:cNvSpPr>
              <p:nvPr/>
            </p:nvSpPr>
            <p:spPr bwMode="auto">
              <a:xfrm>
                <a:off x="2587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3" name="Freeform 1903"/>
              <p:cNvSpPr>
                <a:spLocks/>
              </p:cNvSpPr>
              <p:nvPr/>
            </p:nvSpPr>
            <p:spPr bwMode="auto">
              <a:xfrm>
                <a:off x="2588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4" name="Freeform 1904"/>
              <p:cNvSpPr>
                <a:spLocks/>
              </p:cNvSpPr>
              <p:nvPr/>
            </p:nvSpPr>
            <p:spPr bwMode="auto">
              <a:xfrm>
                <a:off x="2587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5" name="Freeform 1905"/>
              <p:cNvSpPr>
                <a:spLocks/>
              </p:cNvSpPr>
              <p:nvPr/>
            </p:nvSpPr>
            <p:spPr bwMode="auto">
              <a:xfrm>
                <a:off x="2587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6" name="Freeform 1906"/>
              <p:cNvSpPr>
                <a:spLocks/>
              </p:cNvSpPr>
              <p:nvPr/>
            </p:nvSpPr>
            <p:spPr bwMode="auto">
              <a:xfrm>
                <a:off x="2587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7" name="Freeform 1907"/>
              <p:cNvSpPr>
                <a:spLocks/>
              </p:cNvSpPr>
              <p:nvPr/>
            </p:nvSpPr>
            <p:spPr bwMode="auto">
              <a:xfrm>
                <a:off x="2586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3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3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8" name="Freeform 1908"/>
              <p:cNvSpPr>
                <a:spLocks/>
              </p:cNvSpPr>
              <p:nvPr/>
            </p:nvSpPr>
            <p:spPr bwMode="auto">
              <a:xfrm>
                <a:off x="2587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9" name="Freeform 1909"/>
              <p:cNvSpPr>
                <a:spLocks/>
              </p:cNvSpPr>
              <p:nvPr/>
            </p:nvSpPr>
            <p:spPr bwMode="auto">
              <a:xfrm>
                <a:off x="2587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0" name="Freeform 1910"/>
              <p:cNvSpPr>
                <a:spLocks/>
              </p:cNvSpPr>
              <p:nvPr/>
            </p:nvSpPr>
            <p:spPr bwMode="auto">
              <a:xfrm>
                <a:off x="2590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1" name="Freeform 1911"/>
              <p:cNvSpPr>
                <a:spLocks/>
              </p:cNvSpPr>
              <p:nvPr/>
            </p:nvSpPr>
            <p:spPr bwMode="auto">
              <a:xfrm>
                <a:off x="2589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2" name="Freeform 1912"/>
              <p:cNvSpPr>
                <a:spLocks/>
              </p:cNvSpPr>
              <p:nvPr/>
            </p:nvSpPr>
            <p:spPr bwMode="auto">
              <a:xfrm>
                <a:off x="2591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3" name="Freeform 1913"/>
              <p:cNvSpPr>
                <a:spLocks/>
              </p:cNvSpPr>
              <p:nvPr/>
            </p:nvSpPr>
            <p:spPr bwMode="auto">
              <a:xfrm>
                <a:off x="2589" y="3154"/>
                <a:ext cx="10" cy="17"/>
              </a:xfrm>
              <a:custGeom>
                <a:avLst/>
                <a:gdLst>
                  <a:gd name="T0" fmla="*/ 7 w 11"/>
                  <a:gd name="T1" fmla="*/ 16 h 19"/>
                  <a:gd name="T2" fmla="*/ 8 w 11"/>
                  <a:gd name="T3" fmla="*/ 13 h 19"/>
                  <a:gd name="T4" fmla="*/ 9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3 w 11"/>
                  <a:gd name="T25" fmla="*/ 3 h 19"/>
                  <a:gd name="T26" fmla="*/ 2 w 11"/>
                  <a:gd name="T27" fmla="*/ 11 h 19"/>
                  <a:gd name="T28" fmla="*/ 3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3 w 11"/>
                  <a:gd name="T41" fmla="*/ 15 h 19"/>
                  <a:gd name="T42" fmla="*/ 5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7 w 11"/>
                  <a:gd name="T51" fmla="*/ 5 h 19"/>
                  <a:gd name="T52" fmla="*/ 5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7 w 11"/>
                  <a:gd name="T61" fmla="*/ 11 h 19"/>
                  <a:gd name="T62" fmla="*/ 8 w 11"/>
                  <a:gd name="T63" fmla="*/ 7 h 19"/>
                  <a:gd name="T64" fmla="*/ 8 w 11"/>
                  <a:gd name="T65" fmla="*/ 9 h 19"/>
                  <a:gd name="T66" fmla="*/ 6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7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7" y="16"/>
                    </a:moveTo>
                    <a:cubicBezTo>
                      <a:pt x="8" y="14"/>
                      <a:pt x="8" y="13"/>
                      <a:pt x="8" y="13"/>
                    </a:cubicBezTo>
                    <a:cubicBezTo>
                      <a:pt x="9" y="10"/>
                      <a:pt x="9" y="11"/>
                      <a:pt x="9" y="9"/>
                    </a:cubicBezTo>
                    <a:cubicBezTo>
                      <a:pt x="10" y="7"/>
                      <a:pt x="10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8" y="6"/>
                      <a:pt x="9" y="3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0"/>
                      <a:pt x="3" y="5"/>
                      <a:pt x="3" y="3"/>
                    </a:cubicBezTo>
                    <a:cubicBezTo>
                      <a:pt x="3" y="4"/>
                      <a:pt x="2" y="10"/>
                      <a:pt x="2" y="11"/>
                    </a:cubicBezTo>
                    <a:cubicBezTo>
                      <a:pt x="3" y="4"/>
                      <a:pt x="1" y="11"/>
                      <a:pt x="3" y="3"/>
                    </a:cubicBezTo>
                    <a:cubicBezTo>
                      <a:pt x="3" y="1"/>
                      <a:pt x="2" y="9"/>
                      <a:pt x="2" y="8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3" y="15"/>
                    </a:cubicBezTo>
                    <a:cubicBezTo>
                      <a:pt x="4" y="11"/>
                      <a:pt x="3" y="17"/>
                      <a:pt x="5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6" y="8"/>
                      <a:pt x="7" y="5"/>
                    </a:cubicBezTo>
                    <a:cubicBezTo>
                      <a:pt x="6" y="9"/>
                      <a:pt x="6" y="12"/>
                      <a:pt x="5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7" y="8"/>
                      <a:pt x="6" y="13"/>
                      <a:pt x="6" y="15"/>
                    </a:cubicBezTo>
                    <a:cubicBezTo>
                      <a:pt x="5" y="17"/>
                      <a:pt x="8" y="8"/>
                      <a:pt x="7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8" y="9"/>
                    </a:cubicBezTo>
                    <a:cubicBezTo>
                      <a:pt x="7" y="14"/>
                      <a:pt x="7" y="13"/>
                      <a:pt x="6" y="16"/>
                    </a:cubicBezTo>
                    <a:cubicBezTo>
                      <a:pt x="6" y="17"/>
                      <a:pt x="6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7" y="16"/>
                      <a:pt x="7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4" name="Freeform 1914"/>
              <p:cNvSpPr>
                <a:spLocks/>
              </p:cNvSpPr>
              <p:nvPr/>
            </p:nvSpPr>
            <p:spPr bwMode="auto">
              <a:xfrm>
                <a:off x="2594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5" name="Freeform 1915"/>
              <p:cNvSpPr>
                <a:spLocks/>
              </p:cNvSpPr>
              <p:nvPr/>
            </p:nvSpPr>
            <p:spPr bwMode="auto">
              <a:xfrm>
                <a:off x="2596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6" name="Freeform 1916"/>
              <p:cNvSpPr>
                <a:spLocks/>
              </p:cNvSpPr>
              <p:nvPr/>
            </p:nvSpPr>
            <p:spPr bwMode="auto">
              <a:xfrm>
                <a:off x="2597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7" name="Freeform 1917"/>
              <p:cNvSpPr>
                <a:spLocks/>
              </p:cNvSpPr>
              <p:nvPr/>
            </p:nvSpPr>
            <p:spPr bwMode="auto">
              <a:xfrm>
                <a:off x="2593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8" name="Freeform 1918"/>
              <p:cNvSpPr>
                <a:spLocks/>
              </p:cNvSpPr>
              <p:nvPr/>
            </p:nvSpPr>
            <p:spPr bwMode="auto">
              <a:xfrm>
                <a:off x="2592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9" name="Freeform 1919"/>
              <p:cNvSpPr>
                <a:spLocks/>
              </p:cNvSpPr>
              <p:nvPr/>
            </p:nvSpPr>
            <p:spPr bwMode="auto">
              <a:xfrm>
                <a:off x="2595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0" name="Freeform 1920"/>
              <p:cNvSpPr>
                <a:spLocks/>
              </p:cNvSpPr>
              <p:nvPr/>
            </p:nvSpPr>
            <p:spPr bwMode="auto">
              <a:xfrm>
                <a:off x="2596" y="3152"/>
                <a:ext cx="8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5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1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3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1" name="Freeform 1921"/>
              <p:cNvSpPr>
                <a:spLocks/>
              </p:cNvSpPr>
              <p:nvPr/>
            </p:nvSpPr>
            <p:spPr bwMode="auto">
              <a:xfrm>
                <a:off x="2597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2" name="Freeform 1922"/>
              <p:cNvSpPr>
                <a:spLocks/>
              </p:cNvSpPr>
              <p:nvPr/>
            </p:nvSpPr>
            <p:spPr bwMode="auto">
              <a:xfrm>
                <a:off x="2599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5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3" name="Freeform 1923"/>
              <p:cNvSpPr>
                <a:spLocks/>
              </p:cNvSpPr>
              <p:nvPr/>
            </p:nvSpPr>
            <p:spPr bwMode="auto">
              <a:xfrm>
                <a:off x="2601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1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4" name="Freeform 1924"/>
              <p:cNvSpPr>
                <a:spLocks/>
              </p:cNvSpPr>
              <p:nvPr/>
            </p:nvSpPr>
            <p:spPr bwMode="auto">
              <a:xfrm>
                <a:off x="2604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5" name="Freeform 1925"/>
              <p:cNvSpPr>
                <a:spLocks/>
              </p:cNvSpPr>
              <p:nvPr/>
            </p:nvSpPr>
            <p:spPr bwMode="auto">
              <a:xfrm>
                <a:off x="2604" y="3164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6" name="Freeform 1926"/>
              <p:cNvSpPr>
                <a:spLocks/>
              </p:cNvSpPr>
              <p:nvPr/>
            </p:nvSpPr>
            <p:spPr bwMode="auto">
              <a:xfrm>
                <a:off x="2605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7" name="Freeform 1927"/>
              <p:cNvSpPr>
                <a:spLocks/>
              </p:cNvSpPr>
              <p:nvPr/>
            </p:nvSpPr>
            <p:spPr bwMode="auto">
              <a:xfrm>
                <a:off x="2604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5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8" name="Freeform 1928"/>
              <p:cNvSpPr>
                <a:spLocks/>
              </p:cNvSpPr>
              <p:nvPr/>
            </p:nvSpPr>
            <p:spPr bwMode="auto">
              <a:xfrm>
                <a:off x="2608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9" name="Freeform 1929"/>
              <p:cNvSpPr>
                <a:spLocks/>
              </p:cNvSpPr>
              <p:nvPr/>
            </p:nvSpPr>
            <p:spPr bwMode="auto">
              <a:xfrm>
                <a:off x="2606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0" name="Rectangle 1930"/>
              <p:cNvSpPr>
                <a:spLocks noChangeArrowheads="1"/>
              </p:cNvSpPr>
              <p:nvPr/>
            </p:nvSpPr>
            <p:spPr bwMode="auto">
              <a:xfrm>
                <a:off x="2607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1" name="Freeform 1931"/>
              <p:cNvSpPr>
                <a:spLocks/>
              </p:cNvSpPr>
              <p:nvPr/>
            </p:nvSpPr>
            <p:spPr bwMode="auto">
              <a:xfrm>
                <a:off x="2605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2" name="Freeform 1932"/>
              <p:cNvSpPr>
                <a:spLocks/>
              </p:cNvSpPr>
              <p:nvPr/>
            </p:nvSpPr>
            <p:spPr bwMode="auto">
              <a:xfrm>
                <a:off x="2607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3" name="Freeform 1933"/>
              <p:cNvSpPr>
                <a:spLocks/>
              </p:cNvSpPr>
              <p:nvPr/>
            </p:nvSpPr>
            <p:spPr bwMode="auto">
              <a:xfrm>
                <a:off x="2605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4" name="Freeform 1934"/>
              <p:cNvSpPr>
                <a:spLocks/>
              </p:cNvSpPr>
              <p:nvPr/>
            </p:nvSpPr>
            <p:spPr bwMode="auto">
              <a:xfrm>
                <a:off x="2593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7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2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4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0" y="5"/>
                      <a:pt x="10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2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9"/>
                      <a:pt x="15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5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5" name="Freeform 1935"/>
              <p:cNvSpPr>
                <a:spLocks/>
              </p:cNvSpPr>
              <p:nvPr/>
            </p:nvSpPr>
            <p:spPr bwMode="auto">
              <a:xfrm>
                <a:off x="2599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6" name="Freeform 1936"/>
              <p:cNvSpPr>
                <a:spLocks/>
              </p:cNvSpPr>
              <p:nvPr/>
            </p:nvSpPr>
            <p:spPr bwMode="auto">
              <a:xfrm>
                <a:off x="2599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7" name="Freeform 1937"/>
              <p:cNvSpPr>
                <a:spLocks/>
              </p:cNvSpPr>
              <p:nvPr/>
            </p:nvSpPr>
            <p:spPr bwMode="auto">
              <a:xfrm>
                <a:off x="2595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8" name="Rectangle 1938"/>
              <p:cNvSpPr>
                <a:spLocks noChangeArrowheads="1"/>
              </p:cNvSpPr>
              <p:nvPr/>
            </p:nvSpPr>
            <p:spPr bwMode="auto">
              <a:xfrm>
                <a:off x="2595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9" name="Freeform 1939"/>
              <p:cNvSpPr>
                <a:spLocks/>
              </p:cNvSpPr>
              <p:nvPr/>
            </p:nvSpPr>
            <p:spPr bwMode="auto">
              <a:xfrm>
                <a:off x="2587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8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0" name="Freeform 1940"/>
              <p:cNvSpPr>
                <a:spLocks/>
              </p:cNvSpPr>
              <p:nvPr/>
            </p:nvSpPr>
            <p:spPr bwMode="auto">
              <a:xfrm>
                <a:off x="2587" y="3160"/>
                <a:ext cx="0" cy="8"/>
              </a:xfrm>
              <a:custGeom>
                <a:avLst/>
                <a:gdLst>
                  <a:gd name="T0" fmla="*/ 5 h 9"/>
                  <a:gd name="T1" fmla="*/ 1 h 9"/>
                  <a:gd name="T2" fmla="*/ 8 h 9"/>
                  <a:gd name="T3" fmla="*/ 7 h 9"/>
                  <a:gd name="T4" fmla="*/ 5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5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1" name="Freeform 1941"/>
              <p:cNvSpPr>
                <a:spLocks/>
              </p:cNvSpPr>
              <p:nvPr/>
            </p:nvSpPr>
            <p:spPr bwMode="auto">
              <a:xfrm>
                <a:off x="2585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2" name="Freeform 1942"/>
              <p:cNvSpPr>
                <a:spLocks/>
              </p:cNvSpPr>
              <p:nvPr/>
            </p:nvSpPr>
            <p:spPr bwMode="auto">
              <a:xfrm>
                <a:off x="2586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3" name="Freeform 1943"/>
              <p:cNvSpPr>
                <a:spLocks/>
              </p:cNvSpPr>
              <p:nvPr/>
            </p:nvSpPr>
            <p:spPr bwMode="auto">
              <a:xfrm>
                <a:off x="2661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4" name="Freeform 1944"/>
              <p:cNvSpPr>
                <a:spLocks/>
              </p:cNvSpPr>
              <p:nvPr/>
            </p:nvSpPr>
            <p:spPr bwMode="auto">
              <a:xfrm>
                <a:off x="2659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5" name="Freeform 1945"/>
              <p:cNvSpPr>
                <a:spLocks/>
              </p:cNvSpPr>
              <p:nvPr/>
            </p:nvSpPr>
            <p:spPr bwMode="auto">
              <a:xfrm>
                <a:off x="2661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6" name="Freeform 1946"/>
              <p:cNvSpPr>
                <a:spLocks/>
              </p:cNvSpPr>
              <p:nvPr/>
            </p:nvSpPr>
            <p:spPr bwMode="auto">
              <a:xfrm>
                <a:off x="2661" y="3151"/>
                <a:ext cx="1" cy="7"/>
              </a:xfrm>
              <a:custGeom>
                <a:avLst/>
                <a:gdLst>
                  <a:gd name="T0" fmla="*/ 2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2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7" name="Freeform 1947"/>
              <p:cNvSpPr>
                <a:spLocks/>
              </p:cNvSpPr>
              <p:nvPr/>
            </p:nvSpPr>
            <p:spPr bwMode="auto">
              <a:xfrm>
                <a:off x="2662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8" name="Freeform 1948"/>
              <p:cNvSpPr>
                <a:spLocks/>
              </p:cNvSpPr>
              <p:nvPr/>
            </p:nvSpPr>
            <p:spPr bwMode="auto">
              <a:xfrm>
                <a:off x="2661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9" name="Freeform 1949"/>
              <p:cNvSpPr>
                <a:spLocks/>
              </p:cNvSpPr>
              <p:nvPr/>
            </p:nvSpPr>
            <p:spPr bwMode="auto">
              <a:xfrm>
                <a:off x="2662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0" name="Freeform 1950"/>
              <p:cNvSpPr>
                <a:spLocks/>
              </p:cNvSpPr>
              <p:nvPr/>
            </p:nvSpPr>
            <p:spPr bwMode="auto">
              <a:xfrm>
                <a:off x="2661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1" name="Freeform 1951"/>
              <p:cNvSpPr>
                <a:spLocks/>
              </p:cNvSpPr>
              <p:nvPr/>
            </p:nvSpPr>
            <p:spPr bwMode="auto">
              <a:xfrm>
                <a:off x="2661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2" name="Freeform 1952"/>
              <p:cNvSpPr>
                <a:spLocks/>
              </p:cNvSpPr>
              <p:nvPr/>
            </p:nvSpPr>
            <p:spPr bwMode="auto">
              <a:xfrm>
                <a:off x="2661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3" name="Freeform 1953"/>
              <p:cNvSpPr>
                <a:spLocks/>
              </p:cNvSpPr>
              <p:nvPr/>
            </p:nvSpPr>
            <p:spPr bwMode="auto">
              <a:xfrm>
                <a:off x="2660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4" name="Freeform 1954"/>
              <p:cNvSpPr>
                <a:spLocks/>
              </p:cNvSpPr>
              <p:nvPr/>
            </p:nvSpPr>
            <p:spPr bwMode="auto">
              <a:xfrm>
                <a:off x="2661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5" name="Freeform 1955"/>
              <p:cNvSpPr>
                <a:spLocks/>
              </p:cNvSpPr>
              <p:nvPr/>
            </p:nvSpPr>
            <p:spPr bwMode="auto">
              <a:xfrm>
                <a:off x="2661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6" name="Freeform 1956"/>
              <p:cNvSpPr>
                <a:spLocks/>
              </p:cNvSpPr>
              <p:nvPr/>
            </p:nvSpPr>
            <p:spPr bwMode="auto">
              <a:xfrm>
                <a:off x="2664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7" name="Freeform 1957"/>
              <p:cNvSpPr>
                <a:spLocks/>
              </p:cNvSpPr>
              <p:nvPr/>
            </p:nvSpPr>
            <p:spPr bwMode="auto">
              <a:xfrm>
                <a:off x="2663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8" name="Freeform 1958"/>
              <p:cNvSpPr>
                <a:spLocks/>
              </p:cNvSpPr>
              <p:nvPr/>
            </p:nvSpPr>
            <p:spPr bwMode="auto">
              <a:xfrm>
                <a:off x="2665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9" name="Freeform 1959"/>
              <p:cNvSpPr>
                <a:spLocks/>
              </p:cNvSpPr>
              <p:nvPr/>
            </p:nvSpPr>
            <p:spPr bwMode="auto">
              <a:xfrm>
                <a:off x="2662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2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2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0" y="16"/>
                    </a:cubicBezTo>
                    <a:cubicBezTo>
                      <a:pt x="0" y="18"/>
                      <a:pt x="4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0" name="Freeform 1960"/>
              <p:cNvSpPr>
                <a:spLocks/>
              </p:cNvSpPr>
              <p:nvPr/>
            </p:nvSpPr>
            <p:spPr bwMode="auto">
              <a:xfrm>
                <a:off x="2668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1" name="Freeform 1961"/>
              <p:cNvSpPr>
                <a:spLocks/>
              </p:cNvSpPr>
              <p:nvPr/>
            </p:nvSpPr>
            <p:spPr bwMode="auto">
              <a:xfrm>
                <a:off x="2670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2" name="Freeform 1962"/>
              <p:cNvSpPr>
                <a:spLocks/>
              </p:cNvSpPr>
              <p:nvPr/>
            </p:nvSpPr>
            <p:spPr bwMode="auto">
              <a:xfrm>
                <a:off x="2671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3" name="Freeform 1963"/>
              <p:cNvSpPr>
                <a:spLocks/>
              </p:cNvSpPr>
              <p:nvPr/>
            </p:nvSpPr>
            <p:spPr bwMode="auto">
              <a:xfrm>
                <a:off x="2667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4" name="Freeform 1964"/>
              <p:cNvSpPr>
                <a:spLocks/>
              </p:cNvSpPr>
              <p:nvPr/>
            </p:nvSpPr>
            <p:spPr bwMode="auto">
              <a:xfrm>
                <a:off x="2666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5" name="Freeform 1965"/>
              <p:cNvSpPr>
                <a:spLocks/>
              </p:cNvSpPr>
              <p:nvPr/>
            </p:nvSpPr>
            <p:spPr bwMode="auto">
              <a:xfrm>
                <a:off x="2669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6" name="Freeform 1966"/>
              <p:cNvSpPr>
                <a:spLocks/>
              </p:cNvSpPr>
              <p:nvPr/>
            </p:nvSpPr>
            <p:spPr bwMode="auto">
              <a:xfrm>
                <a:off x="2671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7" name="Freeform 1967"/>
              <p:cNvSpPr>
                <a:spLocks/>
              </p:cNvSpPr>
              <p:nvPr/>
            </p:nvSpPr>
            <p:spPr bwMode="auto">
              <a:xfrm>
                <a:off x="2671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8" name="Freeform 1968"/>
              <p:cNvSpPr>
                <a:spLocks/>
              </p:cNvSpPr>
              <p:nvPr/>
            </p:nvSpPr>
            <p:spPr bwMode="auto">
              <a:xfrm>
                <a:off x="2673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9" name="Freeform 1969"/>
              <p:cNvSpPr>
                <a:spLocks/>
              </p:cNvSpPr>
              <p:nvPr/>
            </p:nvSpPr>
            <p:spPr bwMode="auto">
              <a:xfrm>
                <a:off x="2675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0" name="Freeform 1970"/>
              <p:cNvSpPr>
                <a:spLocks/>
              </p:cNvSpPr>
              <p:nvPr/>
            </p:nvSpPr>
            <p:spPr bwMode="auto">
              <a:xfrm>
                <a:off x="2678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1" name="Freeform 1971"/>
              <p:cNvSpPr>
                <a:spLocks/>
              </p:cNvSpPr>
              <p:nvPr/>
            </p:nvSpPr>
            <p:spPr bwMode="auto">
              <a:xfrm>
                <a:off x="2677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2" name="Freeform 1972"/>
              <p:cNvSpPr>
                <a:spLocks/>
              </p:cNvSpPr>
              <p:nvPr/>
            </p:nvSpPr>
            <p:spPr bwMode="auto">
              <a:xfrm>
                <a:off x="2679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3" name="Freeform 1973"/>
              <p:cNvSpPr>
                <a:spLocks/>
              </p:cNvSpPr>
              <p:nvPr/>
            </p:nvSpPr>
            <p:spPr bwMode="auto">
              <a:xfrm>
                <a:off x="2678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4" name="Freeform 1974"/>
              <p:cNvSpPr>
                <a:spLocks/>
              </p:cNvSpPr>
              <p:nvPr/>
            </p:nvSpPr>
            <p:spPr bwMode="auto">
              <a:xfrm>
                <a:off x="2682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5" name="Freeform 1975"/>
              <p:cNvSpPr>
                <a:spLocks/>
              </p:cNvSpPr>
              <p:nvPr/>
            </p:nvSpPr>
            <p:spPr bwMode="auto">
              <a:xfrm>
                <a:off x="2680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6" name="Rectangle 1976"/>
              <p:cNvSpPr>
                <a:spLocks noChangeArrowheads="1"/>
              </p:cNvSpPr>
              <p:nvPr/>
            </p:nvSpPr>
            <p:spPr bwMode="auto">
              <a:xfrm>
                <a:off x="2681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7" name="Freeform 1977"/>
              <p:cNvSpPr>
                <a:spLocks/>
              </p:cNvSpPr>
              <p:nvPr/>
            </p:nvSpPr>
            <p:spPr bwMode="auto">
              <a:xfrm>
                <a:off x="2679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8" name="Freeform 1978"/>
              <p:cNvSpPr>
                <a:spLocks/>
              </p:cNvSpPr>
              <p:nvPr/>
            </p:nvSpPr>
            <p:spPr bwMode="auto">
              <a:xfrm>
                <a:off x="2681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9" name="Freeform 1979"/>
              <p:cNvSpPr>
                <a:spLocks/>
              </p:cNvSpPr>
              <p:nvPr/>
            </p:nvSpPr>
            <p:spPr bwMode="auto">
              <a:xfrm>
                <a:off x="2679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0" name="Freeform 1980"/>
              <p:cNvSpPr>
                <a:spLocks/>
              </p:cNvSpPr>
              <p:nvPr/>
            </p:nvSpPr>
            <p:spPr bwMode="auto">
              <a:xfrm>
                <a:off x="2667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1" name="Freeform 1981"/>
              <p:cNvSpPr>
                <a:spLocks/>
              </p:cNvSpPr>
              <p:nvPr/>
            </p:nvSpPr>
            <p:spPr bwMode="auto">
              <a:xfrm>
                <a:off x="2673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2" name="Freeform 1982"/>
              <p:cNvSpPr>
                <a:spLocks/>
              </p:cNvSpPr>
              <p:nvPr/>
            </p:nvSpPr>
            <p:spPr bwMode="auto">
              <a:xfrm>
                <a:off x="267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3" name="Freeform 1983"/>
              <p:cNvSpPr>
                <a:spLocks/>
              </p:cNvSpPr>
              <p:nvPr/>
            </p:nvSpPr>
            <p:spPr bwMode="auto">
              <a:xfrm>
                <a:off x="2669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4" name="Rectangle 1984"/>
              <p:cNvSpPr>
                <a:spLocks noChangeArrowheads="1"/>
              </p:cNvSpPr>
              <p:nvPr/>
            </p:nvSpPr>
            <p:spPr bwMode="auto">
              <a:xfrm>
                <a:off x="2669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5" name="Freeform 1985"/>
              <p:cNvSpPr>
                <a:spLocks/>
              </p:cNvSpPr>
              <p:nvPr/>
            </p:nvSpPr>
            <p:spPr bwMode="auto">
              <a:xfrm>
                <a:off x="2661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5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6" name="Freeform 1986"/>
              <p:cNvSpPr>
                <a:spLocks/>
              </p:cNvSpPr>
              <p:nvPr/>
            </p:nvSpPr>
            <p:spPr bwMode="auto">
              <a:xfrm>
                <a:off x="2660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7" name="Freeform 1987"/>
              <p:cNvSpPr>
                <a:spLocks/>
              </p:cNvSpPr>
              <p:nvPr/>
            </p:nvSpPr>
            <p:spPr bwMode="auto">
              <a:xfrm>
                <a:off x="2659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8" name="Freeform 1988"/>
              <p:cNvSpPr>
                <a:spLocks/>
              </p:cNvSpPr>
              <p:nvPr/>
            </p:nvSpPr>
            <p:spPr bwMode="auto">
              <a:xfrm>
                <a:off x="2660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9" name="Freeform 1989"/>
              <p:cNvSpPr>
                <a:spLocks/>
              </p:cNvSpPr>
              <p:nvPr/>
            </p:nvSpPr>
            <p:spPr bwMode="auto">
              <a:xfrm>
                <a:off x="2737" y="3145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0" name="Freeform 1990"/>
              <p:cNvSpPr>
                <a:spLocks/>
              </p:cNvSpPr>
              <p:nvPr/>
            </p:nvSpPr>
            <p:spPr bwMode="auto">
              <a:xfrm>
                <a:off x="2736" y="3144"/>
                <a:ext cx="3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1" name="Freeform 1991"/>
              <p:cNvSpPr>
                <a:spLocks/>
              </p:cNvSpPr>
              <p:nvPr/>
            </p:nvSpPr>
            <p:spPr bwMode="auto">
              <a:xfrm>
                <a:off x="2737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2" name="Freeform 1992"/>
              <p:cNvSpPr>
                <a:spLocks/>
              </p:cNvSpPr>
              <p:nvPr/>
            </p:nvSpPr>
            <p:spPr bwMode="auto">
              <a:xfrm>
                <a:off x="2737" y="3146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3" name="Freeform 1993"/>
              <p:cNvSpPr>
                <a:spLocks/>
              </p:cNvSpPr>
              <p:nvPr/>
            </p:nvSpPr>
            <p:spPr bwMode="auto">
              <a:xfrm>
                <a:off x="2739" y="314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4" name="Freeform 1994"/>
              <p:cNvSpPr>
                <a:spLocks/>
              </p:cNvSpPr>
              <p:nvPr/>
            </p:nvSpPr>
            <p:spPr bwMode="auto">
              <a:xfrm>
                <a:off x="2737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5" name="Freeform 1995"/>
              <p:cNvSpPr>
                <a:spLocks/>
              </p:cNvSpPr>
              <p:nvPr/>
            </p:nvSpPr>
            <p:spPr bwMode="auto">
              <a:xfrm>
                <a:off x="2739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6" name="Freeform 1996"/>
              <p:cNvSpPr>
                <a:spLocks/>
              </p:cNvSpPr>
              <p:nvPr/>
            </p:nvSpPr>
            <p:spPr bwMode="auto">
              <a:xfrm>
                <a:off x="2738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7" name="Freeform 1997"/>
              <p:cNvSpPr>
                <a:spLocks/>
              </p:cNvSpPr>
              <p:nvPr/>
            </p:nvSpPr>
            <p:spPr bwMode="auto">
              <a:xfrm>
                <a:off x="2737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1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8" name="Freeform 1998"/>
              <p:cNvSpPr>
                <a:spLocks/>
              </p:cNvSpPr>
              <p:nvPr/>
            </p:nvSpPr>
            <p:spPr bwMode="auto">
              <a:xfrm>
                <a:off x="2736" y="316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9" name="Freeform 1999"/>
              <p:cNvSpPr>
                <a:spLocks/>
              </p:cNvSpPr>
              <p:nvPr/>
            </p:nvSpPr>
            <p:spPr bwMode="auto">
              <a:xfrm>
                <a:off x="2736" y="3151"/>
                <a:ext cx="4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6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0" y="16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0" name="Freeform 2000"/>
              <p:cNvSpPr>
                <a:spLocks/>
              </p:cNvSpPr>
              <p:nvPr/>
            </p:nvSpPr>
            <p:spPr bwMode="auto">
              <a:xfrm>
                <a:off x="2738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1" name="Freeform 2001"/>
              <p:cNvSpPr>
                <a:spLocks/>
              </p:cNvSpPr>
              <p:nvPr/>
            </p:nvSpPr>
            <p:spPr bwMode="auto">
              <a:xfrm>
                <a:off x="2737" y="3151"/>
                <a:ext cx="5" cy="16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3" y="3"/>
                      <a:pt x="3" y="5"/>
                      <a:pt x="2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2" name="Freeform 2002"/>
              <p:cNvSpPr>
                <a:spLocks/>
              </p:cNvSpPr>
              <p:nvPr/>
            </p:nvSpPr>
            <p:spPr bwMode="auto">
              <a:xfrm>
                <a:off x="274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3" name="Freeform 2003"/>
              <p:cNvSpPr>
                <a:spLocks/>
              </p:cNvSpPr>
              <p:nvPr/>
            </p:nvSpPr>
            <p:spPr bwMode="auto">
              <a:xfrm>
                <a:off x="2740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4" name="Freeform 2004"/>
              <p:cNvSpPr>
                <a:spLocks/>
              </p:cNvSpPr>
              <p:nvPr/>
            </p:nvSpPr>
            <p:spPr bwMode="auto">
              <a:xfrm>
                <a:off x="2742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5" name="Freeform 2005"/>
              <p:cNvSpPr>
                <a:spLocks/>
              </p:cNvSpPr>
              <p:nvPr/>
            </p:nvSpPr>
            <p:spPr bwMode="auto">
              <a:xfrm>
                <a:off x="2739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6" name="Freeform 2006"/>
              <p:cNvSpPr>
                <a:spLocks/>
              </p:cNvSpPr>
              <p:nvPr/>
            </p:nvSpPr>
            <p:spPr bwMode="auto">
              <a:xfrm>
                <a:off x="2745" y="31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7" name="Freeform 2007"/>
              <p:cNvSpPr>
                <a:spLocks/>
              </p:cNvSpPr>
              <p:nvPr/>
            </p:nvSpPr>
            <p:spPr bwMode="auto">
              <a:xfrm>
                <a:off x="2746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8" name="Rectangle 2008"/>
              <p:cNvSpPr>
                <a:spLocks noChangeArrowheads="1"/>
              </p:cNvSpPr>
              <p:nvPr/>
            </p:nvSpPr>
            <p:spPr bwMode="auto">
              <a:xfrm>
                <a:off x="2748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9" name="Freeform 2009"/>
              <p:cNvSpPr>
                <a:spLocks/>
              </p:cNvSpPr>
              <p:nvPr/>
            </p:nvSpPr>
            <p:spPr bwMode="auto">
              <a:xfrm>
                <a:off x="2744" y="316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0" name="Freeform 2010"/>
              <p:cNvSpPr>
                <a:spLocks/>
              </p:cNvSpPr>
              <p:nvPr/>
            </p:nvSpPr>
            <p:spPr bwMode="auto">
              <a:xfrm>
                <a:off x="2743" y="3162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1" name="Freeform 2011"/>
              <p:cNvSpPr>
                <a:spLocks/>
              </p:cNvSpPr>
              <p:nvPr/>
            </p:nvSpPr>
            <p:spPr bwMode="auto">
              <a:xfrm>
                <a:off x="2745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2" name="Freeform 2012"/>
              <p:cNvSpPr>
                <a:spLocks/>
              </p:cNvSpPr>
              <p:nvPr/>
            </p:nvSpPr>
            <p:spPr bwMode="auto">
              <a:xfrm>
                <a:off x="2747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6 w 8"/>
                  <a:gd name="T7" fmla="*/ 2 h 23"/>
                  <a:gd name="T8" fmla="*/ 3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3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1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6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3" name="Freeform 2013"/>
              <p:cNvSpPr>
                <a:spLocks/>
              </p:cNvSpPr>
              <p:nvPr/>
            </p:nvSpPr>
            <p:spPr bwMode="auto">
              <a:xfrm>
                <a:off x="2748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4" name="Freeform 2014"/>
              <p:cNvSpPr>
                <a:spLocks/>
              </p:cNvSpPr>
              <p:nvPr/>
            </p:nvSpPr>
            <p:spPr bwMode="auto">
              <a:xfrm>
                <a:off x="2750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5" name="Freeform 2015"/>
              <p:cNvSpPr>
                <a:spLocks/>
              </p:cNvSpPr>
              <p:nvPr/>
            </p:nvSpPr>
            <p:spPr bwMode="auto">
              <a:xfrm>
                <a:off x="2752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6" name="Freeform 2016"/>
              <p:cNvSpPr>
                <a:spLocks/>
              </p:cNvSpPr>
              <p:nvPr/>
            </p:nvSpPr>
            <p:spPr bwMode="auto">
              <a:xfrm>
                <a:off x="2754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7" name="Freeform 2017"/>
              <p:cNvSpPr>
                <a:spLocks/>
              </p:cNvSpPr>
              <p:nvPr/>
            </p:nvSpPr>
            <p:spPr bwMode="auto">
              <a:xfrm>
                <a:off x="2754" y="3159"/>
                <a:ext cx="0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8" name="Freeform 2018"/>
              <p:cNvSpPr>
                <a:spLocks/>
              </p:cNvSpPr>
              <p:nvPr/>
            </p:nvSpPr>
            <p:spPr bwMode="auto">
              <a:xfrm>
                <a:off x="2755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9" name="Freeform 2019"/>
              <p:cNvSpPr>
                <a:spLocks/>
              </p:cNvSpPr>
              <p:nvPr/>
            </p:nvSpPr>
            <p:spPr bwMode="auto">
              <a:xfrm>
                <a:off x="2754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0" name="Freeform 2020"/>
              <p:cNvSpPr>
                <a:spLocks/>
              </p:cNvSpPr>
              <p:nvPr/>
            </p:nvSpPr>
            <p:spPr bwMode="auto">
              <a:xfrm>
                <a:off x="2759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1" name="Freeform 2021"/>
              <p:cNvSpPr>
                <a:spLocks/>
              </p:cNvSpPr>
              <p:nvPr/>
            </p:nvSpPr>
            <p:spPr bwMode="auto">
              <a:xfrm>
                <a:off x="2757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2" name="Rectangle 2022"/>
              <p:cNvSpPr>
                <a:spLocks noChangeArrowheads="1"/>
              </p:cNvSpPr>
              <p:nvPr/>
            </p:nvSpPr>
            <p:spPr bwMode="auto">
              <a:xfrm>
                <a:off x="275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3" name="Freeform 2023"/>
              <p:cNvSpPr>
                <a:spLocks/>
              </p:cNvSpPr>
              <p:nvPr/>
            </p:nvSpPr>
            <p:spPr bwMode="auto">
              <a:xfrm>
                <a:off x="2755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4" name="Freeform 2024"/>
              <p:cNvSpPr>
                <a:spLocks/>
              </p:cNvSpPr>
              <p:nvPr/>
            </p:nvSpPr>
            <p:spPr bwMode="auto">
              <a:xfrm>
                <a:off x="2758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5" name="Freeform 2025"/>
              <p:cNvSpPr>
                <a:spLocks/>
              </p:cNvSpPr>
              <p:nvPr/>
            </p:nvSpPr>
            <p:spPr bwMode="auto">
              <a:xfrm>
                <a:off x="2755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6" name="Freeform 2026"/>
              <p:cNvSpPr>
                <a:spLocks/>
              </p:cNvSpPr>
              <p:nvPr/>
            </p:nvSpPr>
            <p:spPr bwMode="auto">
              <a:xfrm>
                <a:off x="2744" y="3139"/>
                <a:ext cx="16" cy="27"/>
              </a:xfrm>
              <a:custGeom>
                <a:avLst/>
                <a:gdLst>
                  <a:gd name="T0" fmla="*/ 1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4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1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4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5" y="17"/>
                      <a:pt x="6" y="13"/>
                      <a:pt x="6" y="16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7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7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9" y="10"/>
                    </a:cubicBezTo>
                    <a:cubicBezTo>
                      <a:pt x="8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8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4" y="16"/>
                    </a:cubicBezTo>
                    <a:cubicBezTo>
                      <a:pt x="15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6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0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5" y="14"/>
                    </a:cubicBezTo>
                    <a:cubicBezTo>
                      <a:pt x="5" y="14"/>
                      <a:pt x="6" y="13"/>
                      <a:pt x="6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6" y="5"/>
                    </a:cubicBezTo>
                    <a:cubicBezTo>
                      <a:pt x="4" y="13"/>
                      <a:pt x="6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3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7" name="Freeform 2027"/>
              <p:cNvSpPr>
                <a:spLocks/>
              </p:cNvSpPr>
              <p:nvPr/>
            </p:nvSpPr>
            <p:spPr bwMode="auto">
              <a:xfrm>
                <a:off x="2750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8" name="Freeform 2028"/>
              <p:cNvSpPr>
                <a:spLocks/>
              </p:cNvSpPr>
              <p:nvPr/>
            </p:nvSpPr>
            <p:spPr bwMode="auto">
              <a:xfrm>
                <a:off x="2749" y="314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9" name="Freeform 2029"/>
              <p:cNvSpPr>
                <a:spLocks/>
              </p:cNvSpPr>
              <p:nvPr/>
            </p:nvSpPr>
            <p:spPr bwMode="auto">
              <a:xfrm>
                <a:off x="2745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0" name="Freeform 2030"/>
              <p:cNvSpPr>
                <a:spLocks/>
              </p:cNvSpPr>
              <p:nvPr/>
            </p:nvSpPr>
            <p:spPr bwMode="auto">
              <a:xfrm>
                <a:off x="2745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1" name="Freeform 2031"/>
              <p:cNvSpPr>
                <a:spLocks/>
              </p:cNvSpPr>
              <p:nvPr/>
            </p:nvSpPr>
            <p:spPr bwMode="auto">
              <a:xfrm>
                <a:off x="2737" y="3143"/>
                <a:ext cx="8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6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2 h 25"/>
                  <a:gd name="T34" fmla="*/ 8 w 8"/>
                  <a:gd name="T35" fmla="*/ 8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3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5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8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8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5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2" name="Freeform 2032"/>
              <p:cNvSpPr>
                <a:spLocks/>
              </p:cNvSpPr>
              <p:nvPr/>
            </p:nvSpPr>
            <p:spPr bwMode="auto">
              <a:xfrm>
                <a:off x="2736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3" name="Freeform 2033"/>
              <p:cNvSpPr>
                <a:spLocks/>
              </p:cNvSpPr>
              <p:nvPr/>
            </p:nvSpPr>
            <p:spPr bwMode="auto">
              <a:xfrm>
                <a:off x="2736" y="3151"/>
                <a:ext cx="1" cy="18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3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4" name="Rectangle 2034"/>
              <p:cNvSpPr>
                <a:spLocks noChangeArrowheads="1"/>
              </p:cNvSpPr>
              <p:nvPr/>
            </p:nvSpPr>
            <p:spPr bwMode="auto">
              <a:xfrm>
                <a:off x="2736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5" name="Freeform 2035"/>
              <p:cNvSpPr>
                <a:spLocks/>
              </p:cNvSpPr>
              <p:nvPr/>
            </p:nvSpPr>
            <p:spPr bwMode="auto">
              <a:xfrm>
                <a:off x="2804" y="314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6" name="Freeform 2036"/>
              <p:cNvSpPr>
                <a:spLocks/>
              </p:cNvSpPr>
              <p:nvPr/>
            </p:nvSpPr>
            <p:spPr bwMode="auto">
              <a:xfrm>
                <a:off x="2801" y="314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7" name="Freeform 2037"/>
              <p:cNvSpPr>
                <a:spLocks/>
              </p:cNvSpPr>
              <p:nvPr/>
            </p:nvSpPr>
            <p:spPr bwMode="auto">
              <a:xfrm>
                <a:off x="2803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8" name="Freeform 2038"/>
              <p:cNvSpPr>
                <a:spLocks/>
              </p:cNvSpPr>
              <p:nvPr/>
            </p:nvSpPr>
            <p:spPr bwMode="auto">
              <a:xfrm>
                <a:off x="2803" y="3146"/>
                <a:ext cx="2" cy="6"/>
              </a:xfrm>
              <a:custGeom>
                <a:avLst/>
                <a:gdLst>
                  <a:gd name="T0" fmla="*/ 2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9" name="Freeform 2039"/>
              <p:cNvSpPr>
                <a:spLocks/>
              </p:cNvSpPr>
              <p:nvPr/>
            </p:nvSpPr>
            <p:spPr bwMode="auto">
              <a:xfrm>
                <a:off x="2805" y="314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0" name="Freeform 2040"/>
              <p:cNvSpPr>
                <a:spLocks/>
              </p:cNvSpPr>
              <p:nvPr/>
            </p:nvSpPr>
            <p:spPr bwMode="auto">
              <a:xfrm>
                <a:off x="2803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1" name="Freeform 2041"/>
              <p:cNvSpPr>
                <a:spLocks/>
              </p:cNvSpPr>
              <p:nvPr/>
            </p:nvSpPr>
            <p:spPr bwMode="auto">
              <a:xfrm>
                <a:off x="2805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2" name="Freeform 2042"/>
              <p:cNvSpPr>
                <a:spLocks/>
              </p:cNvSpPr>
              <p:nvPr/>
            </p:nvSpPr>
            <p:spPr bwMode="auto">
              <a:xfrm>
                <a:off x="2804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3" name="Freeform 2043"/>
              <p:cNvSpPr>
                <a:spLocks/>
              </p:cNvSpPr>
              <p:nvPr/>
            </p:nvSpPr>
            <p:spPr bwMode="auto">
              <a:xfrm>
                <a:off x="2803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4" name="Freeform 2044"/>
              <p:cNvSpPr>
                <a:spLocks/>
              </p:cNvSpPr>
              <p:nvPr/>
            </p:nvSpPr>
            <p:spPr bwMode="auto">
              <a:xfrm>
                <a:off x="2803" y="316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5" name="Freeform 2045"/>
              <p:cNvSpPr>
                <a:spLocks/>
              </p:cNvSpPr>
              <p:nvPr/>
            </p:nvSpPr>
            <p:spPr bwMode="auto">
              <a:xfrm>
                <a:off x="2802" y="3151"/>
                <a:ext cx="5" cy="15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6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6" name="Freeform 2046"/>
              <p:cNvSpPr>
                <a:spLocks/>
              </p:cNvSpPr>
              <p:nvPr/>
            </p:nvSpPr>
            <p:spPr bwMode="auto">
              <a:xfrm>
                <a:off x="2804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7" name="Freeform 2047"/>
              <p:cNvSpPr>
                <a:spLocks/>
              </p:cNvSpPr>
              <p:nvPr/>
            </p:nvSpPr>
            <p:spPr bwMode="auto">
              <a:xfrm>
                <a:off x="2803" y="3151"/>
                <a:ext cx="5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8" name="Freeform 2048"/>
              <p:cNvSpPr>
                <a:spLocks/>
              </p:cNvSpPr>
              <p:nvPr/>
            </p:nvSpPr>
            <p:spPr bwMode="auto">
              <a:xfrm>
                <a:off x="2807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9" name="Freeform 2049"/>
              <p:cNvSpPr>
                <a:spLocks/>
              </p:cNvSpPr>
              <p:nvPr/>
            </p:nvSpPr>
            <p:spPr bwMode="auto">
              <a:xfrm>
                <a:off x="2806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0" name="Freeform 2050"/>
              <p:cNvSpPr>
                <a:spLocks/>
              </p:cNvSpPr>
              <p:nvPr/>
            </p:nvSpPr>
            <p:spPr bwMode="auto">
              <a:xfrm>
                <a:off x="2808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1" name="Freeform 2051"/>
              <p:cNvSpPr>
                <a:spLocks/>
              </p:cNvSpPr>
              <p:nvPr/>
            </p:nvSpPr>
            <p:spPr bwMode="auto">
              <a:xfrm>
                <a:off x="2805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2" name="Freeform 2052"/>
              <p:cNvSpPr>
                <a:spLocks/>
              </p:cNvSpPr>
              <p:nvPr/>
            </p:nvSpPr>
            <p:spPr bwMode="auto">
              <a:xfrm>
                <a:off x="2810" y="316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3" name="Freeform 2053"/>
              <p:cNvSpPr>
                <a:spLocks/>
              </p:cNvSpPr>
              <p:nvPr/>
            </p:nvSpPr>
            <p:spPr bwMode="auto">
              <a:xfrm>
                <a:off x="2812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4" name="Rectangle 2054"/>
              <p:cNvSpPr>
                <a:spLocks noChangeArrowheads="1"/>
              </p:cNvSpPr>
              <p:nvPr/>
            </p:nvSpPr>
            <p:spPr bwMode="auto">
              <a:xfrm>
                <a:off x="2814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5" name="Freeform 2055"/>
              <p:cNvSpPr>
                <a:spLocks/>
              </p:cNvSpPr>
              <p:nvPr/>
            </p:nvSpPr>
            <p:spPr bwMode="auto">
              <a:xfrm>
                <a:off x="2810" y="316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6" name="Freeform 2056"/>
              <p:cNvSpPr>
                <a:spLocks/>
              </p:cNvSpPr>
              <p:nvPr/>
            </p:nvSpPr>
            <p:spPr bwMode="auto">
              <a:xfrm>
                <a:off x="2809" y="316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7" name="Freeform 2057"/>
              <p:cNvSpPr>
                <a:spLocks/>
              </p:cNvSpPr>
              <p:nvPr/>
            </p:nvSpPr>
            <p:spPr bwMode="auto">
              <a:xfrm>
                <a:off x="2811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8" name="Freeform 2058"/>
              <p:cNvSpPr>
                <a:spLocks/>
              </p:cNvSpPr>
              <p:nvPr/>
            </p:nvSpPr>
            <p:spPr bwMode="auto">
              <a:xfrm>
                <a:off x="2813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9" name="Freeform 2059"/>
              <p:cNvSpPr>
                <a:spLocks/>
              </p:cNvSpPr>
              <p:nvPr/>
            </p:nvSpPr>
            <p:spPr bwMode="auto">
              <a:xfrm>
                <a:off x="2814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0" name="Freeform 2060"/>
              <p:cNvSpPr>
                <a:spLocks/>
              </p:cNvSpPr>
              <p:nvPr/>
            </p:nvSpPr>
            <p:spPr bwMode="auto">
              <a:xfrm>
                <a:off x="2816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2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1" name="Freeform 2061"/>
              <p:cNvSpPr>
                <a:spLocks/>
              </p:cNvSpPr>
              <p:nvPr/>
            </p:nvSpPr>
            <p:spPr bwMode="auto">
              <a:xfrm>
                <a:off x="2818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2" name="Freeform 2062"/>
              <p:cNvSpPr>
                <a:spLocks/>
              </p:cNvSpPr>
              <p:nvPr/>
            </p:nvSpPr>
            <p:spPr bwMode="auto">
              <a:xfrm>
                <a:off x="2820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3" name="Freeform 2063"/>
              <p:cNvSpPr>
                <a:spLocks/>
              </p:cNvSpPr>
              <p:nvPr/>
            </p:nvSpPr>
            <p:spPr bwMode="auto">
              <a:xfrm>
                <a:off x="2819" y="3159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4" name="Freeform 2064"/>
              <p:cNvSpPr>
                <a:spLocks/>
              </p:cNvSpPr>
              <p:nvPr/>
            </p:nvSpPr>
            <p:spPr bwMode="auto">
              <a:xfrm>
                <a:off x="2821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5" name="Freeform 2065"/>
              <p:cNvSpPr>
                <a:spLocks/>
              </p:cNvSpPr>
              <p:nvPr/>
            </p:nvSpPr>
            <p:spPr bwMode="auto">
              <a:xfrm>
                <a:off x="2820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10"/>
                      <a:pt x="6" y="6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1722" name="Group 2267"/>
            <p:cNvGrpSpPr>
              <a:grpSpLocks/>
            </p:cNvGrpSpPr>
            <p:nvPr/>
          </p:nvGrpSpPr>
          <p:grpSpPr bwMode="auto">
            <a:xfrm>
              <a:off x="2393" y="2584"/>
              <a:ext cx="705" cy="591"/>
              <a:chOff x="2393" y="2584"/>
              <a:chExt cx="705" cy="591"/>
            </a:xfrm>
          </p:grpSpPr>
          <p:sp>
            <p:nvSpPr>
              <p:cNvPr id="1766" name="Freeform 2067"/>
              <p:cNvSpPr>
                <a:spLocks/>
              </p:cNvSpPr>
              <p:nvPr/>
            </p:nvSpPr>
            <p:spPr bwMode="auto">
              <a:xfrm>
                <a:off x="2825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7" name="Freeform 2068"/>
              <p:cNvSpPr>
                <a:spLocks/>
              </p:cNvSpPr>
              <p:nvPr/>
            </p:nvSpPr>
            <p:spPr bwMode="auto">
              <a:xfrm>
                <a:off x="2823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8" name="Rectangle 2069"/>
              <p:cNvSpPr>
                <a:spLocks noChangeArrowheads="1"/>
              </p:cNvSpPr>
              <p:nvPr/>
            </p:nvSpPr>
            <p:spPr bwMode="auto">
              <a:xfrm>
                <a:off x="2824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9" name="Freeform 2070"/>
              <p:cNvSpPr>
                <a:spLocks/>
              </p:cNvSpPr>
              <p:nvPr/>
            </p:nvSpPr>
            <p:spPr bwMode="auto">
              <a:xfrm>
                <a:off x="2821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0" name="Freeform 2071"/>
              <p:cNvSpPr>
                <a:spLocks/>
              </p:cNvSpPr>
              <p:nvPr/>
            </p:nvSpPr>
            <p:spPr bwMode="auto">
              <a:xfrm>
                <a:off x="2824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1" name="Freeform 2072"/>
              <p:cNvSpPr>
                <a:spLocks/>
              </p:cNvSpPr>
              <p:nvPr/>
            </p:nvSpPr>
            <p:spPr bwMode="auto">
              <a:xfrm>
                <a:off x="2821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2" name="Freeform 2073"/>
              <p:cNvSpPr>
                <a:spLocks/>
              </p:cNvSpPr>
              <p:nvPr/>
            </p:nvSpPr>
            <p:spPr bwMode="auto">
              <a:xfrm>
                <a:off x="2810" y="3139"/>
                <a:ext cx="16" cy="27"/>
              </a:xfrm>
              <a:custGeom>
                <a:avLst/>
                <a:gdLst>
                  <a:gd name="T0" fmla="*/ 2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2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5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8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8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10" y="10"/>
                    </a:cubicBezTo>
                    <a:cubicBezTo>
                      <a:pt x="9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8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1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7" y="5"/>
                    </a:cubicBezTo>
                    <a:cubicBezTo>
                      <a:pt x="5" y="13"/>
                      <a:pt x="7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4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3" name="Freeform 2074"/>
              <p:cNvSpPr>
                <a:spLocks/>
              </p:cNvSpPr>
              <p:nvPr/>
            </p:nvSpPr>
            <p:spPr bwMode="auto">
              <a:xfrm>
                <a:off x="2816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4" name="Freeform 2075"/>
              <p:cNvSpPr>
                <a:spLocks/>
              </p:cNvSpPr>
              <p:nvPr/>
            </p:nvSpPr>
            <p:spPr bwMode="auto">
              <a:xfrm>
                <a:off x="2816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5" name="Freeform 2076"/>
              <p:cNvSpPr>
                <a:spLocks/>
              </p:cNvSpPr>
              <p:nvPr/>
            </p:nvSpPr>
            <p:spPr bwMode="auto">
              <a:xfrm>
                <a:off x="2811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6" name="Freeform 2077"/>
              <p:cNvSpPr>
                <a:spLocks/>
              </p:cNvSpPr>
              <p:nvPr/>
            </p:nvSpPr>
            <p:spPr bwMode="auto">
              <a:xfrm>
                <a:off x="2811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7" name="Freeform 2078"/>
              <p:cNvSpPr>
                <a:spLocks/>
              </p:cNvSpPr>
              <p:nvPr/>
            </p:nvSpPr>
            <p:spPr bwMode="auto">
              <a:xfrm>
                <a:off x="2803" y="3143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6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8 w 9"/>
                  <a:gd name="T35" fmla="*/ 8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3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5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8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9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8" name="Freeform 2079"/>
              <p:cNvSpPr>
                <a:spLocks/>
              </p:cNvSpPr>
              <p:nvPr/>
            </p:nvSpPr>
            <p:spPr bwMode="auto">
              <a:xfrm>
                <a:off x="2802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1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1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9" name="Freeform 2080"/>
              <p:cNvSpPr>
                <a:spLocks/>
              </p:cNvSpPr>
              <p:nvPr/>
            </p:nvSpPr>
            <p:spPr bwMode="auto">
              <a:xfrm>
                <a:off x="2801" y="3151"/>
                <a:ext cx="2" cy="18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0" name="Rectangle 2081"/>
              <p:cNvSpPr>
                <a:spLocks noChangeArrowheads="1"/>
              </p:cNvSpPr>
              <p:nvPr/>
            </p:nvSpPr>
            <p:spPr bwMode="auto">
              <a:xfrm>
                <a:off x="2802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1" name="Freeform 2082"/>
              <p:cNvSpPr>
                <a:spLocks/>
              </p:cNvSpPr>
              <p:nvPr/>
            </p:nvSpPr>
            <p:spPr bwMode="auto">
              <a:xfrm>
                <a:off x="2875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2" name="Freeform 2083"/>
              <p:cNvSpPr>
                <a:spLocks/>
              </p:cNvSpPr>
              <p:nvPr/>
            </p:nvSpPr>
            <p:spPr bwMode="auto">
              <a:xfrm>
                <a:off x="2873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2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3" name="Freeform 2084"/>
              <p:cNvSpPr>
                <a:spLocks/>
              </p:cNvSpPr>
              <p:nvPr/>
            </p:nvSpPr>
            <p:spPr bwMode="auto">
              <a:xfrm>
                <a:off x="2875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4" name="Freeform 2085"/>
              <p:cNvSpPr>
                <a:spLocks/>
              </p:cNvSpPr>
              <p:nvPr/>
            </p:nvSpPr>
            <p:spPr bwMode="auto">
              <a:xfrm>
                <a:off x="2875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5" name="Freeform 2086"/>
              <p:cNvSpPr>
                <a:spLocks/>
              </p:cNvSpPr>
              <p:nvPr/>
            </p:nvSpPr>
            <p:spPr bwMode="auto">
              <a:xfrm>
                <a:off x="2876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6" name="Freeform 2087"/>
              <p:cNvSpPr>
                <a:spLocks/>
              </p:cNvSpPr>
              <p:nvPr/>
            </p:nvSpPr>
            <p:spPr bwMode="auto">
              <a:xfrm>
                <a:off x="2875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7" name="Freeform 2088"/>
              <p:cNvSpPr>
                <a:spLocks/>
              </p:cNvSpPr>
              <p:nvPr/>
            </p:nvSpPr>
            <p:spPr bwMode="auto">
              <a:xfrm>
                <a:off x="2876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8" name="Freeform 2089"/>
              <p:cNvSpPr>
                <a:spLocks/>
              </p:cNvSpPr>
              <p:nvPr/>
            </p:nvSpPr>
            <p:spPr bwMode="auto">
              <a:xfrm>
                <a:off x="2875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9" name="Freeform 2090"/>
              <p:cNvSpPr>
                <a:spLocks/>
              </p:cNvSpPr>
              <p:nvPr/>
            </p:nvSpPr>
            <p:spPr bwMode="auto">
              <a:xfrm>
                <a:off x="2875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0" name="Freeform 2091"/>
              <p:cNvSpPr>
                <a:spLocks/>
              </p:cNvSpPr>
              <p:nvPr/>
            </p:nvSpPr>
            <p:spPr bwMode="auto">
              <a:xfrm>
                <a:off x="287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1" name="Freeform 2092"/>
              <p:cNvSpPr>
                <a:spLocks/>
              </p:cNvSpPr>
              <p:nvPr/>
            </p:nvSpPr>
            <p:spPr bwMode="auto">
              <a:xfrm>
                <a:off x="2874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3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1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3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2" name="Freeform 2093"/>
              <p:cNvSpPr>
                <a:spLocks/>
              </p:cNvSpPr>
              <p:nvPr/>
            </p:nvSpPr>
            <p:spPr bwMode="auto">
              <a:xfrm>
                <a:off x="2875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3" name="Freeform 2094"/>
              <p:cNvSpPr>
                <a:spLocks/>
              </p:cNvSpPr>
              <p:nvPr/>
            </p:nvSpPr>
            <p:spPr bwMode="auto">
              <a:xfrm>
                <a:off x="2875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4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4" name="Freeform 2095"/>
              <p:cNvSpPr>
                <a:spLocks/>
              </p:cNvSpPr>
              <p:nvPr/>
            </p:nvSpPr>
            <p:spPr bwMode="auto">
              <a:xfrm>
                <a:off x="2878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5" name="Freeform 2096"/>
              <p:cNvSpPr>
                <a:spLocks/>
              </p:cNvSpPr>
              <p:nvPr/>
            </p:nvSpPr>
            <p:spPr bwMode="auto">
              <a:xfrm>
                <a:off x="2877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6" name="Freeform 2097"/>
              <p:cNvSpPr>
                <a:spLocks/>
              </p:cNvSpPr>
              <p:nvPr/>
            </p:nvSpPr>
            <p:spPr bwMode="auto">
              <a:xfrm>
                <a:off x="2879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7" name="Freeform 2098"/>
              <p:cNvSpPr>
                <a:spLocks/>
              </p:cNvSpPr>
              <p:nvPr/>
            </p:nvSpPr>
            <p:spPr bwMode="auto">
              <a:xfrm>
                <a:off x="2876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2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3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3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2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8" name="Freeform 2099"/>
              <p:cNvSpPr>
                <a:spLocks/>
              </p:cNvSpPr>
              <p:nvPr/>
            </p:nvSpPr>
            <p:spPr bwMode="auto">
              <a:xfrm>
                <a:off x="2882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9" name="Freeform 2100"/>
              <p:cNvSpPr>
                <a:spLocks/>
              </p:cNvSpPr>
              <p:nvPr/>
            </p:nvSpPr>
            <p:spPr bwMode="auto">
              <a:xfrm>
                <a:off x="2884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0" name="Rectangle 2101"/>
              <p:cNvSpPr>
                <a:spLocks noChangeArrowheads="1"/>
              </p:cNvSpPr>
              <p:nvPr/>
            </p:nvSpPr>
            <p:spPr bwMode="auto">
              <a:xfrm>
                <a:off x="2885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1" name="Freeform 2102"/>
              <p:cNvSpPr>
                <a:spLocks/>
              </p:cNvSpPr>
              <p:nvPr/>
            </p:nvSpPr>
            <p:spPr bwMode="auto">
              <a:xfrm>
                <a:off x="2881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2" name="Freeform 2103"/>
              <p:cNvSpPr>
                <a:spLocks/>
              </p:cNvSpPr>
              <p:nvPr/>
            </p:nvSpPr>
            <p:spPr bwMode="auto">
              <a:xfrm>
                <a:off x="2880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3" name="Freeform 2104"/>
              <p:cNvSpPr>
                <a:spLocks/>
              </p:cNvSpPr>
              <p:nvPr/>
            </p:nvSpPr>
            <p:spPr bwMode="auto">
              <a:xfrm>
                <a:off x="2883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4" name="Freeform 2105"/>
              <p:cNvSpPr>
                <a:spLocks/>
              </p:cNvSpPr>
              <p:nvPr/>
            </p:nvSpPr>
            <p:spPr bwMode="auto">
              <a:xfrm>
                <a:off x="2884" y="3139"/>
                <a:ext cx="8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1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1" y="15"/>
                      <a:pt x="1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1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5" name="Freeform 2106"/>
              <p:cNvSpPr>
                <a:spLocks/>
              </p:cNvSpPr>
              <p:nvPr/>
            </p:nvSpPr>
            <p:spPr bwMode="auto">
              <a:xfrm>
                <a:off x="288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6" name="Freeform 2107"/>
              <p:cNvSpPr>
                <a:spLocks/>
              </p:cNvSpPr>
              <p:nvPr/>
            </p:nvSpPr>
            <p:spPr bwMode="auto">
              <a:xfrm>
                <a:off x="2887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7" name="Freeform 2108"/>
              <p:cNvSpPr>
                <a:spLocks/>
              </p:cNvSpPr>
              <p:nvPr/>
            </p:nvSpPr>
            <p:spPr bwMode="auto">
              <a:xfrm>
                <a:off x="2889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8" name="Freeform 2109"/>
              <p:cNvSpPr>
                <a:spLocks/>
              </p:cNvSpPr>
              <p:nvPr/>
            </p:nvSpPr>
            <p:spPr bwMode="auto">
              <a:xfrm>
                <a:off x="2892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9" name="Freeform 2110"/>
              <p:cNvSpPr>
                <a:spLocks/>
              </p:cNvSpPr>
              <p:nvPr/>
            </p:nvSpPr>
            <p:spPr bwMode="auto">
              <a:xfrm>
                <a:off x="289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0" name="Freeform 2111"/>
              <p:cNvSpPr>
                <a:spLocks/>
              </p:cNvSpPr>
              <p:nvPr/>
            </p:nvSpPr>
            <p:spPr bwMode="auto">
              <a:xfrm>
                <a:off x="2893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1" name="Freeform 2112"/>
              <p:cNvSpPr>
                <a:spLocks/>
              </p:cNvSpPr>
              <p:nvPr/>
            </p:nvSpPr>
            <p:spPr bwMode="auto">
              <a:xfrm>
                <a:off x="2892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8"/>
                      <a:pt x="6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2" name="Freeform 2113"/>
              <p:cNvSpPr>
                <a:spLocks/>
              </p:cNvSpPr>
              <p:nvPr/>
            </p:nvSpPr>
            <p:spPr bwMode="auto">
              <a:xfrm>
                <a:off x="2896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3" name="Freeform 2114"/>
              <p:cNvSpPr>
                <a:spLocks/>
              </p:cNvSpPr>
              <p:nvPr/>
            </p:nvSpPr>
            <p:spPr bwMode="auto">
              <a:xfrm>
                <a:off x="2894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4" name="Rectangle 2115"/>
              <p:cNvSpPr>
                <a:spLocks noChangeArrowheads="1"/>
              </p:cNvSpPr>
              <p:nvPr/>
            </p:nvSpPr>
            <p:spPr bwMode="auto">
              <a:xfrm>
                <a:off x="2895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5" name="Freeform 2116"/>
              <p:cNvSpPr>
                <a:spLocks/>
              </p:cNvSpPr>
              <p:nvPr/>
            </p:nvSpPr>
            <p:spPr bwMode="auto">
              <a:xfrm>
                <a:off x="2893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6" name="Freeform 2117"/>
              <p:cNvSpPr>
                <a:spLocks/>
              </p:cNvSpPr>
              <p:nvPr/>
            </p:nvSpPr>
            <p:spPr bwMode="auto">
              <a:xfrm>
                <a:off x="2895" y="313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7" name="Freeform 2118"/>
              <p:cNvSpPr>
                <a:spLocks/>
              </p:cNvSpPr>
              <p:nvPr/>
            </p:nvSpPr>
            <p:spPr bwMode="auto">
              <a:xfrm>
                <a:off x="2893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8" name="Freeform 2119"/>
              <p:cNvSpPr>
                <a:spLocks/>
              </p:cNvSpPr>
              <p:nvPr/>
            </p:nvSpPr>
            <p:spPr bwMode="auto">
              <a:xfrm>
                <a:off x="2881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7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4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2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10" y="11"/>
                      <a:pt x="10" y="5"/>
                      <a:pt x="10" y="10"/>
                    </a:cubicBezTo>
                    <a:cubicBezTo>
                      <a:pt x="9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9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7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1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7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4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9" name="Freeform 2120"/>
              <p:cNvSpPr>
                <a:spLocks/>
              </p:cNvSpPr>
              <p:nvPr/>
            </p:nvSpPr>
            <p:spPr bwMode="auto">
              <a:xfrm>
                <a:off x="2887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0" name="Freeform 2121"/>
              <p:cNvSpPr>
                <a:spLocks/>
              </p:cNvSpPr>
              <p:nvPr/>
            </p:nvSpPr>
            <p:spPr bwMode="auto">
              <a:xfrm>
                <a:off x="2887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1" name="Freeform 2122"/>
              <p:cNvSpPr>
                <a:spLocks/>
              </p:cNvSpPr>
              <p:nvPr/>
            </p:nvSpPr>
            <p:spPr bwMode="auto">
              <a:xfrm>
                <a:off x="2883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2" name="Rectangle 2123"/>
              <p:cNvSpPr>
                <a:spLocks noChangeArrowheads="1"/>
              </p:cNvSpPr>
              <p:nvPr/>
            </p:nvSpPr>
            <p:spPr bwMode="auto">
              <a:xfrm>
                <a:off x="2883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3" name="Freeform 2124"/>
              <p:cNvSpPr>
                <a:spLocks/>
              </p:cNvSpPr>
              <p:nvPr/>
            </p:nvSpPr>
            <p:spPr bwMode="auto">
              <a:xfrm>
                <a:off x="2875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8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6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4" name="Freeform 2125"/>
              <p:cNvSpPr>
                <a:spLocks/>
              </p:cNvSpPr>
              <p:nvPr/>
            </p:nvSpPr>
            <p:spPr bwMode="auto">
              <a:xfrm>
                <a:off x="2874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1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1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5" name="Freeform 2126"/>
              <p:cNvSpPr>
                <a:spLocks/>
              </p:cNvSpPr>
              <p:nvPr/>
            </p:nvSpPr>
            <p:spPr bwMode="auto">
              <a:xfrm>
                <a:off x="2873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6" name="Rectangle 2127"/>
              <p:cNvSpPr>
                <a:spLocks noChangeArrowheads="1"/>
              </p:cNvSpPr>
              <p:nvPr/>
            </p:nvSpPr>
            <p:spPr bwMode="auto">
              <a:xfrm>
                <a:off x="2874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7" name="Freeform 2128"/>
              <p:cNvSpPr>
                <a:spLocks/>
              </p:cNvSpPr>
              <p:nvPr/>
            </p:nvSpPr>
            <p:spPr bwMode="auto">
              <a:xfrm>
                <a:off x="2949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8" name="Freeform 2129"/>
              <p:cNvSpPr>
                <a:spLocks/>
              </p:cNvSpPr>
              <p:nvPr/>
            </p:nvSpPr>
            <p:spPr bwMode="auto">
              <a:xfrm>
                <a:off x="2947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9" name="Freeform 2130"/>
              <p:cNvSpPr>
                <a:spLocks/>
              </p:cNvSpPr>
              <p:nvPr/>
            </p:nvSpPr>
            <p:spPr bwMode="auto">
              <a:xfrm>
                <a:off x="2949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0" name="Freeform 2131"/>
              <p:cNvSpPr>
                <a:spLocks/>
              </p:cNvSpPr>
              <p:nvPr/>
            </p:nvSpPr>
            <p:spPr bwMode="auto">
              <a:xfrm>
                <a:off x="2949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1" name="Freeform 2132"/>
              <p:cNvSpPr>
                <a:spLocks/>
              </p:cNvSpPr>
              <p:nvPr/>
            </p:nvSpPr>
            <p:spPr bwMode="auto">
              <a:xfrm>
                <a:off x="2950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2" name="Freeform 2133"/>
              <p:cNvSpPr>
                <a:spLocks/>
              </p:cNvSpPr>
              <p:nvPr/>
            </p:nvSpPr>
            <p:spPr bwMode="auto">
              <a:xfrm>
                <a:off x="2949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3" name="Freeform 2134"/>
              <p:cNvSpPr>
                <a:spLocks/>
              </p:cNvSpPr>
              <p:nvPr/>
            </p:nvSpPr>
            <p:spPr bwMode="auto">
              <a:xfrm>
                <a:off x="2950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4" name="Freeform 2135"/>
              <p:cNvSpPr>
                <a:spLocks/>
              </p:cNvSpPr>
              <p:nvPr/>
            </p:nvSpPr>
            <p:spPr bwMode="auto">
              <a:xfrm>
                <a:off x="2949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5" name="Freeform 2136"/>
              <p:cNvSpPr>
                <a:spLocks/>
              </p:cNvSpPr>
              <p:nvPr/>
            </p:nvSpPr>
            <p:spPr bwMode="auto">
              <a:xfrm>
                <a:off x="2949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6" name="Freeform 2137"/>
              <p:cNvSpPr>
                <a:spLocks/>
              </p:cNvSpPr>
              <p:nvPr/>
            </p:nvSpPr>
            <p:spPr bwMode="auto">
              <a:xfrm>
                <a:off x="2948" y="315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7" name="Freeform 2138"/>
              <p:cNvSpPr>
                <a:spLocks/>
              </p:cNvSpPr>
              <p:nvPr/>
            </p:nvSpPr>
            <p:spPr bwMode="auto">
              <a:xfrm>
                <a:off x="2948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2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0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0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8" name="Freeform 2139"/>
              <p:cNvSpPr>
                <a:spLocks/>
              </p:cNvSpPr>
              <p:nvPr/>
            </p:nvSpPr>
            <p:spPr bwMode="auto">
              <a:xfrm>
                <a:off x="2949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9" name="Freeform 2140"/>
              <p:cNvSpPr>
                <a:spLocks/>
              </p:cNvSpPr>
              <p:nvPr/>
            </p:nvSpPr>
            <p:spPr bwMode="auto">
              <a:xfrm>
                <a:off x="2949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0" name="Freeform 2141"/>
              <p:cNvSpPr>
                <a:spLocks/>
              </p:cNvSpPr>
              <p:nvPr/>
            </p:nvSpPr>
            <p:spPr bwMode="auto">
              <a:xfrm>
                <a:off x="2952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1" name="Freeform 2142"/>
              <p:cNvSpPr>
                <a:spLocks/>
              </p:cNvSpPr>
              <p:nvPr/>
            </p:nvSpPr>
            <p:spPr bwMode="auto">
              <a:xfrm>
                <a:off x="2951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2" name="Freeform 2143"/>
              <p:cNvSpPr>
                <a:spLocks/>
              </p:cNvSpPr>
              <p:nvPr/>
            </p:nvSpPr>
            <p:spPr bwMode="auto">
              <a:xfrm>
                <a:off x="2953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3" name="Freeform 2144"/>
              <p:cNvSpPr>
                <a:spLocks/>
              </p:cNvSpPr>
              <p:nvPr/>
            </p:nvSpPr>
            <p:spPr bwMode="auto">
              <a:xfrm>
                <a:off x="2950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6"/>
                      <a:pt x="2" y="12"/>
                      <a:pt x="0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4" name="Freeform 2145"/>
              <p:cNvSpPr>
                <a:spLocks/>
              </p:cNvSpPr>
              <p:nvPr/>
            </p:nvSpPr>
            <p:spPr bwMode="auto">
              <a:xfrm>
                <a:off x="2956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5" name="Freeform 2146"/>
              <p:cNvSpPr>
                <a:spLocks/>
              </p:cNvSpPr>
              <p:nvPr/>
            </p:nvSpPr>
            <p:spPr bwMode="auto">
              <a:xfrm>
                <a:off x="2958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6" name="Rectangle 2147"/>
              <p:cNvSpPr>
                <a:spLocks noChangeArrowheads="1"/>
              </p:cNvSpPr>
              <p:nvPr/>
            </p:nvSpPr>
            <p:spPr bwMode="auto">
              <a:xfrm>
                <a:off x="2959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7" name="Freeform 2148"/>
              <p:cNvSpPr>
                <a:spLocks/>
              </p:cNvSpPr>
              <p:nvPr/>
            </p:nvSpPr>
            <p:spPr bwMode="auto">
              <a:xfrm>
                <a:off x="2955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8" name="Freeform 2149"/>
              <p:cNvSpPr>
                <a:spLocks/>
              </p:cNvSpPr>
              <p:nvPr/>
            </p:nvSpPr>
            <p:spPr bwMode="auto">
              <a:xfrm>
                <a:off x="2954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9" name="Freeform 2150"/>
              <p:cNvSpPr>
                <a:spLocks/>
              </p:cNvSpPr>
              <p:nvPr/>
            </p:nvSpPr>
            <p:spPr bwMode="auto">
              <a:xfrm>
                <a:off x="2957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0" name="Freeform 2151"/>
              <p:cNvSpPr>
                <a:spLocks/>
              </p:cNvSpPr>
              <p:nvPr/>
            </p:nvSpPr>
            <p:spPr bwMode="auto">
              <a:xfrm>
                <a:off x="2959" y="3139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3"/>
                      <a:pt x="0" y="15"/>
                      <a:pt x="0" y="18"/>
                    </a:cubicBezTo>
                    <a:cubicBezTo>
                      <a:pt x="1" y="15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1" name="Freeform 2152"/>
              <p:cNvSpPr>
                <a:spLocks/>
              </p:cNvSpPr>
              <p:nvPr/>
            </p:nvSpPr>
            <p:spPr bwMode="auto">
              <a:xfrm>
                <a:off x="295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2" name="Freeform 2153"/>
              <p:cNvSpPr>
                <a:spLocks/>
              </p:cNvSpPr>
              <p:nvPr/>
            </p:nvSpPr>
            <p:spPr bwMode="auto">
              <a:xfrm>
                <a:off x="2961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3" name="Freeform 2154"/>
              <p:cNvSpPr>
                <a:spLocks/>
              </p:cNvSpPr>
              <p:nvPr/>
            </p:nvSpPr>
            <p:spPr bwMode="auto">
              <a:xfrm>
                <a:off x="2963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4" name="Freeform 2155"/>
              <p:cNvSpPr>
                <a:spLocks/>
              </p:cNvSpPr>
              <p:nvPr/>
            </p:nvSpPr>
            <p:spPr bwMode="auto">
              <a:xfrm>
                <a:off x="2966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5" name="Freeform 2156"/>
              <p:cNvSpPr>
                <a:spLocks/>
              </p:cNvSpPr>
              <p:nvPr/>
            </p:nvSpPr>
            <p:spPr bwMode="auto">
              <a:xfrm>
                <a:off x="2965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6" name="Freeform 2157"/>
              <p:cNvSpPr>
                <a:spLocks/>
              </p:cNvSpPr>
              <p:nvPr/>
            </p:nvSpPr>
            <p:spPr bwMode="auto">
              <a:xfrm>
                <a:off x="2967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7" name="Freeform 2158"/>
              <p:cNvSpPr>
                <a:spLocks/>
              </p:cNvSpPr>
              <p:nvPr/>
            </p:nvSpPr>
            <p:spPr bwMode="auto">
              <a:xfrm>
                <a:off x="2966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8"/>
                      <a:pt x="5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8" name="Freeform 2159"/>
              <p:cNvSpPr>
                <a:spLocks/>
              </p:cNvSpPr>
              <p:nvPr/>
            </p:nvSpPr>
            <p:spPr bwMode="auto">
              <a:xfrm>
                <a:off x="2970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9" name="Freeform 2160"/>
              <p:cNvSpPr>
                <a:spLocks/>
              </p:cNvSpPr>
              <p:nvPr/>
            </p:nvSpPr>
            <p:spPr bwMode="auto">
              <a:xfrm>
                <a:off x="2968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0" name="Rectangle 2161"/>
              <p:cNvSpPr>
                <a:spLocks noChangeArrowheads="1"/>
              </p:cNvSpPr>
              <p:nvPr/>
            </p:nvSpPr>
            <p:spPr bwMode="auto">
              <a:xfrm>
                <a:off x="2969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1" name="Freeform 2162"/>
              <p:cNvSpPr>
                <a:spLocks/>
              </p:cNvSpPr>
              <p:nvPr/>
            </p:nvSpPr>
            <p:spPr bwMode="auto">
              <a:xfrm>
                <a:off x="2967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2" name="Freeform 2163"/>
              <p:cNvSpPr>
                <a:spLocks/>
              </p:cNvSpPr>
              <p:nvPr/>
            </p:nvSpPr>
            <p:spPr bwMode="auto">
              <a:xfrm>
                <a:off x="2969" y="313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3" name="Freeform 2164"/>
              <p:cNvSpPr>
                <a:spLocks/>
              </p:cNvSpPr>
              <p:nvPr/>
            </p:nvSpPr>
            <p:spPr bwMode="auto">
              <a:xfrm>
                <a:off x="2967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4" name="Freeform 2165"/>
              <p:cNvSpPr>
                <a:spLocks/>
              </p:cNvSpPr>
              <p:nvPr/>
            </p:nvSpPr>
            <p:spPr bwMode="auto">
              <a:xfrm>
                <a:off x="2955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9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0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6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5" name="Freeform 2166"/>
              <p:cNvSpPr>
                <a:spLocks/>
              </p:cNvSpPr>
              <p:nvPr/>
            </p:nvSpPr>
            <p:spPr bwMode="auto">
              <a:xfrm>
                <a:off x="2961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6" name="Freeform 2167"/>
              <p:cNvSpPr>
                <a:spLocks/>
              </p:cNvSpPr>
              <p:nvPr/>
            </p:nvSpPr>
            <p:spPr bwMode="auto">
              <a:xfrm>
                <a:off x="2961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7" name="Freeform 2168"/>
              <p:cNvSpPr>
                <a:spLocks/>
              </p:cNvSpPr>
              <p:nvPr/>
            </p:nvSpPr>
            <p:spPr bwMode="auto">
              <a:xfrm>
                <a:off x="2957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8" name="Rectangle 2169"/>
              <p:cNvSpPr>
                <a:spLocks noChangeArrowheads="1"/>
              </p:cNvSpPr>
              <p:nvPr/>
            </p:nvSpPr>
            <p:spPr bwMode="auto">
              <a:xfrm>
                <a:off x="2957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9" name="Freeform 2170"/>
              <p:cNvSpPr>
                <a:spLocks/>
              </p:cNvSpPr>
              <p:nvPr/>
            </p:nvSpPr>
            <p:spPr bwMode="auto">
              <a:xfrm>
                <a:off x="2949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7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5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0" name="Freeform 2171"/>
              <p:cNvSpPr>
                <a:spLocks/>
              </p:cNvSpPr>
              <p:nvPr/>
            </p:nvSpPr>
            <p:spPr bwMode="auto">
              <a:xfrm>
                <a:off x="2948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0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1" name="Freeform 2172"/>
              <p:cNvSpPr>
                <a:spLocks/>
              </p:cNvSpPr>
              <p:nvPr/>
            </p:nvSpPr>
            <p:spPr bwMode="auto">
              <a:xfrm>
                <a:off x="2947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2" name="Rectangle 2173"/>
              <p:cNvSpPr>
                <a:spLocks noChangeArrowheads="1"/>
              </p:cNvSpPr>
              <p:nvPr/>
            </p:nvSpPr>
            <p:spPr bwMode="auto">
              <a:xfrm>
                <a:off x="2948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3" name="Freeform 2174"/>
              <p:cNvSpPr>
                <a:spLocks/>
              </p:cNvSpPr>
              <p:nvPr/>
            </p:nvSpPr>
            <p:spPr bwMode="auto">
              <a:xfrm>
                <a:off x="302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4" name="Freeform 2175"/>
              <p:cNvSpPr>
                <a:spLocks/>
              </p:cNvSpPr>
              <p:nvPr/>
            </p:nvSpPr>
            <p:spPr bwMode="auto">
              <a:xfrm>
                <a:off x="3021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5" name="Freeform 2176"/>
              <p:cNvSpPr>
                <a:spLocks/>
              </p:cNvSpPr>
              <p:nvPr/>
            </p:nvSpPr>
            <p:spPr bwMode="auto">
              <a:xfrm>
                <a:off x="3023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6" name="Freeform 2177"/>
              <p:cNvSpPr>
                <a:spLocks/>
              </p:cNvSpPr>
              <p:nvPr/>
            </p:nvSpPr>
            <p:spPr bwMode="auto">
              <a:xfrm>
                <a:off x="302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2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7" name="Freeform 2178"/>
              <p:cNvSpPr>
                <a:spLocks/>
              </p:cNvSpPr>
              <p:nvPr/>
            </p:nvSpPr>
            <p:spPr bwMode="auto">
              <a:xfrm>
                <a:off x="3024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8" name="Freeform 2179"/>
              <p:cNvSpPr>
                <a:spLocks/>
              </p:cNvSpPr>
              <p:nvPr/>
            </p:nvSpPr>
            <p:spPr bwMode="auto">
              <a:xfrm>
                <a:off x="3023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9" name="Freeform 2180"/>
              <p:cNvSpPr>
                <a:spLocks/>
              </p:cNvSpPr>
              <p:nvPr/>
            </p:nvSpPr>
            <p:spPr bwMode="auto">
              <a:xfrm>
                <a:off x="3024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0" name="Freeform 2181"/>
              <p:cNvSpPr>
                <a:spLocks/>
              </p:cNvSpPr>
              <p:nvPr/>
            </p:nvSpPr>
            <p:spPr bwMode="auto">
              <a:xfrm>
                <a:off x="3023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1" name="Freeform 2182"/>
              <p:cNvSpPr>
                <a:spLocks/>
              </p:cNvSpPr>
              <p:nvPr/>
            </p:nvSpPr>
            <p:spPr bwMode="auto">
              <a:xfrm>
                <a:off x="3023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2" name="Freeform 2183"/>
              <p:cNvSpPr>
                <a:spLocks/>
              </p:cNvSpPr>
              <p:nvPr/>
            </p:nvSpPr>
            <p:spPr bwMode="auto">
              <a:xfrm>
                <a:off x="3022" y="316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3" name="Freeform 2184"/>
              <p:cNvSpPr>
                <a:spLocks/>
              </p:cNvSpPr>
              <p:nvPr/>
            </p:nvSpPr>
            <p:spPr bwMode="auto">
              <a:xfrm>
                <a:off x="3022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4" name="Freeform 2185"/>
              <p:cNvSpPr>
                <a:spLocks/>
              </p:cNvSpPr>
              <p:nvPr/>
            </p:nvSpPr>
            <p:spPr bwMode="auto">
              <a:xfrm>
                <a:off x="3023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5" name="Freeform 2186"/>
              <p:cNvSpPr>
                <a:spLocks/>
              </p:cNvSpPr>
              <p:nvPr/>
            </p:nvSpPr>
            <p:spPr bwMode="auto">
              <a:xfrm>
                <a:off x="3023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2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6" name="Freeform 2187"/>
              <p:cNvSpPr>
                <a:spLocks/>
              </p:cNvSpPr>
              <p:nvPr/>
            </p:nvSpPr>
            <p:spPr bwMode="auto">
              <a:xfrm>
                <a:off x="3026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7" name="Freeform 2188"/>
              <p:cNvSpPr>
                <a:spLocks/>
              </p:cNvSpPr>
              <p:nvPr/>
            </p:nvSpPr>
            <p:spPr bwMode="auto">
              <a:xfrm>
                <a:off x="3025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8" name="Freeform 2189"/>
              <p:cNvSpPr>
                <a:spLocks/>
              </p:cNvSpPr>
              <p:nvPr/>
            </p:nvSpPr>
            <p:spPr bwMode="auto">
              <a:xfrm>
                <a:off x="3027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9" name="Freeform 2190"/>
              <p:cNvSpPr>
                <a:spLocks/>
              </p:cNvSpPr>
              <p:nvPr/>
            </p:nvSpPr>
            <p:spPr bwMode="auto">
              <a:xfrm>
                <a:off x="3024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2" y="11"/>
                      <a:pt x="0" y="16"/>
                    </a:cubicBezTo>
                    <a:cubicBezTo>
                      <a:pt x="0" y="18"/>
                      <a:pt x="3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6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0" name="Freeform 2191"/>
              <p:cNvSpPr>
                <a:spLocks/>
              </p:cNvSpPr>
              <p:nvPr/>
            </p:nvSpPr>
            <p:spPr bwMode="auto">
              <a:xfrm>
                <a:off x="3030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1" name="Freeform 2192"/>
              <p:cNvSpPr>
                <a:spLocks/>
              </p:cNvSpPr>
              <p:nvPr/>
            </p:nvSpPr>
            <p:spPr bwMode="auto">
              <a:xfrm>
                <a:off x="303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2" name="Freeform 2193"/>
              <p:cNvSpPr>
                <a:spLocks/>
              </p:cNvSpPr>
              <p:nvPr/>
            </p:nvSpPr>
            <p:spPr bwMode="auto">
              <a:xfrm>
                <a:off x="303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3" name="Freeform 2194"/>
              <p:cNvSpPr>
                <a:spLocks/>
              </p:cNvSpPr>
              <p:nvPr/>
            </p:nvSpPr>
            <p:spPr bwMode="auto">
              <a:xfrm>
                <a:off x="302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4" name="Freeform 2195"/>
              <p:cNvSpPr>
                <a:spLocks/>
              </p:cNvSpPr>
              <p:nvPr/>
            </p:nvSpPr>
            <p:spPr bwMode="auto">
              <a:xfrm>
                <a:off x="3028" y="3168"/>
                <a:ext cx="0" cy="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5" name="Freeform 2196"/>
              <p:cNvSpPr>
                <a:spLocks/>
              </p:cNvSpPr>
              <p:nvPr/>
            </p:nvSpPr>
            <p:spPr bwMode="auto">
              <a:xfrm>
                <a:off x="3031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6" name="Freeform 2197"/>
              <p:cNvSpPr>
                <a:spLocks/>
              </p:cNvSpPr>
              <p:nvPr/>
            </p:nvSpPr>
            <p:spPr bwMode="auto">
              <a:xfrm>
                <a:off x="3033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3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0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3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7" name="Freeform 2198"/>
              <p:cNvSpPr>
                <a:spLocks/>
              </p:cNvSpPr>
              <p:nvPr/>
            </p:nvSpPr>
            <p:spPr bwMode="auto">
              <a:xfrm>
                <a:off x="3033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8" name="Freeform 2199"/>
              <p:cNvSpPr>
                <a:spLocks/>
              </p:cNvSpPr>
              <p:nvPr/>
            </p:nvSpPr>
            <p:spPr bwMode="auto">
              <a:xfrm>
                <a:off x="3035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9" name="Freeform 2200"/>
              <p:cNvSpPr>
                <a:spLocks/>
              </p:cNvSpPr>
              <p:nvPr/>
            </p:nvSpPr>
            <p:spPr bwMode="auto">
              <a:xfrm>
                <a:off x="3037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0" name="Freeform 2201"/>
              <p:cNvSpPr>
                <a:spLocks/>
              </p:cNvSpPr>
              <p:nvPr/>
            </p:nvSpPr>
            <p:spPr bwMode="auto">
              <a:xfrm>
                <a:off x="3040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1" name="Freeform 2202"/>
              <p:cNvSpPr>
                <a:spLocks/>
              </p:cNvSpPr>
              <p:nvPr/>
            </p:nvSpPr>
            <p:spPr bwMode="auto">
              <a:xfrm>
                <a:off x="303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2" name="Freeform 2203"/>
              <p:cNvSpPr>
                <a:spLocks/>
              </p:cNvSpPr>
              <p:nvPr/>
            </p:nvSpPr>
            <p:spPr bwMode="auto">
              <a:xfrm>
                <a:off x="3041" y="3151"/>
                <a:ext cx="3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2 h 12"/>
                  <a:gd name="T6" fmla="*/ 3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3" name="Freeform 2204"/>
              <p:cNvSpPr>
                <a:spLocks/>
              </p:cNvSpPr>
              <p:nvPr/>
            </p:nvSpPr>
            <p:spPr bwMode="auto">
              <a:xfrm>
                <a:off x="3040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4"/>
                      <a:pt x="5" y="12"/>
                    </a:cubicBezTo>
                    <a:cubicBezTo>
                      <a:pt x="8" y="3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3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4" name="Freeform 2205"/>
              <p:cNvSpPr>
                <a:spLocks/>
              </p:cNvSpPr>
              <p:nvPr/>
            </p:nvSpPr>
            <p:spPr bwMode="auto">
              <a:xfrm>
                <a:off x="3044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5" name="Freeform 2206"/>
              <p:cNvSpPr>
                <a:spLocks/>
              </p:cNvSpPr>
              <p:nvPr/>
            </p:nvSpPr>
            <p:spPr bwMode="auto">
              <a:xfrm>
                <a:off x="3042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6" name="Rectangle 2207"/>
              <p:cNvSpPr>
                <a:spLocks noChangeArrowheads="1"/>
              </p:cNvSpPr>
              <p:nvPr/>
            </p:nvSpPr>
            <p:spPr bwMode="auto">
              <a:xfrm>
                <a:off x="3043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7" name="Freeform 2208"/>
              <p:cNvSpPr>
                <a:spLocks/>
              </p:cNvSpPr>
              <p:nvPr/>
            </p:nvSpPr>
            <p:spPr bwMode="auto">
              <a:xfrm>
                <a:off x="3041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8" name="Freeform 2209"/>
              <p:cNvSpPr>
                <a:spLocks/>
              </p:cNvSpPr>
              <p:nvPr/>
            </p:nvSpPr>
            <p:spPr bwMode="auto">
              <a:xfrm>
                <a:off x="304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9" name="Freeform 2210"/>
              <p:cNvSpPr>
                <a:spLocks/>
              </p:cNvSpPr>
              <p:nvPr/>
            </p:nvSpPr>
            <p:spPr bwMode="auto">
              <a:xfrm>
                <a:off x="3041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0" name="Freeform 2211"/>
              <p:cNvSpPr>
                <a:spLocks/>
              </p:cNvSpPr>
              <p:nvPr/>
            </p:nvSpPr>
            <p:spPr bwMode="auto">
              <a:xfrm>
                <a:off x="3029" y="3143"/>
                <a:ext cx="16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6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8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5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1" name="Freeform 2212"/>
              <p:cNvSpPr>
                <a:spLocks/>
              </p:cNvSpPr>
              <p:nvPr/>
            </p:nvSpPr>
            <p:spPr bwMode="auto">
              <a:xfrm>
                <a:off x="3035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2" name="Freeform 2213"/>
              <p:cNvSpPr>
                <a:spLocks/>
              </p:cNvSpPr>
              <p:nvPr/>
            </p:nvSpPr>
            <p:spPr bwMode="auto">
              <a:xfrm>
                <a:off x="3035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3" name="Freeform 2214"/>
              <p:cNvSpPr>
                <a:spLocks/>
              </p:cNvSpPr>
              <p:nvPr/>
            </p:nvSpPr>
            <p:spPr bwMode="auto">
              <a:xfrm>
                <a:off x="3031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4" name="Freeform 2215"/>
              <p:cNvSpPr>
                <a:spLocks/>
              </p:cNvSpPr>
              <p:nvPr/>
            </p:nvSpPr>
            <p:spPr bwMode="auto">
              <a:xfrm>
                <a:off x="3031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5" name="Freeform 2216"/>
              <p:cNvSpPr>
                <a:spLocks/>
              </p:cNvSpPr>
              <p:nvPr/>
            </p:nvSpPr>
            <p:spPr bwMode="auto">
              <a:xfrm>
                <a:off x="3023" y="3149"/>
                <a:ext cx="7" cy="22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6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6" name="Freeform 2217"/>
              <p:cNvSpPr>
                <a:spLocks/>
              </p:cNvSpPr>
              <p:nvPr/>
            </p:nvSpPr>
            <p:spPr bwMode="auto">
              <a:xfrm>
                <a:off x="3022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7" name="Freeform 2218"/>
              <p:cNvSpPr>
                <a:spLocks/>
              </p:cNvSpPr>
              <p:nvPr/>
            </p:nvSpPr>
            <p:spPr bwMode="auto">
              <a:xfrm>
                <a:off x="3021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8" name="Freeform 2219"/>
              <p:cNvSpPr>
                <a:spLocks/>
              </p:cNvSpPr>
              <p:nvPr/>
            </p:nvSpPr>
            <p:spPr bwMode="auto">
              <a:xfrm>
                <a:off x="3021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9" name="Freeform 2220"/>
              <p:cNvSpPr>
                <a:spLocks/>
              </p:cNvSpPr>
              <p:nvPr/>
            </p:nvSpPr>
            <p:spPr bwMode="auto">
              <a:xfrm>
                <a:off x="3070" y="314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0" name="Freeform 2221"/>
              <p:cNvSpPr>
                <a:spLocks/>
              </p:cNvSpPr>
              <p:nvPr/>
            </p:nvSpPr>
            <p:spPr bwMode="auto">
              <a:xfrm>
                <a:off x="3069" y="3147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0 w 4"/>
                  <a:gd name="T3" fmla="*/ 14 h 15"/>
                  <a:gd name="T4" fmla="*/ 4 w 4"/>
                  <a:gd name="T5" fmla="*/ 0 h 15"/>
                  <a:gd name="T6" fmla="*/ 1 w 4"/>
                  <a:gd name="T7" fmla="*/ 9 h 15"/>
                  <a:gd name="T8" fmla="*/ 2 w 4"/>
                  <a:gd name="T9" fmla="*/ 6 h 15"/>
                  <a:gd name="T10" fmla="*/ 0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4"/>
                      <a:pt x="2" y="7"/>
                      <a:pt x="4" y="0"/>
                    </a:cubicBezTo>
                    <a:cubicBezTo>
                      <a:pt x="3" y="1"/>
                      <a:pt x="2" y="5"/>
                      <a:pt x="1" y="9"/>
                    </a:cubicBezTo>
                    <a:cubicBezTo>
                      <a:pt x="1" y="8"/>
                      <a:pt x="2" y="4"/>
                      <a:pt x="2" y="6"/>
                    </a:cubicBezTo>
                    <a:cubicBezTo>
                      <a:pt x="1" y="8"/>
                      <a:pt x="1" y="8"/>
                      <a:pt x="0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1" name="Freeform 2222"/>
              <p:cNvSpPr>
                <a:spLocks/>
              </p:cNvSpPr>
              <p:nvPr/>
            </p:nvSpPr>
            <p:spPr bwMode="auto">
              <a:xfrm>
                <a:off x="3070" y="3152"/>
                <a:ext cx="1" cy="4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4 h 4"/>
                  <a:gd name="T4" fmla="*/ 2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2" name="Freeform 2223"/>
              <p:cNvSpPr>
                <a:spLocks/>
              </p:cNvSpPr>
              <p:nvPr/>
            </p:nvSpPr>
            <p:spPr bwMode="auto">
              <a:xfrm>
                <a:off x="3070" y="3149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3" name="Freeform 2224"/>
              <p:cNvSpPr>
                <a:spLocks/>
              </p:cNvSpPr>
              <p:nvPr/>
            </p:nvSpPr>
            <p:spPr bwMode="auto">
              <a:xfrm>
                <a:off x="3072" y="3150"/>
                <a:ext cx="0" cy="1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4" name="Freeform 2225"/>
              <p:cNvSpPr>
                <a:spLocks/>
              </p:cNvSpPr>
              <p:nvPr/>
            </p:nvSpPr>
            <p:spPr bwMode="auto">
              <a:xfrm>
                <a:off x="3070" y="3149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3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5" name="Freeform 2226"/>
              <p:cNvSpPr>
                <a:spLocks/>
              </p:cNvSpPr>
              <p:nvPr/>
            </p:nvSpPr>
            <p:spPr bwMode="auto">
              <a:xfrm>
                <a:off x="3071" y="315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6" name="Freeform 2227"/>
              <p:cNvSpPr>
                <a:spLocks/>
              </p:cNvSpPr>
              <p:nvPr/>
            </p:nvSpPr>
            <p:spPr bwMode="auto">
              <a:xfrm>
                <a:off x="3071" y="315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7" name="Freeform 2228"/>
              <p:cNvSpPr>
                <a:spLocks/>
              </p:cNvSpPr>
              <p:nvPr/>
            </p:nvSpPr>
            <p:spPr bwMode="auto">
              <a:xfrm>
                <a:off x="3070" y="3150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8" name="Freeform 2229"/>
              <p:cNvSpPr>
                <a:spLocks/>
              </p:cNvSpPr>
              <p:nvPr/>
            </p:nvSpPr>
            <p:spPr bwMode="auto">
              <a:xfrm>
                <a:off x="3070" y="3164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9" name="Freeform 2230"/>
              <p:cNvSpPr>
                <a:spLocks/>
              </p:cNvSpPr>
              <p:nvPr/>
            </p:nvSpPr>
            <p:spPr bwMode="auto">
              <a:xfrm>
                <a:off x="3070" y="3154"/>
                <a:ext cx="3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3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1 w 4"/>
                  <a:gd name="T15" fmla="*/ 8 h 16"/>
                  <a:gd name="T16" fmla="*/ 2 w 4"/>
                  <a:gd name="T17" fmla="*/ 7 h 16"/>
                  <a:gd name="T18" fmla="*/ 0 w 4"/>
                  <a:gd name="T19" fmla="*/ 11 h 16"/>
                  <a:gd name="T20" fmla="*/ 0 w 4"/>
                  <a:gd name="T21" fmla="*/ 15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3" y="2"/>
                      <a:pt x="2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0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0" name="Freeform 2231"/>
              <p:cNvSpPr>
                <a:spLocks/>
              </p:cNvSpPr>
              <p:nvPr/>
            </p:nvSpPr>
            <p:spPr bwMode="auto">
              <a:xfrm>
                <a:off x="3071" y="3161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1" name="Freeform 2232"/>
              <p:cNvSpPr>
                <a:spLocks/>
              </p:cNvSpPr>
              <p:nvPr/>
            </p:nvSpPr>
            <p:spPr bwMode="auto">
              <a:xfrm>
                <a:off x="3070" y="3154"/>
                <a:ext cx="5" cy="15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3" y="7"/>
                      <a:pt x="1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2" name="Freeform 2233"/>
              <p:cNvSpPr>
                <a:spLocks/>
              </p:cNvSpPr>
              <p:nvPr/>
            </p:nvSpPr>
            <p:spPr bwMode="auto">
              <a:xfrm>
                <a:off x="3074" y="3153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3" name="Freeform 2234"/>
              <p:cNvSpPr>
                <a:spLocks/>
              </p:cNvSpPr>
              <p:nvPr/>
            </p:nvSpPr>
            <p:spPr bwMode="auto">
              <a:xfrm>
                <a:off x="3072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4" name="Freeform 2235"/>
              <p:cNvSpPr>
                <a:spLocks/>
              </p:cNvSpPr>
              <p:nvPr/>
            </p:nvSpPr>
            <p:spPr bwMode="auto">
              <a:xfrm>
                <a:off x="3074" y="315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5" name="Freeform 2236"/>
              <p:cNvSpPr>
                <a:spLocks/>
              </p:cNvSpPr>
              <p:nvPr/>
            </p:nvSpPr>
            <p:spPr bwMode="auto">
              <a:xfrm>
                <a:off x="3072" y="3151"/>
                <a:ext cx="11" cy="18"/>
              </a:xfrm>
              <a:custGeom>
                <a:avLst/>
                <a:gdLst>
                  <a:gd name="T0" fmla="*/ 8 w 12"/>
                  <a:gd name="T1" fmla="*/ 16 h 19"/>
                  <a:gd name="T2" fmla="*/ 8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5 h 19"/>
                  <a:gd name="T16" fmla="*/ 5 w 12"/>
                  <a:gd name="T17" fmla="*/ 3 h 19"/>
                  <a:gd name="T18" fmla="*/ 4 w 12"/>
                  <a:gd name="T19" fmla="*/ 9 h 19"/>
                  <a:gd name="T20" fmla="*/ 4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4 w 12"/>
                  <a:gd name="T37" fmla="*/ 7 h 19"/>
                  <a:gd name="T38" fmla="*/ 3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6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9" y="6"/>
                      <a:pt x="9" y="4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5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6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6" name="Freeform 2237"/>
              <p:cNvSpPr>
                <a:spLocks/>
              </p:cNvSpPr>
              <p:nvPr/>
            </p:nvSpPr>
            <p:spPr bwMode="auto">
              <a:xfrm>
                <a:off x="3078" y="316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7" name="Freeform 2238"/>
              <p:cNvSpPr>
                <a:spLocks/>
              </p:cNvSpPr>
              <p:nvPr/>
            </p:nvSpPr>
            <p:spPr bwMode="auto">
              <a:xfrm>
                <a:off x="3079" y="316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8" name="Rectangle 2239"/>
              <p:cNvSpPr>
                <a:spLocks noChangeArrowheads="1"/>
              </p:cNvSpPr>
              <p:nvPr/>
            </p:nvSpPr>
            <p:spPr bwMode="auto">
              <a:xfrm>
                <a:off x="3080" y="315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9" name="Freeform 2240"/>
              <p:cNvSpPr>
                <a:spLocks/>
              </p:cNvSpPr>
              <p:nvPr/>
            </p:nvSpPr>
            <p:spPr bwMode="auto">
              <a:xfrm>
                <a:off x="3077" y="316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0" name="Freeform 2241"/>
              <p:cNvSpPr>
                <a:spLocks/>
              </p:cNvSpPr>
              <p:nvPr/>
            </p:nvSpPr>
            <p:spPr bwMode="auto">
              <a:xfrm>
                <a:off x="3075" y="316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1" name="Freeform 2242"/>
              <p:cNvSpPr>
                <a:spLocks/>
              </p:cNvSpPr>
              <p:nvPr/>
            </p:nvSpPr>
            <p:spPr bwMode="auto">
              <a:xfrm>
                <a:off x="3078" y="316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2" name="Freeform 2243"/>
              <p:cNvSpPr>
                <a:spLocks/>
              </p:cNvSpPr>
              <p:nvPr/>
            </p:nvSpPr>
            <p:spPr bwMode="auto">
              <a:xfrm>
                <a:off x="3079" y="3150"/>
                <a:ext cx="9" cy="20"/>
              </a:xfrm>
              <a:custGeom>
                <a:avLst/>
                <a:gdLst>
                  <a:gd name="T0" fmla="*/ 8 w 9"/>
                  <a:gd name="T1" fmla="*/ 4 h 23"/>
                  <a:gd name="T2" fmla="*/ 8 w 9"/>
                  <a:gd name="T3" fmla="*/ 1 h 23"/>
                  <a:gd name="T4" fmla="*/ 5 w 9"/>
                  <a:gd name="T5" fmla="*/ 11 h 23"/>
                  <a:gd name="T6" fmla="*/ 7 w 9"/>
                  <a:gd name="T7" fmla="*/ 2 h 23"/>
                  <a:gd name="T8" fmla="*/ 4 w 9"/>
                  <a:gd name="T9" fmla="*/ 8 h 23"/>
                  <a:gd name="T10" fmla="*/ 5 w 9"/>
                  <a:gd name="T11" fmla="*/ 5 h 23"/>
                  <a:gd name="T12" fmla="*/ 2 w 9"/>
                  <a:gd name="T13" fmla="*/ 14 h 23"/>
                  <a:gd name="T14" fmla="*/ 5 w 9"/>
                  <a:gd name="T15" fmla="*/ 3 h 23"/>
                  <a:gd name="T16" fmla="*/ 5 w 9"/>
                  <a:gd name="T17" fmla="*/ 3 h 23"/>
                  <a:gd name="T18" fmla="*/ 3 w 9"/>
                  <a:gd name="T19" fmla="*/ 6 h 23"/>
                  <a:gd name="T20" fmla="*/ 2 w 9"/>
                  <a:gd name="T21" fmla="*/ 12 h 23"/>
                  <a:gd name="T22" fmla="*/ 0 w 9"/>
                  <a:gd name="T23" fmla="*/ 17 h 23"/>
                  <a:gd name="T24" fmla="*/ 2 w 9"/>
                  <a:gd name="T25" fmla="*/ 13 h 23"/>
                  <a:gd name="T26" fmla="*/ 1 w 9"/>
                  <a:gd name="T27" fmla="*/ 17 h 23"/>
                  <a:gd name="T28" fmla="*/ 2 w 9"/>
                  <a:gd name="T29" fmla="*/ 15 h 23"/>
                  <a:gd name="T30" fmla="*/ 1 w 9"/>
                  <a:gd name="T31" fmla="*/ 18 h 23"/>
                  <a:gd name="T32" fmla="*/ 2 w 9"/>
                  <a:gd name="T33" fmla="*/ 15 h 23"/>
                  <a:gd name="T34" fmla="*/ 2 w 9"/>
                  <a:gd name="T35" fmla="*/ 16 h 23"/>
                  <a:gd name="T36" fmla="*/ 3 w 9"/>
                  <a:gd name="T37" fmla="*/ 11 h 23"/>
                  <a:gd name="T38" fmla="*/ 2 w 9"/>
                  <a:gd name="T39" fmla="*/ 16 h 23"/>
                  <a:gd name="T40" fmla="*/ 3 w 9"/>
                  <a:gd name="T41" fmla="*/ 13 h 23"/>
                  <a:gd name="T42" fmla="*/ 3 w 9"/>
                  <a:gd name="T43" fmla="*/ 18 h 23"/>
                  <a:gd name="T44" fmla="*/ 4 w 9"/>
                  <a:gd name="T45" fmla="*/ 15 h 23"/>
                  <a:gd name="T46" fmla="*/ 2 w 9"/>
                  <a:gd name="T47" fmla="*/ 18 h 23"/>
                  <a:gd name="T48" fmla="*/ 5 w 9"/>
                  <a:gd name="T49" fmla="*/ 8 h 23"/>
                  <a:gd name="T50" fmla="*/ 3 w 9"/>
                  <a:gd name="T51" fmla="*/ 17 h 23"/>
                  <a:gd name="T52" fmla="*/ 5 w 9"/>
                  <a:gd name="T53" fmla="*/ 15 h 23"/>
                  <a:gd name="T54" fmla="*/ 4 w 9"/>
                  <a:gd name="T55" fmla="*/ 16 h 23"/>
                  <a:gd name="T56" fmla="*/ 5 w 9"/>
                  <a:gd name="T57" fmla="*/ 13 h 23"/>
                  <a:gd name="T58" fmla="*/ 6 w 9"/>
                  <a:gd name="T59" fmla="*/ 12 h 23"/>
                  <a:gd name="T60" fmla="*/ 6 w 9"/>
                  <a:gd name="T61" fmla="*/ 9 h 23"/>
                  <a:gd name="T62" fmla="*/ 6 w 9"/>
                  <a:gd name="T63" fmla="*/ 11 h 23"/>
                  <a:gd name="T64" fmla="*/ 8 w 9"/>
                  <a:gd name="T65" fmla="*/ 5 h 23"/>
                  <a:gd name="T66" fmla="*/ 6 w 9"/>
                  <a:gd name="T67" fmla="*/ 9 h 23"/>
                  <a:gd name="T68" fmla="*/ 8 w 9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2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8"/>
                      <a:pt x="1" y="18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3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5"/>
                      <a:pt x="5" y="11"/>
                      <a:pt x="5" y="8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4" y="17"/>
                      <a:pt x="5" y="13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1"/>
                      <a:pt x="4" y="19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8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3" name="Freeform 2244"/>
              <p:cNvSpPr>
                <a:spLocks/>
              </p:cNvSpPr>
              <p:nvPr/>
            </p:nvSpPr>
            <p:spPr bwMode="auto">
              <a:xfrm>
                <a:off x="3080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4" name="Freeform 2245"/>
              <p:cNvSpPr>
                <a:spLocks/>
              </p:cNvSpPr>
              <p:nvPr/>
            </p:nvSpPr>
            <p:spPr bwMode="auto">
              <a:xfrm>
                <a:off x="3082" y="3148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7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10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8 w 10"/>
                  <a:gd name="T27" fmla="*/ 7 h 27"/>
                  <a:gd name="T28" fmla="*/ 9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3 w 10"/>
                  <a:gd name="T41" fmla="*/ 19 h 27"/>
                  <a:gd name="T42" fmla="*/ 1 w 10"/>
                  <a:gd name="T43" fmla="*/ 22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4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7" y="7"/>
                    </a:cubicBezTo>
                    <a:cubicBezTo>
                      <a:pt x="6" y="9"/>
                      <a:pt x="5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7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7" y="11"/>
                      <a:pt x="7" y="11"/>
                      <a:pt x="10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8" y="8"/>
                      <a:pt x="7" y="11"/>
                      <a:pt x="8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2"/>
                    </a:cubicBezTo>
                    <a:cubicBezTo>
                      <a:pt x="3" y="15"/>
                      <a:pt x="3" y="17"/>
                      <a:pt x="3" y="19"/>
                    </a:cubicBezTo>
                    <a:cubicBezTo>
                      <a:pt x="2" y="20"/>
                      <a:pt x="3" y="17"/>
                      <a:pt x="1" y="22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5" name="Freeform 2246"/>
              <p:cNvSpPr>
                <a:spLocks/>
              </p:cNvSpPr>
              <p:nvPr/>
            </p:nvSpPr>
            <p:spPr bwMode="auto">
              <a:xfrm>
                <a:off x="3085" y="316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6" name="Freeform 2247"/>
              <p:cNvSpPr>
                <a:spLocks/>
              </p:cNvSpPr>
              <p:nvPr/>
            </p:nvSpPr>
            <p:spPr bwMode="auto">
              <a:xfrm>
                <a:off x="3087" y="3150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7" name="Freeform 2248"/>
              <p:cNvSpPr>
                <a:spLocks/>
              </p:cNvSpPr>
              <p:nvPr/>
            </p:nvSpPr>
            <p:spPr bwMode="auto">
              <a:xfrm>
                <a:off x="3087" y="316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8" name="Freeform 2249"/>
              <p:cNvSpPr>
                <a:spLocks/>
              </p:cNvSpPr>
              <p:nvPr/>
            </p:nvSpPr>
            <p:spPr bwMode="auto">
              <a:xfrm>
                <a:off x="3088" y="314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9" name="Freeform 2250"/>
              <p:cNvSpPr>
                <a:spLocks/>
              </p:cNvSpPr>
              <p:nvPr/>
            </p:nvSpPr>
            <p:spPr bwMode="auto">
              <a:xfrm>
                <a:off x="3088" y="3145"/>
                <a:ext cx="10" cy="25"/>
              </a:xfrm>
              <a:custGeom>
                <a:avLst/>
                <a:gdLst>
                  <a:gd name="T0" fmla="*/ 2 w 11"/>
                  <a:gd name="T1" fmla="*/ 18 h 28"/>
                  <a:gd name="T2" fmla="*/ 3 w 11"/>
                  <a:gd name="T3" fmla="*/ 17 h 28"/>
                  <a:gd name="T4" fmla="*/ 2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3 w 11"/>
                  <a:gd name="T15" fmla="*/ 22 h 28"/>
                  <a:gd name="T16" fmla="*/ 6 w 11"/>
                  <a:gd name="T17" fmla="*/ 11 h 28"/>
                  <a:gd name="T18" fmla="*/ 7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6 h 28"/>
                  <a:gd name="T26" fmla="*/ 8 w 11"/>
                  <a:gd name="T27" fmla="*/ 8 h 28"/>
                  <a:gd name="T28" fmla="*/ 7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4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3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5 w 11"/>
                  <a:gd name="T63" fmla="*/ 12 h 28"/>
                  <a:gd name="T64" fmla="*/ 3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4 w 11"/>
                  <a:gd name="T71" fmla="*/ 17 h 28"/>
                  <a:gd name="T72" fmla="*/ 7 w 11"/>
                  <a:gd name="T73" fmla="*/ 10 h 28"/>
                  <a:gd name="T74" fmla="*/ 5 w 11"/>
                  <a:gd name="T75" fmla="*/ 8 h 28"/>
                  <a:gd name="T76" fmla="*/ 4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4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2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2" y="18"/>
                    </a:moveTo>
                    <a:cubicBezTo>
                      <a:pt x="3" y="18"/>
                      <a:pt x="3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2" y="28"/>
                      <a:pt x="8" y="8"/>
                    </a:cubicBezTo>
                    <a:cubicBezTo>
                      <a:pt x="8" y="9"/>
                      <a:pt x="7" y="10"/>
                      <a:pt x="7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4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2"/>
                    </a:cubicBezTo>
                    <a:cubicBezTo>
                      <a:pt x="6" y="11"/>
                      <a:pt x="4" y="14"/>
                      <a:pt x="3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1" y="0"/>
                      <a:pt x="5" y="13"/>
                      <a:pt x="7" y="10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4" y="7"/>
                    </a:cubicBezTo>
                    <a:cubicBezTo>
                      <a:pt x="4" y="9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4"/>
                      <a:pt x="3" y="12"/>
                      <a:pt x="4" y="8"/>
                    </a:cubicBezTo>
                    <a:cubicBezTo>
                      <a:pt x="2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0" name="Freeform 2251"/>
              <p:cNvSpPr>
                <a:spLocks/>
              </p:cNvSpPr>
              <p:nvPr/>
            </p:nvSpPr>
            <p:spPr bwMode="auto">
              <a:xfrm>
                <a:off x="3091" y="31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1" name="Freeform 2252"/>
              <p:cNvSpPr>
                <a:spLocks/>
              </p:cNvSpPr>
              <p:nvPr/>
            </p:nvSpPr>
            <p:spPr bwMode="auto">
              <a:xfrm>
                <a:off x="3090" y="315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2" name="Rectangle 2253"/>
              <p:cNvSpPr>
                <a:spLocks noChangeArrowheads="1"/>
              </p:cNvSpPr>
              <p:nvPr/>
            </p:nvSpPr>
            <p:spPr bwMode="auto">
              <a:xfrm>
                <a:off x="3091" y="315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3" name="Freeform 2254"/>
              <p:cNvSpPr>
                <a:spLocks/>
              </p:cNvSpPr>
              <p:nvPr/>
            </p:nvSpPr>
            <p:spPr bwMode="auto">
              <a:xfrm>
                <a:off x="3088" y="316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4" name="Freeform 2255"/>
              <p:cNvSpPr>
                <a:spLocks/>
              </p:cNvSpPr>
              <p:nvPr/>
            </p:nvSpPr>
            <p:spPr bwMode="auto">
              <a:xfrm>
                <a:off x="3090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5" name="Freeform 2256"/>
              <p:cNvSpPr>
                <a:spLocks/>
              </p:cNvSpPr>
              <p:nvPr/>
            </p:nvSpPr>
            <p:spPr bwMode="auto">
              <a:xfrm>
                <a:off x="3088" y="31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6" name="Freeform 2257"/>
              <p:cNvSpPr>
                <a:spLocks/>
              </p:cNvSpPr>
              <p:nvPr/>
            </p:nvSpPr>
            <p:spPr bwMode="auto">
              <a:xfrm>
                <a:off x="3076" y="3141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1 w 18"/>
                  <a:gd name="T5" fmla="*/ 24 h 31"/>
                  <a:gd name="T6" fmla="*/ 2 w 18"/>
                  <a:gd name="T7" fmla="*/ 20 h 31"/>
                  <a:gd name="T8" fmla="*/ 4 w 18"/>
                  <a:gd name="T9" fmla="*/ 20 h 31"/>
                  <a:gd name="T10" fmla="*/ 4 w 18"/>
                  <a:gd name="T11" fmla="*/ 22 h 31"/>
                  <a:gd name="T12" fmla="*/ 7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1 h 31"/>
                  <a:gd name="T20" fmla="*/ 10 w 18"/>
                  <a:gd name="T21" fmla="*/ 11 h 31"/>
                  <a:gd name="T22" fmla="*/ 10 w 18"/>
                  <a:gd name="T23" fmla="*/ 15 h 31"/>
                  <a:gd name="T24" fmla="*/ 11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4 w 18"/>
                  <a:gd name="T41" fmla="*/ 18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4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4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7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4" y="9"/>
                      <a:pt x="3" y="11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3"/>
                      <a:pt x="1" y="24"/>
                    </a:cubicBezTo>
                    <a:cubicBezTo>
                      <a:pt x="1" y="23"/>
                      <a:pt x="3" y="15"/>
                      <a:pt x="3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4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6" y="19"/>
                    </a:cubicBezTo>
                    <a:cubicBezTo>
                      <a:pt x="7" y="20"/>
                      <a:pt x="7" y="15"/>
                      <a:pt x="8" y="12"/>
                    </a:cubicBezTo>
                    <a:cubicBezTo>
                      <a:pt x="8" y="14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10" y="12"/>
                      <a:pt x="11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6"/>
                      <a:pt x="9" y="18"/>
                      <a:pt x="9" y="19"/>
                    </a:cubicBezTo>
                    <a:cubicBezTo>
                      <a:pt x="8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2"/>
                      <a:pt x="14" y="9"/>
                      <a:pt x="12" y="15"/>
                    </a:cubicBezTo>
                    <a:cubicBezTo>
                      <a:pt x="14" y="9"/>
                      <a:pt x="15" y="7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7"/>
                      <a:pt x="12" y="20"/>
                      <a:pt x="13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5" y="11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8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2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1" y="8"/>
                      <a:pt x="12" y="4"/>
                    </a:cubicBezTo>
                    <a:cubicBezTo>
                      <a:pt x="12" y="1"/>
                      <a:pt x="11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4"/>
                      <a:pt x="7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5"/>
                      <a:pt x="5" y="14"/>
                    </a:cubicBezTo>
                    <a:cubicBezTo>
                      <a:pt x="5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7" name="Freeform 2258"/>
              <p:cNvSpPr>
                <a:spLocks/>
              </p:cNvSpPr>
              <p:nvPr/>
            </p:nvSpPr>
            <p:spPr bwMode="auto">
              <a:xfrm>
                <a:off x="3083" y="3145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8" name="Freeform 2259"/>
              <p:cNvSpPr>
                <a:spLocks/>
              </p:cNvSpPr>
              <p:nvPr/>
            </p:nvSpPr>
            <p:spPr bwMode="auto">
              <a:xfrm>
                <a:off x="3082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9" name="Freeform 2260"/>
              <p:cNvSpPr>
                <a:spLocks/>
              </p:cNvSpPr>
              <p:nvPr/>
            </p:nvSpPr>
            <p:spPr bwMode="auto">
              <a:xfrm>
                <a:off x="3079" y="3148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0" name="Rectangle 2261"/>
              <p:cNvSpPr>
                <a:spLocks noChangeArrowheads="1"/>
              </p:cNvSpPr>
              <p:nvPr/>
            </p:nvSpPr>
            <p:spPr bwMode="auto">
              <a:xfrm>
                <a:off x="307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1" name="Freeform 2262"/>
              <p:cNvSpPr>
                <a:spLocks/>
              </p:cNvSpPr>
              <p:nvPr/>
            </p:nvSpPr>
            <p:spPr bwMode="auto">
              <a:xfrm>
                <a:off x="3070" y="3146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6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9 w 9"/>
                  <a:gd name="T35" fmla="*/ 8 h 25"/>
                  <a:gd name="T36" fmla="*/ 8 w 9"/>
                  <a:gd name="T37" fmla="*/ 11 h 25"/>
                  <a:gd name="T38" fmla="*/ 8 w 9"/>
                  <a:gd name="T39" fmla="*/ 11 h 25"/>
                  <a:gd name="T40" fmla="*/ 7 w 9"/>
                  <a:gd name="T41" fmla="*/ 13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6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9" y="8"/>
                      <a:pt x="9" y="8"/>
                    </a:cubicBezTo>
                    <a:cubicBezTo>
                      <a:pt x="9" y="5"/>
                      <a:pt x="8" y="8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20"/>
                      <a:pt x="8" y="9"/>
                      <a:pt x="7" y="13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6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7"/>
                      <a:pt x="7" y="5"/>
                    </a:cubicBezTo>
                    <a:cubicBezTo>
                      <a:pt x="6" y="7"/>
                      <a:pt x="7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5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4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2" name="Freeform 2263"/>
              <p:cNvSpPr>
                <a:spLocks/>
              </p:cNvSpPr>
              <p:nvPr/>
            </p:nvSpPr>
            <p:spPr bwMode="auto">
              <a:xfrm>
                <a:off x="3070" y="3157"/>
                <a:ext cx="0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3" name="Freeform 2264"/>
              <p:cNvSpPr>
                <a:spLocks/>
              </p:cNvSpPr>
              <p:nvPr/>
            </p:nvSpPr>
            <p:spPr bwMode="auto">
              <a:xfrm>
                <a:off x="3069" y="3154"/>
                <a:ext cx="1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1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0" y="13"/>
                      <a:pt x="1" y="5"/>
                      <a:pt x="1" y="3"/>
                    </a:cubicBezTo>
                    <a:cubicBezTo>
                      <a:pt x="0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4" name="Freeform 2265"/>
              <p:cNvSpPr>
                <a:spLocks/>
              </p:cNvSpPr>
              <p:nvPr/>
            </p:nvSpPr>
            <p:spPr bwMode="auto">
              <a:xfrm>
                <a:off x="3069" y="316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5" name="Freeform 2266"/>
              <p:cNvSpPr>
                <a:spLocks/>
              </p:cNvSpPr>
              <p:nvPr/>
            </p:nvSpPr>
            <p:spPr bwMode="auto">
              <a:xfrm>
                <a:off x="2393" y="2584"/>
                <a:ext cx="627" cy="76"/>
              </a:xfrm>
              <a:custGeom>
                <a:avLst/>
                <a:gdLst>
                  <a:gd name="T0" fmla="*/ 38 w 694"/>
                  <a:gd name="T1" fmla="*/ 26 h 84"/>
                  <a:gd name="T2" fmla="*/ 0 w 694"/>
                  <a:gd name="T3" fmla="*/ 71 h 84"/>
                  <a:gd name="T4" fmla="*/ 102 w 694"/>
                  <a:gd name="T5" fmla="*/ 73 h 84"/>
                  <a:gd name="T6" fmla="*/ 193 w 694"/>
                  <a:gd name="T7" fmla="*/ 73 h 84"/>
                  <a:gd name="T8" fmla="*/ 388 w 694"/>
                  <a:gd name="T9" fmla="*/ 71 h 84"/>
                  <a:gd name="T10" fmla="*/ 541 w 694"/>
                  <a:gd name="T11" fmla="*/ 73 h 84"/>
                  <a:gd name="T12" fmla="*/ 694 w 694"/>
                  <a:gd name="T13" fmla="*/ 60 h 84"/>
                  <a:gd name="T14" fmla="*/ 663 w 694"/>
                  <a:gd name="T15" fmla="*/ 41 h 84"/>
                  <a:gd name="T16" fmla="*/ 619 w 694"/>
                  <a:gd name="T17" fmla="*/ 29 h 84"/>
                  <a:gd name="T18" fmla="*/ 402 w 694"/>
                  <a:gd name="T19" fmla="*/ 20 h 84"/>
                  <a:gd name="T20" fmla="*/ 182 w 694"/>
                  <a:gd name="T21" fmla="*/ 4 h 84"/>
                  <a:gd name="T22" fmla="*/ 104 w 694"/>
                  <a:gd name="T23" fmla="*/ 2 h 84"/>
                  <a:gd name="T24" fmla="*/ 47 w 694"/>
                  <a:gd name="T2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4" h="84">
                    <a:moveTo>
                      <a:pt x="38" y="26"/>
                    </a:moveTo>
                    <a:cubicBezTo>
                      <a:pt x="27" y="42"/>
                      <a:pt x="10" y="54"/>
                      <a:pt x="0" y="71"/>
                    </a:cubicBezTo>
                    <a:cubicBezTo>
                      <a:pt x="25" y="84"/>
                      <a:pt x="74" y="73"/>
                      <a:pt x="102" y="73"/>
                    </a:cubicBezTo>
                    <a:cubicBezTo>
                      <a:pt x="131" y="73"/>
                      <a:pt x="162" y="73"/>
                      <a:pt x="193" y="73"/>
                    </a:cubicBezTo>
                    <a:cubicBezTo>
                      <a:pt x="258" y="73"/>
                      <a:pt x="324" y="71"/>
                      <a:pt x="388" y="71"/>
                    </a:cubicBezTo>
                    <a:cubicBezTo>
                      <a:pt x="439" y="71"/>
                      <a:pt x="490" y="78"/>
                      <a:pt x="541" y="73"/>
                    </a:cubicBezTo>
                    <a:cubicBezTo>
                      <a:pt x="592" y="68"/>
                      <a:pt x="642" y="64"/>
                      <a:pt x="694" y="60"/>
                    </a:cubicBezTo>
                    <a:cubicBezTo>
                      <a:pt x="683" y="54"/>
                      <a:pt x="673" y="49"/>
                      <a:pt x="663" y="41"/>
                    </a:cubicBezTo>
                    <a:cubicBezTo>
                      <a:pt x="647" y="29"/>
                      <a:pt x="643" y="29"/>
                      <a:pt x="619" y="29"/>
                    </a:cubicBezTo>
                    <a:cubicBezTo>
                      <a:pt x="546" y="29"/>
                      <a:pt x="475" y="23"/>
                      <a:pt x="402" y="20"/>
                    </a:cubicBezTo>
                    <a:cubicBezTo>
                      <a:pt x="329" y="18"/>
                      <a:pt x="254" y="11"/>
                      <a:pt x="182" y="4"/>
                    </a:cubicBezTo>
                    <a:cubicBezTo>
                      <a:pt x="156" y="1"/>
                      <a:pt x="129" y="0"/>
                      <a:pt x="104" y="2"/>
                    </a:cubicBezTo>
                    <a:cubicBezTo>
                      <a:pt x="87" y="4"/>
                      <a:pt x="62" y="16"/>
                      <a:pt x="47" y="6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1723" name="Freeform 2268"/>
            <p:cNvSpPr>
              <a:spLocks/>
            </p:cNvSpPr>
            <p:nvPr/>
          </p:nvSpPr>
          <p:spPr bwMode="auto">
            <a:xfrm>
              <a:off x="1936" y="1924"/>
              <a:ext cx="1241" cy="702"/>
            </a:xfrm>
            <a:custGeom>
              <a:avLst/>
              <a:gdLst>
                <a:gd name="T0" fmla="*/ 1360 w 1375"/>
                <a:gd name="T1" fmla="*/ 371 h 779"/>
                <a:gd name="T2" fmla="*/ 1319 w 1375"/>
                <a:gd name="T3" fmla="*/ 269 h 779"/>
                <a:gd name="T4" fmla="*/ 1281 w 1375"/>
                <a:gd name="T5" fmla="*/ 231 h 779"/>
                <a:gd name="T6" fmla="*/ 1245 w 1375"/>
                <a:gd name="T7" fmla="*/ 177 h 779"/>
                <a:gd name="T8" fmla="*/ 1148 w 1375"/>
                <a:gd name="T9" fmla="*/ 105 h 779"/>
                <a:gd name="T10" fmla="*/ 1030 w 1375"/>
                <a:gd name="T11" fmla="*/ 47 h 779"/>
                <a:gd name="T12" fmla="*/ 761 w 1375"/>
                <a:gd name="T13" fmla="*/ 33 h 779"/>
                <a:gd name="T14" fmla="*/ 566 w 1375"/>
                <a:gd name="T15" fmla="*/ 154 h 779"/>
                <a:gd name="T16" fmla="*/ 415 w 1375"/>
                <a:gd name="T17" fmla="*/ 343 h 779"/>
                <a:gd name="T18" fmla="*/ 190 w 1375"/>
                <a:gd name="T19" fmla="*/ 418 h 779"/>
                <a:gd name="T20" fmla="*/ 124 w 1375"/>
                <a:gd name="T21" fmla="*/ 309 h 779"/>
                <a:gd name="T22" fmla="*/ 148 w 1375"/>
                <a:gd name="T23" fmla="*/ 156 h 779"/>
                <a:gd name="T24" fmla="*/ 145 w 1375"/>
                <a:gd name="T25" fmla="*/ 159 h 779"/>
                <a:gd name="T26" fmla="*/ 55 w 1375"/>
                <a:gd name="T27" fmla="*/ 137 h 779"/>
                <a:gd name="T28" fmla="*/ 8 w 1375"/>
                <a:gd name="T29" fmla="*/ 272 h 779"/>
                <a:gd name="T30" fmla="*/ 15 w 1375"/>
                <a:gd name="T31" fmla="*/ 400 h 779"/>
                <a:gd name="T32" fmla="*/ 201 w 1375"/>
                <a:gd name="T33" fmla="*/ 559 h 779"/>
                <a:gd name="T34" fmla="*/ 428 w 1375"/>
                <a:gd name="T35" fmla="*/ 582 h 779"/>
                <a:gd name="T36" fmla="*/ 501 w 1375"/>
                <a:gd name="T37" fmla="*/ 691 h 779"/>
                <a:gd name="T38" fmla="*/ 504 w 1375"/>
                <a:gd name="T39" fmla="*/ 694 h 779"/>
                <a:gd name="T40" fmla="*/ 554 w 1375"/>
                <a:gd name="T41" fmla="*/ 765 h 779"/>
                <a:gd name="T42" fmla="*/ 627 w 1375"/>
                <a:gd name="T43" fmla="*/ 768 h 779"/>
                <a:gd name="T44" fmla="*/ 787 w 1375"/>
                <a:gd name="T45" fmla="*/ 771 h 779"/>
                <a:gd name="T46" fmla="*/ 1079 w 1375"/>
                <a:gd name="T47" fmla="*/ 769 h 779"/>
                <a:gd name="T48" fmla="*/ 1183 w 1375"/>
                <a:gd name="T49" fmla="*/ 765 h 779"/>
                <a:gd name="T50" fmla="*/ 1191 w 1375"/>
                <a:gd name="T51" fmla="*/ 750 h 779"/>
                <a:gd name="T52" fmla="*/ 1313 w 1375"/>
                <a:gd name="T53" fmla="*/ 733 h 779"/>
                <a:gd name="T54" fmla="*/ 1365 w 1375"/>
                <a:gd name="T55" fmla="*/ 630 h 779"/>
                <a:gd name="T56" fmla="*/ 1360 w 1375"/>
                <a:gd name="T57" fmla="*/ 371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5" h="779">
                  <a:moveTo>
                    <a:pt x="1360" y="371"/>
                  </a:moveTo>
                  <a:cubicBezTo>
                    <a:pt x="1354" y="333"/>
                    <a:pt x="1347" y="301"/>
                    <a:pt x="1319" y="269"/>
                  </a:cubicBezTo>
                  <a:cubicBezTo>
                    <a:pt x="1307" y="256"/>
                    <a:pt x="1292" y="245"/>
                    <a:pt x="1281" y="231"/>
                  </a:cubicBezTo>
                  <a:cubicBezTo>
                    <a:pt x="1268" y="214"/>
                    <a:pt x="1262" y="193"/>
                    <a:pt x="1245" y="177"/>
                  </a:cubicBezTo>
                  <a:cubicBezTo>
                    <a:pt x="1218" y="151"/>
                    <a:pt x="1179" y="129"/>
                    <a:pt x="1148" y="105"/>
                  </a:cubicBezTo>
                  <a:cubicBezTo>
                    <a:pt x="1115" y="80"/>
                    <a:pt x="1069" y="59"/>
                    <a:pt x="1030" y="47"/>
                  </a:cubicBezTo>
                  <a:cubicBezTo>
                    <a:pt x="952" y="21"/>
                    <a:pt x="840" y="0"/>
                    <a:pt x="761" y="33"/>
                  </a:cubicBezTo>
                  <a:cubicBezTo>
                    <a:pt x="689" y="63"/>
                    <a:pt x="621" y="97"/>
                    <a:pt x="566" y="154"/>
                  </a:cubicBezTo>
                  <a:cubicBezTo>
                    <a:pt x="508" y="213"/>
                    <a:pt x="467" y="282"/>
                    <a:pt x="415" y="343"/>
                  </a:cubicBezTo>
                  <a:cubicBezTo>
                    <a:pt x="363" y="405"/>
                    <a:pt x="268" y="458"/>
                    <a:pt x="190" y="418"/>
                  </a:cubicBezTo>
                  <a:cubicBezTo>
                    <a:pt x="143" y="394"/>
                    <a:pt x="118" y="364"/>
                    <a:pt x="124" y="309"/>
                  </a:cubicBezTo>
                  <a:cubicBezTo>
                    <a:pt x="131" y="254"/>
                    <a:pt x="131" y="206"/>
                    <a:pt x="148" y="156"/>
                  </a:cubicBezTo>
                  <a:cubicBezTo>
                    <a:pt x="149" y="153"/>
                    <a:pt x="146" y="159"/>
                    <a:pt x="145" y="159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46" y="182"/>
                    <a:pt x="16" y="224"/>
                    <a:pt x="8" y="272"/>
                  </a:cubicBezTo>
                  <a:cubicBezTo>
                    <a:pt x="0" y="317"/>
                    <a:pt x="4" y="358"/>
                    <a:pt x="15" y="400"/>
                  </a:cubicBezTo>
                  <a:cubicBezTo>
                    <a:pt x="36" y="484"/>
                    <a:pt x="129" y="532"/>
                    <a:pt x="201" y="559"/>
                  </a:cubicBezTo>
                  <a:cubicBezTo>
                    <a:pt x="275" y="588"/>
                    <a:pt x="352" y="604"/>
                    <a:pt x="428" y="582"/>
                  </a:cubicBezTo>
                  <a:cubicBezTo>
                    <a:pt x="434" y="616"/>
                    <a:pt x="475" y="667"/>
                    <a:pt x="501" y="691"/>
                  </a:cubicBezTo>
                  <a:cubicBezTo>
                    <a:pt x="502" y="692"/>
                    <a:pt x="503" y="693"/>
                    <a:pt x="504" y="694"/>
                  </a:cubicBezTo>
                  <a:cubicBezTo>
                    <a:pt x="522" y="715"/>
                    <a:pt x="533" y="752"/>
                    <a:pt x="554" y="765"/>
                  </a:cubicBezTo>
                  <a:cubicBezTo>
                    <a:pt x="575" y="779"/>
                    <a:pt x="603" y="768"/>
                    <a:pt x="627" y="768"/>
                  </a:cubicBezTo>
                  <a:cubicBezTo>
                    <a:pt x="679" y="768"/>
                    <a:pt x="734" y="771"/>
                    <a:pt x="787" y="771"/>
                  </a:cubicBezTo>
                  <a:cubicBezTo>
                    <a:pt x="884" y="771"/>
                    <a:pt x="981" y="774"/>
                    <a:pt x="1079" y="769"/>
                  </a:cubicBezTo>
                  <a:cubicBezTo>
                    <a:pt x="1114" y="772"/>
                    <a:pt x="1151" y="772"/>
                    <a:pt x="1183" y="765"/>
                  </a:cubicBezTo>
                  <a:cubicBezTo>
                    <a:pt x="1184" y="755"/>
                    <a:pt x="1185" y="758"/>
                    <a:pt x="1191" y="750"/>
                  </a:cubicBezTo>
                  <a:cubicBezTo>
                    <a:pt x="1224" y="754"/>
                    <a:pt x="1283" y="747"/>
                    <a:pt x="1313" y="733"/>
                  </a:cubicBezTo>
                  <a:cubicBezTo>
                    <a:pt x="1357" y="711"/>
                    <a:pt x="1362" y="675"/>
                    <a:pt x="1365" y="630"/>
                  </a:cubicBezTo>
                  <a:cubicBezTo>
                    <a:pt x="1371" y="543"/>
                    <a:pt x="1375" y="454"/>
                    <a:pt x="1360" y="371"/>
                  </a:cubicBezTo>
                  <a:close/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4" name="Freeform 2269"/>
            <p:cNvSpPr>
              <a:spLocks/>
            </p:cNvSpPr>
            <p:nvPr/>
          </p:nvSpPr>
          <p:spPr bwMode="auto">
            <a:xfrm>
              <a:off x="2100" y="2637"/>
              <a:ext cx="1092" cy="470"/>
            </a:xfrm>
            <a:custGeom>
              <a:avLst/>
              <a:gdLst>
                <a:gd name="T0" fmla="*/ 0 w 1210"/>
                <a:gd name="T1" fmla="*/ 15 h 521"/>
                <a:gd name="T2" fmla="*/ 231 w 1210"/>
                <a:gd name="T3" fmla="*/ 18 h 521"/>
                <a:gd name="T4" fmla="*/ 547 w 1210"/>
                <a:gd name="T5" fmla="*/ 18 h 521"/>
                <a:gd name="T6" fmla="*/ 1089 w 1210"/>
                <a:gd name="T7" fmla="*/ 4 h 521"/>
                <a:gd name="T8" fmla="*/ 1193 w 1210"/>
                <a:gd name="T9" fmla="*/ 8 h 521"/>
                <a:gd name="T10" fmla="*/ 1210 w 1210"/>
                <a:gd name="T11" fmla="*/ 503 h 521"/>
                <a:gd name="T12" fmla="*/ 697 w 1210"/>
                <a:gd name="T13" fmla="*/ 511 h 521"/>
                <a:gd name="T14" fmla="*/ 401 w 1210"/>
                <a:gd name="T15" fmla="*/ 501 h 521"/>
                <a:gd name="T16" fmla="*/ 169 w 1210"/>
                <a:gd name="T17" fmla="*/ 514 h 521"/>
                <a:gd name="T18" fmla="*/ 21 w 1210"/>
                <a:gd name="T19" fmla="*/ 514 h 521"/>
                <a:gd name="T20" fmla="*/ 23 w 1210"/>
                <a:gd name="T21" fmla="*/ 330 h 521"/>
                <a:gd name="T22" fmla="*/ 0 w 1210"/>
                <a:gd name="T23" fmla="*/ 1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0" h="521">
                  <a:moveTo>
                    <a:pt x="0" y="15"/>
                  </a:moveTo>
                  <a:cubicBezTo>
                    <a:pt x="65" y="34"/>
                    <a:pt x="160" y="21"/>
                    <a:pt x="231" y="18"/>
                  </a:cubicBezTo>
                  <a:cubicBezTo>
                    <a:pt x="334" y="13"/>
                    <a:pt x="442" y="18"/>
                    <a:pt x="547" y="18"/>
                  </a:cubicBezTo>
                  <a:cubicBezTo>
                    <a:pt x="727" y="18"/>
                    <a:pt x="907" y="4"/>
                    <a:pt x="1089" y="4"/>
                  </a:cubicBezTo>
                  <a:cubicBezTo>
                    <a:pt x="1123" y="4"/>
                    <a:pt x="1161" y="0"/>
                    <a:pt x="1193" y="8"/>
                  </a:cubicBezTo>
                  <a:cubicBezTo>
                    <a:pt x="1201" y="172"/>
                    <a:pt x="1189" y="340"/>
                    <a:pt x="1210" y="503"/>
                  </a:cubicBezTo>
                  <a:cubicBezTo>
                    <a:pt x="1038" y="512"/>
                    <a:pt x="869" y="511"/>
                    <a:pt x="697" y="511"/>
                  </a:cubicBezTo>
                  <a:cubicBezTo>
                    <a:pt x="598" y="511"/>
                    <a:pt x="500" y="501"/>
                    <a:pt x="401" y="501"/>
                  </a:cubicBezTo>
                  <a:cubicBezTo>
                    <a:pt x="322" y="501"/>
                    <a:pt x="247" y="511"/>
                    <a:pt x="169" y="514"/>
                  </a:cubicBezTo>
                  <a:cubicBezTo>
                    <a:pt x="126" y="517"/>
                    <a:pt x="63" y="521"/>
                    <a:pt x="21" y="514"/>
                  </a:cubicBezTo>
                  <a:cubicBezTo>
                    <a:pt x="45" y="466"/>
                    <a:pt x="28" y="383"/>
                    <a:pt x="23" y="330"/>
                  </a:cubicBezTo>
                  <a:cubicBezTo>
                    <a:pt x="21" y="302"/>
                    <a:pt x="8" y="17"/>
                    <a:pt x="0" y="15"/>
                  </a:cubicBezTo>
                  <a:close/>
                </a:path>
              </a:pathLst>
            </a:custGeom>
            <a:solidFill>
              <a:srgbClr val="DEFC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5" name="Freeform 2270"/>
            <p:cNvSpPr>
              <a:spLocks noEditPoints="1"/>
            </p:cNvSpPr>
            <p:nvPr/>
          </p:nvSpPr>
          <p:spPr bwMode="auto">
            <a:xfrm>
              <a:off x="2095" y="2634"/>
              <a:ext cx="1102" cy="477"/>
            </a:xfrm>
            <a:custGeom>
              <a:avLst/>
              <a:gdLst>
                <a:gd name="T0" fmla="*/ 1120 w 1221"/>
                <a:gd name="T1" fmla="*/ 2 h 528"/>
                <a:gd name="T2" fmla="*/ 1095 w 1221"/>
                <a:gd name="T3" fmla="*/ 2 h 528"/>
                <a:gd name="T4" fmla="*/ 823 w 1221"/>
                <a:gd name="T5" fmla="*/ 9 h 528"/>
                <a:gd name="T6" fmla="*/ 553 w 1221"/>
                <a:gd name="T7" fmla="*/ 16 h 528"/>
                <a:gd name="T8" fmla="*/ 447 w 1221"/>
                <a:gd name="T9" fmla="*/ 15 h 528"/>
                <a:gd name="T10" fmla="*/ 236 w 1221"/>
                <a:gd name="T11" fmla="*/ 16 h 528"/>
                <a:gd name="T12" fmla="*/ 191 w 1221"/>
                <a:gd name="T13" fmla="*/ 19 h 528"/>
                <a:gd name="T14" fmla="*/ 7 w 1221"/>
                <a:gd name="T15" fmla="*/ 13 h 528"/>
                <a:gd name="T16" fmla="*/ 7 w 1221"/>
                <a:gd name="T17" fmla="*/ 13 h 528"/>
                <a:gd name="T18" fmla="*/ 6 w 1221"/>
                <a:gd name="T19" fmla="*/ 13 h 528"/>
                <a:gd name="T20" fmla="*/ 4 w 1221"/>
                <a:gd name="T21" fmla="*/ 14 h 528"/>
                <a:gd name="T22" fmla="*/ 2 w 1221"/>
                <a:gd name="T23" fmla="*/ 15 h 528"/>
                <a:gd name="T24" fmla="*/ 2 w 1221"/>
                <a:gd name="T25" fmla="*/ 16 h 528"/>
                <a:gd name="T26" fmla="*/ 1 w 1221"/>
                <a:gd name="T27" fmla="*/ 16 h 528"/>
                <a:gd name="T28" fmla="*/ 0 w 1221"/>
                <a:gd name="T29" fmla="*/ 18 h 528"/>
                <a:gd name="T30" fmla="*/ 1 w 1221"/>
                <a:gd name="T31" fmla="*/ 19 h 528"/>
                <a:gd name="T32" fmla="*/ 2 w 1221"/>
                <a:gd name="T33" fmla="*/ 21 h 528"/>
                <a:gd name="T34" fmla="*/ 20 w 1221"/>
                <a:gd name="T35" fmla="*/ 264 h 528"/>
                <a:gd name="T36" fmla="*/ 24 w 1221"/>
                <a:gd name="T37" fmla="*/ 334 h 528"/>
                <a:gd name="T38" fmla="*/ 28 w 1221"/>
                <a:gd name="T39" fmla="*/ 363 h 528"/>
                <a:gd name="T40" fmla="*/ 34 w 1221"/>
                <a:gd name="T41" fmla="*/ 447 h 528"/>
                <a:gd name="T42" fmla="*/ 22 w 1221"/>
                <a:gd name="T43" fmla="*/ 515 h 528"/>
                <a:gd name="T44" fmla="*/ 22 w 1221"/>
                <a:gd name="T45" fmla="*/ 517 h 528"/>
                <a:gd name="T46" fmla="*/ 22 w 1221"/>
                <a:gd name="T47" fmla="*/ 519 h 528"/>
                <a:gd name="T48" fmla="*/ 26 w 1221"/>
                <a:gd name="T49" fmla="*/ 522 h 528"/>
                <a:gd name="T50" fmla="*/ 159 w 1221"/>
                <a:gd name="T51" fmla="*/ 523 h 528"/>
                <a:gd name="T52" fmla="*/ 175 w 1221"/>
                <a:gd name="T53" fmla="*/ 523 h 528"/>
                <a:gd name="T54" fmla="*/ 265 w 1221"/>
                <a:gd name="T55" fmla="*/ 516 h 528"/>
                <a:gd name="T56" fmla="*/ 407 w 1221"/>
                <a:gd name="T57" fmla="*/ 509 h 528"/>
                <a:gd name="T58" fmla="*/ 554 w 1221"/>
                <a:gd name="T59" fmla="*/ 514 h 528"/>
                <a:gd name="T60" fmla="*/ 703 w 1221"/>
                <a:gd name="T61" fmla="*/ 519 h 528"/>
                <a:gd name="T62" fmla="*/ 793 w 1221"/>
                <a:gd name="T63" fmla="*/ 519 h 528"/>
                <a:gd name="T64" fmla="*/ 1216 w 1221"/>
                <a:gd name="T65" fmla="*/ 512 h 528"/>
                <a:gd name="T66" fmla="*/ 1220 w 1221"/>
                <a:gd name="T67" fmla="*/ 510 h 528"/>
                <a:gd name="T68" fmla="*/ 1221 w 1221"/>
                <a:gd name="T69" fmla="*/ 506 h 528"/>
                <a:gd name="T70" fmla="*/ 1207 w 1221"/>
                <a:gd name="T71" fmla="*/ 200 h 528"/>
                <a:gd name="T72" fmla="*/ 1204 w 1221"/>
                <a:gd name="T73" fmla="*/ 11 h 528"/>
                <a:gd name="T74" fmla="*/ 1200 w 1221"/>
                <a:gd name="T75" fmla="*/ 6 h 528"/>
                <a:gd name="T76" fmla="*/ 1120 w 1221"/>
                <a:gd name="T77" fmla="*/ 2 h 528"/>
                <a:gd name="T78" fmla="*/ 823 w 1221"/>
                <a:gd name="T79" fmla="*/ 19 h 528"/>
                <a:gd name="T80" fmla="*/ 1095 w 1221"/>
                <a:gd name="T81" fmla="*/ 12 h 528"/>
                <a:gd name="T82" fmla="*/ 1120 w 1221"/>
                <a:gd name="T83" fmla="*/ 12 h 528"/>
                <a:gd name="T84" fmla="*/ 1194 w 1221"/>
                <a:gd name="T85" fmla="*/ 15 h 528"/>
                <a:gd name="T86" fmla="*/ 1197 w 1221"/>
                <a:gd name="T87" fmla="*/ 200 h 528"/>
                <a:gd name="T88" fmla="*/ 1210 w 1221"/>
                <a:gd name="T89" fmla="*/ 502 h 528"/>
                <a:gd name="T90" fmla="*/ 793 w 1221"/>
                <a:gd name="T91" fmla="*/ 509 h 528"/>
                <a:gd name="T92" fmla="*/ 703 w 1221"/>
                <a:gd name="T93" fmla="*/ 509 h 528"/>
                <a:gd name="T94" fmla="*/ 554 w 1221"/>
                <a:gd name="T95" fmla="*/ 504 h 528"/>
                <a:gd name="T96" fmla="*/ 407 w 1221"/>
                <a:gd name="T97" fmla="*/ 498 h 528"/>
                <a:gd name="T98" fmla="*/ 264 w 1221"/>
                <a:gd name="T99" fmla="*/ 506 h 528"/>
                <a:gd name="T100" fmla="*/ 175 w 1221"/>
                <a:gd name="T101" fmla="*/ 512 h 528"/>
                <a:gd name="T102" fmla="*/ 158 w 1221"/>
                <a:gd name="T103" fmla="*/ 513 h 528"/>
                <a:gd name="T104" fmla="*/ 34 w 1221"/>
                <a:gd name="T105" fmla="*/ 512 h 528"/>
                <a:gd name="T106" fmla="*/ 45 w 1221"/>
                <a:gd name="T107" fmla="*/ 447 h 528"/>
                <a:gd name="T108" fmla="*/ 38 w 1221"/>
                <a:gd name="T109" fmla="*/ 362 h 528"/>
                <a:gd name="T110" fmla="*/ 34 w 1221"/>
                <a:gd name="T111" fmla="*/ 333 h 528"/>
                <a:gd name="T112" fmla="*/ 30 w 1221"/>
                <a:gd name="T113" fmla="*/ 264 h 528"/>
                <a:gd name="T114" fmla="*/ 13 w 1221"/>
                <a:gd name="T115" fmla="*/ 25 h 528"/>
                <a:gd name="T116" fmla="*/ 191 w 1221"/>
                <a:gd name="T117" fmla="*/ 29 h 528"/>
                <a:gd name="T118" fmla="*/ 237 w 1221"/>
                <a:gd name="T119" fmla="*/ 26 h 528"/>
                <a:gd name="T120" fmla="*/ 447 w 1221"/>
                <a:gd name="T121" fmla="*/ 25 h 528"/>
                <a:gd name="T122" fmla="*/ 553 w 1221"/>
                <a:gd name="T123" fmla="*/ 26 h 528"/>
                <a:gd name="T124" fmla="*/ 823 w 1221"/>
                <a:gd name="T125" fmla="*/ 1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1" h="528">
                  <a:moveTo>
                    <a:pt x="1120" y="2"/>
                  </a:moveTo>
                  <a:cubicBezTo>
                    <a:pt x="1095" y="2"/>
                    <a:pt x="1095" y="2"/>
                    <a:pt x="1095" y="2"/>
                  </a:cubicBezTo>
                  <a:cubicBezTo>
                    <a:pt x="1004" y="2"/>
                    <a:pt x="912" y="5"/>
                    <a:pt x="823" y="9"/>
                  </a:cubicBezTo>
                  <a:cubicBezTo>
                    <a:pt x="735" y="12"/>
                    <a:pt x="643" y="16"/>
                    <a:pt x="553" y="16"/>
                  </a:cubicBezTo>
                  <a:cubicBezTo>
                    <a:pt x="447" y="15"/>
                    <a:pt x="447" y="15"/>
                    <a:pt x="447" y="15"/>
                  </a:cubicBezTo>
                  <a:cubicBezTo>
                    <a:pt x="378" y="14"/>
                    <a:pt x="306" y="12"/>
                    <a:pt x="236" y="16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29" y="23"/>
                    <a:pt x="58" y="28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5" y="13"/>
                    <a:pt x="5" y="14"/>
                    <a:pt x="4" y="14"/>
                  </a:cubicBezTo>
                  <a:cubicBezTo>
                    <a:pt x="3" y="14"/>
                    <a:pt x="3" y="14"/>
                    <a:pt x="2" y="15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" y="20"/>
                    <a:pt x="1" y="20"/>
                    <a:pt x="2" y="21"/>
                  </a:cubicBezTo>
                  <a:cubicBezTo>
                    <a:pt x="7" y="32"/>
                    <a:pt x="16" y="183"/>
                    <a:pt x="20" y="26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4"/>
                    <a:pt x="28" y="363"/>
                    <a:pt x="28" y="363"/>
                  </a:cubicBezTo>
                  <a:cubicBezTo>
                    <a:pt x="31" y="390"/>
                    <a:pt x="34" y="420"/>
                    <a:pt x="34" y="447"/>
                  </a:cubicBezTo>
                  <a:cubicBezTo>
                    <a:pt x="34" y="473"/>
                    <a:pt x="31" y="496"/>
                    <a:pt x="22" y="515"/>
                  </a:cubicBezTo>
                  <a:cubicBezTo>
                    <a:pt x="22" y="515"/>
                    <a:pt x="22" y="516"/>
                    <a:pt x="22" y="517"/>
                  </a:cubicBezTo>
                  <a:cubicBezTo>
                    <a:pt x="22" y="518"/>
                    <a:pt x="22" y="518"/>
                    <a:pt x="22" y="519"/>
                  </a:cubicBezTo>
                  <a:cubicBezTo>
                    <a:pt x="23" y="521"/>
                    <a:pt x="24" y="522"/>
                    <a:pt x="26" y="522"/>
                  </a:cubicBezTo>
                  <a:cubicBezTo>
                    <a:pt x="64" y="528"/>
                    <a:pt x="116" y="526"/>
                    <a:pt x="159" y="523"/>
                  </a:cubicBezTo>
                  <a:cubicBezTo>
                    <a:pt x="175" y="523"/>
                    <a:pt x="175" y="523"/>
                    <a:pt x="175" y="523"/>
                  </a:cubicBezTo>
                  <a:cubicBezTo>
                    <a:pt x="265" y="516"/>
                    <a:pt x="265" y="516"/>
                    <a:pt x="265" y="516"/>
                  </a:cubicBezTo>
                  <a:cubicBezTo>
                    <a:pt x="311" y="512"/>
                    <a:pt x="359" y="509"/>
                    <a:pt x="407" y="509"/>
                  </a:cubicBezTo>
                  <a:cubicBezTo>
                    <a:pt x="456" y="509"/>
                    <a:pt x="506" y="511"/>
                    <a:pt x="554" y="514"/>
                  </a:cubicBezTo>
                  <a:cubicBezTo>
                    <a:pt x="602" y="516"/>
                    <a:pt x="653" y="519"/>
                    <a:pt x="703" y="519"/>
                  </a:cubicBezTo>
                  <a:cubicBezTo>
                    <a:pt x="793" y="519"/>
                    <a:pt x="793" y="519"/>
                    <a:pt x="793" y="519"/>
                  </a:cubicBezTo>
                  <a:cubicBezTo>
                    <a:pt x="931" y="519"/>
                    <a:pt x="1074" y="519"/>
                    <a:pt x="1216" y="512"/>
                  </a:cubicBezTo>
                  <a:cubicBezTo>
                    <a:pt x="1218" y="512"/>
                    <a:pt x="1219" y="511"/>
                    <a:pt x="1220" y="510"/>
                  </a:cubicBezTo>
                  <a:cubicBezTo>
                    <a:pt x="1221" y="509"/>
                    <a:pt x="1221" y="507"/>
                    <a:pt x="1221" y="506"/>
                  </a:cubicBezTo>
                  <a:cubicBezTo>
                    <a:pt x="1208" y="405"/>
                    <a:pt x="1208" y="301"/>
                    <a:pt x="1207" y="200"/>
                  </a:cubicBezTo>
                  <a:cubicBezTo>
                    <a:pt x="1207" y="138"/>
                    <a:pt x="1207" y="74"/>
                    <a:pt x="1204" y="11"/>
                  </a:cubicBezTo>
                  <a:cubicBezTo>
                    <a:pt x="1204" y="9"/>
                    <a:pt x="1202" y="7"/>
                    <a:pt x="1200" y="6"/>
                  </a:cubicBezTo>
                  <a:cubicBezTo>
                    <a:pt x="1175" y="0"/>
                    <a:pt x="1147" y="1"/>
                    <a:pt x="1120" y="2"/>
                  </a:cubicBezTo>
                  <a:close/>
                  <a:moveTo>
                    <a:pt x="823" y="19"/>
                  </a:moveTo>
                  <a:cubicBezTo>
                    <a:pt x="912" y="16"/>
                    <a:pt x="1004" y="12"/>
                    <a:pt x="1095" y="12"/>
                  </a:cubicBezTo>
                  <a:cubicBezTo>
                    <a:pt x="1120" y="12"/>
                    <a:pt x="1120" y="12"/>
                    <a:pt x="1120" y="12"/>
                  </a:cubicBezTo>
                  <a:cubicBezTo>
                    <a:pt x="1145" y="11"/>
                    <a:pt x="1171" y="11"/>
                    <a:pt x="1194" y="15"/>
                  </a:cubicBezTo>
                  <a:cubicBezTo>
                    <a:pt x="1197" y="77"/>
                    <a:pt x="1197" y="140"/>
                    <a:pt x="1197" y="200"/>
                  </a:cubicBezTo>
                  <a:cubicBezTo>
                    <a:pt x="1198" y="299"/>
                    <a:pt x="1198" y="402"/>
                    <a:pt x="1210" y="502"/>
                  </a:cubicBezTo>
                  <a:cubicBezTo>
                    <a:pt x="1070" y="509"/>
                    <a:pt x="929" y="509"/>
                    <a:pt x="793" y="509"/>
                  </a:cubicBezTo>
                  <a:cubicBezTo>
                    <a:pt x="703" y="509"/>
                    <a:pt x="703" y="509"/>
                    <a:pt x="703" y="509"/>
                  </a:cubicBezTo>
                  <a:cubicBezTo>
                    <a:pt x="653" y="509"/>
                    <a:pt x="603" y="506"/>
                    <a:pt x="554" y="504"/>
                  </a:cubicBezTo>
                  <a:cubicBezTo>
                    <a:pt x="506" y="501"/>
                    <a:pt x="456" y="498"/>
                    <a:pt x="407" y="498"/>
                  </a:cubicBezTo>
                  <a:cubicBezTo>
                    <a:pt x="358" y="498"/>
                    <a:pt x="310" y="502"/>
                    <a:pt x="264" y="506"/>
                  </a:cubicBezTo>
                  <a:cubicBezTo>
                    <a:pt x="175" y="512"/>
                    <a:pt x="175" y="512"/>
                    <a:pt x="175" y="512"/>
                  </a:cubicBezTo>
                  <a:cubicBezTo>
                    <a:pt x="158" y="513"/>
                    <a:pt x="158" y="513"/>
                    <a:pt x="158" y="513"/>
                  </a:cubicBezTo>
                  <a:cubicBezTo>
                    <a:pt x="118" y="515"/>
                    <a:pt x="70" y="518"/>
                    <a:pt x="34" y="512"/>
                  </a:cubicBezTo>
                  <a:cubicBezTo>
                    <a:pt x="42" y="494"/>
                    <a:pt x="45" y="471"/>
                    <a:pt x="45" y="447"/>
                  </a:cubicBezTo>
                  <a:cubicBezTo>
                    <a:pt x="45" y="419"/>
                    <a:pt x="41" y="389"/>
                    <a:pt x="38" y="362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0" y="264"/>
                    <a:pt x="30" y="264"/>
                    <a:pt x="30" y="264"/>
                  </a:cubicBezTo>
                  <a:cubicBezTo>
                    <a:pt x="21" y="101"/>
                    <a:pt x="17" y="45"/>
                    <a:pt x="13" y="25"/>
                  </a:cubicBezTo>
                  <a:cubicBezTo>
                    <a:pt x="65" y="38"/>
                    <a:pt x="132" y="33"/>
                    <a:pt x="191" y="29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306" y="23"/>
                    <a:pt x="378" y="24"/>
                    <a:pt x="447" y="25"/>
                  </a:cubicBezTo>
                  <a:cubicBezTo>
                    <a:pt x="553" y="26"/>
                    <a:pt x="553" y="26"/>
                    <a:pt x="553" y="26"/>
                  </a:cubicBezTo>
                  <a:cubicBezTo>
                    <a:pt x="643" y="26"/>
                    <a:pt x="735" y="23"/>
                    <a:pt x="823" y="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6" name="Freeform 2271"/>
            <p:cNvSpPr>
              <a:spLocks/>
            </p:cNvSpPr>
            <p:nvPr/>
          </p:nvSpPr>
          <p:spPr bwMode="auto">
            <a:xfrm>
              <a:off x="1976" y="1993"/>
              <a:ext cx="101" cy="78"/>
            </a:xfrm>
            <a:custGeom>
              <a:avLst/>
              <a:gdLst>
                <a:gd name="T0" fmla="*/ 5 w 111"/>
                <a:gd name="T1" fmla="*/ 54 h 86"/>
                <a:gd name="T2" fmla="*/ 40 w 111"/>
                <a:gd name="T3" fmla="*/ 0 h 86"/>
                <a:gd name="T4" fmla="*/ 69 w 111"/>
                <a:gd name="T5" fmla="*/ 36 h 86"/>
                <a:gd name="T6" fmla="*/ 111 w 111"/>
                <a:gd name="T7" fmla="*/ 11 h 86"/>
                <a:gd name="T8" fmla="*/ 97 w 111"/>
                <a:gd name="T9" fmla="*/ 79 h 86"/>
                <a:gd name="T10" fmla="*/ 0 w 111"/>
                <a:gd name="T11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86">
                  <a:moveTo>
                    <a:pt x="5" y="54"/>
                  </a:moveTo>
                  <a:cubicBezTo>
                    <a:pt x="14" y="43"/>
                    <a:pt x="23" y="12"/>
                    <a:pt x="40" y="0"/>
                  </a:cubicBezTo>
                  <a:cubicBezTo>
                    <a:pt x="46" y="15"/>
                    <a:pt x="54" y="29"/>
                    <a:pt x="69" y="36"/>
                  </a:cubicBezTo>
                  <a:cubicBezTo>
                    <a:pt x="82" y="25"/>
                    <a:pt x="94" y="13"/>
                    <a:pt x="111" y="11"/>
                  </a:cubicBezTo>
                  <a:cubicBezTo>
                    <a:pt x="110" y="35"/>
                    <a:pt x="105" y="57"/>
                    <a:pt x="97" y="79"/>
                  </a:cubicBezTo>
                  <a:cubicBezTo>
                    <a:pt x="70" y="74"/>
                    <a:pt x="23" y="86"/>
                    <a:pt x="0" y="73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7" name="Freeform 2272"/>
            <p:cNvSpPr>
              <a:spLocks/>
            </p:cNvSpPr>
            <p:nvPr/>
          </p:nvSpPr>
          <p:spPr bwMode="auto">
            <a:xfrm>
              <a:off x="2402" y="2198"/>
              <a:ext cx="101" cy="78"/>
            </a:xfrm>
            <a:custGeom>
              <a:avLst/>
              <a:gdLst>
                <a:gd name="T0" fmla="*/ 27 w 112"/>
                <a:gd name="T1" fmla="*/ 12 h 87"/>
                <a:gd name="T2" fmla="*/ 4 w 112"/>
                <a:gd name="T3" fmla="*/ 59 h 87"/>
                <a:gd name="T4" fmla="*/ 50 w 112"/>
                <a:gd name="T5" fmla="*/ 86 h 87"/>
                <a:gd name="T6" fmla="*/ 74 w 112"/>
                <a:gd name="T7" fmla="*/ 8 h 87"/>
                <a:gd name="T8" fmla="*/ 25 w 112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7">
                  <a:moveTo>
                    <a:pt x="27" y="12"/>
                  </a:moveTo>
                  <a:cubicBezTo>
                    <a:pt x="15" y="27"/>
                    <a:pt x="0" y="37"/>
                    <a:pt x="4" y="59"/>
                  </a:cubicBezTo>
                  <a:cubicBezTo>
                    <a:pt x="9" y="81"/>
                    <a:pt x="31" y="87"/>
                    <a:pt x="50" y="86"/>
                  </a:cubicBezTo>
                  <a:cubicBezTo>
                    <a:pt x="88" y="83"/>
                    <a:pt x="112" y="28"/>
                    <a:pt x="74" y="8"/>
                  </a:cubicBezTo>
                  <a:cubicBezTo>
                    <a:pt x="59" y="0"/>
                    <a:pt x="38" y="1"/>
                    <a:pt x="25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8" name="Freeform 2273"/>
            <p:cNvSpPr>
              <a:spLocks/>
            </p:cNvSpPr>
            <p:nvPr/>
          </p:nvSpPr>
          <p:spPr bwMode="auto">
            <a:xfrm>
              <a:off x="1920" y="1942"/>
              <a:ext cx="1175" cy="517"/>
            </a:xfrm>
            <a:custGeom>
              <a:avLst/>
              <a:gdLst>
                <a:gd name="T0" fmla="*/ 901 w 1301"/>
                <a:gd name="T1" fmla="*/ 2 h 574"/>
                <a:gd name="T2" fmla="*/ 869 w 1301"/>
                <a:gd name="T3" fmla="*/ 2 h 574"/>
                <a:gd name="T4" fmla="*/ 793 w 1301"/>
                <a:gd name="T5" fmla="*/ 9 h 574"/>
                <a:gd name="T6" fmla="*/ 679 w 1301"/>
                <a:gd name="T7" fmla="*/ 58 h 574"/>
                <a:gd name="T8" fmla="*/ 538 w 1301"/>
                <a:gd name="T9" fmla="*/ 182 h 574"/>
                <a:gd name="T10" fmla="*/ 487 w 1301"/>
                <a:gd name="T11" fmla="*/ 249 h 574"/>
                <a:gd name="T12" fmla="*/ 306 w 1301"/>
                <a:gd name="T13" fmla="*/ 403 h 574"/>
                <a:gd name="T14" fmla="*/ 146 w 1301"/>
                <a:gd name="T15" fmla="*/ 335 h 574"/>
                <a:gd name="T16" fmla="*/ 157 w 1301"/>
                <a:gd name="T17" fmla="*/ 175 h 574"/>
                <a:gd name="T18" fmla="*/ 166 w 1301"/>
                <a:gd name="T19" fmla="*/ 135 h 574"/>
                <a:gd name="T20" fmla="*/ 166 w 1301"/>
                <a:gd name="T21" fmla="*/ 132 h 574"/>
                <a:gd name="T22" fmla="*/ 163 w 1301"/>
                <a:gd name="T23" fmla="*/ 130 h 574"/>
                <a:gd name="T24" fmla="*/ 131 w 1301"/>
                <a:gd name="T25" fmla="*/ 123 h 574"/>
                <a:gd name="T26" fmla="*/ 97 w 1301"/>
                <a:gd name="T27" fmla="*/ 117 h 574"/>
                <a:gd name="T28" fmla="*/ 50 w 1301"/>
                <a:gd name="T29" fmla="*/ 147 h 574"/>
                <a:gd name="T30" fmla="*/ 23 w 1301"/>
                <a:gd name="T31" fmla="*/ 370 h 574"/>
                <a:gd name="T32" fmla="*/ 341 w 1301"/>
                <a:gd name="T33" fmla="*/ 567 h 574"/>
                <a:gd name="T34" fmla="*/ 596 w 1301"/>
                <a:gd name="T35" fmla="*/ 531 h 574"/>
                <a:gd name="T36" fmla="*/ 629 w 1301"/>
                <a:gd name="T37" fmla="*/ 528 h 574"/>
                <a:gd name="T38" fmla="*/ 629 w 1301"/>
                <a:gd name="T39" fmla="*/ 522 h 574"/>
                <a:gd name="T40" fmla="*/ 595 w 1301"/>
                <a:gd name="T41" fmla="*/ 523 h 574"/>
                <a:gd name="T42" fmla="*/ 341 w 1301"/>
                <a:gd name="T43" fmla="*/ 559 h 574"/>
                <a:gd name="T44" fmla="*/ 31 w 1301"/>
                <a:gd name="T45" fmla="*/ 367 h 574"/>
                <a:gd name="T46" fmla="*/ 57 w 1301"/>
                <a:gd name="T47" fmla="*/ 150 h 574"/>
                <a:gd name="T48" fmla="*/ 96 w 1301"/>
                <a:gd name="T49" fmla="*/ 125 h 574"/>
                <a:gd name="T50" fmla="*/ 129 w 1301"/>
                <a:gd name="T51" fmla="*/ 132 h 574"/>
                <a:gd name="T52" fmla="*/ 157 w 1301"/>
                <a:gd name="T53" fmla="*/ 137 h 574"/>
                <a:gd name="T54" fmla="*/ 149 w 1301"/>
                <a:gd name="T55" fmla="*/ 173 h 574"/>
                <a:gd name="T56" fmla="*/ 133 w 1301"/>
                <a:gd name="T57" fmla="*/ 253 h 574"/>
                <a:gd name="T58" fmla="*/ 138 w 1301"/>
                <a:gd name="T59" fmla="*/ 338 h 574"/>
                <a:gd name="T60" fmla="*/ 308 w 1301"/>
                <a:gd name="T61" fmla="*/ 411 h 574"/>
                <a:gd name="T62" fmla="*/ 494 w 1301"/>
                <a:gd name="T63" fmla="*/ 254 h 574"/>
                <a:gd name="T64" fmla="*/ 544 w 1301"/>
                <a:gd name="T65" fmla="*/ 188 h 574"/>
                <a:gd name="T66" fmla="*/ 683 w 1301"/>
                <a:gd name="T67" fmla="*/ 66 h 574"/>
                <a:gd name="T68" fmla="*/ 795 w 1301"/>
                <a:gd name="T69" fmla="*/ 17 h 574"/>
                <a:gd name="T70" fmla="*/ 869 w 1301"/>
                <a:gd name="T71" fmla="*/ 11 h 574"/>
                <a:gd name="T72" fmla="*/ 901 w 1301"/>
                <a:gd name="T73" fmla="*/ 11 h 574"/>
                <a:gd name="T74" fmla="*/ 1054 w 1301"/>
                <a:gd name="T75" fmla="*/ 37 h 574"/>
                <a:gd name="T76" fmla="*/ 1292 w 1301"/>
                <a:gd name="T77" fmla="*/ 208 h 574"/>
                <a:gd name="T78" fmla="*/ 1298 w 1301"/>
                <a:gd name="T79" fmla="*/ 210 h 574"/>
                <a:gd name="T80" fmla="*/ 1300 w 1301"/>
                <a:gd name="T81" fmla="*/ 204 h 574"/>
                <a:gd name="T82" fmla="*/ 1056 w 1301"/>
                <a:gd name="T83" fmla="*/ 29 h 574"/>
                <a:gd name="T84" fmla="*/ 901 w 1301"/>
                <a:gd name="T85" fmla="*/ 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1" h="574">
                  <a:moveTo>
                    <a:pt x="901" y="2"/>
                  </a:moveTo>
                  <a:cubicBezTo>
                    <a:pt x="869" y="2"/>
                    <a:pt x="869" y="2"/>
                    <a:pt x="869" y="2"/>
                  </a:cubicBezTo>
                  <a:cubicBezTo>
                    <a:pt x="843" y="2"/>
                    <a:pt x="819" y="2"/>
                    <a:pt x="793" y="9"/>
                  </a:cubicBezTo>
                  <a:cubicBezTo>
                    <a:pt x="755" y="20"/>
                    <a:pt x="716" y="36"/>
                    <a:pt x="679" y="58"/>
                  </a:cubicBezTo>
                  <a:cubicBezTo>
                    <a:pt x="632" y="86"/>
                    <a:pt x="586" y="127"/>
                    <a:pt x="538" y="182"/>
                  </a:cubicBezTo>
                  <a:cubicBezTo>
                    <a:pt x="521" y="203"/>
                    <a:pt x="504" y="226"/>
                    <a:pt x="487" y="249"/>
                  </a:cubicBezTo>
                  <a:cubicBezTo>
                    <a:pt x="439" y="317"/>
                    <a:pt x="389" y="387"/>
                    <a:pt x="306" y="403"/>
                  </a:cubicBezTo>
                  <a:cubicBezTo>
                    <a:pt x="275" y="409"/>
                    <a:pt x="172" y="422"/>
                    <a:pt x="146" y="335"/>
                  </a:cubicBezTo>
                  <a:cubicBezTo>
                    <a:pt x="130" y="283"/>
                    <a:pt x="144" y="228"/>
                    <a:pt x="157" y="175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7" y="134"/>
                    <a:pt x="166" y="133"/>
                    <a:pt x="166" y="132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68" y="112"/>
                    <a:pt x="63" y="120"/>
                    <a:pt x="50" y="147"/>
                  </a:cubicBezTo>
                  <a:cubicBezTo>
                    <a:pt x="20" y="209"/>
                    <a:pt x="0" y="302"/>
                    <a:pt x="23" y="370"/>
                  </a:cubicBezTo>
                  <a:cubicBezTo>
                    <a:pt x="61" y="481"/>
                    <a:pt x="180" y="555"/>
                    <a:pt x="341" y="567"/>
                  </a:cubicBezTo>
                  <a:cubicBezTo>
                    <a:pt x="437" y="574"/>
                    <a:pt x="521" y="554"/>
                    <a:pt x="596" y="531"/>
                  </a:cubicBezTo>
                  <a:cubicBezTo>
                    <a:pt x="612" y="535"/>
                    <a:pt x="626" y="534"/>
                    <a:pt x="629" y="528"/>
                  </a:cubicBezTo>
                  <a:cubicBezTo>
                    <a:pt x="631" y="526"/>
                    <a:pt x="630" y="524"/>
                    <a:pt x="629" y="522"/>
                  </a:cubicBezTo>
                  <a:cubicBezTo>
                    <a:pt x="624" y="515"/>
                    <a:pt x="604" y="520"/>
                    <a:pt x="595" y="523"/>
                  </a:cubicBezTo>
                  <a:cubicBezTo>
                    <a:pt x="520" y="546"/>
                    <a:pt x="437" y="566"/>
                    <a:pt x="341" y="559"/>
                  </a:cubicBezTo>
                  <a:cubicBezTo>
                    <a:pt x="282" y="554"/>
                    <a:pt x="85" y="527"/>
                    <a:pt x="31" y="367"/>
                  </a:cubicBezTo>
                  <a:cubicBezTo>
                    <a:pt x="9" y="301"/>
                    <a:pt x="28" y="211"/>
                    <a:pt x="57" y="150"/>
                  </a:cubicBezTo>
                  <a:cubicBezTo>
                    <a:pt x="70" y="125"/>
                    <a:pt x="72" y="121"/>
                    <a:pt x="96" y="125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51" y="136"/>
                    <a:pt x="157" y="137"/>
                  </a:cubicBezTo>
                  <a:cubicBezTo>
                    <a:pt x="156" y="144"/>
                    <a:pt x="149" y="173"/>
                    <a:pt x="149" y="173"/>
                  </a:cubicBezTo>
                  <a:cubicBezTo>
                    <a:pt x="143" y="199"/>
                    <a:pt x="136" y="226"/>
                    <a:pt x="133" y="253"/>
                  </a:cubicBezTo>
                  <a:cubicBezTo>
                    <a:pt x="129" y="281"/>
                    <a:pt x="129" y="310"/>
                    <a:pt x="138" y="338"/>
                  </a:cubicBezTo>
                  <a:cubicBezTo>
                    <a:pt x="157" y="401"/>
                    <a:pt x="220" y="428"/>
                    <a:pt x="308" y="411"/>
                  </a:cubicBezTo>
                  <a:cubicBezTo>
                    <a:pt x="394" y="394"/>
                    <a:pt x="445" y="323"/>
                    <a:pt x="494" y="254"/>
                  </a:cubicBezTo>
                  <a:cubicBezTo>
                    <a:pt x="511" y="230"/>
                    <a:pt x="527" y="208"/>
                    <a:pt x="544" y="188"/>
                  </a:cubicBezTo>
                  <a:cubicBezTo>
                    <a:pt x="591" y="133"/>
                    <a:pt x="637" y="93"/>
                    <a:pt x="683" y="66"/>
                  </a:cubicBezTo>
                  <a:cubicBezTo>
                    <a:pt x="720" y="44"/>
                    <a:pt x="758" y="28"/>
                    <a:pt x="795" y="17"/>
                  </a:cubicBezTo>
                  <a:cubicBezTo>
                    <a:pt x="820" y="10"/>
                    <a:pt x="844" y="10"/>
                    <a:pt x="869" y="1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58" y="8"/>
                    <a:pt x="1005" y="22"/>
                    <a:pt x="1054" y="37"/>
                  </a:cubicBezTo>
                  <a:cubicBezTo>
                    <a:pt x="1128" y="60"/>
                    <a:pt x="1251" y="127"/>
                    <a:pt x="1292" y="208"/>
                  </a:cubicBezTo>
                  <a:cubicBezTo>
                    <a:pt x="1293" y="210"/>
                    <a:pt x="1296" y="211"/>
                    <a:pt x="1298" y="210"/>
                  </a:cubicBezTo>
                  <a:cubicBezTo>
                    <a:pt x="1300" y="208"/>
                    <a:pt x="1301" y="206"/>
                    <a:pt x="1300" y="204"/>
                  </a:cubicBezTo>
                  <a:cubicBezTo>
                    <a:pt x="1257" y="121"/>
                    <a:pt x="1132" y="52"/>
                    <a:pt x="1056" y="29"/>
                  </a:cubicBezTo>
                  <a:cubicBezTo>
                    <a:pt x="1006" y="14"/>
                    <a:pt x="959" y="0"/>
                    <a:pt x="90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9" name="Freeform 2274"/>
            <p:cNvSpPr>
              <a:spLocks/>
            </p:cNvSpPr>
            <p:nvPr/>
          </p:nvSpPr>
          <p:spPr bwMode="auto">
            <a:xfrm>
              <a:off x="2810" y="2085"/>
              <a:ext cx="378" cy="546"/>
            </a:xfrm>
            <a:custGeom>
              <a:avLst/>
              <a:gdLst>
                <a:gd name="T0" fmla="*/ 219 w 419"/>
                <a:gd name="T1" fmla="*/ 6 h 605"/>
                <a:gd name="T2" fmla="*/ 215 w 419"/>
                <a:gd name="T3" fmla="*/ 11 h 605"/>
                <a:gd name="T4" fmla="*/ 220 w 419"/>
                <a:gd name="T5" fmla="*/ 15 h 605"/>
                <a:gd name="T6" fmla="*/ 338 w 419"/>
                <a:gd name="T7" fmla="*/ 76 h 605"/>
                <a:gd name="T8" fmla="*/ 395 w 419"/>
                <a:gd name="T9" fmla="*/ 218 h 605"/>
                <a:gd name="T10" fmla="*/ 387 w 419"/>
                <a:gd name="T11" fmla="*/ 502 h 605"/>
                <a:gd name="T12" fmla="*/ 149 w 419"/>
                <a:gd name="T13" fmla="*/ 544 h 605"/>
                <a:gd name="T14" fmla="*/ 120 w 419"/>
                <a:gd name="T15" fmla="*/ 537 h 605"/>
                <a:gd name="T16" fmla="*/ 115 w 419"/>
                <a:gd name="T17" fmla="*/ 536 h 605"/>
                <a:gd name="T18" fmla="*/ 18 w 419"/>
                <a:gd name="T19" fmla="*/ 481 h 605"/>
                <a:gd name="T20" fmla="*/ 24 w 419"/>
                <a:gd name="T21" fmla="*/ 372 h 605"/>
                <a:gd name="T22" fmla="*/ 29 w 419"/>
                <a:gd name="T23" fmla="*/ 348 h 605"/>
                <a:gd name="T24" fmla="*/ 34 w 419"/>
                <a:gd name="T25" fmla="*/ 320 h 605"/>
                <a:gd name="T26" fmla="*/ 43 w 419"/>
                <a:gd name="T27" fmla="*/ 247 h 605"/>
                <a:gd name="T28" fmla="*/ 39 w 419"/>
                <a:gd name="T29" fmla="*/ 243 h 605"/>
                <a:gd name="T30" fmla="*/ 35 w 419"/>
                <a:gd name="T31" fmla="*/ 247 h 605"/>
                <a:gd name="T32" fmla="*/ 26 w 419"/>
                <a:gd name="T33" fmla="*/ 318 h 605"/>
                <a:gd name="T34" fmla="*/ 20 w 419"/>
                <a:gd name="T35" fmla="*/ 346 h 605"/>
                <a:gd name="T36" fmla="*/ 16 w 419"/>
                <a:gd name="T37" fmla="*/ 370 h 605"/>
                <a:gd name="T38" fmla="*/ 10 w 419"/>
                <a:gd name="T39" fmla="*/ 484 h 605"/>
                <a:gd name="T40" fmla="*/ 113 w 419"/>
                <a:gd name="T41" fmla="*/ 544 h 605"/>
                <a:gd name="T42" fmla="*/ 118 w 419"/>
                <a:gd name="T43" fmla="*/ 545 h 605"/>
                <a:gd name="T44" fmla="*/ 147 w 419"/>
                <a:gd name="T45" fmla="*/ 552 h 605"/>
                <a:gd name="T46" fmla="*/ 395 w 419"/>
                <a:gd name="T47" fmla="*/ 505 h 605"/>
                <a:gd name="T48" fmla="*/ 403 w 419"/>
                <a:gd name="T49" fmla="*/ 217 h 605"/>
                <a:gd name="T50" fmla="*/ 344 w 419"/>
                <a:gd name="T51" fmla="*/ 71 h 605"/>
                <a:gd name="T52" fmla="*/ 219 w 419"/>
                <a:gd name="T53" fmla="*/ 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9" h="605">
                  <a:moveTo>
                    <a:pt x="219" y="6"/>
                  </a:moveTo>
                  <a:cubicBezTo>
                    <a:pt x="217" y="7"/>
                    <a:pt x="215" y="9"/>
                    <a:pt x="215" y="11"/>
                  </a:cubicBezTo>
                  <a:cubicBezTo>
                    <a:pt x="216" y="13"/>
                    <a:pt x="218" y="15"/>
                    <a:pt x="220" y="15"/>
                  </a:cubicBezTo>
                  <a:cubicBezTo>
                    <a:pt x="259" y="9"/>
                    <a:pt x="312" y="47"/>
                    <a:pt x="338" y="76"/>
                  </a:cubicBezTo>
                  <a:cubicBezTo>
                    <a:pt x="369" y="112"/>
                    <a:pt x="390" y="162"/>
                    <a:pt x="395" y="218"/>
                  </a:cubicBezTo>
                  <a:cubicBezTo>
                    <a:pt x="404" y="306"/>
                    <a:pt x="411" y="408"/>
                    <a:pt x="387" y="502"/>
                  </a:cubicBezTo>
                  <a:cubicBezTo>
                    <a:pt x="363" y="595"/>
                    <a:pt x="234" y="564"/>
                    <a:pt x="149" y="544"/>
                  </a:cubicBezTo>
                  <a:cubicBezTo>
                    <a:pt x="120" y="537"/>
                    <a:pt x="120" y="537"/>
                    <a:pt x="120" y="537"/>
                  </a:cubicBezTo>
                  <a:cubicBezTo>
                    <a:pt x="120" y="537"/>
                    <a:pt x="115" y="536"/>
                    <a:pt x="115" y="536"/>
                  </a:cubicBezTo>
                  <a:cubicBezTo>
                    <a:pt x="81" y="529"/>
                    <a:pt x="30" y="518"/>
                    <a:pt x="18" y="481"/>
                  </a:cubicBezTo>
                  <a:cubicBezTo>
                    <a:pt x="9" y="452"/>
                    <a:pt x="17" y="408"/>
                    <a:pt x="24" y="372"/>
                  </a:cubicBezTo>
                  <a:cubicBezTo>
                    <a:pt x="29" y="348"/>
                    <a:pt x="29" y="348"/>
                    <a:pt x="29" y="348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8" y="296"/>
                    <a:pt x="44" y="269"/>
                    <a:pt x="43" y="247"/>
                  </a:cubicBezTo>
                  <a:cubicBezTo>
                    <a:pt x="43" y="245"/>
                    <a:pt x="41" y="243"/>
                    <a:pt x="39" y="243"/>
                  </a:cubicBezTo>
                  <a:cubicBezTo>
                    <a:pt x="37" y="243"/>
                    <a:pt x="35" y="245"/>
                    <a:pt x="35" y="247"/>
                  </a:cubicBezTo>
                  <a:cubicBezTo>
                    <a:pt x="35" y="269"/>
                    <a:pt x="30" y="294"/>
                    <a:pt x="26" y="318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9" y="407"/>
                    <a:pt x="0" y="453"/>
                    <a:pt x="10" y="484"/>
                  </a:cubicBezTo>
                  <a:cubicBezTo>
                    <a:pt x="23" y="525"/>
                    <a:pt x="77" y="536"/>
                    <a:pt x="113" y="544"/>
                  </a:cubicBezTo>
                  <a:cubicBezTo>
                    <a:pt x="118" y="545"/>
                    <a:pt x="118" y="545"/>
                    <a:pt x="118" y="545"/>
                  </a:cubicBezTo>
                  <a:cubicBezTo>
                    <a:pt x="147" y="552"/>
                    <a:pt x="147" y="552"/>
                    <a:pt x="147" y="552"/>
                  </a:cubicBezTo>
                  <a:cubicBezTo>
                    <a:pt x="230" y="572"/>
                    <a:pt x="369" y="605"/>
                    <a:pt x="395" y="505"/>
                  </a:cubicBezTo>
                  <a:cubicBezTo>
                    <a:pt x="419" y="408"/>
                    <a:pt x="412" y="306"/>
                    <a:pt x="403" y="217"/>
                  </a:cubicBezTo>
                  <a:cubicBezTo>
                    <a:pt x="398" y="160"/>
                    <a:pt x="377" y="107"/>
                    <a:pt x="344" y="71"/>
                  </a:cubicBezTo>
                  <a:cubicBezTo>
                    <a:pt x="319" y="42"/>
                    <a:pt x="263" y="0"/>
                    <a:pt x="219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0" name="Freeform 2275"/>
            <p:cNvSpPr>
              <a:spLocks/>
            </p:cNvSpPr>
            <p:nvPr/>
          </p:nvSpPr>
          <p:spPr bwMode="auto">
            <a:xfrm>
              <a:off x="2321" y="2441"/>
              <a:ext cx="77" cy="119"/>
            </a:xfrm>
            <a:custGeom>
              <a:avLst/>
              <a:gdLst>
                <a:gd name="T0" fmla="*/ 4 w 85"/>
                <a:gd name="T1" fmla="*/ 1 h 131"/>
                <a:gd name="T2" fmla="*/ 1 w 85"/>
                <a:gd name="T3" fmla="*/ 6 h 131"/>
                <a:gd name="T4" fmla="*/ 58 w 85"/>
                <a:gd name="T5" fmla="*/ 103 h 131"/>
                <a:gd name="T6" fmla="*/ 77 w 85"/>
                <a:gd name="T7" fmla="*/ 129 h 131"/>
                <a:gd name="T8" fmla="*/ 83 w 85"/>
                <a:gd name="T9" fmla="*/ 130 h 131"/>
                <a:gd name="T10" fmla="*/ 84 w 85"/>
                <a:gd name="T11" fmla="*/ 124 h 131"/>
                <a:gd name="T12" fmla="*/ 65 w 85"/>
                <a:gd name="T13" fmla="*/ 98 h 131"/>
                <a:gd name="T14" fmla="*/ 9 w 85"/>
                <a:gd name="T15" fmla="*/ 4 h 131"/>
                <a:gd name="T16" fmla="*/ 4 w 85"/>
                <a:gd name="T17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31">
                  <a:moveTo>
                    <a:pt x="4" y="1"/>
                  </a:moveTo>
                  <a:cubicBezTo>
                    <a:pt x="2" y="2"/>
                    <a:pt x="0" y="4"/>
                    <a:pt x="1" y="6"/>
                  </a:cubicBezTo>
                  <a:cubicBezTo>
                    <a:pt x="9" y="35"/>
                    <a:pt x="35" y="71"/>
                    <a:pt x="58" y="103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8" y="131"/>
                    <a:pt x="81" y="131"/>
                    <a:pt x="83" y="130"/>
                  </a:cubicBezTo>
                  <a:cubicBezTo>
                    <a:pt x="85" y="129"/>
                    <a:pt x="85" y="126"/>
                    <a:pt x="84" y="124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42" y="67"/>
                    <a:pt x="17" y="31"/>
                    <a:pt x="9" y="4"/>
                  </a:cubicBezTo>
                  <a:cubicBezTo>
                    <a:pt x="8" y="2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1" name="Freeform 2276"/>
            <p:cNvSpPr>
              <a:spLocks/>
            </p:cNvSpPr>
            <p:nvPr/>
          </p:nvSpPr>
          <p:spPr bwMode="auto">
            <a:xfrm>
              <a:off x="2999" y="2593"/>
              <a:ext cx="18" cy="25"/>
            </a:xfrm>
            <a:custGeom>
              <a:avLst/>
              <a:gdLst>
                <a:gd name="T0" fmla="*/ 13 w 20"/>
                <a:gd name="T1" fmla="*/ 2 h 28"/>
                <a:gd name="T2" fmla="*/ 1 w 20"/>
                <a:gd name="T3" fmla="*/ 23 h 28"/>
                <a:gd name="T4" fmla="*/ 4 w 20"/>
                <a:gd name="T5" fmla="*/ 28 h 28"/>
                <a:gd name="T6" fmla="*/ 9 w 20"/>
                <a:gd name="T7" fmla="*/ 24 h 28"/>
                <a:gd name="T8" fmla="*/ 18 w 20"/>
                <a:gd name="T9" fmla="*/ 8 h 28"/>
                <a:gd name="T10" fmla="*/ 19 w 20"/>
                <a:gd name="T11" fmla="*/ 2 h 28"/>
                <a:gd name="T12" fmla="*/ 13 w 20"/>
                <a:gd name="T1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8">
                  <a:moveTo>
                    <a:pt x="13" y="2"/>
                  </a:moveTo>
                  <a:cubicBezTo>
                    <a:pt x="6" y="7"/>
                    <a:pt x="1" y="16"/>
                    <a:pt x="1" y="23"/>
                  </a:cubicBezTo>
                  <a:cubicBezTo>
                    <a:pt x="0" y="25"/>
                    <a:pt x="2" y="27"/>
                    <a:pt x="4" y="28"/>
                  </a:cubicBezTo>
                  <a:cubicBezTo>
                    <a:pt x="7" y="28"/>
                    <a:pt x="9" y="26"/>
                    <a:pt x="9" y="24"/>
                  </a:cubicBezTo>
                  <a:cubicBezTo>
                    <a:pt x="9" y="19"/>
                    <a:pt x="14" y="12"/>
                    <a:pt x="18" y="8"/>
                  </a:cubicBezTo>
                  <a:cubicBezTo>
                    <a:pt x="20" y="7"/>
                    <a:pt x="20" y="4"/>
                    <a:pt x="19" y="2"/>
                  </a:cubicBezTo>
                  <a:cubicBezTo>
                    <a:pt x="17" y="0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2" name="Freeform 2277"/>
            <p:cNvSpPr>
              <a:spLocks/>
            </p:cNvSpPr>
            <p:nvPr/>
          </p:nvSpPr>
          <p:spPr bwMode="auto">
            <a:xfrm>
              <a:off x="2032" y="2270"/>
              <a:ext cx="32" cy="33"/>
            </a:xfrm>
            <a:custGeom>
              <a:avLst/>
              <a:gdLst>
                <a:gd name="T0" fmla="*/ 27 w 35"/>
                <a:gd name="T1" fmla="*/ 2 h 37"/>
                <a:gd name="T2" fmla="*/ 1 w 35"/>
                <a:gd name="T3" fmla="*/ 30 h 37"/>
                <a:gd name="T4" fmla="*/ 2 w 35"/>
                <a:gd name="T5" fmla="*/ 36 h 37"/>
                <a:gd name="T6" fmla="*/ 8 w 35"/>
                <a:gd name="T7" fmla="*/ 35 h 37"/>
                <a:gd name="T8" fmla="*/ 33 w 35"/>
                <a:gd name="T9" fmla="*/ 8 h 37"/>
                <a:gd name="T10" fmla="*/ 33 w 35"/>
                <a:gd name="T11" fmla="*/ 2 h 37"/>
                <a:gd name="T12" fmla="*/ 27 w 35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7">
                  <a:moveTo>
                    <a:pt x="27" y="2"/>
                  </a:moveTo>
                  <a:cubicBezTo>
                    <a:pt x="19" y="9"/>
                    <a:pt x="10" y="18"/>
                    <a:pt x="1" y="30"/>
                  </a:cubicBezTo>
                  <a:cubicBezTo>
                    <a:pt x="0" y="32"/>
                    <a:pt x="0" y="34"/>
                    <a:pt x="2" y="36"/>
                  </a:cubicBezTo>
                  <a:cubicBezTo>
                    <a:pt x="3" y="37"/>
                    <a:pt x="6" y="37"/>
                    <a:pt x="8" y="35"/>
                  </a:cubicBezTo>
                  <a:cubicBezTo>
                    <a:pt x="17" y="24"/>
                    <a:pt x="25" y="15"/>
                    <a:pt x="33" y="8"/>
                  </a:cubicBezTo>
                  <a:cubicBezTo>
                    <a:pt x="35" y="6"/>
                    <a:pt x="35" y="4"/>
                    <a:pt x="33" y="2"/>
                  </a:cubicBezTo>
                  <a:cubicBezTo>
                    <a:pt x="32" y="0"/>
                    <a:pt x="29" y="0"/>
                    <a:pt x="2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3" name="Freeform 2278"/>
            <p:cNvSpPr>
              <a:spLocks/>
            </p:cNvSpPr>
            <p:nvPr/>
          </p:nvSpPr>
          <p:spPr bwMode="auto">
            <a:xfrm>
              <a:off x="2132" y="2311"/>
              <a:ext cx="10" cy="45"/>
            </a:xfrm>
            <a:custGeom>
              <a:avLst/>
              <a:gdLst>
                <a:gd name="T0" fmla="*/ 3 w 11"/>
                <a:gd name="T1" fmla="*/ 3 h 50"/>
                <a:gd name="T2" fmla="*/ 0 w 11"/>
                <a:gd name="T3" fmla="*/ 42 h 50"/>
                <a:gd name="T4" fmla="*/ 0 w 11"/>
                <a:gd name="T5" fmla="*/ 46 h 50"/>
                <a:gd name="T6" fmla="*/ 4 w 11"/>
                <a:gd name="T7" fmla="*/ 50 h 50"/>
                <a:gd name="T8" fmla="*/ 9 w 11"/>
                <a:gd name="T9" fmla="*/ 46 h 50"/>
                <a:gd name="T10" fmla="*/ 9 w 11"/>
                <a:gd name="T11" fmla="*/ 42 h 50"/>
                <a:gd name="T12" fmla="*/ 11 w 11"/>
                <a:gd name="T13" fmla="*/ 5 h 50"/>
                <a:gd name="T14" fmla="*/ 7 w 11"/>
                <a:gd name="T15" fmla="*/ 0 h 50"/>
                <a:gd name="T16" fmla="*/ 3 w 11"/>
                <a:gd name="T17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0">
                  <a:moveTo>
                    <a:pt x="3" y="3"/>
                  </a:moveTo>
                  <a:cubicBezTo>
                    <a:pt x="0" y="15"/>
                    <a:pt x="0" y="33"/>
                    <a:pt x="0" y="4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0"/>
                    <a:pt x="4" y="50"/>
                  </a:cubicBezTo>
                  <a:cubicBezTo>
                    <a:pt x="7" y="50"/>
                    <a:pt x="9" y="48"/>
                    <a:pt x="9" y="4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4"/>
                    <a:pt x="9" y="15"/>
                    <a:pt x="11" y="5"/>
                  </a:cubicBezTo>
                  <a:cubicBezTo>
                    <a:pt x="11" y="3"/>
                    <a:pt x="10" y="1"/>
                    <a:pt x="7" y="0"/>
                  </a:cubicBezTo>
                  <a:cubicBezTo>
                    <a:pt x="5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4" name="Freeform 2279"/>
            <p:cNvSpPr>
              <a:spLocks/>
            </p:cNvSpPr>
            <p:nvPr/>
          </p:nvSpPr>
          <p:spPr bwMode="auto">
            <a:xfrm>
              <a:off x="2241" y="2287"/>
              <a:ext cx="24" cy="46"/>
            </a:xfrm>
            <a:custGeom>
              <a:avLst/>
              <a:gdLst>
                <a:gd name="T0" fmla="*/ 3 w 27"/>
                <a:gd name="T1" fmla="*/ 1 h 51"/>
                <a:gd name="T2" fmla="*/ 1 w 27"/>
                <a:gd name="T3" fmla="*/ 7 h 51"/>
                <a:gd name="T4" fmla="*/ 10 w 27"/>
                <a:gd name="T5" fmla="*/ 27 h 51"/>
                <a:gd name="T6" fmla="*/ 20 w 27"/>
                <a:gd name="T7" fmla="*/ 50 h 51"/>
                <a:gd name="T8" fmla="*/ 25 w 27"/>
                <a:gd name="T9" fmla="*/ 50 h 51"/>
                <a:gd name="T10" fmla="*/ 26 w 27"/>
                <a:gd name="T11" fmla="*/ 44 h 51"/>
                <a:gd name="T12" fmla="*/ 17 w 27"/>
                <a:gd name="T13" fmla="*/ 24 h 51"/>
                <a:gd name="T14" fmla="*/ 9 w 27"/>
                <a:gd name="T15" fmla="*/ 3 h 51"/>
                <a:gd name="T16" fmla="*/ 3 w 2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8" y="47"/>
                    <a:pt x="18" y="49"/>
                    <a:pt x="20" y="50"/>
                  </a:cubicBezTo>
                  <a:cubicBezTo>
                    <a:pt x="21" y="51"/>
                    <a:pt x="23" y="51"/>
                    <a:pt x="25" y="50"/>
                  </a:cubicBezTo>
                  <a:cubicBezTo>
                    <a:pt x="27" y="48"/>
                    <a:pt x="27" y="46"/>
                    <a:pt x="26" y="44"/>
                  </a:cubicBezTo>
                  <a:cubicBezTo>
                    <a:pt x="25" y="42"/>
                    <a:pt x="21" y="32"/>
                    <a:pt x="17" y="2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5" name="Freeform 2280"/>
            <p:cNvSpPr>
              <a:spLocks/>
            </p:cNvSpPr>
            <p:nvPr/>
          </p:nvSpPr>
          <p:spPr bwMode="auto">
            <a:xfrm>
              <a:off x="2346" y="2183"/>
              <a:ext cx="72" cy="45"/>
            </a:xfrm>
            <a:custGeom>
              <a:avLst/>
              <a:gdLst>
                <a:gd name="T0" fmla="*/ 0 w 80"/>
                <a:gd name="T1" fmla="*/ 4 h 49"/>
                <a:gd name="T2" fmla="*/ 4 w 80"/>
                <a:gd name="T3" fmla="*/ 9 h 49"/>
                <a:gd name="T4" fmla="*/ 72 w 80"/>
                <a:gd name="T5" fmla="*/ 46 h 49"/>
                <a:gd name="T6" fmla="*/ 78 w 80"/>
                <a:gd name="T7" fmla="*/ 48 h 49"/>
                <a:gd name="T8" fmla="*/ 79 w 80"/>
                <a:gd name="T9" fmla="*/ 42 h 49"/>
                <a:gd name="T10" fmla="*/ 5 w 80"/>
                <a:gd name="T11" fmla="*/ 0 h 49"/>
                <a:gd name="T12" fmla="*/ 0 w 80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0" y="4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41" y="14"/>
                    <a:pt x="53" y="18"/>
                    <a:pt x="72" y="46"/>
                  </a:cubicBezTo>
                  <a:cubicBezTo>
                    <a:pt x="73" y="48"/>
                    <a:pt x="76" y="49"/>
                    <a:pt x="78" y="48"/>
                  </a:cubicBezTo>
                  <a:cubicBezTo>
                    <a:pt x="79" y="46"/>
                    <a:pt x="80" y="44"/>
                    <a:pt x="79" y="42"/>
                  </a:cubicBezTo>
                  <a:cubicBezTo>
                    <a:pt x="58" y="11"/>
                    <a:pt x="45" y="6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6" name="Freeform 2281"/>
            <p:cNvSpPr>
              <a:spLocks noEditPoints="1"/>
            </p:cNvSpPr>
            <p:nvPr/>
          </p:nvSpPr>
          <p:spPr bwMode="auto">
            <a:xfrm>
              <a:off x="2402" y="2196"/>
              <a:ext cx="88" cy="86"/>
            </a:xfrm>
            <a:custGeom>
              <a:avLst/>
              <a:gdLst>
                <a:gd name="T0" fmla="*/ 18 w 97"/>
                <a:gd name="T1" fmla="*/ 21 h 95"/>
                <a:gd name="T2" fmla="*/ 4 w 97"/>
                <a:gd name="T3" fmla="*/ 65 h 95"/>
                <a:gd name="T4" fmla="*/ 38 w 97"/>
                <a:gd name="T5" fmla="*/ 91 h 95"/>
                <a:gd name="T6" fmla="*/ 83 w 97"/>
                <a:gd name="T7" fmla="*/ 76 h 95"/>
                <a:gd name="T8" fmla="*/ 96 w 97"/>
                <a:gd name="T9" fmla="*/ 46 h 95"/>
                <a:gd name="T10" fmla="*/ 93 w 97"/>
                <a:gd name="T11" fmla="*/ 24 h 95"/>
                <a:gd name="T12" fmla="*/ 73 w 97"/>
                <a:gd name="T13" fmla="*/ 6 h 95"/>
                <a:gd name="T14" fmla="*/ 72 w 97"/>
                <a:gd name="T15" fmla="*/ 5 h 95"/>
                <a:gd name="T16" fmla="*/ 18 w 97"/>
                <a:gd name="T17" fmla="*/ 21 h 95"/>
                <a:gd name="T18" fmla="*/ 40 w 97"/>
                <a:gd name="T19" fmla="*/ 83 h 95"/>
                <a:gd name="T20" fmla="*/ 12 w 97"/>
                <a:gd name="T21" fmla="*/ 62 h 95"/>
                <a:gd name="T22" fmla="*/ 24 w 97"/>
                <a:gd name="T23" fmla="*/ 27 h 95"/>
                <a:gd name="T24" fmla="*/ 64 w 97"/>
                <a:gd name="T25" fmla="*/ 12 h 95"/>
                <a:gd name="T26" fmla="*/ 65 w 97"/>
                <a:gd name="T27" fmla="*/ 13 h 95"/>
                <a:gd name="T28" fmla="*/ 86 w 97"/>
                <a:gd name="T29" fmla="*/ 27 h 95"/>
                <a:gd name="T30" fmla="*/ 77 w 97"/>
                <a:gd name="T31" fmla="*/ 70 h 95"/>
                <a:gd name="T32" fmla="*/ 40 w 97"/>
                <a:gd name="T33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5">
                  <a:moveTo>
                    <a:pt x="18" y="21"/>
                  </a:moveTo>
                  <a:cubicBezTo>
                    <a:pt x="5" y="34"/>
                    <a:pt x="0" y="51"/>
                    <a:pt x="4" y="65"/>
                  </a:cubicBezTo>
                  <a:cubicBezTo>
                    <a:pt x="7" y="74"/>
                    <a:pt x="15" y="86"/>
                    <a:pt x="38" y="91"/>
                  </a:cubicBezTo>
                  <a:cubicBezTo>
                    <a:pt x="56" y="95"/>
                    <a:pt x="72" y="89"/>
                    <a:pt x="83" y="76"/>
                  </a:cubicBezTo>
                  <a:cubicBezTo>
                    <a:pt x="90" y="67"/>
                    <a:pt x="95" y="57"/>
                    <a:pt x="96" y="46"/>
                  </a:cubicBezTo>
                  <a:cubicBezTo>
                    <a:pt x="97" y="39"/>
                    <a:pt x="96" y="31"/>
                    <a:pt x="93" y="24"/>
                  </a:cubicBezTo>
                  <a:cubicBezTo>
                    <a:pt x="90" y="15"/>
                    <a:pt x="83" y="9"/>
                    <a:pt x="73" y="6"/>
                  </a:cubicBezTo>
                  <a:cubicBezTo>
                    <a:pt x="73" y="6"/>
                    <a:pt x="73" y="5"/>
                    <a:pt x="72" y="5"/>
                  </a:cubicBezTo>
                  <a:cubicBezTo>
                    <a:pt x="53" y="0"/>
                    <a:pt x="33" y="6"/>
                    <a:pt x="18" y="21"/>
                  </a:cubicBezTo>
                  <a:close/>
                  <a:moveTo>
                    <a:pt x="40" y="83"/>
                  </a:moveTo>
                  <a:cubicBezTo>
                    <a:pt x="25" y="79"/>
                    <a:pt x="15" y="72"/>
                    <a:pt x="12" y="62"/>
                  </a:cubicBezTo>
                  <a:cubicBezTo>
                    <a:pt x="9" y="51"/>
                    <a:pt x="14" y="38"/>
                    <a:pt x="24" y="27"/>
                  </a:cubicBezTo>
                  <a:cubicBezTo>
                    <a:pt x="35" y="15"/>
                    <a:pt x="50" y="10"/>
                    <a:pt x="64" y="12"/>
                  </a:cubicBezTo>
                  <a:cubicBezTo>
                    <a:pt x="64" y="12"/>
                    <a:pt x="65" y="13"/>
                    <a:pt x="65" y="13"/>
                  </a:cubicBezTo>
                  <a:cubicBezTo>
                    <a:pt x="78" y="14"/>
                    <a:pt x="83" y="21"/>
                    <a:pt x="86" y="27"/>
                  </a:cubicBezTo>
                  <a:cubicBezTo>
                    <a:pt x="91" y="40"/>
                    <a:pt x="87" y="58"/>
                    <a:pt x="77" y="70"/>
                  </a:cubicBezTo>
                  <a:cubicBezTo>
                    <a:pt x="71" y="77"/>
                    <a:pt x="59" y="87"/>
                    <a:pt x="40" y="8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7" name="Freeform 2282"/>
            <p:cNvSpPr>
              <a:spLocks noEditPoints="1"/>
            </p:cNvSpPr>
            <p:nvPr/>
          </p:nvSpPr>
          <p:spPr bwMode="auto">
            <a:xfrm>
              <a:off x="2420" y="2211"/>
              <a:ext cx="58" cy="58"/>
            </a:xfrm>
            <a:custGeom>
              <a:avLst/>
              <a:gdLst>
                <a:gd name="T0" fmla="*/ 36 w 65"/>
                <a:gd name="T1" fmla="*/ 0 h 64"/>
                <a:gd name="T2" fmla="*/ 33 w 65"/>
                <a:gd name="T3" fmla="*/ 2 h 64"/>
                <a:gd name="T4" fmla="*/ 13 w 65"/>
                <a:gd name="T5" fmla="*/ 9 h 64"/>
                <a:gd name="T6" fmla="*/ 0 w 65"/>
                <a:gd name="T7" fmla="*/ 34 h 64"/>
                <a:gd name="T8" fmla="*/ 2 w 65"/>
                <a:gd name="T9" fmla="*/ 48 h 64"/>
                <a:gd name="T10" fmla="*/ 27 w 65"/>
                <a:gd name="T11" fmla="*/ 64 h 64"/>
                <a:gd name="T12" fmla="*/ 57 w 65"/>
                <a:gd name="T13" fmla="*/ 46 h 64"/>
                <a:gd name="T14" fmla="*/ 59 w 65"/>
                <a:gd name="T15" fmla="*/ 11 h 64"/>
                <a:gd name="T16" fmla="*/ 36 w 65"/>
                <a:gd name="T17" fmla="*/ 0 h 64"/>
                <a:gd name="T18" fmla="*/ 43 w 65"/>
                <a:gd name="T19" fmla="*/ 9 h 64"/>
                <a:gd name="T20" fmla="*/ 52 w 65"/>
                <a:gd name="T21" fmla="*/ 16 h 64"/>
                <a:gd name="T22" fmla="*/ 54 w 65"/>
                <a:gd name="T23" fmla="*/ 29 h 64"/>
                <a:gd name="T24" fmla="*/ 50 w 65"/>
                <a:gd name="T25" fmla="*/ 42 h 64"/>
                <a:gd name="T26" fmla="*/ 27 w 65"/>
                <a:gd name="T27" fmla="*/ 55 h 64"/>
                <a:gd name="T28" fmla="*/ 9 w 65"/>
                <a:gd name="T29" fmla="*/ 45 h 64"/>
                <a:gd name="T30" fmla="*/ 19 w 65"/>
                <a:gd name="T31" fmla="*/ 15 h 64"/>
                <a:gd name="T32" fmla="*/ 37 w 65"/>
                <a:gd name="T33" fmla="*/ 11 h 64"/>
                <a:gd name="T34" fmla="*/ 43 w 65"/>
                <a:gd name="T3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64">
                  <a:moveTo>
                    <a:pt x="36" y="0"/>
                  </a:moveTo>
                  <a:cubicBezTo>
                    <a:pt x="35" y="0"/>
                    <a:pt x="34" y="1"/>
                    <a:pt x="33" y="2"/>
                  </a:cubicBezTo>
                  <a:cubicBezTo>
                    <a:pt x="27" y="1"/>
                    <a:pt x="20" y="3"/>
                    <a:pt x="13" y="9"/>
                  </a:cubicBezTo>
                  <a:cubicBezTo>
                    <a:pt x="6" y="16"/>
                    <a:pt x="1" y="25"/>
                    <a:pt x="0" y="34"/>
                  </a:cubicBezTo>
                  <a:cubicBezTo>
                    <a:pt x="0" y="39"/>
                    <a:pt x="0" y="44"/>
                    <a:pt x="2" y="48"/>
                  </a:cubicBezTo>
                  <a:cubicBezTo>
                    <a:pt x="4" y="54"/>
                    <a:pt x="10" y="63"/>
                    <a:pt x="27" y="64"/>
                  </a:cubicBezTo>
                  <a:cubicBezTo>
                    <a:pt x="39" y="64"/>
                    <a:pt x="50" y="58"/>
                    <a:pt x="57" y="46"/>
                  </a:cubicBezTo>
                  <a:cubicBezTo>
                    <a:pt x="64" y="35"/>
                    <a:pt x="65" y="21"/>
                    <a:pt x="59" y="11"/>
                  </a:cubicBezTo>
                  <a:cubicBezTo>
                    <a:pt x="55" y="4"/>
                    <a:pt x="47" y="0"/>
                    <a:pt x="36" y="0"/>
                  </a:cubicBezTo>
                  <a:close/>
                  <a:moveTo>
                    <a:pt x="43" y="9"/>
                  </a:moveTo>
                  <a:cubicBezTo>
                    <a:pt x="47" y="10"/>
                    <a:pt x="50" y="12"/>
                    <a:pt x="52" y="16"/>
                  </a:cubicBezTo>
                  <a:cubicBezTo>
                    <a:pt x="54" y="19"/>
                    <a:pt x="55" y="24"/>
                    <a:pt x="54" y="29"/>
                  </a:cubicBezTo>
                  <a:cubicBezTo>
                    <a:pt x="54" y="34"/>
                    <a:pt x="52" y="38"/>
                    <a:pt x="50" y="42"/>
                  </a:cubicBezTo>
                  <a:cubicBezTo>
                    <a:pt x="45" y="51"/>
                    <a:pt x="36" y="56"/>
                    <a:pt x="27" y="55"/>
                  </a:cubicBezTo>
                  <a:cubicBezTo>
                    <a:pt x="18" y="55"/>
                    <a:pt x="12" y="52"/>
                    <a:pt x="9" y="45"/>
                  </a:cubicBezTo>
                  <a:cubicBezTo>
                    <a:pt x="6" y="36"/>
                    <a:pt x="11" y="23"/>
                    <a:pt x="19" y="15"/>
                  </a:cubicBezTo>
                  <a:cubicBezTo>
                    <a:pt x="22" y="12"/>
                    <a:pt x="29" y="7"/>
                    <a:pt x="37" y="11"/>
                  </a:cubicBezTo>
                  <a:cubicBezTo>
                    <a:pt x="39" y="12"/>
                    <a:pt x="42" y="11"/>
                    <a:pt x="43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8" name="Freeform 2283"/>
            <p:cNvSpPr>
              <a:spLocks/>
            </p:cNvSpPr>
            <p:nvPr/>
          </p:nvSpPr>
          <p:spPr bwMode="auto">
            <a:xfrm>
              <a:off x="1975" y="1990"/>
              <a:ext cx="109" cy="84"/>
            </a:xfrm>
            <a:custGeom>
              <a:avLst/>
              <a:gdLst>
                <a:gd name="T0" fmla="*/ 45 w 120"/>
                <a:gd name="T1" fmla="*/ 1 h 93"/>
                <a:gd name="T2" fmla="*/ 4 w 120"/>
                <a:gd name="T3" fmla="*/ 74 h 93"/>
                <a:gd name="T4" fmla="*/ 9 w 120"/>
                <a:gd name="T5" fmla="*/ 77 h 93"/>
                <a:gd name="T6" fmla="*/ 12 w 120"/>
                <a:gd name="T7" fmla="*/ 74 h 93"/>
                <a:gd name="T8" fmla="*/ 12 w 120"/>
                <a:gd name="T9" fmla="*/ 72 h 93"/>
                <a:gd name="T10" fmla="*/ 12 w 120"/>
                <a:gd name="T11" fmla="*/ 69 h 93"/>
                <a:gd name="T12" fmla="*/ 45 w 120"/>
                <a:gd name="T13" fmla="*/ 12 h 93"/>
                <a:gd name="T14" fmla="*/ 71 w 120"/>
                <a:gd name="T15" fmla="*/ 43 h 93"/>
                <a:gd name="T16" fmla="*/ 92 w 120"/>
                <a:gd name="T17" fmla="*/ 32 h 93"/>
                <a:gd name="T18" fmla="*/ 110 w 120"/>
                <a:gd name="T19" fmla="*/ 23 h 93"/>
                <a:gd name="T20" fmla="*/ 101 w 120"/>
                <a:gd name="T21" fmla="*/ 61 h 93"/>
                <a:gd name="T22" fmla="*/ 95 w 120"/>
                <a:gd name="T23" fmla="*/ 88 h 93"/>
                <a:gd name="T24" fmla="*/ 95 w 120"/>
                <a:gd name="T25" fmla="*/ 88 h 93"/>
                <a:gd name="T26" fmla="*/ 98 w 120"/>
                <a:gd name="T27" fmla="*/ 93 h 93"/>
                <a:gd name="T28" fmla="*/ 103 w 120"/>
                <a:gd name="T29" fmla="*/ 89 h 93"/>
                <a:gd name="T30" fmla="*/ 109 w 120"/>
                <a:gd name="T31" fmla="*/ 63 h 93"/>
                <a:gd name="T32" fmla="*/ 119 w 120"/>
                <a:gd name="T33" fmla="*/ 20 h 93"/>
                <a:gd name="T34" fmla="*/ 116 w 120"/>
                <a:gd name="T35" fmla="*/ 15 h 93"/>
                <a:gd name="T36" fmla="*/ 86 w 120"/>
                <a:gd name="T37" fmla="*/ 26 h 93"/>
                <a:gd name="T38" fmla="*/ 71 w 120"/>
                <a:gd name="T39" fmla="*/ 35 h 93"/>
                <a:gd name="T40" fmla="*/ 51 w 120"/>
                <a:gd name="T41" fmla="*/ 4 h 93"/>
                <a:gd name="T42" fmla="*/ 49 w 120"/>
                <a:gd name="T43" fmla="*/ 1 h 93"/>
                <a:gd name="T44" fmla="*/ 45 w 120"/>
                <a:gd name="T45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93">
                  <a:moveTo>
                    <a:pt x="45" y="1"/>
                  </a:moveTo>
                  <a:cubicBezTo>
                    <a:pt x="29" y="12"/>
                    <a:pt x="0" y="57"/>
                    <a:pt x="4" y="74"/>
                  </a:cubicBezTo>
                  <a:cubicBezTo>
                    <a:pt x="4" y="76"/>
                    <a:pt x="6" y="78"/>
                    <a:pt x="9" y="77"/>
                  </a:cubicBezTo>
                  <a:cubicBezTo>
                    <a:pt x="10" y="77"/>
                    <a:pt x="12" y="76"/>
                    <a:pt x="12" y="74"/>
                  </a:cubicBezTo>
                  <a:cubicBezTo>
                    <a:pt x="12" y="73"/>
                    <a:pt x="12" y="73"/>
                    <a:pt x="12" y="72"/>
                  </a:cubicBezTo>
                  <a:cubicBezTo>
                    <a:pt x="12" y="71"/>
                    <a:pt x="12" y="70"/>
                    <a:pt x="12" y="69"/>
                  </a:cubicBezTo>
                  <a:cubicBezTo>
                    <a:pt x="13" y="55"/>
                    <a:pt x="32" y="25"/>
                    <a:pt x="45" y="12"/>
                  </a:cubicBezTo>
                  <a:cubicBezTo>
                    <a:pt x="50" y="33"/>
                    <a:pt x="59" y="44"/>
                    <a:pt x="71" y="43"/>
                  </a:cubicBezTo>
                  <a:cubicBezTo>
                    <a:pt x="80" y="43"/>
                    <a:pt x="86" y="38"/>
                    <a:pt x="92" y="32"/>
                  </a:cubicBezTo>
                  <a:cubicBezTo>
                    <a:pt x="98" y="27"/>
                    <a:pt x="103" y="23"/>
                    <a:pt x="110" y="23"/>
                  </a:cubicBezTo>
                  <a:cubicBezTo>
                    <a:pt x="108" y="36"/>
                    <a:pt x="104" y="49"/>
                    <a:pt x="101" y="61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4" y="90"/>
                    <a:pt x="96" y="92"/>
                    <a:pt x="98" y="93"/>
                  </a:cubicBezTo>
                  <a:cubicBezTo>
                    <a:pt x="100" y="93"/>
                    <a:pt x="102" y="92"/>
                    <a:pt x="103" y="89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3" y="49"/>
                    <a:pt x="117" y="34"/>
                    <a:pt x="119" y="20"/>
                  </a:cubicBezTo>
                  <a:cubicBezTo>
                    <a:pt x="120" y="18"/>
                    <a:pt x="118" y="15"/>
                    <a:pt x="116" y="15"/>
                  </a:cubicBezTo>
                  <a:cubicBezTo>
                    <a:pt x="102" y="12"/>
                    <a:pt x="93" y="20"/>
                    <a:pt x="86" y="26"/>
                  </a:cubicBezTo>
                  <a:cubicBezTo>
                    <a:pt x="81" y="31"/>
                    <a:pt x="76" y="35"/>
                    <a:pt x="71" y="35"/>
                  </a:cubicBezTo>
                  <a:cubicBezTo>
                    <a:pt x="59" y="35"/>
                    <a:pt x="53" y="13"/>
                    <a:pt x="51" y="4"/>
                  </a:cubicBezTo>
                  <a:cubicBezTo>
                    <a:pt x="51" y="2"/>
                    <a:pt x="50" y="1"/>
                    <a:pt x="49" y="1"/>
                  </a:cubicBezTo>
                  <a:cubicBezTo>
                    <a:pt x="47" y="0"/>
                    <a:pt x="46" y="0"/>
                    <a:pt x="4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9" name="Freeform 2284"/>
            <p:cNvSpPr>
              <a:spLocks/>
            </p:cNvSpPr>
            <p:nvPr/>
          </p:nvSpPr>
          <p:spPr bwMode="auto">
            <a:xfrm>
              <a:off x="2616" y="2292"/>
              <a:ext cx="224" cy="146"/>
            </a:xfrm>
            <a:custGeom>
              <a:avLst/>
              <a:gdLst>
                <a:gd name="T0" fmla="*/ 146 w 248"/>
                <a:gd name="T1" fmla="*/ 17 h 162"/>
                <a:gd name="T2" fmla="*/ 34 w 248"/>
                <a:gd name="T3" fmla="*/ 107 h 162"/>
                <a:gd name="T4" fmla="*/ 177 w 248"/>
                <a:gd name="T5" fmla="*/ 135 h 162"/>
                <a:gd name="T6" fmla="*/ 136 w 248"/>
                <a:gd name="T7" fmla="*/ 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62">
                  <a:moveTo>
                    <a:pt x="146" y="17"/>
                  </a:moveTo>
                  <a:cubicBezTo>
                    <a:pt x="92" y="0"/>
                    <a:pt x="0" y="37"/>
                    <a:pt x="34" y="107"/>
                  </a:cubicBezTo>
                  <a:cubicBezTo>
                    <a:pt x="59" y="156"/>
                    <a:pt x="134" y="162"/>
                    <a:pt x="177" y="135"/>
                  </a:cubicBezTo>
                  <a:cubicBezTo>
                    <a:pt x="248" y="90"/>
                    <a:pt x="184" y="32"/>
                    <a:pt x="136" y="13"/>
                  </a:cubicBezTo>
                </a:path>
              </a:pathLst>
            </a:custGeom>
            <a:solidFill>
              <a:srgbClr val="F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0" name="Freeform 2285"/>
            <p:cNvSpPr>
              <a:spLocks/>
            </p:cNvSpPr>
            <p:nvPr/>
          </p:nvSpPr>
          <p:spPr bwMode="auto">
            <a:xfrm>
              <a:off x="2657" y="2314"/>
              <a:ext cx="134" cy="82"/>
            </a:xfrm>
            <a:custGeom>
              <a:avLst/>
              <a:gdLst>
                <a:gd name="T0" fmla="*/ 84 w 149"/>
                <a:gd name="T1" fmla="*/ 23 h 91"/>
                <a:gd name="T2" fmla="*/ 62 w 149"/>
                <a:gd name="T3" fmla="*/ 83 h 91"/>
                <a:gd name="T4" fmla="*/ 98 w 149"/>
                <a:gd name="T5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91">
                  <a:moveTo>
                    <a:pt x="84" y="23"/>
                  </a:moveTo>
                  <a:cubicBezTo>
                    <a:pt x="47" y="0"/>
                    <a:pt x="0" y="71"/>
                    <a:pt x="62" y="83"/>
                  </a:cubicBezTo>
                  <a:cubicBezTo>
                    <a:pt x="105" y="91"/>
                    <a:pt x="149" y="48"/>
                    <a:pt x="98" y="19"/>
                  </a:cubicBezTo>
                </a:path>
              </a:pathLst>
            </a:custGeom>
            <a:solidFill>
              <a:srgbClr val="F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1" name="Freeform 2286"/>
            <p:cNvSpPr>
              <a:spLocks/>
            </p:cNvSpPr>
            <p:nvPr/>
          </p:nvSpPr>
          <p:spPr bwMode="auto">
            <a:xfrm>
              <a:off x="2379" y="2537"/>
              <a:ext cx="57" cy="76"/>
            </a:xfrm>
            <a:custGeom>
              <a:avLst/>
              <a:gdLst>
                <a:gd name="T0" fmla="*/ 4 w 63"/>
                <a:gd name="T1" fmla="*/ 1 h 84"/>
                <a:gd name="T2" fmla="*/ 2 w 63"/>
                <a:gd name="T3" fmla="*/ 9 h 84"/>
                <a:gd name="T4" fmla="*/ 15 w 63"/>
                <a:gd name="T5" fmla="*/ 32 h 84"/>
                <a:gd name="T6" fmla="*/ 54 w 63"/>
                <a:gd name="T7" fmla="*/ 82 h 84"/>
                <a:gd name="T8" fmla="*/ 62 w 63"/>
                <a:gd name="T9" fmla="*/ 81 h 84"/>
                <a:gd name="T10" fmla="*/ 60 w 63"/>
                <a:gd name="T11" fmla="*/ 73 h 84"/>
                <a:gd name="T12" fmla="*/ 24 w 63"/>
                <a:gd name="T13" fmla="*/ 27 h 84"/>
                <a:gd name="T14" fmla="*/ 10 w 63"/>
                <a:gd name="T15" fmla="*/ 3 h 84"/>
                <a:gd name="T16" fmla="*/ 4 w 63"/>
                <a:gd name="T1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4" y="1"/>
                  </a:moveTo>
                  <a:cubicBezTo>
                    <a:pt x="1" y="3"/>
                    <a:pt x="0" y="6"/>
                    <a:pt x="2" y="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25" y="51"/>
                    <a:pt x="34" y="69"/>
                    <a:pt x="54" y="82"/>
                  </a:cubicBezTo>
                  <a:cubicBezTo>
                    <a:pt x="57" y="84"/>
                    <a:pt x="60" y="83"/>
                    <a:pt x="62" y="81"/>
                  </a:cubicBezTo>
                  <a:cubicBezTo>
                    <a:pt x="63" y="78"/>
                    <a:pt x="62" y="75"/>
                    <a:pt x="60" y="73"/>
                  </a:cubicBezTo>
                  <a:cubicBezTo>
                    <a:pt x="42" y="62"/>
                    <a:pt x="33" y="45"/>
                    <a:pt x="24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2" name="Freeform 2287"/>
            <p:cNvSpPr>
              <a:spLocks/>
            </p:cNvSpPr>
            <p:nvPr/>
          </p:nvSpPr>
          <p:spPr bwMode="auto">
            <a:xfrm>
              <a:off x="2420" y="2605"/>
              <a:ext cx="585" cy="28"/>
            </a:xfrm>
            <a:custGeom>
              <a:avLst/>
              <a:gdLst>
                <a:gd name="T0" fmla="*/ 1 w 649"/>
                <a:gd name="T1" fmla="*/ 4 h 31"/>
                <a:gd name="T2" fmla="*/ 4 w 649"/>
                <a:gd name="T3" fmla="*/ 11 h 31"/>
                <a:gd name="T4" fmla="*/ 127 w 649"/>
                <a:gd name="T5" fmla="*/ 19 h 31"/>
                <a:gd name="T6" fmla="*/ 183 w 649"/>
                <a:gd name="T7" fmla="*/ 18 h 31"/>
                <a:gd name="T8" fmla="*/ 263 w 649"/>
                <a:gd name="T9" fmla="*/ 20 h 31"/>
                <a:gd name="T10" fmla="*/ 384 w 649"/>
                <a:gd name="T11" fmla="*/ 24 h 31"/>
                <a:gd name="T12" fmla="*/ 644 w 649"/>
                <a:gd name="T13" fmla="*/ 21 h 31"/>
                <a:gd name="T14" fmla="*/ 649 w 649"/>
                <a:gd name="T15" fmla="*/ 16 h 31"/>
                <a:gd name="T16" fmla="*/ 643 w 649"/>
                <a:gd name="T17" fmla="*/ 11 h 31"/>
                <a:gd name="T18" fmla="*/ 384 w 649"/>
                <a:gd name="T19" fmla="*/ 14 h 31"/>
                <a:gd name="T20" fmla="*/ 263 w 649"/>
                <a:gd name="T21" fmla="*/ 9 h 31"/>
                <a:gd name="T22" fmla="*/ 183 w 649"/>
                <a:gd name="T23" fmla="*/ 8 h 31"/>
                <a:gd name="T24" fmla="*/ 127 w 649"/>
                <a:gd name="T25" fmla="*/ 9 h 31"/>
                <a:gd name="T26" fmla="*/ 7 w 649"/>
                <a:gd name="T27" fmla="*/ 1 h 31"/>
                <a:gd name="T28" fmla="*/ 1 w 649"/>
                <a:gd name="T2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" h="31">
                  <a:moveTo>
                    <a:pt x="1" y="4"/>
                  </a:moveTo>
                  <a:cubicBezTo>
                    <a:pt x="0" y="7"/>
                    <a:pt x="1" y="10"/>
                    <a:pt x="4" y="11"/>
                  </a:cubicBezTo>
                  <a:cubicBezTo>
                    <a:pt x="36" y="23"/>
                    <a:pt x="85" y="21"/>
                    <a:pt x="127" y="19"/>
                  </a:cubicBezTo>
                  <a:cubicBezTo>
                    <a:pt x="148" y="18"/>
                    <a:pt x="167" y="17"/>
                    <a:pt x="183" y="18"/>
                  </a:cubicBezTo>
                  <a:cubicBezTo>
                    <a:pt x="263" y="20"/>
                    <a:pt x="263" y="20"/>
                    <a:pt x="263" y="20"/>
                  </a:cubicBezTo>
                  <a:cubicBezTo>
                    <a:pt x="303" y="20"/>
                    <a:pt x="344" y="21"/>
                    <a:pt x="384" y="24"/>
                  </a:cubicBezTo>
                  <a:cubicBezTo>
                    <a:pt x="472" y="31"/>
                    <a:pt x="561" y="26"/>
                    <a:pt x="644" y="21"/>
                  </a:cubicBezTo>
                  <a:cubicBezTo>
                    <a:pt x="647" y="21"/>
                    <a:pt x="649" y="19"/>
                    <a:pt x="649" y="16"/>
                  </a:cubicBezTo>
                  <a:cubicBezTo>
                    <a:pt x="648" y="13"/>
                    <a:pt x="646" y="11"/>
                    <a:pt x="643" y="11"/>
                  </a:cubicBezTo>
                  <a:cubicBezTo>
                    <a:pt x="560" y="16"/>
                    <a:pt x="472" y="21"/>
                    <a:pt x="384" y="14"/>
                  </a:cubicBezTo>
                  <a:cubicBezTo>
                    <a:pt x="344" y="11"/>
                    <a:pt x="303" y="10"/>
                    <a:pt x="263" y="9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67" y="7"/>
                    <a:pt x="147" y="8"/>
                    <a:pt x="127" y="9"/>
                  </a:cubicBezTo>
                  <a:cubicBezTo>
                    <a:pt x="85" y="11"/>
                    <a:pt x="38" y="13"/>
                    <a:pt x="7" y="1"/>
                  </a:cubicBezTo>
                  <a:cubicBezTo>
                    <a:pt x="5" y="0"/>
                    <a:pt x="2" y="1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3" name="Freeform 2288"/>
            <p:cNvSpPr>
              <a:spLocks/>
            </p:cNvSpPr>
            <p:nvPr/>
          </p:nvSpPr>
          <p:spPr bwMode="auto">
            <a:xfrm>
              <a:off x="2392" y="2598"/>
              <a:ext cx="41" cy="54"/>
            </a:xfrm>
            <a:custGeom>
              <a:avLst/>
              <a:gdLst>
                <a:gd name="T0" fmla="*/ 36 w 46"/>
                <a:gd name="T1" fmla="*/ 3 h 60"/>
                <a:gd name="T2" fmla="*/ 2 w 46"/>
                <a:gd name="T3" fmla="*/ 51 h 60"/>
                <a:gd name="T4" fmla="*/ 2 w 46"/>
                <a:gd name="T5" fmla="*/ 58 h 60"/>
                <a:gd name="T6" fmla="*/ 10 w 46"/>
                <a:gd name="T7" fmla="*/ 57 h 60"/>
                <a:gd name="T8" fmla="*/ 45 w 46"/>
                <a:gd name="T9" fmla="*/ 8 h 60"/>
                <a:gd name="T10" fmla="*/ 43 w 46"/>
                <a:gd name="T11" fmla="*/ 1 h 60"/>
                <a:gd name="T12" fmla="*/ 36 w 46"/>
                <a:gd name="T1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0">
                  <a:moveTo>
                    <a:pt x="36" y="3"/>
                  </a:moveTo>
                  <a:cubicBezTo>
                    <a:pt x="21" y="25"/>
                    <a:pt x="10" y="41"/>
                    <a:pt x="2" y="51"/>
                  </a:cubicBezTo>
                  <a:cubicBezTo>
                    <a:pt x="0" y="53"/>
                    <a:pt x="0" y="56"/>
                    <a:pt x="2" y="58"/>
                  </a:cubicBezTo>
                  <a:cubicBezTo>
                    <a:pt x="5" y="60"/>
                    <a:pt x="8" y="59"/>
                    <a:pt x="10" y="57"/>
                  </a:cubicBezTo>
                  <a:cubicBezTo>
                    <a:pt x="18" y="47"/>
                    <a:pt x="30" y="31"/>
                    <a:pt x="45" y="8"/>
                  </a:cubicBezTo>
                  <a:cubicBezTo>
                    <a:pt x="46" y="6"/>
                    <a:pt x="46" y="3"/>
                    <a:pt x="43" y="1"/>
                  </a:cubicBezTo>
                  <a:cubicBezTo>
                    <a:pt x="41" y="0"/>
                    <a:pt x="38" y="0"/>
                    <a:pt x="36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4" name="Freeform 2289"/>
            <p:cNvSpPr>
              <a:spLocks/>
            </p:cNvSpPr>
            <p:nvPr/>
          </p:nvSpPr>
          <p:spPr bwMode="auto">
            <a:xfrm>
              <a:off x="2990" y="2614"/>
              <a:ext cx="29" cy="26"/>
            </a:xfrm>
            <a:custGeom>
              <a:avLst/>
              <a:gdLst>
                <a:gd name="T0" fmla="*/ 2 w 32"/>
                <a:gd name="T1" fmla="*/ 2 h 29"/>
                <a:gd name="T2" fmla="*/ 2 w 32"/>
                <a:gd name="T3" fmla="*/ 9 h 29"/>
                <a:gd name="T4" fmla="*/ 24 w 32"/>
                <a:gd name="T5" fmla="*/ 27 h 29"/>
                <a:gd name="T6" fmla="*/ 31 w 32"/>
                <a:gd name="T7" fmla="*/ 26 h 29"/>
                <a:gd name="T8" fmla="*/ 29 w 32"/>
                <a:gd name="T9" fmla="*/ 19 h 29"/>
                <a:gd name="T10" fmla="*/ 10 w 32"/>
                <a:gd name="T11" fmla="*/ 2 h 29"/>
                <a:gd name="T12" fmla="*/ 2 w 32"/>
                <a:gd name="T13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">
                  <a:moveTo>
                    <a:pt x="2" y="2"/>
                  </a:moveTo>
                  <a:cubicBezTo>
                    <a:pt x="0" y="4"/>
                    <a:pt x="0" y="7"/>
                    <a:pt x="2" y="9"/>
                  </a:cubicBezTo>
                  <a:cubicBezTo>
                    <a:pt x="9" y="17"/>
                    <a:pt x="16" y="22"/>
                    <a:pt x="24" y="27"/>
                  </a:cubicBezTo>
                  <a:cubicBezTo>
                    <a:pt x="26" y="29"/>
                    <a:pt x="29" y="28"/>
                    <a:pt x="31" y="26"/>
                  </a:cubicBezTo>
                  <a:cubicBezTo>
                    <a:pt x="32" y="23"/>
                    <a:pt x="32" y="20"/>
                    <a:pt x="29" y="19"/>
                  </a:cubicBezTo>
                  <a:cubicBezTo>
                    <a:pt x="22" y="14"/>
                    <a:pt x="16" y="9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5" name="Freeform 2290"/>
            <p:cNvSpPr>
              <a:spLocks/>
            </p:cNvSpPr>
            <p:nvPr/>
          </p:nvSpPr>
          <p:spPr bwMode="auto">
            <a:xfrm>
              <a:off x="2215" y="3096"/>
              <a:ext cx="46" cy="155"/>
            </a:xfrm>
            <a:custGeom>
              <a:avLst/>
              <a:gdLst>
                <a:gd name="T0" fmla="*/ 40 w 51"/>
                <a:gd name="T1" fmla="*/ 5 h 171"/>
                <a:gd name="T2" fmla="*/ 18 w 51"/>
                <a:gd name="T3" fmla="*/ 102 h 171"/>
                <a:gd name="T4" fmla="*/ 1 w 51"/>
                <a:gd name="T5" fmla="*/ 165 h 171"/>
                <a:gd name="T6" fmla="*/ 5 w 51"/>
                <a:gd name="T7" fmla="*/ 171 h 171"/>
                <a:gd name="T8" fmla="*/ 11 w 51"/>
                <a:gd name="T9" fmla="*/ 167 h 171"/>
                <a:gd name="T10" fmla="*/ 28 w 51"/>
                <a:gd name="T11" fmla="*/ 105 h 171"/>
                <a:gd name="T12" fmla="*/ 51 w 51"/>
                <a:gd name="T13" fmla="*/ 6 h 171"/>
                <a:gd name="T14" fmla="*/ 46 w 51"/>
                <a:gd name="T15" fmla="*/ 0 h 171"/>
                <a:gd name="T16" fmla="*/ 40 w 51"/>
                <a:gd name="T17" fmla="*/ 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1">
                  <a:moveTo>
                    <a:pt x="40" y="5"/>
                  </a:moveTo>
                  <a:cubicBezTo>
                    <a:pt x="39" y="35"/>
                    <a:pt x="28" y="69"/>
                    <a:pt x="18" y="102"/>
                  </a:cubicBezTo>
                  <a:cubicBezTo>
                    <a:pt x="11" y="125"/>
                    <a:pt x="4" y="146"/>
                    <a:pt x="1" y="165"/>
                  </a:cubicBezTo>
                  <a:cubicBezTo>
                    <a:pt x="0" y="168"/>
                    <a:pt x="2" y="170"/>
                    <a:pt x="5" y="171"/>
                  </a:cubicBezTo>
                  <a:cubicBezTo>
                    <a:pt x="7" y="171"/>
                    <a:pt x="10" y="170"/>
                    <a:pt x="11" y="167"/>
                  </a:cubicBezTo>
                  <a:cubicBezTo>
                    <a:pt x="14" y="148"/>
                    <a:pt x="21" y="127"/>
                    <a:pt x="28" y="105"/>
                  </a:cubicBezTo>
                  <a:cubicBezTo>
                    <a:pt x="38" y="72"/>
                    <a:pt x="49" y="37"/>
                    <a:pt x="51" y="6"/>
                  </a:cubicBezTo>
                  <a:cubicBezTo>
                    <a:pt x="51" y="3"/>
                    <a:pt x="48" y="0"/>
                    <a:pt x="46" y="0"/>
                  </a:cubicBezTo>
                  <a:cubicBezTo>
                    <a:pt x="43" y="0"/>
                    <a:pt x="40" y="2"/>
                    <a:pt x="4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6" name="Freeform 2291"/>
            <p:cNvSpPr>
              <a:spLocks/>
            </p:cNvSpPr>
            <p:nvPr/>
          </p:nvSpPr>
          <p:spPr bwMode="auto">
            <a:xfrm>
              <a:off x="3104" y="3090"/>
              <a:ext cx="40" cy="167"/>
            </a:xfrm>
            <a:custGeom>
              <a:avLst/>
              <a:gdLst>
                <a:gd name="T0" fmla="*/ 5 w 45"/>
                <a:gd name="T1" fmla="*/ 0 h 185"/>
                <a:gd name="T2" fmla="*/ 0 w 45"/>
                <a:gd name="T3" fmla="*/ 5 h 185"/>
                <a:gd name="T4" fmla="*/ 35 w 45"/>
                <a:gd name="T5" fmla="*/ 181 h 185"/>
                <a:gd name="T6" fmla="*/ 41 w 45"/>
                <a:gd name="T7" fmla="*/ 184 h 185"/>
                <a:gd name="T8" fmla="*/ 44 w 45"/>
                <a:gd name="T9" fmla="*/ 178 h 185"/>
                <a:gd name="T10" fmla="*/ 10 w 45"/>
                <a:gd name="T11" fmla="*/ 5 h 185"/>
                <a:gd name="T12" fmla="*/ 5 w 45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5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9"/>
                    <a:pt x="19" y="127"/>
                    <a:pt x="35" y="181"/>
                  </a:cubicBezTo>
                  <a:cubicBezTo>
                    <a:pt x="35" y="183"/>
                    <a:pt x="38" y="185"/>
                    <a:pt x="41" y="184"/>
                  </a:cubicBezTo>
                  <a:cubicBezTo>
                    <a:pt x="44" y="183"/>
                    <a:pt x="45" y="180"/>
                    <a:pt x="44" y="178"/>
                  </a:cubicBezTo>
                  <a:cubicBezTo>
                    <a:pt x="29" y="125"/>
                    <a:pt x="10" y="5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7" name="Freeform 2292"/>
            <p:cNvSpPr>
              <a:spLocks/>
            </p:cNvSpPr>
            <p:nvPr/>
          </p:nvSpPr>
          <p:spPr bwMode="auto">
            <a:xfrm>
              <a:off x="2463" y="2386"/>
              <a:ext cx="35" cy="69"/>
            </a:xfrm>
            <a:custGeom>
              <a:avLst/>
              <a:gdLst>
                <a:gd name="T0" fmla="*/ 0 w 39"/>
                <a:gd name="T1" fmla="*/ 5 h 76"/>
                <a:gd name="T2" fmla="*/ 5 w 39"/>
                <a:gd name="T3" fmla="*/ 11 h 76"/>
                <a:gd name="T4" fmla="*/ 21 w 39"/>
                <a:gd name="T5" fmla="*/ 21 h 76"/>
                <a:gd name="T6" fmla="*/ 15 w 39"/>
                <a:gd name="T7" fmla="*/ 67 h 76"/>
                <a:gd name="T8" fmla="*/ 16 w 39"/>
                <a:gd name="T9" fmla="*/ 74 h 76"/>
                <a:gd name="T10" fmla="*/ 23 w 39"/>
                <a:gd name="T11" fmla="*/ 74 h 76"/>
                <a:gd name="T12" fmla="*/ 30 w 39"/>
                <a:gd name="T13" fmla="*/ 17 h 76"/>
                <a:gd name="T14" fmla="*/ 5 w 39"/>
                <a:gd name="T15" fmla="*/ 0 h 76"/>
                <a:gd name="T16" fmla="*/ 0 w 39"/>
                <a:gd name="T17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6">
                  <a:moveTo>
                    <a:pt x="0" y="5"/>
                  </a:moveTo>
                  <a:cubicBezTo>
                    <a:pt x="0" y="8"/>
                    <a:pt x="2" y="11"/>
                    <a:pt x="5" y="11"/>
                  </a:cubicBezTo>
                  <a:cubicBezTo>
                    <a:pt x="13" y="11"/>
                    <a:pt x="18" y="14"/>
                    <a:pt x="21" y="21"/>
                  </a:cubicBezTo>
                  <a:cubicBezTo>
                    <a:pt x="27" y="35"/>
                    <a:pt x="23" y="57"/>
                    <a:pt x="15" y="67"/>
                  </a:cubicBezTo>
                  <a:cubicBezTo>
                    <a:pt x="13" y="69"/>
                    <a:pt x="13" y="73"/>
                    <a:pt x="16" y="74"/>
                  </a:cubicBezTo>
                  <a:cubicBezTo>
                    <a:pt x="18" y="76"/>
                    <a:pt x="21" y="76"/>
                    <a:pt x="23" y="74"/>
                  </a:cubicBezTo>
                  <a:cubicBezTo>
                    <a:pt x="33" y="61"/>
                    <a:pt x="39" y="35"/>
                    <a:pt x="30" y="17"/>
                  </a:cubicBezTo>
                  <a:cubicBezTo>
                    <a:pt x="26" y="7"/>
                    <a:pt x="17" y="1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8" name="Freeform 2293"/>
            <p:cNvSpPr>
              <a:spLocks/>
            </p:cNvSpPr>
            <p:nvPr/>
          </p:nvSpPr>
          <p:spPr bwMode="auto">
            <a:xfrm>
              <a:off x="2012" y="2761"/>
              <a:ext cx="224" cy="235"/>
            </a:xfrm>
            <a:custGeom>
              <a:avLst/>
              <a:gdLst>
                <a:gd name="T0" fmla="*/ 173 w 248"/>
                <a:gd name="T1" fmla="*/ 0 h 261"/>
                <a:gd name="T2" fmla="*/ 176 w 248"/>
                <a:gd name="T3" fmla="*/ 9 h 261"/>
                <a:gd name="T4" fmla="*/ 173 w 248"/>
                <a:gd name="T5" fmla="*/ 1 h 261"/>
                <a:gd name="T6" fmla="*/ 55 w 248"/>
                <a:gd name="T7" fmla="*/ 205 h 261"/>
                <a:gd name="T8" fmla="*/ 237 w 248"/>
                <a:gd name="T9" fmla="*/ 214 h 261"/>
                <a:gd name="T10" fmla="*/ 173 w 248"/>
                <a:gd name="T1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61">
                  <a:moveTo>
                    <a:pt x="173" y="0"/>
                  </a:moveTo>
                  <a:cubicBezTo>
                    <a:pt x="176" y="3"/>
                    <a:pt x="177" y="6"/>
                    <a:pt x="176" y="9"/>
                  </a:cubicBezTo>
                  <a:cubicBezTo>
                    <a:pt x="174" y="6"/>
                    <a:pt x="174" y="4"/>
                    <a:pt x="173" y="1"/>
                  </a:cubicBezTo>
                  <a:cubicBezTo>
                    <a:pt x="89" y="3"/>
                    <a:pt x="0" y="134"/>
                    <a:pt x="55" y="205"/>
                  </a:cubicBezTo>
                  <a:cubicBezTo>
                    <a:pt x="97" y="261"/>
                    <a:pt x="184" y="230"/>
                    <a:pt x="237" y="214"/>
                  </a:cubicBezTo>
                  <a:cubicBezTo>
                    <a:pt x="248" y="147"/>
                    <a:pt x="200" y="58"/>
                    <a:pt x="173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9" name="Freeform 2294"/>
            <p:cNvSpPr>
              <a:spLocks noEditPoints="1"/>
            </p:cNvSpPr>
            <p:nvPr/>
          </p:nvSpPr>
          <p:spPr bwMode="auto">
            <a:xfrm>
              <a:off x="2042" y="2756"/>
              <a:ext cx="191" cy="241"/>
            </a:xfrm>
            <a:custGeom>
              <a:avLst/>
              <a:gdLst>
                <a:gd name="T0" fmla="*/ 140 w 211"/>
                <a:gd name="T1" fmla="*/ 0 h 267"/>
                <a:gd name="T2" fmla="*/ 138 w 211"/>
                <a:gd name="T3" fmla="*/ 0 h 267"/>
                <a:gd name="T4" fmla="*/ 138 w 211"/>
                <a:gd name="T5" fmla="*/ 1 h 267"/>
                <a:gd name="T6" fmla="*/ 15 w 211"/>
                <a:gd name="T7" fmla="*/ 97 h 267"/>
                <a:gd name="T8" fmla="*/ 0 w 211"/>
                <a:gd name="T9" fmla="*/ 158 h 267"/>
                <a:gd name="T10" fmla="*/ 18 w 211"/>
                <a:gd name="T11" fmla="*/ 213 h 267"/>
                <a:gd name="T12" fmla="*/ 193 w 211"/>
                <a:gd name="T13" fmla="*/ 228 h 267"/>
                <a:gd name="T14" fmla="*/ 206 w 211"/>
                <a:gd name="T15" fmla="*/ 224 h 267"/>
                <a:gd name="T16" fmla="*/ 209 w 211"/>
                <a:gd name="T17" fmla="*/ 220 h 267"/>
                <a:gd name="T18" fmla="*/ 211 w 211"/>
                <a:gd name="T19" fmla="*/ 200 h 267"/>
                <a:gd name="T20" fmla="*/ 155 w 211"/>
                <a:gd name="T21" fmla="*/ 25 h 267"/>
                <a:gd name="T22" fmla="*/ 148 w 211"/>
                <a:gd name="T23" fmla="*/ 9 h 267"/>
                <a:gd name="T24" fmla="*/ 145 w 211"/>
                <a:gd name="T25" fmla="*/ 3 h 267"/>
                <a:gd name="T26" fmla="*/ 145 w 211"/>
                <a:gd name="T27" fmla="*/ 3 h 267"/>
                <a:gd name="T28" fmla="*/ 145 w 211"/>
                <a:gd name="T29" fmla="*/ 3 h 267"/>
                <a:gd name="T30" fmla="*/ 144 w 211"/>
                <a:gd name="T31" fmla="*/ 2 h 267"/>
                <a:gd name="T32" fmla="*/ 140 w 211"/>
                <a:gd name="T33" fmla="*/ 0 h 267"/>
                <a:gd name="T34" fmla="*/ 26 w 211"/>
                <a:gd name="T35" fmla="*/ 207 h 267"/>
                <a:gd name="T36" fmla="*/ 10 w 211"/>
                <a:gd name="T37" fmla="*/ 158 h 267"/>
                <a:gd name="T38" fmla="*/ 24 w 211"/>
                <a:gd name="T39" fmla="*/ 102 h 267"/>
                <a:gd name="T40" fmla="*/ 136 w 211"/>
                <a:gd name="T41" fmla="*/ 11 h 267"/>
                <a:gd name="T42" fmla="*/ 139 w 211"/>
                <a:gd name="T43" fmla="*/ 16 h 267"/>
                <a:gd name="T44" fmla="*/ 140 w 211"/>
                <a:gd name="T45" fmla="*/ 17 h 267"/>
                <a:gd name="T46" fmla="*/ 146 w 211"/>
                <a:gd name="T47" fmla="*/ 30 h 267"/>
                <a:gd name="T48" fmla="*/ 201 w 211"/>
                <a:gd name="T49" fmla="*/ 200 h 267"/>
                <a:gd name="T50" fmla="*/ 200 w 211"/>
                <a:gd name="T51" fmla="*/ 216 h 267"/>
                <a:gd name="T52" fmla="*/ 190 w 211"/>
                <a:gd name="T53" fmla="*/ 218 h 267"/>
                <a:gd name="T54" fmla="*/ 26 w 211"/>
                <a:gd name="T55" fmla="*/ 20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267">
                  <a:moveTo>
                    <a:pt x="140" y="0"/>
                  </a:moveTo>
                  <a:cubicBezTo>
                    <a:pt x="139" y="0"/>
                    <a:pt x="139" y="0"/>
                    <a:pt x="138" y="0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3"/>
                    <a:pt x="40" y="43"/>
                    <a:pt x="15" y="97"/>
                  </a:cubicBezTo>
                  <a:cubicBezTo>
                    <a:pt x="5" y="118"/>
                    <a:pt x="0" y="139"/>
                    <a:pt x="0" y="158"/>
                  </a:cubicBezTo>
                  <a:cubicBezTo>
                    <a:pt x="0" y="179"/>
                    <a:pt x="6" y="197"/>
                    <a:pt x="18" y="213"/>
                  </a:cubicBezTo>
                  <a:cubicBezTo>
                    <a:pt x="59" y="267"/>
                    <a:pt x="139" y="244"/>
                    <a:pt x="193" y="228"/>
                  </a:cubicBezTo>
                  <a:cubicBezTo>
                    <a:pt x="206" y="224"/>
                    <a:pt x="206" y="224"/>
                    <a:pt x="206" y="224"/>
                  </a:cubicBezTo>
                  <a:cubicBezTo>
                    <a:pt x="208" y="224"/>
                    <a:pt x="209" y="222"/>
                    <a:pt x="209" y="220"/>
                  </a:cubicBezTo>
                  <a:cubicBezTo>
                    <a:pt x="210" y="214"/>
                    <a:pt x="211" y="207"/>
                    <a:pt x="211" y="200"/>
                  </a:cubicBezTo>
                  <a:cubicBezTo>
                    <a:pt x="211" y="143"/>
                    <a:pt x="179" y="76"/>
                    <a:pt x="155" y="25"/>
                  </a:cubicBezTo>
                  <a:cubicBezTo>
                    <a:pt x="155" y="25"/>
                    <a:pt x="151" y="16"/>
                    <a:pt x="148" y="9"/>
                  </a:cubicBezTo>
                  <a:cubicBezTo>
                    <a:pt x="147" y="7"/>
                    <a:pt x="147" y="5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1"/>
                    <a:pt x="142" y="0"/>
                    <a:pt x="140" y="0"/>
                  </a:cubicBezTo>
                  <a:close/>
                  <a:moveTo>
                    <a:pt x="26" y="207"/>
                  </a:moveTo>
                  <a:cubicBezTo>
                    <a:pt x="15" y="193"/>
                    <a:pt x="10" y="176"/>
                    <a:pt x="10" y="158"/>
                  </a:cubicBezTo>
                  <a:cubicBezTo>
                    <a:pt x="10" y="140"/>
                    <a:pt x="15" y="121"/>
                    <a:pt x="24" y="102"/>
                  </a:cubicBezTo>
                  <a:cubicBezTo>
                    <a:pt x="48" y="52"/>
                    <a:pt x="95" y="14"/>
                    <a:pt x="136" y="11"/>
                  </a:cubicBezTo>
                  <a:cubicBezTo>
                    <a:pt x="137" y="13"/>
                    <a:pt x="139" y="16"/>
                    <a:pt x="139" y="16"/>
                  </a:cubicBezTo>
                  <a:cubicBezTo>
                    <a:pt x="139" y="17"/>
                    <a:pt x="140" y="17"/>
                    <a:pt x="140" y="17"/>
                  </a:cubicBezTo>
                  <a:cubicBezTo>
                    <a:pt x="143" y="23"/>
                    <a:pt x="146" y="30"/>
                    <a:pt x="146" y="30"/>
                  </a:cubicBezTo>
                  <a:cubicBezTo>
                    <a:pt x="169" y="79"/>
                    <a:pt x="201" y="145"/>
                    <a:pt x="201" y="200"/>
                  </a:cubicBezTo>
                  <a:cubicBezTo>
                    <a:pt x="201" y="205"/>
                    <a:pt x="200" y="210"/>
                    <a:pt x="200" y="216"/>
                  </a:cubicBezTo>
                  <a:cubicBezTo>
                    <a:pt x="196" y="217"/>
                    <a:pt x="190" y="218"/>
                    <a:pt x="190" y="218"/>
                  </a:cubicBezTo>
                  <a:cubicBezTo>
                    <a:pt x="136" y="234"/>
                    <a:pt x="63" y="255"/>
                    <a:pt x="26" y="20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0" name="Freeform 2295"/>
            <p:cNvSpPr>
              <a:spLocks/>
            </p:cNvSpPr>
            <p:nvPr/>
          </p:nvSpPr>
          <p:spPr bwMode="auto">
            <a:xfrm>
              <a:off x="2121" y="2781"/>
              <a:ext cx="105" cy="175"/>
            </a:xfrm>
            <a:custGeom>
              <a:avLst/>
              <a:gdLst>
                <a:gd name="T0" fmla="*/ 61 w 117"/>
                <a:gd name="T1" fmla="*/ 0 h 194"/>
                <a:gd name="T2" fmla="*/ 13 w 117"/>
                <a:gd name="T3" fmla="*/ 51 h 194"/>
                <a:gd name="T4" fmla="*/ 81 w 117"/>
                <a:gd name="T5" fmla="*/ 43 h 194"/>
                <a:gd name="T6" fmla="*/ 42 w 117"/>
                <a:gd name="T7" fmla="*/ 96 h 194"/>
                <a:gd name="T8" fmla="*/ 106 w 117"/>
                <a:gd name="T9" fmla="*/ 103 h 194"/>
                <a:gd name="T10" fmla="*/ 117 w 117"/>
                <a:gd name="T11" fmla="*/ 15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94">
                  <a:moveTo>
                    <a:pt x="61" y="0"/>
                  </a:moveTo>
                  <a:cubicBezTo>
                    <a:pt x="52" y="3"/>
                    <a:pt x="0" y="23"/>
                    <a:pt x="13" y="51"/>
                  </a:cubicBezTo>
                  <a:cubicBezTo>
                    <a:pt x="24" y="73"/>
                    <a:pt x="65" y="49"/>
                    <a:pt x="81" y="43"/>
                  </a:cubicBezTo>
                  <a:cubicBezTo>
                    <a:pt x="61" y="50"/>
                    <a:pt x="31" y="72"/>
                    <a:pt x="42" y="96"/>
                  </a:cubicBezTo>
                  <a:cubicBezTo>
                    <a:pt x="52" y="118"/>
                    <a:pt x="87" y="110"/>
                    <a:pt x="106" y="103"/>
                  </a:cubicBezTo>
                  <a:cubicBezTo>
                    <a:pt x="34" y="117"/>
                    <a:pt x="48" y="194"/>
                    <a:pt x="117" y="151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1" name="Freeform 2296"/>
            <p:cNvSpPr>
              <a:spLocks/>
            </p:cNvSpPr>
            <p:nvPr/>
          </p:nvSpPr>
          <p:spPr bwMode="auto">
            <a:xfrm>
              <a:off x="2125" y="2775"/>
              <a:ext cx="107" cy="162"/>
            </a:xfrm>
            <a:custGeom>
              <a:avLst/>
              <a:gdLst>
                <a:gd name="T0" fmla="*/ 55 w 118"/>
                <a:gd name="T1" fmla="*/ 1 h 179"/>
                <a:gd name="T2" fmla="*/ 2 w 118"/>
                <a:gd name="T3" fmla="*/ 38 h 179"/>
                <a:gd name="T4" fmla="*/ 3 w 118"/>
                <a:gd name="T5" fmla="*/ 59 h 179"/>
                <a:gd name="T6" fmla="*/ 39 w 118"/>
                <a:gd name="T7" fmla="*/ 69 h 179"/>
                <a:gd name="T8" fmla="*/ 32 w 118"/>
                <a:gd name="T9" fmla="*/ 80 h 179"/>
                <a:gd name="T10" fmla="*/ 29 w 118"/>
                <a:gd name="T11" fmla="*/ 92 h 179"/>
                <a:gd name="T12" fmla="*/ 32 w 118"/>
                <a:gd name="T13" fmla="*/ 104 h 179"/>
                <a:gd name="T14" fmla="*/ 63 w 118"/>
                <a:gd name="T15" fmla="*/ 122 h 179"/>
                <a:gd name="T16" fmla="*/ 49 w 118"/>
                <a:gd name="T17" fmla="*/ 144 h 179"/>
                <a:gd name="T18" fmla="*/ 48 w 118"/>
                <a:gd name="T19" fmla="*/ 150 h 179"/>
                <a:gd name="T20" fmla="*/ 58 w 118"/>
                <a:gd name="T21" fmla="*/ 170 h 179"/>
                <a:gd name="T22" fmla="*/ 115 w 118"/>
                <a:gd name="T23" fmla="*/ 161 h 179"/>
                <a:gd name="T24" fmla="*/ 116 w 118"/>
                <a:gd name="T25" fmla="*/ 154 h 179"/>
                <a:gd name="T26" fmla="*/ 109 w 118"/>
                <a:gd name="T27" fmla="*/ 153 h 179"/>
                <a:gd name="T28" fmla="*/ 64 w 118"/>
                <a:gd name="T29" fmla="*/ 162 h 179"/>
                <a:gd name="T30" fmla="*/ 58 w 118"/>
                <a:gd name="T31" fmla="*/ 150 h 179"/>
                <a:gd name="T32" fmla="*/ 59 w 118"/>
                <a:gd name="T33" fmla="*/ 146 h 179"/>
                <a:gd name="T34" fmla="*/ 101 w 118"/>
                <a:gd name="T35" fmla="*/ 115 h 179"/>
                <a:gd name="T36" fmla="*/ 103 w 118"/>
                <a:gd name="T37" fmla="*/ 114 h 179"/>
                <a:gd name="T38" fmla="*/ 107 w 118"/>
                <a:gd name="T39" fmla="*/ 109 h 179"/>
                <a:gd name="T40" fmla="*/ 106 w 118"/>
                <a:gd name="T41" fmla="*/ 108 h 179"/>
                <a:gd name="T42" fmla="*/ 100 w 118"/>
                <a:gd name="T43" fmla="*/ 104 h 179"/>
                <a:gd name="T44" fmla="*/ 100 w 118"/>
                <a:gd name="T45" fmla="*/ 104 h 179"/>
                <a:gd name="T46" fmla="*/ 100 w 118"/>
                <a:gd name="T47" fmla="*/ 104 h 179"/>
                <a:gd name="T48" fmla="*/ 98 w 118"/>
                <a:gd name="T49" fmla="*/ 105 h 179"/>
                <a:gd name="T50" fmla="*/ 91 w 118"/>
                <a:gd name="T51" fmla="*/ 107 h 179"/>
                <a:gd name="T52" fmla="*/ 42 w 118"/>
                <a:gd name="T53" fmla="*/ 100 h 179"/>
                <a:gd name="T54" fmla="*/ 40 w 118"/>
                <a:gd name="T55" fmla="*/ 92 h 179"/>
                <a:gd name="T56" fmla="*/ 41 w 118"/>
                <a:gd name="T57" fmla="*/ 84 h 179"/>
                <a:gd name="T58" fmla="*/ 77 w 118"/>
                <a:gd name="T59" fmla="*/ 54 h 179"/>
                <a:gd name="T60" fmla="*/ 78 w 118"/>
                <a:gd name="T61" fmla="*/ 53 h 179"/>
                <a:gd name="T62" fmla="*/ 81 w 118"/>
                <a:gd name="T63" fmla="*/ 49 h 179"/>
                <a:gd name="T64" fmla="*/ 81 w 118"/>
                <a:gd name="T65" fmla="*/ 47 h 179"/>
                <a:gd name="T66" fmla="*/ 74 w 118"/>
                <a:gd name="T67" fmla="*/ 44 h 179"/>
                <a:gd name="T68" fmla="*/ 74 w 118"/>
                <a:gd name="T69" fmla="*/ 44 h 179"/>
                <a:gd name="T70" fmla="*/ 74 w 118"/>
                <a:gd name="T71" fmla="*/ 44 h 179"/>
                <a:gd name="T72" fmla="*/ 66 w 118"/>
                <a:gd name="T73" fmla="*/ 48 h 179"/>
                <a:gd name="T74" fmla="*/ 12 w 118"/>
                <a:gd name="T75" fmla="*/ 54 h 179"/>
                <a:gd name="T76" fmla="*/ 12 w 118"/>
                <a:gd name="T77" fmla="*/ 42 h 179"/>
                <a:gd name="T78" fmla="*/ 58 w 118"/>
                <a:gd name="T79" fmla="*/ 11 h 179"/>
                <a:gd name="T80" fmla="*/ 61 w 118"/>
                <a:gd name="T81" fmla="*/ 4 h 179"/>
                <a:gd name="T82" fmla="*/ 55 w 118"/>
                <a:gd name="T83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79">
                  <a:moveTo>
                    <a:pt x="55" y="1"/>
                  </a:moveTo>
                  <a:cubicBezTo>
                    <a:pt x="53" y="2"/>
                    <a:pt x="12" y="15"/>
                    <a:pt x="2" y="38"/>
                  </a:cubicBezTo>
                  <a:cubicBezTo>
                    <a:pt x="0" y="45"/>
                    <a:pt x="0" y="52"/>
                    <a:pt x="3" y="59"/>
                  </a:cubicBezTo>
                  <a:cubicBezTo>
                    <a:pt x="10" y="72"/>
                    <a:pt x="24" y="73"/>
                    <a:pt x="39" y="69"/>
                  </a:cubicBezTo>
                  <a:cubicBezTo>
                    <a:pt x="36" y="73"/>
                    <a:pt x="34" y="76"/>
                    <a:pt x="32" y="80"/>
                  </a:cubicBezTo>
                  <a:cubicBezTo>
                    <a:pt x="30" y="84"/>
                    <a:pt x="29" y="88"/>
                    <a:pt x="29" y="92"/>
                  </a:cubicBezTo>
                  <a:cubicBezTo>
                    <a:pt x="29" y="96"/>
                    <a:pt x="30" y="100"/>
                    <a:pt x="32" y="104"/>
                  </a:cubicBezTo>
                  <a:cubicBezTo>
                    <a:pt x="38" y="117"/>
                    <a:pt x="50" y="121"/>
                    <a:pt x="63" y="122"/>
                  </a:cubicBezTo>
                  <a:cubicBezTo>
                    <a:pt x="55" y="129"/>
                    <a:pt x="50" y="137"/>
                    <a:pt x="49" y="144"/>
                  </a:cubicBezTo>
                  <a:cubicBezTo>
                    <a:pt x="48" y="146"/>
                    <a:pt x="48" y="148"/>
                    <a:pt x="48" y="150"/>
                  </a:cubicBezTo>
                  <a:cubicBezTo>
                    <a:pt x="48" y="159"/>
                    <a:pt x="52" y="166"/>
                    <a:pt x="58" y="170"/>
                  </a:cubicBezTo>
                  <a:cubicBezTo>
                    <a:pt x="71" y="179"/>
                    <a:pt x="92" y="176"/>
                    <a:pt x="115" y="161"/>
                  </a:cubicBezTo>
                  <a:cubicBezTo>
                    <a:pt x="117" y="160"/>
                    <a:pt x="118" y="157"/>
                    <a:pt x="116" y="154"/>
                  </a:cubicBezTo>
                  <a:cubicBezTo>
                    <a:pt x="115" y="152"/>
                    <a:pt x="112" y="151"/>
                    <a:pt x="109" y="153"/>
                  </a:cubicBezTo>
                  <a:cubicBezTo>
                    <a:pt x="90" y="165"/>
                    <a:pt x="73" y="168"/>
                    <a:pt x="64" y="162"/>
                  </a:cubicBezTo>
                  <a:cubicBezTo>
                    <a:pt x="60" y="159"/>
                    <a:pt x="58" y="155"/>
                    <a:pt x="58" y="150"/>
                  </a:cubicBezTo>
                  <a:cubicBezTo>
                    <a:pt x="58" y="149"/>
                    <a:pt x="59" y="148"/>
                    <a:pt x="59" y="146"/>
                  </a:cubicBezTo>
                  <a:cubicBezTo>
                    <a:pt x="61" y="135"/>
                    <a:pt x="74" y="120"/>
                    <a:pt x="101" y="115"/>
                  </a:cubicBezTo>
                  <a:cubicBezTo>
                    <a:pt x="101" y="114"/>
                    <a:pt x="103" y="114"/>
                    <a:pt x="103" y="114"/>
                  </a:cubicBezTo>
                  <a:cubicBezTo>
                    <a:pt x="105" y="113"/>
                    <a:pt x="107" y="111"/>
                    <a:pt x="107" y="109"/>
                  </a:cubicBezTo>
                  <a:cubicBezTo>
                    <a:pt x="107" y="109"/>
                    <a:pt x="106" y="108"/>
                    <a:pt x="106" y="108"/>
                  </a:cubicBezTo>
                  <a:cubicBezTo>
                    <a:pt x="106" y="105"/>
                    <a:pt x="103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99" y="105"/>
                    <a:pt x="99" y="105"/>
                    <a:pt x="98" y="105"/>
                  </a:cubicBezTo>
                  <a:cubicBezTo>
                    <a:pt x="95" y="105"/>
                    <a:pt x="93" y="106"/>
                    <a:pt x="91" y="107"/>
                  </a:cubicBezTo>
                  <a:cubicBezTo>
                    <a:pt x="75" y="112"/>
                    <a:pt x="49" y="116"/>
                    <a:pt x="42" y="100"/>
                  </a:cubicBezTo>
                  <a:cubicBezTo>
                    <a:pt x="40" y="97"/>
                    <a:pt x="40" y="95"/>
                    <a:pt x="40" y="92"/>
                  </a:cubicBezTo>
                  <a:cubicBezTo>
                    <a:pt x="40" y="89"/>
                    <a:pt x="40" y="87"/>
                    <a:pt x="41" y="84"/>
                  </a:cubicBezTo>
                  <a:cubicBezTo>
                    <a:pt x="47" y="71"/>
                    <a:pt x="63" y="59"/>
                    <a:pt x="77" y="54"/>
                  </a:cubicBezTo>
                  <a:cubicBezTo>
                    <a:pt x="77" y="54"/>
                    <a:pt x="78" y="53"/>
                    <a:pt x="78" y="53"/>
                  </a:cubicBezTo>
                  <a:cubicBezTo>
                    <a:pt x="80" y="53"/>
                    <a:pt x="81" y="51"/>
                    <a:pt x="81" y="49"/>
                  </a:cubicBezTo>
                  <a:cubicBezTo>
                    <a:pt x="81" y="48"/>
                    <a:pt x="81" y="47"/>
                    <a:pt x="81" y="47"/>
                  </a:cubicBezTo>
                  <a:cubicBezTo>
                    <a:pt x="79" y="44"/>
                    <a:pt x="77" y="43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50" y="55"/>
                    <a:pt x="19" y="69"/>
                    <a:pt x="12" y="54"/>
                  </a:cubicBezTo>
                  <a:cubicBezTo>
                    <a:pt x="10" y="50"/>
                    <a:pt x="10" y="46"/>
                    <a:pt x="12" y="42"/>
                  </a:cubicBezTo>
                  <a:cubicBezTo>
                    <a:pt x="18" y="27"/>
                    <a:pt x="47" y="14"/>
                    <a:pt x="58" y="11"/>
                  </a:cubicBezTo>
                  <a:cubicBezTo>
                    <a:pt x="61" y="10"/>
                    <a:pt x="62" y="7"/>
                    <a:pt x="61" y="4"/>
                  </a:cubicBezTo>
                  <a:cubicBezTo>
                    <a:pt x="60" y="2"/>
                    <a:pt x="57" y="0"/>
                    <a:pt x="5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2" name="Freeform 2297"/>
            <p:cNvSpPr>
              <a:spLocks/>
            </p:cNvSpPr>
            <p:nvPr/>
          </p:nvSpPr>
          <p:spPr bwMode="auto">
            <a:xfrm>
              <a:off x="3076" y="2749"/>
              <a:ext cx="194" cy="207"/>
            </a:xfrm>
            <a:custGeom>
              <a:avLst/>
              <a:gdLst>
                <a:gd name="T0" fmla="*/ 75 w 215"/>
                <a:gd name="T1" fmla="*/ 7 h 229"/>
                <a:gd name="T2" fmla="*/ 34 w 215"/>
                <a:gd name="T3" fmla="*/ 93 h 229"/>
                <a:gd name="T4" fmla="*/ 0 w 215"/>
                <a:gd name="T5" fmla="*/ 180 h 229"/>
                <a:gd name="T6" fmla="*/ 112 w 215"/>
                <a:gd name="T7" fmla="*/ 219 h 229"/>
                <a:gd name="T8" fmla="*/ 194 w 215"/>
                <a:gd name="T9" fmla="*/ 137 h 229"/>
                <a:gd name="T10" fmla="*/ 75 w 21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229">
                  <a:moveTo>
                    <a:pt x="75" y="7"/>
                  </a:moveTo>
                  <a:cubicBezTo>
                    <a:pt x="54" y="21"/>
                    <a:pt x="44" y="69"/>
                    <a:pt x="34" y="93"/>
                  </a:cubicBezTo>
                  <a:cubicBezTo>
                    <a:pt x="22" y="122"/>
                    <a:pt x="11" y="152"/>
                    <a:pt x="0" y="180"/>
                  </a:cubicBezTo>
                  <a:cubicBezTo>
                    <a:pt x="34" y="200"/>
                    <a:pt x="69" y="229"/>
                    <a:pt x="112" y="219"/>
                  </a:cubicBezTo>
                  <a:cubicBezTo>
                    <a:pt x="148" y="211"/>
                    <a:pt x="186" y="174"/>
                    <a:pt x="194" y="137"/>
                  </a:cubicBezTo>
                  <a:cubicBezTo>
                    <a:pt x="215" y="46"/>
                    <a:pt x="142" y="20"/>
                    <a:pt x="75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3" name="Freeform 2298"/>
            <p:cNvSpPr>
              <a:spLocks noEditPoints="1"/>
            </p:cNvSpPr>
            <p:nvPr/>
          </p:nvSpPr>
          <p:spPr bwMode="auto">
            <a:xfrm>
              <a:off x="3071" y="2744"/>
              <a:ext cx="205" cy="215"/>
            </a:xfrm>
            <a:custGeom>
              <a:avLst/>
              <a:gdLst>
                <a:gd name="T0" fmla="*/ 75 w 227"/>
                <a:gd name="T1" fmla="*/ 5 h 239"/>
                <a:gd name="T2" fmla="*/ 75 w 227"/>
                <a:gd name="T3" fmla="*/ 6 h 239"/>
                <a:gd name="T4" fmla="*/ 77 w 227"/>
                <a:gd name="T5" fmla="*/ 9 h 239"/>
                <a:gd name="T6" fmla="*/ 42 w 227"/>
                <a:gd name="T7" fmla="*/ 76 h 239"/>
                <a:gd name="T8" fmla="*/ 34 w 227"/>
                <a:gd name="T9" fmla="*/ 97 h 239"/>
                <a:gd name="T10" fmla="*/ 13 w 227"/>
                <a:gd name="T11" fmla="*/ 151 h 239"/>
                <a:gd name="T12" fmla="*/ 0 w 227"/>
                <a:gd name="T13" fmla="*/ 185 h 239"/>
                <a:gd name="T14" fmla="*/ 0 w 227"/>
                <a:gd name="T15" fmla="*/ 186 h 239"/>
                <a:gd name="T16" fmla="*/ 3 w 227"/>
                <a:gd name="T17" fmla="*/ 191 h 239"/>
                <a:gd name="T18" fmla="*/ 20 w 227"/>
                <a:gd name="T19" fmla="*/ 201 h 239"/>
                <a:gd name="T20" fmla="*/ 118 w 227"/>
                <a:gd name="T21" fmla="*/ 230 h 239"/>
                <a:gd name="T22" fmla="*/ 204 w 227"/>
                <a:gd name="T23" fmla="*/ 144 h 239"/>
                <a:gd name="T24" fmla="*/ 81 w 227"/>
                <a:gd name="T25" fmla="*/ 1 h 239"/>
                <a:gd name="T26" fmla="*/ 75 w 227"/>
                <a:gd name="T27" fmla="*/ 5 h 239"/>
                <a:gd name="T28" fmla="*/ 23 w 227"/>
                <a:gd name="T29" fmla="*/ 155 h 239"/>
                <a:gd name="T30" fmla="*/ 44 w 227"/>
                <a:gd name="T31" fmla="*/ 101 h 239"/>
                <a:gd name="T32" fmla="*/ 51 w 227"/>
                <a:gd name="T33" fmla="*/ 79 h 239"/>
                <a:gd name="T34" fmla="*/ 83 w 227"/>
                <a:gd name="T35" fmla="*/ 17 h 239"/>
                <a:gd name="T36" fmla="*/ 85 w 227"/>
                <a:gd name="T37" fmla="*/ 13 h 239"/>
                <a:gd name="T38" fmla="*/ 198 w 227"/>
                <a:gd name="T39" fmla="*/ 114 h 239"/>
                <a:gd name="T40" fmla="*/ 194 w 227"/>
                <a:gd name="T41" fmla="*/ 142 h 239"/>
                <a:gd name="T42" fmla="*/ 116 w 227"/>
                <a:gd name="T43" fmla="*/ 220 h 239"/>
                <a:gd name="T44" fmla="*/ 25 w 227"/>
                <a:gd name="T45" fmla="*/ 193 h 239"/>
                <a:gd name="T46" fmla="*/ 11 w 227"/>
                <a:gd name="T47" fmla="*/ 184 h 239"/>
                <a:gd name="T48" fmla="*/ 23 w 227"/>
                <a:gd name="T49" fmla="*/ 15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7" h="239">
                  <a:moveTo>
                    <a:pt x="75" y="5"/>
                  </a:move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6" y="8"/>
                    <a:pt x="77" y="9"/>
                  </a:cubicBezTo>
                  <a:cubicBezTo>
                    <a:pt x="60" y="20"/>
                    <a:pt x="50" y="51"/>
                    <a:pt x="42" y="76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0" y="186"/>
                    <a:pt x="0" y="186"/>
                  </a:cubicBezTo>
                  <a:cubicBezTo>
                    <a:pt x="0" y="188"/>
                    <a:pt x="1" y="190"/>
                    <a:pt x="3" y="191"/>
                  </a:cubicBezTo>
                  <a:cubicBezTo>
                    <a:pt x="20" y="201"/>
                    <a:pt x="20" y="201"/>
                    <a:pt x="20" y="201"/>
                  </a:cubicBezTo>
                  <a:cubicBezTo>
                    <a:pt x="48" y="219"/>
                    <a:pt x="81" y="239"/>
                    <a:pt x="118" y="230"/>
                  </a:cubicBezTo>
                  <a:cubicBezTo>
                    <a:pt x="156" y="222"/>
                    <a:pt x="196" y="182"/>
                    <a:pt x="204" y="144"/>
                  </a:cubicBezTo>
                  <a:cubicBezTo>
                    <a:pt x="227" y="44"/>
                    <a:pt x="139" y="18"/>
                    <a:pt x="81" y="1"/>
                  </a:cubicBezTo>
                  <a:cubicBezTo>
                    <a:pt x="79" y="0"/>
                    <a:pt x="76" y="2"/>
                    <a:pt x="75" y="5"/>
                  </a:cubicBezTo>
                  <a:close/>
                  <a:moveTo>
                    <a:pt x="23" y="155"/>
                  </a:moveTo>
                  <a:cubicBezTo>
                    <a:pt x="44" y="101"/>
                    <a:pt x="44" y="101"/>
                    <a:pt x="44" y="101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9" y="56"/>
                    <a:pt x="69" y="27"/>
                    <a:pt x="83" y="17"/>
                  </a:cubicBezTo>
                  <a:cubicBezTo>
                    <a:pt x="84" y="16"/>
                    <a:pt x="85" y="15"/>
                    <a:pt x="85" y="13"/>
                  </a:cubicBezTo>
                  <a:cubicBezTo>
                    <a:pt x="145" y="31"/>
                    <a:pt x="198" y="54"/>
                    <a:pt x="198" y="114"/>
                  </a:cubicBezTo>
                  <a:cubicBezTo>
                    <a:pt x="198" y="122"/>
                    <a:pt x="197" y="132"/>
                    <a:pt x="194" y="142"/>
                  </a:cubicBezTo>
                  <a:cubicBezTo>
                    <a:pt x="187" y="176"/>
                    <a:pt x="150" y="213"/>
                    <a:pt x="116" y="220"/>
                  </a:cubicBezTo>
                  <a:cubicBezTo>
                    <a:pt x="82" y="228"/>
                    <a:pt x="53" y="210"/>
                    <a:pt x="25" y="193"/>
                  </a:cubicBezTo>
                  <a:cubicBezTo>
                    <a:pt x="25" y="193"/>
                    <a:pt x="16" y="187"/>
                    <a:pt x="11" y="184"/>
                  </a:cubicBezTo>
                  <a:cubicBezTo>
                    <a:pt x="14" y="178"/>
                    <a:pt x="23" y="155"/>
                    <a:pt x="23" y="15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4" name="Freeform 2299"/>
            <p:cNvSpPr>
              <a:spLocks/>
            </p:cNvSpPr>
            <p:nvPr/>
          </p:nvSpPr>
          <p:spPr bwMode="auto">
            <a:xfrm>
              <a:off x="3088" y="2772"/>
              <a:ext cx="88" cy="143"/>
            </a:xfrm>
            <a:custGeom>
              <a:avLst/>
              <a:gdLst>
                <a:gd name="T0" fmla="*/ 49 w 98"/>
                <a:gd name="T1" fmla="*/ 0 h 159"/>
                <a:gd name="T2" fmla="*/ 90 w 98"/>
                <a:gd name="T3" fmla="*/ 41 h 159"/>
                <a:gd name="T4" fmla="*/ 36 w 98"/>
                <a:gd name="T5" fmla="*/ 51 h 159"/>
                <a:gd name="T6" fmla="*/ 79 w 98"/>
                <a:gd name="T7" fmla="*/ 93 h 159"/>
                <a:gd name="T8" fmla="*/ 21 w 98"/>
                <a:gd name="T9" fmla="*/ 82 h 159"/>
                <a:gd name="T10" fmla="*/ 4 w 98"/>
                <a:gd name="T11" fmla="*/ 124 h 159"/>
                <a:gd name="T12" fmla="*/ 8 w 98"/>
                <a:gd name="T13" fmla="*/ 1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59">
                  <a:moveTo>
                    <a:pt x="49" y="0"/>
                  </a:moveTo>
                  <a:cubicBezTo>
                    <a:pt x="54" y="11"/>
                    <a:pt x="90" y="13"/>
                    <a:pt x="90" y="41"/>
                  </a:cubicBezTo>
                  <a:cubicBezTo>
                    <a:pt x="91" y="76"/>
                    <a:pt x="60" y="55"/>
                    <a:pt x="36" y="51"/>
                  </a:cubicBezTo>
                  <a:cubicBezTo>
                    <a:pt x="52" y="55"/>
                    <a:pt x="98" y="76"/>
                    <a:pt x="79" y="93"/>
                  </a:cubicBezTo>
                  <a:cubicBezTo>
                    <a:pt x="66" y="105"/>
                    <a:pt x="27" y="84"/>
                    <a:pt x="21" y="82"/>
                  </a:cubicBezTo>
                  <a:cubicBezTo>
                    <a:pt x="74" y="96"/>
                    <a:pt x="62" y="159"/>
                    <a:pt x="4" y="124"/>
                  </a:cubicBezTo>
                  <a:cubicBezTo>
                    <a:pt x="0" y="120"/>
                    <a:pt x="7" y="122"/>
                    <a:pt x="8" y="119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5" name="Freeform 2300"/>
            <p:cNvSpPr>
              <a:spLocks/>
            </p:cNvSpPr>
            <p:nvPr/>
          </p:nvSpPr>
          <p:spPr bwMode="auto">
            <a:xfrm>
              <a:off x="3085" y="2766"/>
              <a:ext cx="89" cy="135"/>
            </a:xfrm>
            <a:custGeom>
              <a:avLst/>
              <a:gdLst>
                <a:gd name="T0" fmla="*/ 50 w 99"/>
                <a:gd name="T1" fmla="*/ 1 h 149"/>
                <a:gd name="T2" fmla="*/ 47 w 99"/>
                <a:gd name="T3" fmla="*/ 8 h 149"/>
                <a:gd name="T4" fmla="*/ 64 w 99"/>
                <a:gd name="T5" fmla="*/ 21 h 149"/>
                <a:gd name="T6" fmla="*/ 88 w 99"/>
                <a:gd name="T7" fmla="*/ 47 h 149"/>
                <a:gd name="T8" fmla="*/ 85 w 99"/>
                <a:gd name="T9" fmla="*/ 60 h 149"/>
                <a:gd name="T10" fmla="*/ 58 w 99"/>
                <a:gd name="T11" fmla="*/ 57 h 149"/>
                <a:gd name="T12" fmla="*/ 46 w 99"/>
                <a:gd name="T13" fmla="*/ 54 h 149"/>
                <a:gd name="T14" fmla="*/ 40 w 99"/>
                <a:gd name="T15" fmla="*/ 52 h 149"/>
                <a:gd name="T16" fmla="*/ 40 w 99"/>
                <a:gd name="T17" fmla="*/ 52 h 149"/>
                <a:gd name="T18" fmla="*/ 40 w 99"/>
                <a:gd name="T19" fmla="*/ 52 h 149"/>
                <a:gd name="T20" fmla="*/ 34 w 99"/>
                <a:gd name="T21" fmla="*/ 56 h 149"/>
                <a:gd name="T22" fmla="*/ 34 w 99"/>
                <a:gd name="T23" fmla="*/ 57 h 149"/>
                <a:gd name="T24" fmla="*/ 38 w 99"/>
                <a:gd name="T25" fmla="*/ 62 h 149"/>
                <a:gd name="T26" fmla="*/ 38 w 99"/>
                <a:gd name="T27" fmla="*/ 62 h 149"/>
                <a:gd name="T28" fmla="*/ 81 w 99"/>
                <a:gd name="T29" fmla="*/ 89 h 149"/>
                <a:gd name="T30" fmla="*/ 79 w 99"/>
                <a:gd name="T31" fmla="*/ 95 h 149"/>
                <a:gd name="T32" fmla="*/ 42 w 99"/>
                <a:gd name="T33" fmla="*/ 90 h 149"/>
                <a:gd name="T34" fmla="*/ 27 w 99"/>
                <a:gd name="T35" fmla="*/ 83 h 149"/>
                <a:gd name="T36" fmla="*/ 26 w 99"/>
                <a:gd name="T37" fmla="*/ 83 h 149"/>
                <a:gd name="T38" fmla="*/ 26 w 99"/>
                <a:gd name="T39" fmla="*/ 83 h 149"/>
                <a:gd name="T40" fmla="*/ 25 w 99"/>
                <a:gd name="T41" fmla="*/ 83 h 149"/>
                <a:gd name="T42" fmla="*/ 19 w 99"/>
                <a:gd name="T43" fmla="*/ 86 h 149"/>
                <a:gd name="T44" fmla="*/ 19 w 99"/>
                <a:gd name="T45" fmla="*/ 88 h 149"/>
                <a:gd name="T46" fmla="*/ 22 w 99"/>
                <a:gd name="T47" fmla="*/ 93 h 149"/>
                <a:gd name="T48" fmla="*/ 27 w 99"/>
                <a:gd name="T49" fmla="*/ 95 h 149"/>
                <a:gd name="T50" fmla="*/ 37 w 99"/>
                <a:gd name="T51" fmla="*/ 99 h 149"/>
                <a:gd name="T52" fmla="*/ 53 w 99"/>
                <a:gd name="T53" fmla="*/ 119 h 149"/>
                <a:gd name="T54" fmla="*/ 53 w 99"/>
                <a:gd name="T55" fmla="*/ 122 h 149"/>
                <a:gd name="T56" fmla="*/ 47 w 99"/>
                <a:gd name="T57" fmla="*/ 132 h 149"/>
                <a:gd name="T58" fmla="*/ 15 w 99"/>
                <a:gd name="T59" fmla="*/ 128 h 149"/>
                <a:gd name="T60" fmla="*/ 15 w 99"/>
                <a:gd name="T61" fmla="*/ 127 h 149"/>
                <a:gd name="T62" fmla="*/ 16 w 99"/>
                <a:gd name="T63" fmla="*/ 126 h 149"/>
                <a:gd name="T64" fmla="*/ 13 w 99"/>
                <a:gd name="T65" fmla="*/ 122 h 149"/>
                <a:gd name="T66" fmla="*/ 6 w 99"/>
                <a:gd name="T67" fmla="*/ 123 h 149"/>
                <a:gd name="T68" fmla="*/ 7 w 99"/>
                <a:gd name="T69" fmla="*/ 122 h 149"/>
                <a:gd name="T70" fmla="*/ 6 w 99"/>
                <a:gd name="T71" fmla="*/ 122 h 149"/>
                <a:gd name="T72" fmla="*/ 1 w 99"/>
                <a:gd name="T73" fmla="*/ 127 h 149"/>
                <a:gd name="T74" fmla="*/ 4 w 99"/>
                <a:gd name="T75" fmla="*/ 133 h 149"/>
                <a:gd name="T76" fmla="*/ 53 w 99"/>
                <a:gd name="T77" fmla="*/ 141 h 149"/>
                <a:gd name="T78" fmla="*/ 63 w 99"/>
                <a:gd name="T79" fmla="*/ 122 h 149"/>
                <a:gd name="T80" fmla="*/ 63 w 99"/>
                <a:gd name="T81" fmla="*/ 117 h 149"/>
                <a:gd name="T82" fmla="*/ 58 w 99"/>
                <a:gd name="T83" fmla="*/ 106 h 149"/>
                <a:gd name="T84" fmla="*/ 86 w 99"/>
                <a:gd name="T85" fmla="*/ 103 h 149"/>
                <a:gd name="T86" fmla="*/ 92 w 99"/>
                <a:gd name="T87" fmla="*/ 91 h 149"/>
                <a:gd name="T88" fmla="*/ 91 w 99"/>
                <a:gd name="T89" fmla="*/ 86 h 149"/>
                <a:gd name="T90" fmla="*/ 80 w 99"/>
                <a:gd name="T91" fmla="*/ 72 h 149"/>
                <a:gd name="T92" fmla="*/ 91 w 99"/>
                <a:gd name="T93" fmla="*/ 69 h 149"/>
                <a:gd name="T94" fmla="*/ 99 w 99"/>
                <a:gd name="T95" fmla="*/ 48 h 149"/>
                <a:gd name="T96" fmla="*/ 99 w 99"/>
                <a:gd name="T97" fmla="*/ 47 h 149"/>
                <a:gd name="T98" fmla="*/ 69 w 99"/>
                <a:gd name="T99" fmla="*/ 11 h 149"/>
                <a:gd name="T100" fmla="*/ 56 w 99"/>
                <a:gd name="T101" fmla="*/ 4 h 149"/>
                <a:gd name="T102" fmla="*/ 50 w 99"/>
                <a:gd name="T103" fmla="*/ 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49">
                  <a:moveTo>
                    <a:pt x="50" y="1"/>
                  </a:moveTo>
                  <a:cubicBezTo>
                    <a:pt x="47" y="2"/>
                    <a:pt x="46" y="5"/>
                    <a:pt x="47" y="8"/>
                  </a:cubicBezTo>
                  <a:cubicBezTo>
                    <a:pt x="50" y="14"/>
                    <a:pt x="56" y="17"/>
                    <a:pt x="64" y="21"/>
                  </a:cubicBezTo>
                  <a:cubicBezTo>
                    <a:pt x="76" y="26"/>
                    <a:pt x="88" y="32"/>
                    <a:pt x="88" y="47"/>
                  </a:cubicBezTo>
                  <a:cubicBezTo>
                    <a:pt x="88" y="52"/>
                    <a:pt x="88" y="58"/>
                    <a:pt x="85" y="60"/>
                  </a:cubicBezTo>
                  <a:cubicBezTo>
                    <a:pt x="80" y="64"/>
                    <a:pt x="68" y="60"/>
                    <a:pt x="58" y="57"/>
                  </a:cubicBezTo>
                  <a:cubicBezTo>
                    <a:pt x="58" y="57"/>
                    <a:pt x="51" y="55"/>
                    <a:pt x="46" y="54"/>
                  </a:cubicBezTo>
                  <a:cubicBezTo>
                    <a:pt x="44" y="53"/>
                    <a:pt x="42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1"/>
                    <a:pt x="35" y="53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9"/>
                    <a:pt x="36" y="61"/>
                    <a:pt x="38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1" y="65"/>
                    <a:pt x="78" y="78"/>
                    <a:pt x="81" y="89"/>
                  </a:cubicBezTo>
                  <a:cubicBezTo>
                    <a:pt x="82" y="91"/>
                    <a:pt x="82" y="93"/>
                    <a:pt x="79" y="95"/>
                  </a:cubicBezTo>
                  <a:cubicBezTo>
                    <a:pt x="73" y="101"/>
                    <a:pt x="55" y="95"/>
                    <a:pt x="42" y="90"/>
                  </a:cubicBezTo>
                  <a:cubicBezTo>
                    <a:pt x="38" y="87"/>
                    <a:pt x="33" y="85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5" y="83"/>
                    <a:pt x="25" y="83"/>
                  </a:cubicBezTo>
                  <a:cubicBezTo>
                    <a:pt x="23" y="82"/>
                    <a:pt x="20" y="84"/>
                    <a:pt x="19" y="86"/>
                  </a:cubicBezTo>
                  <a:cubicBezTo>
                    <a:pt x="19" y="87"/>
                    <a:pt x="19" y="87"/>
                    <a:pt x="19" y="88"/>
                  </a:cubicBezTo>
                  <a:cubicBezTo>
                    <a:pt x="19" y="90"/>
                    <a:pt x="20" y="92"/>
                    <a:pt x="22" y="93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30" y="96"/>
                    <a:pt x="34" y="98"/>
                    <a:pt x="37" y="99"/>
                  </a:cubicBezTo>
                  <a:cubicBezTo>
                    <a:pt x="47" y="105"/>
                    <a:pt x="51" y="113"/>
                    <a:pt x="53" y="119"/>
                  </a:cubicBezTo>
                  <a:cubicBezTo>
                    <a:pt x="53" y="120"/>
                    <a:pt x="53" y="121"/>
                    <a:pt x="53" y="122"/>
                  </a:cubicBezTo>
                  <a:cubicBezTo>
                    <a:pt x="53" y="126"/>
                    <a:pt x="51" y="130"/>
                    <a:pt x="47" y="132"/>
                  </a:cubicBezTo>
                  <a:cubicBezTo>
                    <a:pt x="41" y="137"/>
                    <a:pt x="29" y="135"/>
                    <a:pt x="15" y="128"/>
                  </a:cubicBezTo>
                  <a:cubicBezTo>
                    <a:pt x="15" y="128"/>
                    <a:pt x="15" y="128"/>
                    <a:pt x="15" y="127"/>
                  </a:cubicBezTo>
                  <a:cubicBezTo>
                    <a:pt x="16" y="127"/>
                    <a:pt x="16" y="126"/>
                    <a:pt x="16" y="126"/>
                  </a:cubicBezTo>
                  <a:cubicBezTo>
                    <a:pt x="16" y="124"/>
                    <a:pt x="15" y="123"/>
                    <a:pt x="13" y="122"/>
                  </a:cubicBezTo>
                  <a:cubicBezTo>
                    <a:pt x="11" y="120"/>
                    <a:pt x="8" y="121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5" y="122"/>
                    <a:pt x="2" y="123"/>
                    <a:pt x="1" y="127"/>
                  </a:cubicBezTo>
                  <a:cubicBezTo>
                    <a:pt x="0" y="130"/>
                    <a:pt x="3" y="133"/>
                    <a:pt x="4" y="133"/>
                  </a:cubicBezTo>
                  <a:cubicBezTo>
                    <a:pt x="24" y="146"/>
                    <a:pt x="42" y="149"/>
                    <a:pt x="53" y="141"/>
                  </a:cubicBezTo>
                  <a:cubicBezTo>
                    <a:pt x="60" y="137"/>
                    <a:pt x="63" y="130"/>
                    <a:pt x="63" y="122"/>
                  </a:cubicBezTo>
                  <a:cubicBezTo>
                    <a:pt x="63" y="120"/>
                    <a:pt x="63" y="119"/>
                    <a:pt x="63" y="117"/>
                  </a:cubicBezTo>
                  <a:cubicBezTo>
                    <a:pt x="62" y="114"/>
                    <a:pt x="61" y="110"/>
                    <a:pt x="58" y="106"/>
                  </a:cubicBezTo>
                  <a:cubicBezTo>
                    <a:pt x="69" y="109"/>
                    <a:pt x="79" y="109"/>
                    <a:pt x="86" y="103"/>
                  </a:cubicBezTo>
                  <a:cubicBezTo>
                    <a:pt x="90" y="99"/>
                    <a:pt x="92" y="94"/>
                    <a:pt x="92" y="91"/>
                  </a:cubicBezTo>
                  <a:cubicBezTo>
                    <a:pt x="92" y="89"/>
                    <a:pt x="92" y="88"/>
                    <a:pt x="91" y="86"/>
                  </a:cubicBezTo>
                  <a:cubicBezTo>
                    <a:pt x="90" y="81"/>
                    <a:pt x="86" y="76"/>
                    <a:pt x="80" y="72"/>
                  </a:cubicBezTo>
                  <a:cubicBezTo>
                    <a:pt x="84" y="72"/>
                    <a:pt x="88" y="71"/>
                    <a:pt x="91" y="69"/>
                  </a:cubicBezTo>
                  <a:cubicBezTo>
                    <a:pt x="96" y="65"/>
                    <a:pt x="99" y="58"/>
                    <a:pt x="99" y="4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8" y="26"/>
                    <a:pt x="81" y="17"/>
                    <a:pt x="69" y="11"/>
                  </a:cubicBezTo>
                  <a:cubicBezTo>
                    <a:pt x="63" y="9"/>
                    <a:pt x="57" y="6"/>
                    <a:pt x="56" y="4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6" name="Freeform 2301"/>
            <p:cNvSpPr>
              <a:spLocks/>
            </p:cNvSpPr>
            <p:nvPr/>
          </p:nvSpPr>
          <p:spPr bwMode="auto">
            <a:xfrm>
              <a:off x="2290" y="2762"/>
              <a:ext cx="98" cy="153"/>
            </a:xfrm>
            <a:custGeom>
              <a:avLst/>
              <a:gdLst>
                <a:gd name="T0" fmla="*/ 98 w 108"/>
                <a:gd name="T1" fmla="*/ 25 h 170"/>
                <a:gd name="T2" fmla="*/ 95 w 108"/>
                <a:gd name="T3" fmla="*/ 25 h 170"/>
                <a:gd name="T4" fmla="*/ 62 w 108"/>
                <a:gd name="T5" fmla="*/ 20 h 170"/>
                <a:gd name="T6" fmla="*/ 44 w 108"/>
                <a:gd name="T7" fmla="*/ 22 h 170"/>
                <a:gd name="T8" fmla="*/ 23 w 108"/>
                <a:gd name="T9" fmla="*/ 26 h 170"/>
                <a:gd name="T10" fmla="*/ 25 w 108"/>
                <a:gd name="T11" fmla="*/ 37 h 170"/>
                <a:gd name="T12" fmla="*/ 23 w 108"/>
                <a:gd name="T13" fmla="*/ 75 h 170"/>
                <a:gd name="T14" fmla="*/ 67 w 108"/>
                <a:gd name="T15" fmla="*/ 71 h 170"/>
                <a:gd name="T16" fmla="*/ 90 w 108"/>
                <a:gd name="T17" fmla="*/ 69 h 170"/>
                <a:gd name="T18" fmla="*/ 98 w 108"/>
                <a:gd name="T19" fmla="*/ 72 h 170"/>
                <a:gd name="T20" fmla="*/ 101 w 108"/>
                <a:gd name="T21" fmla="*/ 79 h 170"/>
                <a:gd name="T22" fmla="*/ 91 w 108"/>
                <a:gd name="T23" fmla="*/ 89 h 170"/>
                <a:gd name="T24" fmla="*/ 68 w 108"/>
                <a:gd name="T25" fmla="*/ 91 h 170"/>
                <a:gd name="T26" fmla="*/ 21 w 108"/>
                <a:gd name="T27" fmla="*/ 96 h 170"/>
                <a:gd name="T28" fmla="*/ 21 w 108"/>
                <a:gd name="T29" fmla="*/ 109 h 170"/>
                <a:gd name="T30" fmla="*/ 21 w 108"/>
                <a:gd name="T31" fmla="*/ 121 h 170"/>
                <a:gd name="T32" fmla="*/ 24 w 108"/>
                <a:gd name="T33" fmla="*/ 147 h 170"/>
                <a:gd name="T34" fmla="*/ 39 w 108"/>
                <a:gd name="T35" fmla="*/ 150 h 170"/>
                <a:gd name="T36" fmla="*/ 58 w 108"/>
                <a:gd name="T37" fmla="*/ 149 h 170"/>
                <a:gd name="T38" fmla="*/ 77 w 108"/>
                <a:gd name="T39" fmla="*/ 149 h 170"/>
                <a:gd name="T40" fmla="*/ 83 w 108"/>
                <a:gd name="T41" fmla="*/ 148 h 170"/>
                <a:gd name="T42" fmla="*/ 89 w 108"/>
                <a:gd name="T43" fmla="*/ 148 h 170"/>
                <a:gd name="T44" fmla="*/ 99 w 108"/>
                <a:gd name="T45" fmla="*/ 158 h 170"/>
                <a:gd name="T46" fmla="*/ 91 w 108"/>
                <a:gd name="T47" fmla="*/ 169 h 170"/>
                <a:gd name="T48" fmla="*/ 50 w 108"/>
                <a:gd name="T49" fmla="*/ 170 h 170"/>
                <a:gd name="T50" fmla="*/ 10 w 108"/>
                <a:gd name="T51" fmla="*/ 162 h 170"/>
                <a:gd name="T52" fmla="*/ 0 w 108"/>
                <a:gd name="T53" fmla="*/ 121 h 170"/>
                <a:gd name="T54" fmla="*/ 1 w 108"/>
                <a:gd name="T55" fmla="*/ 107 h 170"/>
                <a:gd name="T56" fmla="*/ 2 w 108"/>
                <a:gd name="T57" fmla="*/ 91 h 170"/>
                <a:gd name="T58" fmla="*/ 0 w 108"/>
                <a:gd name="T59" fmla="*/ 86 h 170"/>
                <a:gd name="T60" fmla="*/ 2 w 108"/>
                <a:gd name="T61" fmla="*/ 80 h 170"/>
                <a:gd name="T62" fmla="*/ 4 w 108"/>
                <a:gd name="T63" fmla="*/ 37 h 170"/>
                <a:gd name="T64" fmla="*/ 3 w 108"/>
                <a:gd name="T65" fmla="*/ 26 h 170"/>
                <a:gd name="T66" fmla="*/ 2 w 108"/>
                <a:gd name="T67" fmla="*/ 15 h 170"/>
                <a:gd name="T68" fmla="*/ 12 w 108"/>
                <a:gd name="T69" fmla="*/ 3 h 170"/>
                <a:gd name="T70" fmla="*/ 20 w 108"/>
                <a:gd name="T71" fmla="*/ 6 h 170"/>
                <a:gd name="T72" fmla="*/ 42 w 108"/>
                <a:gd name="T73" fmla="*/ 1 h 170"/>
                <a:gd name="T74" fmla="*/ 62 w 108"/>
                <a:gd name="T75" fmla="*/ 0 h 170"/>
                <a:gd name="T76" fmla="*/ 101 w 108"/>
                <a:gd name="T77" fmla="*/ 5 h 170"/>
                <a:gd name="T78" fmla="*/ 108 w 108"/>
                <a:gd name="T79" fmla="*/ 15 h 170"/>
                <a:gd name="T80" fmla="*/ 105 w 108"/>
                <a:gd name="T81" fmla="*/ 22 h 170"/>
                <a:gd name="T82" fmla="*/ 98 w 108"/>
                <a:gd name="T83" fmla="*/ 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70">
                  <a:moveTo>
                    <a:pt x="98" y="25"/>
                  </a:moveTo>
                  <a:cubicBezTo>
                    <a:pt x="97" y="25"/>
                    <a:pt x="96" y="25"/>
                    <a:pt x="95" y="25"/>
                  </a:cubicBezTo>
                  <a:cubicBezTo>
                    <a:pt x="84" y="22"/>
                    <a:pt x="73" y="20"/>
                    <a:pt x="62" y="20"/>
                  </a:cubicBezTo>
                  <a:cubicBezTo>
                    <a:pt x="57" y="20"/>
                    <a:pt x="51" y="21"/>
                    <a:pt x="44" y="22"/>
                  </a:cubicBezTo>
                  <a:cubicBezTo>
                    <a:pt x="38" y="23"/>
                    <a:pt x="31" y="24"/>
                    <a:pt x="23" y="26"/>
                  </a:cubicBezTo>
                  <a:cubicBezTo>
                    <a:pt x="24" y="30"/>
                    <a:pt x="25" y="34"/>
                    <a:pt x="25" y="37"/>
                  </a:cubicBezTo>
                  <a:cubicBezTo>
                    <a:pt x="25" y="46"/>
                    <a:pt x="24" y="59"/>
                    <a:pt x="23" y="75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79" y="69"/>
                    <a:pt x="87" y="69"/>
                    <a:pt x="90" y="69"/>
                  </a:cubicBezTo>
                  <a:cubicBezTo>
                    <a:pt x="93" y="69"/>
                    <a:pt x="96" y="70"/>
                    <a:pt x="98" y="72"/>
                  </a:cubicBezTo>
                  <a:cubicBezTo>
                    <a:pt x="100" y="74"/>
                    <a:pt x="101" y="76"/>
                    <a:pt x="101" y="79"/>
                  </a:cubicBezTo>
                  <a:cubicBezTo>
                    <a:pt x="101" y="85"/>
                    <a:pt x="98" y="89"/>
                    <a:pt x="91" y="89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100"/>
                    <a:pt x="21" y="105"/>
                    <a:pt x="21" y="109"/>
                  </a:cubicBezTo>
                  <a:cubicBezTo>
                    <a:pt x="21" y="113"/>
                    <a:pt x="21" y="117"/>
                    <a:pt x="21" y="121"/>
                  </a:cubicBezTo>
                  <a:cubicBezTo>
                    <a:pt x="21" y="136"/>
                    <a:pt x="22" y="144"/>
                    <a:pt x="24" y="147"/>
                  </a:cubicBezTo>
                  <a:cubicBezTo>
                    <a:pt x="25" y="149"/>
                    <a:pt x="31" y="150"/>
                    <a:pt x="39" y="150"/>
                  </a:cubicBezTo>
                  <a:cubicBezTo>
                    <a:pt x="44" y="150"/>
                    <a:pt x="50" y="150"/>
                    <a:pt x="58" y="149"/>
                  </a:cubicBezTo>
                  <a:cubicBezTo>
                    <a:pt x="66" y="149"/>
                    <a:pt x="73" y="149"/>
                    <a:pt x="77" y="149"/>
                  </a:cubicBezTo>
                  <a:cubicBezTo>
                    <a:pt x="78" y="149"/>
                    <a:pt x="80" y="149"/>
                    <a:pt x="83" y="148"/>
                  </a:cubicBezTo>
                  <a:cubicBezTo>
                    <a:pt x="85" y="148"/>
                    <a:pt x="87" y="148"/>
                    <a:pt x="89" y="148"/>
                  </a:cubicBezTo>
                  <a:cubicBezTo>
                    <a:pt x="96" y="148"/>
                    <a:pt x="99" y="151"/>
                    <a:pt x="99" y="158"/>
                  </a:cubicBezTo>
                  <a:cubicBezTo>
                    <a:pt x="99" y="164"/>
                    <a:pt x="96" y="167"/>
                    <a:pt x="91" y="169"/>
                  </a:cubicBezTo>
                  <a:cubicBezTo>
                    <a:pt x="84" y="170"/>
                    <a:pt x="71" y="170"/>
                    <a:pt x="50" y="170"/>
                  </a:cubicBezTo>
                  <a:cubicBezTo>
                    <a:pt x="29" y="170"/>
                    <a:pt x="16" y="168"/>
                    <a:pt x="10" y="162"/>
                  </a:cubicBezTo>
                  <a:cubicBezTo>
                    <a:pt x="4" y="156"/>
                    <a:pt x="0" y="143"/>
                    <a:pt x="0" y="121"/>
                  </a:cubicBezTo>
                  <a:cubicBezTo>
                    <a:pt x="0" y="117"/>
                    <a:pt x="1" y="112"/>
                    <a:pt x="1" y="107"/>
                  </a:cubicBezTo>
                  <a:cubicBezTo>
                    <a:pt x="1" y="102"/>
                    <a:pt x="1" y="97"/>
                    <a:pt x="2" y="91"/>
                  </a:cubicBezTo>
                  <a:cubicBezTo>
                    <a:pt x="1" y="89"/>
                    <a:pt x="0" y="87"/>
                    <a:pt x="0" y="86"/>
                  </a:cubicBezTo>
                  <a:cubicBezTo>
                    <a:pt x="0" y="83"/>
                    <a:pt x="1" y="81"/>
                    <a:pt x="2" y="80"/>
                  </a:cubicBezTo>
                  <a:cubicBezTo>
                    <a:pt x="4" y="60"/>
                    <a:pt x="4" y="46"/>
                    <a:pt x="4" y="37"/>
                  </a:cubicBezTo>
                  <a:cubicBezTo>
                    <a:pt x="4" y="34"/>
                    <a:pt x="4" y="31"/>
                    <a:pt x="3" y="26"/>
                  </a:cubicBezTo>
                  <a:cubicBezTo>
                    <a:pt x="3" y="21"/>
                    <a:pt x="2" y="17"/>
                    <a:pt x="2" y="15"/>
                  </a:cubicBezTo>
                  <a:cubicBezTo>
                    <a:pt x="2" y="7"/>
                    <a:pt x="6" y="3"/>
                    <a:pt x="12" y="3"/>
                  </a:cubicBezTo>
                  <a:cubicBezTo>
                    <a:pt x="15" y="3"/>
                    <a:pt x="18" y="4"/>
                    <a:pt x="20" y="6"/>
                  </a:cubicBezTo>
                  <a:cubicBezTo>
                    <a:pt x="28" y="4"/>
                    <a:pt x="35" y="2"/>
                    <a:pt x="42" y="1"/>
                  </a:cubicBezTo>
                  <a:cubicBezTo>
                    <a:pt x="49" y="0"/>
                    <a:pt x="56" y="0"/>
                    <a:pt x="62" y="0"/>
                  </a:cubicBezTo>
                  <a:cubicBezTo>
                    <a:pt x="79" y="0"/>
                    <a:pt x="92" y="1"/>
                    <a:pt x="101" y="5"/>
                  </a:cubicBezTo>
                  <a:cubicBezTo>
                    <a:pt x="106" y="7"/>
                    <a:pt x="108" y="10"/>
                    <a:pt x="108" y="15"/>
                  </a:cubicBezTo>
                  <a:cubicBezTo>
                    <a:pt x="108" y="17"/>
                    <a:pt x="107" y="20"/>
                    <a:pt x="105" y="22"/>
                  </a:cubicBezTo>
                  <a:cubicBezTo>
                    <a:pt x="103" y="24"/>
                    <a:pt x="101" y="25"/>
                    <a:pt x="98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7" name="Freeform 2302"/>
            <p:cNvSpPr>
              <a:spLocks/>
            </p:cNvSpPr>
            <p:nvPr/>
          </p:nvSpPr>
          <p:spPr bwMode="auto">
            <a:xfrm>
              <a:off x="2410" y="2761"/>
              <a:ext cx="20" cy="150"/>
            </a:xfrm>
            <a:custGeom>
              <a:avLst/>
              <a:gdLst>
                <a:gd name="T0" fmla="*/ 22 w 23"/>
                <a:gd name="T1" fmla="*/ 83 h 166"/>
                <a:gd name="T2" fmla="*/ 21 w 23"/>
                <a:gd name="T3" fmla="*/ 133 h 166"/>
                <a:gd name="T4" fmla="*/ 20 w 23"/>
                <a:gd name="T5" fmla="*/ 156 h 166"/>
                <a:gd name="T6" fmla="*/ 10 w 23"/>
                <a:gd name="T7" fmla="*/ 166 h 166"/>
                <a:gd name="T8" fmla="*/ 0 w 23"/>
                <a:gd name="T9" fmla="*/ 156 h 166"/>
                <a:gd name="T10" fmla="*/ 1 w 23"/>
                <a:gd name="T11" fmla="*/ 119 h 166"/>
                <a:gd name="T12" fmla="*/ 2 w 23"/>
                <a:gd name="T13" fmla="*/ 83 h 166"/>
                <a:gd name="T14" fmla="*/ 3 w 23"/>
                <a:gd name="T15" fmla="*/ 47 h 166"/>
                <a:gd name="T16" fmla="*/ 3 w 23"/>
                <a:gd name="T17" fmla="*/ 10 h 166"/>
                <a:gd name="T18" fmla="*/ 13 w 23"/>
                <a:gd name="T19" fmla="*/ 0 h 166"/>
                <a:gd name="T20" fmla="*/ 23 w 23"/>
                <a:gd name="T21" fmla="*/ 10 h 166"/>
                <a:gd name="T22" fmla="*/ 22 w 23"/>
                <a:gd name="T23" fmla="*/ 47 h 166"/>
                <a:gd name="T24" fmla="*/ 22 w 23"/>
                <a:gd name="T2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66">
                  <a:moveTo>
                    <a:pt x="22" y="8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21" y="138"/>
                    <a:pt x="20" y="146"/>
                    <a:pt x="20" y="156"/>
                  </a:cubicBezTo>
                  <a:cubicBezTo>
                    <a:pt x="19" y="163"/>
                    <a:pt x="16" y="166"/>
                    <a:pt x="10" y="166"/>
                  </a:cubicBezTo>
                  <a:cubicBezTo>
                    <a:pt x="3" y="166"/>
                    <a:pt x="0" y="162"/>
                    <a:pt x="0" y="156"/>
                  </a:cubicBezTo>
                  <a:cubicBezTo>
                    <a:pt x="0" y="148"/>
                    <a:pt x="0" y="135"/>
                    <a:pt x="1" y="119"/>
                  </a:cubicBezTo>
                  <a:cubicBezTo>
                    <a:pt x="2" y="103"/>
                    <a:pt x="2" y="91"/>
                    <a:pt x="2" y="83"/>
                  </a:cubicBezTo>
                  <a:cubicBezTo>
                    <a:pt x="2" y="72"/>
                    <a:pt x="2" y="60"/>
                    <a:pt x="3" y="47"/>
                  </a:cubicBezTo>
                  <a:cubicBezTo>
                    <a:pt x="3" y="33"/>
                    <a:pt x="3" y="21"/>
                    <a:pt x="3" y="10"/>
                  </a:cubicBezTo>
                  <a:cubicBezTo>
                    <a:pt x="3" y="4"/>
                    <a:pt x="6" y="0"/>
                    <a:pt x="13" y="0"/>
                  </a:cubicBezTo>
                  <a:cubicBezTo>
                    <a:pt x="20" y="0"/>
                    <a:pt x="23" y="4"/>
                    <a:pt x="23" y="10"/>
                  </a:cubicBezTo>
                  <a:cubicBezTo>
                    <a:pt x="23" y="21"/>
                    <a:pt x="23" y="33"/>
                    <a:pt x="22" y="47"/>
                  </a:cubicBezTo>
                  <a:cubicBezTo>
                    <a:pt x="22" y="60"/>
                    <a:pt x="22" y="72"/>
                    <a:pt x="22" y="83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8" name="Freeform 2303"/>
            <p:cNvSpPr>
              <a:spLocks noEditPoints="1"/>
            </p:cNvSpPr>
            <p:nvPr/>
          </p:nvSpPr>
          <p:spPr bwMode="auto">
            <a:xfrm>
              <a:off x="2452" y="2812"/>
              <a:ext cx="90" cy="99"/>
            </a:xfrm>
            <a:custGeom>
              <a:avLst/>
              <a:gdLst>
                <a:gd name="T0" fmla="*/ 53 w 100"/>
                <a:gd name="T1" fmla="*/ 109 h 109"/>
                <a:gd name="T2" fmla="*/ 16 w 100"/>
                <a:gd name="T3" fmla="*/ 98 h 109"/>
                <a:gd name="T4" fmla="*/ 0 w 100"/>
                <a:gd name="T5" fmla="*/ 63 h 109"/>
                <a:gd name="T6" fmla="*/ 13 w 100"/>
                <a:gd name="T7" fmla="*/ 19 h 109"/>
                <a:gd name="T8" fmla="*/ 50 w 100"/>
                <a:gd name="T9" fmla="*/ 0 h 109"/>
                <a:gd name="T10" fmla="*/ 77 w 100"/>
                <a:gd name="T11" fmla="*/ 5 h 109"/>
                <a:gd name="T12" fmla="*/ 90 w 100"/>
                <a:gd name="T13" fmla="*/ 27 h 109"/>
                <a:gd name="T14" fmla="*/ 79 w 100"/>
                <a:gd name="T15" fmla="*/ 45 h 109"/>
                <a:gd name="T16" fmla="*/ 57 w 100"/>
                <a:gd name="T17" fmla="*/ 56 h 109"/>
                <a:gd name="T18" fmla="*/ 19 w 100"/>
                <a:gd name="T19" fmla="*/ 74 h 109"/>
                <a:gd name="T20" fmla="*/ 33 w 100"/>
                <a:gd name="T21" fmla="*/ 87 h 109"/>
                <a:gd name="T22" fmla="*/ 52 w 100"/>
                <a:gd name="T23" fmla="*/ 91 h 109"/>
                <a:gd name="T24" fmla="*/ 69 w 100"/>
                <a:gd name="T25" fmla="*/ 88 h 109"/>
                <a:gd name="T26" fmla="*/ 84 w 100"/>
                <a:gd name="T27" fmla="*/ 80 h 109"/>
                <a:gd name="T28" fmla="*/ 91 w 100"/>
                <a:gd name="T29" fmla="*/ 74 h 109"/>
                <a:gd name="T30" fmla="*/ 98 w 100"/>
                <a:gd name="T31" fmla="*/ 77 h 109"/>
                <a:gd name="T32" fmla="*/ 100 w 100"/>
                <a:gd name="T33" fmla="*/ 83 h 109"/>
                <a:gd name="T34" fmla="*/ 82 w 100"/>
                <a:gd name="T35" fmla="*/ 102 h 109"/>
                <a:gd name="T36" fmla="*/ 53 w 100"/>
                <a:gd name="T37" fmla="*/ 109 h 109"/>
                <a:gd name="T38" fmla="*/ 50 w 100"/>
                <a:gd name="T39" fmla="*/ 18 h 109"/>
                <a:gd name="T40" fmla="*/ 29 w 100"/>
                <a:gd name="T41" fmla="*/ 27 h 109"/>
                <a:gd name="T42" fmla="*/ 17 w 100"/>
                <a:gd name="T43" fmla="*/ 56 h 109"/>
                <a:gd name="T44" fmla="*/ 48 w 100"/>
                <a:gd name="T45" fmla="*/ 41 h 109"/>
                <a:gd name="T46" fmla="*/ 74 w 100"/>
                <a:gd name="T47" fmla="*/ 26 h 109"/>
                <a:gd name="T48" fmla="*/ 50 w 100"/>
                <a:gd name="T49" fmla="*/ 1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109">
                  <a:moveTo>
                    <a:pt x="53" y="109"/>
                  </a:moveTo>
                  <a:cubicBezTo>
                    <a:pt x="37" y="109"/>
                    <a:pt x="25" y="105"/>
                    <a:pt x="16" y="98"/>
                  </a:cubicBezTo>
                  <a:cubicBezTo>
                    <a:pt x="6" y="89"/>
                    <a:pt x="0" y="78"/>
                    <a:pt x="0" y="63"/>
                  </a:cubicBezTo>
                  <a:cubicBezTo>
                    <a:pt x="0" y="45"/>
                    <a:pt x="5" y="31"/>
                    <a:pt x="13" y="19"/>
                  </a:cubicBezTo>
                  <a:cubicBezTo>
                    <a:pt x="22" y="6"/>
                    <a:pt x="34" y="0"/>
                    <a:pt x="50" y="0"/>
                  </a:cubicBezTo>
                  <a:cubicBezTo>
                    <a:pt x="61" y="0"/>
                    <a:pt x="70" y="2"/>
                    <a:pt x="77" y="5"/>
                  </a:cubicBezTo>
                  <a:cubicBezTo>
                    <a:pt x="86" y="10"/>
                    <a:pt x="90" y="17"/>
                    <a:pt x="90" y="27"/>
                  </a:cubicBezTo>
                  <a:cubicBezTo>
                    <a:pt x="90" y="33"/>
                    <a:pt x="86" y="39"/>
                    <a:pt x="79" y="45"/>
                  </a:cubicBezTo>
                  <a:cubicBezTo>
                    <a:pt x="75" y="47"/>
                    <a:pt x="68" y="51"/>
                    <a:pt x="57" y="56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3" y="80"/>
                    <a:pt x="27" y="84"/>
                    <a:pt x="33" y="87"/>
                  </a:cubicBezTo>
                  <a:cubicBezTo>
                    <a:pt x="38" y="90"/>
                    <a:pt x="45" y="91"/>
                    <a:pt x="52" y="91"/>
                  </a:cubicBezTo>
                  <a:cubicBezTo>
                    <a:pt x="57" y="91"/>
                    <a:pt x="63" y="90"/>
                    <a:pt x="69" y="88"/>
                  </a:cubicBezTo>
                  <a:cubicBezTo>
                    <a:pt x="77" y="86"/>
                    <a:pt x="82" y="83"/>
                    <a:pt x="84" y="80"/>
                  </a:cubicBezTo>
                  <a:cubicBezTo>
                    <a:pt x="86" y="76"/>
                    <a:pt x="89" y="74"/>
                    <a:pt x="91" y="74"/>
                  </a:cubicBezTo>
                  <a:cubicBezTo>
                    <a:pt x="94" y="74"/>
                    <a:pt x="96" y="75"/>
                    <a:pt x="98" y="77"/>
                  </a:cubicBezTo>
                  <a:cubicBezTo>
                    <a:pt x="100" y="79"/>
                    <a:pt x="100" y="81"/>
                    <a:pt x="100" y="83"/>
                  </a:cubicBezTo>
                  <a:cubicBezTo>
                    <a:pt x="100" y="91"/>
                    <a:pt x="94" y="97"/>
                    <a:pt x="82" y="102"/>
                  </a:cubicBezTo>
                  <a:cubicBezTo>
                    <a:pt x="72" y="107"/>
                    <a:pt x="62" y="109"/>
                    <a:pt x="53" y="109"/>
                  </a:cubicBezTo>
                  <a:close/>
                  <a:moveTo>
                    <a:pt x="50" y="18"/>
                  </a:moveTo>
                  <a:cubicBezTo>
                    <a:pt x="42" y="18"/>
                    <a:pt x="35" y="21"/>
                    <a:pt x="29" y="27"/>
                  </a:cubicBezTo>
                  <a:cubicBezTo>
                    <a:pt x="24" y="34"/>
                    <a:pt x="20" y="43"/>
                    <a:pt x="17" y="5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60" y="35"/>
                    <a:pt x="69" y="30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9" name="Freeform 2304"/>
            <p:cNvSpPr>
              <a:spLocks noEditPoints="1"/>
            </p:cNvSpPr>
            <p:nvPr/>
          </p:nvSpPr>
          <p:spPr bwMode="auto">
            <a:xfrm>
              <a:off x="2557" y="2807"/>
              <a:ext cx="80" cy="152"/>
            </a:xfrm>
            <a:custGeom>
              <a:avLst/>
              <a:gdLst>
                <a:gd name="T0" fmla="*/ 45 w 89"/>
                <a:gd name="T1" fmla="*/ 114 h 169"/>
                <a:gd name="T2" fmla="*/ 23 w 89"/>
                <a:gd name="T3" fmla="*/ 111 h 169"/>
                <a:gd name="T4" fmla="*/ 22 w 89"/>
                <a:gd name="T5" fmla="*/ 159 h 169"/>
                <a:gd name="T6" fmla="*/ 20 w 89"/>
                <a:gd name="T7" fmla="*/ 166 h 169"/>
                <a:gd name="T8" fmla="*/ 13 w 89"/>
                <a:gd name="T9" fmla="*/ 169 h 169"/>
                <a:gd name="T10" fmla="*/ 6 w 89"/>
                <a:gd name="T11" fmla="*/ 166 h 169"/>
                <a:gd name="T12" fmla="*/ 3 w 89"/>
                <a:gd name="T13" fmla="*/ 159 h 169"/>
                <a:gd name="T14" fmla="*/ 3 w 89"/>
                <a:gd name="T15" fmla="*/ 119 h 169"/>
                <a:gd name="T16" fmla="*/ 3 w 89"/>
                <a:gd name="T17" fmla="*/ 79 h 169"/>
                <a:gd name="T18" fmla="*/ 2 w 89"/>
                <a:gd name="T19" fmla="*/ 39 h 169"/>
                <a:gd name="T20" fmla="*/ 0 w 89"/>
                <a:gd name="T21" fmla="*/ 18 h 169"/>
                <a:gd name="T22" fmla="*/ 3 w 89"/>
                <a:gd name="T23" fmla="*/ 6 h 169"/>
                <a:gd name="T24" fmla="*/ 12 w 89"/>
                <a:gd name="T25" fmla="*/ 0 h 169"/>
                <a:gd name="T26" fmla="*/ 18 w 89"/>
                <a:gd name="T27" fmla="*/ 3 h 169"/>
                <a:gd name="T28" fmla="*/ 21 w 89"/>
                <a:gd name="T29" fmla="*/ 10 h 169"/>
                <a:gd name="T30" fmla="*/ 20 w 89"/>
                <a:gd name="T31" fmla="*/ 13 h 169"/>
                <a:gd name="T32" fmla="*/ 20 w 89"/>
                <a:gd name="T33" fmla="*/ 19 h 169"/>
                <a:gd name="T34" fmla="*/ 36 w 89"/>
                <a:gd name="T35" fmla="*/ 10 h 169"/>
                <a:gd name="T36" fmla="*/ 52 w 89"/>
                <a:gd name="T37" fmla="*/ 7 h 169"/>
                <a:gd name="T38" fmla="*/ 82 w 89"/>
                <a:gd name="T39" fmla="*/ 25 h 169"/>
                <a:gd name="T40" fmla="*/ 89 w 89"/>
                <a:gd name="T41" fmla="*/ 64 h 169"/>
                <a:gd name="T42" fmla="*/ 78 w 89"/>
                <a:gd name="T43" fmla="*/ 99 h 169"/>
                <a:gd name="T44" fmla="*/ 45 w 89"/>
                <a:gd name="T45" fmla="*/ 114 h 169"/>
                <a:gd name="T46" fmla="*/ 52 w 89"/>
                <a:gd name="T47" fmla="*/ 27 h 169"/>
                <a:gd name="T48" fmla="*/ 35 w 89"/>
                <a:gd name="T49" fmla="*/ 31 h 169"/>
                <a:gd name="T50" fmla="*/ 22 w 89"/>
                <a:gd name="T51" fmla="*/ 42 h 169"/>
                <a:gd name="T52" fmla="*/ 23 w 89"/>
                <a:gd name="T53" fmla="*/ 90 h 169"/>
                <a:gd name="T54" fmla="*/ 45 w 89"/>
                <a:gd name="T55" fmla="*/ 94 h 169"/>
                <a:gd name="T56" fmla="*/ 64 w 89"/>
                <a:gd name="T57" fmla="*/ 85 h 169"/>
                <a:gd name="T58" fmla="*/ 70 w 89"/>
                <a:gd name="T59" fmla="*/ 64 h 169"/>
                <a:gd name="T60" fmla="*/ 65 w 89"/>
                <a:gd name="T61" fmla="*/ 36 h 169"/>
                <a:gd name="T62" fmla="*/ 52 w 89"/>
                <a:gd name="T63" fmla="*/ 2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169">
                  <a:moveTo>
                    <a:pt x="45" y="114"/>
                  </a:moveTo>
                  <a:cubicBezTo>
                    <a:pt x="38" y="114"/>
                    <a:pt x="31" y="113"/>
                    <a:pt x="23" y="111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62"/>
                    <a:pt x="21" y="164"/>
                    <a:pt x="20" y="166"/>
                  </a:cubicBezTo>
                  <a:cubicBezTo>
                    <a:pt x="18" y="168"/>
                    <a:pt x="15" y="169"/>
                    <a:pt x="13" y="169"/>
                  </a:cubicBezTo>
                  <a:cubicBezTo>
                    <a:pt x="10" y="169"/>
                    <a:pt x="7" y="168"/>
                    <a:pt x="6" y="166"/>
                  </a:cubicBezTo>
                  <a:cubicBezTo>
                    <a:pt x="4" y="164"/>
                    <a:pt x="3" y="162"/>
                    <a:pt x="3" y="15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64"/>
                    <a:pt x="2" y="51"/>
                    <a:pt x="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1" y="10"/>
                    <a:pt x="3" y="6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10"/>
                    <a:pt x="21" y="12"/>
                    <a:pt x="20" y="13"/>
                  </a:cubicBezTo>
                  <a:cubicBezTo>
                    <a:pt x="20" y="15"/>
                    <a:pt x="20" y="17"/>
                    <a:pt x="20" y="19"/>
                  </a:cubicBezTo>
                  <a:cubicBezTo>
                    <a:pt x="25" y="15"/>
                    <a:pt x="31" y="12"/>
                    <a:pt x="36" y="10"/>
                  </a:cubicBezTo>
                  <a:cubicBezTo>
                    <a:pt x="42" y="8"/>
                    <a:pt x="47" y="7"/>
                    <a:pt x="52" y="7"/>
                  </a:cubicBezTo>
                  <a:cubicBezTo>
                    <a:pt x="66" y="7"/>
                    <a:pt x="76" y="13"/>
                    <a:pt x="82" y="25"/>
                  </a:cubicBezTo>
                  <a:cubicBezTo>
                    <a:pt x="87" y="35"/>
                    <a:pt x="89" y="48"/>
                    <a:pt x="89" y="64"/>
                  </a:cubicBezTo>
                  <a:cubicBezTo>
                    <a:pt x="89" y="78"/>
                    <a:pt x="86" y="90"/>
                    <a:pt x="78" y="99"/>
                  </a:cubicBezTo>
                  <a:cubicBezTo>
                    <a:pt x="70" y="109"/>
                    <a:pt x="59" y="114"/>
                    <a:pt x="45" y="114"/>
                  </a:cubicBezTo>
                  <a:close/>
                  <a:moveTo>
                    <a:pt x="52" y="27"/>
                  </a:moveTo>
                  <a:cubicBezTo>
                    <a:pt x="46" y="27"/>
                    <a:pt x="40" y="28"/>
                    <a:pt x="35" y="31"/>
                  </a:cubicBezTo>
                  <a:cubicBezTo>
                    <a:pt x="31" y="33"/>
                    <a:pt x="27" y="37"/>
                    <a:pt x="22" y="42"/>
                  </a:cubicBezTo>
                  <a:cubicBezTo>
                    <a:pt x="22" y="57"/>
                    <a:pt x="23" y="73"/>
                    <a:pt x="23" y="90"/>
                  </a:cubicBezTo>
                  <a:cubicBezTo>
                    <a:pt x="30" y="93"/>
                    <a:pt x="37" y="94"/>
                    <a:pt x="45" y="94"/>
                  </a:cubicBezTo>
                  <a:cubicBezTo>
                    <a:pt x="53" y="94"/>
                    <a:pt x="60" y="91"/>
                    <a:pt x="64" y="85"/>
                  </a:cubicBezTo>
                  <a:cubicBezTo>
                    <a:pt x="68" y="79"/>
                    <a:pt x="70" y="72"/>
                    <a:pt x="70" y="64"/>
                  </a:cubicBezTo>
                  <a:cubicBezTo>
                    <a:pt x="70" y="51"/>
                    <a:pt x="68" y="42"/>
                    <a:pt x="65" y="36"/>
                  </a:cubicBezTo>
                  <a:cubicBezTo>
                    <a:pt x="62" y="30"/>
                    <a:pt x="58" y="27"/>
                    <a:pt x="52" y="2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0" name="Freeform 2305"/>
            <p:cNvSpPr>
              <a:spLocks/>
            </p:cNvSpPr>
            <p:nvPr/>
          </p:nvSpPr>
          <p:spPr bwMode="auto">
            <a:xfrm>
              <a:off x="2659" y="2762"/>
              <a:ext cx="84" cy="150"/>
            </a:xfrm>
            <a:custGeom>
              <a:avLst/>
              <a:gdLst>
                <a:gd name="T0" fmla="*/ 83 w 93"/>
                <a:gd name="T1" fmla="*/ 167 h 167"/>
                <a:gd name="T2" fmla="*/ 74 w 93"/>
                <a:gd name="T3" fmla="*/ 159 h 167"/>
                <a:gd name="T4" fmla="*/ 70 w 93"/>
                <a:gd name="T5" fmla="*/ 136 h 167"/>
                <a:gd name="T6" fmla="*/ 68 w 93"/>
                <a:gd name="T7" fmla="*/ 112 h 167"/>
                <a:gd name="T8" fmla="*/ 68 w 93"/>
                <a:gd name="T9" fmla="*/ 104 h 167"/>
                <a:gd name="T10" fmla="*/ 68 w 93"/>
                <a:gd name="T11" fmla="*/ 96 h 167"/>
                <a:gd name="T12" fmla="*/ 59 w 93"/>
                <a:gd name="T13" fmla="*/ 77 h 167"/>
                <a:gd name="T14" fmla="*/ 36 w 93"/>
                <a:gd name="T15" fmla="*/ 89 h 167"/>
                <a:gd name="T16" fmla="*/ 22 w 93"/>
                <a:gd name="T17" fmla="*/ 111 h 167"/>
                <a:gd name="T18" fmla="*/ 19 w 93"/>
                <a:gd name="T19" fmla="*/ 157 h 167"/>
                <a:gd name="T20" fmla="*/ 10 w 93"/>
                <a:gd name="T21" fmla="*/ 163 h 167"/>
                <a:gd name="T22" fmla="*/ 3 w 93"/>
                <a:gd name="T23" fmla="*/ 160 h 167"/>
                <a:gd name="T24" fmla="*/ 0 w 93"/>
                <a:gd name="T25" fmla="*/ 153 h 167"/>
                <a:gd name="T26" fmla="*/ 1 w 93"/>
                <a:gd name="T27" fmla="*/ 149 h 167"/>
                <a:gd name="T28" fmla="*/ 2 w 93"/>
                <a:gd name="T29" fmla="*/ 134 h 167"/>
                <a:gd name="T30" fmla="*/ 2 w 93"/>
                <a:gd name="T31" fmla="*/ 119 h 167"/>
                <a:gd name="T32" fmla="*/ 2 w 93"/>
                <a:gd name="T33" fmla="*/ 45 h 167"/>
                <a:gd name="T34" fmla="*/ 3 w 93"/>
                <a:gd name="T35" fmla="*/ 29 h 167"/>
                <a:gd name="T36" fmla="*/ 2 w 93"/>
                <a:gd name="T37" fmla="*/ 19 h 167"/>
                <a:gd name="T38" fmla="*/ 1 w 93"/>
                <a:gd name="T39" fmla="*/ 10 h 167"/>
                <a:gd name="T40" fmla="*/ 4 w 93"/>
                <a:gd name="T41" fmla="*/ 3 h 167"/>
                <a:gd name="T42" fmla="*/ 11 w 93"/>
                <a:gd name="T43" fmla="*/ 0 h 167"/>
                <a:gd name="T44" fmla="*/ 21 w 93"/>
                <a:gd name="T45" fmla="*/ 9 h 167"/>
                <a:gd name="T46" fmla="*/ 22 w 93"/>
                <a:gd name="T47" fmla="*/ 26 h 167"/>
                <a:gd name="T48" fmla="*/ 22 w 93"/>
                <a:gd name="T49" fmla="*/ 48 h 167"/>
                <a:gd name="T50" fmla="*/ 21 w 93"/>
                <a:gd name="T51" fmla="*/ 70 h 167"/>
                <a:gd name="T52" fmla="*/ 21 w 93"/>
                <a:gd name="T53" fmla="*/ 79 h 167"/>
                <a:gd name="T54" fmla="*/ 39 w 93"/>
                <a:gd name="T55" fmla="*/ 63 h 167"/>
                <a:gd name="T56" fmla="*/ 59 w 93"/>
                <a:gd name="T57" fmla="*/ 57 h 167"/>
                <a:gd name="T58" fmla="*/ 82 w 93"/>
                <a:gd name="T59" fmla="*/ 68 h 167"/>
                <a:gd name="T60" fmla="*/ 87 w 93"/>
                <a:gd name="T61" fmla="*/ 94 h 167"/>
                <a:gd name="T62" fmla="*/ 88 w 93"/>
                <a:gd name="T63" fmla="*/ 113 h 167"/>
                <a:gd name="T64" fmla="*/ 90 w 93"/>
                <a:gd name="T65" fmla="*/ 134 h 167"/>
                <a:gd name="T66" fmla="*/ 93 w 93"/>
                <a:gd name="T67" fmla="*/ 154 h 167"/>
                <a:gd name="T68" fmla="*/ 93 w 93"/>
                <a:gd name="T69" fmla="*/ 157 h 167"/>
                <a:gd name="T70" fmla="*/ 90 w 93"/>
                <a:gd name="T71" fmla="*/ 164 h 167"/>
                <a:gd name="T72" fmla="*/ 83 w 93"/>
                <a:gd name="T7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67">
                  <a:moveTo>
                    <a:pt x="83" y="167"/>
                  </a:moveTo>
                  <a:cubicBezTo>
                    <a:pt x="78" y="167"/>
                    <a:pt x="75" y="164"/>
                    <a:pt x="74" y="159"/>
                  </a:cubicBezTo>
                  <a:cubicBezTo>
                    <a:pt x="72" y="154"/>
                    <a:pt x="71" y="146"/>
                    <a:pt x="70" y="136"/>
                  </a:cubicBezTo>
                  <a:cubicBezTo>
                    <a:pt x="68" y="126"/>
                    <a:pt x="68" y="118"/>
                    <a:pt x="68" y="112"/>
                  </a:cubicBezTo>
                  <a:cubicBezTo>
                    <a:pt x="68" y="110"/>
                    <a:pt x="68" y="107"/>
                    <a:pt x="68" y="104"/>
                  </a:cubicBezTo>
                  <a:cubicBezTo>
                    <a:pt x="68" y="100"/>
                    <a:pt x="68" y="98"/>
                    <a:pt x="68" y="96"/>
                  </a:cubicBezTo>
                  <a:cubicBezTo>
                    <a:pt x="68" y="83"/>
                    <a:pt x="65" y="77"/>
                    <a:pt x="59" y="77"/>
                  </a:cubicBezTo>
                  <a:cubicBezTo>
                    <a:pt x="50" y="77"/>
                    <a:pt x="43" y="81"/>
                    <a:pt x="36" y="89"/>
                  </a:cubicBezTo>
                  <a:cubicBezTo>
                    <a:pt x="33" y="93"/>
                    <a:pt x="28" y="100"/>
                    <a:pt x="22" y="111"/>
                  </a:cubicBezTo>
                  <a:cubicBezTo>
                    <a:pt x="22" y="137"/>
                    <a:pt x="21" y="152"/>
                    <a:pt x="19" y="157"/>
                  </a:cubicBezTo>
                  <a:cubicBezTo>
                    <a:pt x="17" y="161"/>
                    <a:pt x="14" y="163"/>
                    <a:pt x="10" y="163"/>
                  </a:cubicBezTo>
                  <a:cubicBezTo>
                    <a:pt x="7" y="163"/>
                    <a:pt x="5" y="162"/>
                    <a:pt x="3" y="160"/>
                  </a:cubicBezTo>
                  <a:cubicBezTo>
                    <a:pt x="1" y="158"/>
                    <a:pt x="0" y="156"/>
                    <a:pt x="0" y="153"/>
                  </a:cubicBezTo>
                  <a:cubicBezTo>
                    <a:pt x="0" y="152"/>
                    <a:pt x="0" y="151"/>
                    <a:pt x="1" y="149"/>
                  </a:cubicBezTo>
                  <a:cubicBezTo>
                    <a:pt x="1" y="147"/>
                    <a:pt x="1" y="142"/>
                    <a:pt x="2" y="134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37"/>
                    <a:pt x="3" y="32"/>
                    <a:pt x="3" y="29"/>
                  </a:cubicBezTo>
                  <a:cubicBezTo>
                    <a:pt x="3" y="25"/>
                    <a:pt x="3" y="22"/>
                    <a:pt x="2" y="19"/>
                  </a:cubicBezTo>
                  <a:cubicBezTo>
                    <a:pt x="1" y="16"/>
                    <a:pt x="1" y="13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7" y="0"/>
                    <a:pt x="20" y="3"/>
                    <a:pt x="21" y="9"/>
                  </a:cubicBezTo>
                  <a:cubicBezTo>
                    <a:pt x="22" y="15"/>
                    <a:pt x="22" y="21"/>
                    <a:pt x="22" y="26"/>
                  </a:cubicBezTo>
                  <a:cubicBezTo>
                    <a:pt x="22" y="33"/>
                    <a:pt x="22" y="41"/>
                    <a:pt x="22" y="48"/>
                  </a:cubicBezTo>
                  <a:cubicBezTo>
                    <a:pt x="21" y="56"/>
                    <a:pt x="21" y="63"/>
                    <a:pt x="21" y="70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7" y="72"/>
                    <a:pt x="33" y="66"/>
                    <a:pt x="39" y="63"/>
                  </a:cubicBezTo>
                  <a:cubicBezTo>
                    <a:pt x="45" y="59"/>
                    <a:pt x="52" y="57"/>
                    <a:pt x="59" y="57"/>
                  </a:cubicBezTo>
                  <a:cubicBezTo>
                    <a:pt x="70" y="57"/>
                    <a:pt x="78" y="61"/>
                    <a:pt x="82" y="68"/>
                  </a:cubicBezTo>
                  <a:cubicBezTo>
                    <a:pt x="85" y="73"/>
                    <a:pt x="86" y="82"/>
                    <a:pt x="87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41"/>
                    <a:pt x="92" y="148"/>
                    <a:pt x="93" y="154"/>
                  </a:cubicBezTo>
                  <a:cubicBezTo>
                    <a:pt x="93" y="155"/>
                    <a:pt x="93" y="156"/>
                    <a:pt x="93" y="157"/>
                  </a:cubicBezTo>
                  <a:cubicBezTo>
                    <a:pt x="93" y="160"/>
                    <a:pt x="92" y="162"/>
                    <a:pt x="90" y="164"/>
                  </a:cubicBezTo>
                  <a:cubicBezTo>
                    <a:pt x="88" y="166"/>
                    <a:pt x="86" y="167"/>
                    <a:pt x="83" y="16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1" name="Freeform 2306"/>
            <p:cNvSpPr>
              <a:spLocks noEditPoints="1"/>
            </p:cNvSpPr>
            <p:nvPr/>
          </p:nvSpPr>
          <p:spPr bwMode="auto">
            <a:xfrm>
              <a:off x="2757" y="2812"/>
              <a:ext cx="88" cy="100"/>
            </a:xfrm>
            <a:custGeom>
              <a:avLst/>
              <a:gdLst>
                <a:gd name="T0" fmla="*/ 87 w 97"/>
                <a:gd name="T1" fmla="*/ 111 h 111"/>
                <a:gd name="T2" fmla="*/ 80 w 97"/>
                <a:gd name="T3" fmla="*/ 107 h 111"/>
                <a:gd name="T4" fmla="*/ 74 w 97"/>
                <a:gd name="T5" fmla="*/ 99 h 111"/>
                <a:gd name="T6" fmla="*/ 57 w 97"/>
                <a:gd name="T7" fmla="*/ 107 h 111"/>
                <a:gd name="T8" fmla="*/ 44 w 97"/>
                <a:gd name="T9" fmla="*/ 110 h 111"/>
                <a:gd name="T10" fmla="*/ 10 w 97"/>
                <a:gd name="T11" fmla="*/ 97 h 111"/>
                <a:gd name="T12" fmla="*/ 0 w 97"/>
                <a:gd name="T13" fmla="*/ 59 h 111"/>
                <a:gd name="T14" fmla="*/ 17 w 97"/>
                <a:gd name="T15" fmla="*/ 17 h 111"/>
                <a:gd name="T16" fmla="*/ 57 w 97"/>
                <a:gd name="T17" fmla="*/ 0 h 111"/>
                <a:gd name="T18" fmla="*/ 76 w 97"/>
                <a:gd name="T19" fmla="*/ 4 h 111"/>
                <a:gd name="T20" fmla="*/ 90 w 97"/>
                <a:gd name="T21" fmla="*/ 18 h 111"/>
                <a:gd name="T22" fmla="*/ 88 w 97"/>
                <a:gd name="T23" fmla="*/ 23 h 111"/>
                <a:gd name="T24" fmla="*/ 86 w 97"/>
                <a:gd name="T25" fmla="*/ 35 h 111"/>
                <a:gd name="T26" fmla="*/ 86 w 97"/>
                <a:gd name="T27" fmla="*/ 58 h 111"/>
                <a:gd name="T28" fmla="*/ 87 w 97"/>
                <a:gd name="T29" fmla="*/ 77 h 111"/>
                <a:gd name="T30" fmla="*/ 94 w 97"/>
                <a:gd name="T31" fmla="*/ 95 h 111"/>
                <a:gd name="T32" fmla="*/ 96 w 97"/>
                <a:gd name="T33" fmla="*/ 100 h 111"/>
                <a:gd name="T34" fmla="*/ 97 w 97"/>
                <a:gd name="T35" fmla="*/ 102 h 111"/>
                <a:gd name="T36" fmla="*/ 94 w 97"/>
                <a:gd name="T37" fmla="*/ 109 h 111"/>
                <a:gd name="T38" fmla="*/ 87 w 97"/>
                <a:gd name="T39" fmla="*/ 111 h 111"/>
                <a:gd name="T40" fmla="*/ 66 w 97"/>
                <a:gd name="T41" fmla="*/ 41 h 111"/>
                <a:gd name="T42" fmla="*/ 67 w 97"/>
                <a:gd name="T43" fmla="*/ 32 h 111"/>
                <a:gd name="T44" fmla="*/ 68 w 97"/>
                <a:gd name="T45" fmla="*/ 21 h 111"/>
                <a:gd name="T46" fmla="*/ 62 w 97"/>
                <a:gd name="T47" fmla="*/ 18 h 111"/>
                <a:gd name="T48" fmla="*/ 58 w 97"/>
                <a:gd name="T49" fmla="*/ 17 h 111"/>
                <a:gd name="T50" fmla="*/ 31 w 97"/>
                <a:gd name="T51" fmla="*/ 30 h 111"/>
                <a:gd name="T52" fmla="*/ 20 w 97"/>
                <a:gd name="T53" fmla="*/ 59 h 111"/>
                <a:gd name="T54" fmla="*/ 26 w 97"/>
                <a:gd name="T55" fmla="*/ 84 h 111"/>
                <a:gd name="T56" fmla="*/ 43 w 97"/>
                <a:gd name="T57" fmla="*/ 92 h 111"/>
                <a:gd name="T58" fmla="*/ 59 w 97"/>
                <a:gd name="T59" fmla="*/ 89 h 111"/>
                <a:gd name="T60" fmla="*/ 69 w 97"/>
                <a:gd name="T61" fmla="*/ 81 h 111"/>
                <a:gd name="T62" fmla="*/ 66 w 97"/>
                <a:gd name="T63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11">
                  <a:moveTo>
                    <a:pt x="87" y="111"/>
                  </a:moveTo>
                  <a:cubicBezTo>
                    <a:pt x="86" y="111"/>
                    <a:pt x="84" y="110"/>
                    <a:pt x="80" y="107"/>
                  </a:cubicBezTo>
                  <a:cubicBezTo>
                    <a:pt x="77" y="104"/>
                    <a:pt x="75" y="102"/>
                    <a:pt x="74" y="99"/>
                  </a:cubicBezTo>
                  <a:cubicBezTo>
                    <a:pt x="67" y="103"/>
                    <a:pt x="61" y="106"/>
                    <a:pt x="57" y="107"/>
                  </a:cubicBezTo>
                  <a:cubicBezTo>
                    <a:pt x="52" y="109"/>
                    <a:pt x="48" y="110"/>
                    <a:pt x="44" y="110"/>
                  </a:cubicBezTo>
                  <a:cubicBezTo>
                    <a:pt x="29" y="110"/>
                    <a:pt x="17" y="106"/>
                    <a:pt x="10" y="97"/>
                  </a:cubicBezTo>
                  <a:cubicBezTo>
                    <a:pt x="3" y="88"/>
                    <a:pt x="0" y="76"/>
                    <a:pt x="0" y="59"/>
                  </a:cubicBezTo>
                  <a:cubicBezTo>
                    <a:pt x="0" y="42"/>
                    <a:pt x="6" y="28"/>
                    <a:pt x="17" y="17"/>
                  </a:cubicBezTo>
                  <a:cubicBezTo>
                    <a:pt x="28" y="5"/>
                    <a:pt x="41" y="0"/>
                    <a:pt x="57" y="0"/>
                  </a:cubicBezTo>
                  <a:cubicBezTo>
                    <a:pt x="62" y="0"/>
                    <a:pt x="69" y="1"/>
                    <a:pt x="76" y="4"/>
                  </a:cubicBezTo>
                  <a:cubicBezTo>
                    <a:pt x="85" y="8"/>
                    <a:pt x="90" y="13"/>
                    <a:pt x="90" y="18"/>
                  </a:cubicBezTo>
                  <a:cubicBezTo>
                    <a:pt x="90" y="20"/>
                    <a:pt x="89" y="21"/>
                    <a:pt x="88" y="23"/>
                  </a:cubicBezTo>
                  <a:cubicBezTo>
                    <a:pt x="87" y="25"/>
                    <a:pt x="87" y="29"/>
                    <a:pt x="86" y="35"/>
                  </a:cubicBezTo>
                  <a:cubicBezTo>
                    <a:pt x="86" y="41"/>
                    <a:pt x="86" y="48"/>
                    <a:pt x="86" y="58"/>
                  </a:cubicBezTo>
                  <a:cubicBezTo>
                    <a:pt x="85" y="66"/>
                    <a:pt x="86" y="72"/>
                    <a:pt x="87" y="77"/>
                  </a:cubicBezTo>
                  <a:cubicBezTo>
                    <a:pt x="88" y="80"/>
                    <a:pt x="90" y="86"/>
                    <a:pt x="94" y="95"/>
                  </a:cubicBezTo>
                  <a:cubicBezTo>
                    <a:pt x="94" y="96"/>
                    <a:pt x="95" y="98"/>
                    <a:pt x="96" y="10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5"/>
                    <a:pt x="96" y="107"/>
                    <a:pt x="94" y="109"/>
                  </a:cubicBezTo>
                  <a:cubicBezTo>
                    <a:pt x="92" y="110"/>
                    <a:pt x="90" y="111"/>
                    <a:pt x="87" y="111"/>
                  </a:cubicBezTo>
                  <a:close/>
                  <a:moveTo>
                    <a:pt x="66" y="41"/>
                  </a:moveTo>
                  <a:cubicBezTo>
                    <a:pt x="66" y="38"/>
                    <a:pt x="66" y="35"/>
                    <a:pt x="67" y="32"/>
                  </a:cubicBezTo>
                  <a:cubicBezTo>
                    <a:pt x="67" y="29"/>
                    <a:pt x="68" y="25"/>
                    <a:pt x="68" y="21"/>
                  </a:cubicBezTo>
                  <a:cubicBezTo>
                    <a:pt x="66" y="20"/>
                    <a:pt x="64" y="19"/>
                    <a:pt x="62" y="18"/>
                  </a:cubicBezTo>
                  <a:cubicBezTo>
                    <a:pt x="60" y="18"/>
                    <a:pt x="59" y="17"/>
                    <a:pt x="58" y="17"/>
                  </a:cubicBezTo>
                  <a:cubicBezTo>
                    <a:pt x="47" y="17"/>
                    <a:pt x="39" y="22"/>
                    <a:pt x="31" y="30"/>
                  </a:cubicBezTo>
                  <a:cubicBezTo>
                    <a:pt x="24" y="39"/>
                    <a:pt x="20" y="48"/>
                    <a:pt x="20" y="59"/>
                  </a:cubicBezTo>
                  <a:cubicBezTo>
                    <a:pt x="20" y="70"/>
                    <a:pt x="22" y="79"/>
                    <a:pt x="26" y="84"/>
                  </a:cubicBezTo>
                  <a:cubicBezTo>
                    <a:pt x="29" y="90"/>
                    <a:pt x="35" y="92"/>
                    <a:pt x="43" y="92"/>
                  </a:cubicBezTo>
                  <a:cubicBezTo>
                    <a:pt x="49" y="92"/>
                    <a:pt x="55" y="91"/>
                    <a:pt x="59" y="89"/>
                  </a:cubicBezTo>
                  <a:cubicBezTo>
                    <a:pt x="62" y="87"/>
                    <a:pt x="65" y="85"/>
                    <a:pt x="69" y="81"/>
                  </a:cubicBezTo>
                  <a:cubicBezTo>
                    <a:pt x="67" y="63"/>
                    <a:pt x="66" y="50"/>
                    <a:pt x="66" y="4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2" name="Freeform 2307"/>
            <p:cNvSpPr>
              <a:spLocks/>
            </p:cNvSpPr>
            <p:nvPr/>
          </p:nvSpPr>
          <p:spPr bwMode="auto">
            <a:xfrm>
              <a:off x="2858" y="2808"/>
              <a:ext cx="81" cy="105"/>
            </a:xfrm>
            <a:custGeom>
              <a:avLst/>
              <a:gdLst>
                <a:gd name="T0" fmla="*/ 78 w 89"/>
                <a:gd name="T1" fmla="*/ 117 h 117"/>
                <a:gd name="T2" fmla="*/ 68 w 89"/>
                <a:gd name="T3" fmla="*/ 107 h 117"/>
                <a:gd name="T4" fmla="*/ 66 w 89"/>
                <a:gd name="T5" fmla="*/ 85 h 117"/>
                <a:gd name="T6" fmla="*/ 64 w 89"/>
                <a:gd name="T7" fmla="*/ 63 h 117"/>
                <a:gd name="T8" fmla="*/ 65 w 89"/>
                <a:gd name="T9" fmla="*/ 54 h 117"/>
                <a:gd name="T10" fmla="*/ 65 w 89"/>
                <a:gd name="T11" fmla="*/ 44 h 117"/>
                <a:gd name="T12" fmla="*/ 57 w 89"/>
                <a:gd name="T13" fmla="*/ 23 h 117"/>
                <a:gd name="T14" fmla="*/ 36 w 89"/>
                <a:gd name="T15" fmla="*/ 36 h 117"/>
                <a:gd name="T16" fmla="*/ 21 w 89"/>
                <a:gd name="T17" fmla="*/ 67 h 117"/>
                <a:gd name="T18" fmla="*/ 20 w 89"/>
                <a:gd name="T19" fmla="*/ 76 h 117"/>
                <a:gd name="T20" fmla="*/ 20 w 89"/>
                <a:gd name="T21" fmla="*/ 86 h 117"/>
                <a:gd name="T22" fmla="*/ 20 w 89"/>
                <a:gd name="T23" fmla="*/ 95 h 117"/>
                <a:gd name="T24" fmla="*/ 21 w 89"/>
                <a:gd name="T25" fmla="*/ 104 h 117"/>
                <a:gd name="T26" fmla="*/ 18 w 89"/>
                <a:gd name="T27" fmla="*/ 112 h 117"/>
                <a:gd name="T28" fmla="*/ 11 w 89"/>
                <a:gd name="T29" fmla="*/ 114 h 117"/>
                <a:gd name="T30" fmla="*/ 4 w 89"/>
                <a:gd name="T31" fmla="*/ 112 h 117"/>
                <a:gd name="T32" fmla="*/ 1 w 89"/>
                <a:gd name="T33" fmla="*/ 104 h 117"/>
                <a:gd name="T34" fmla="*/ 1 w 89"/>
                <a:gd name="T35" fmla="*/ 95 h 117"/>
                <a:gd name="T36" fmla="*/ 0 w 89"/>
                <a:gd name="T37" fmla="*/ 86 h 117"/>
                <a:gd name="T38" fmla="*/ 1 w 89"/>
                <a:gd name="T39" fmla="*/ 58 h 117"/>
                <a:gd name="T40" fmla="*/ 3 w 89"/>
                <a:gd name="T41" fmla="*/ 29 h 117"/>
                <a:gd name="T42" fmla="*/ 2 w 89"/>
                <a:gd name="T43" fmla="*/ 19 h 117"/>
                <a:gd name="T44" fmla="*/ 2 w 89"/>
                <a:gd name="T45" fmla="*/ 10 h 117"/>
                <a:gd name="T46" fmla="*/ 5 w 89"/>
                <a:gd name="T47" fmla="*/ 3 h 117"/>
                <a:gd name="T48" fmla="*/ 12 w 89"/>
                <a:gd name="T49" fmla="*/ 0 h 117"/>
                <a:gd name="T50" fmla="*/ 22 w 89"/>
                <a:gd name="T51" fmla="*/ 13 h 117"/>
                <a:gd name="T52" fmla="*/ 22 w 89"/>
                <a:gd name="T53" fmla="*/ 25 h 117"/>
                <a:gd name="T54" fmla="*/ 57 w 89"/>
                <a:gd name="T55" fmla="*/ 2 h 117"/>
                <a:gd name="T56" fmla="*/ 80 w 89"/>
                <a:gd name="T57" fmla="*/ 16 h 117"/>
                <a:gd name="T58" fmla="*/ 85 w 89"/>
                <a:gd name="T59" fmla="*/ 44 h 117"/>
                <a:gd name="T60" fmla="*/ 85 w 89"/>
                <a:gd name="T61" fmla="*/ 55 h 117"/>
                <a:gd name="T62" fmla="*/ 84 w 89"/>
                <a:gd name="T63" fmla="*/ 64 h 117"/>
                <a:gd name="T64" fmla="*/ 86 w 89"/>
                <a:gd name="T65" fmla="*/ 85 h 117"/>
                <a:gd name="T66" fmla="*/ 89 w 89"/>
                <a:gd name="T67" fmla="*/ 107 h 117"/>
                <a:gd name="T68" fmla="*/ 86 w 89"/>
                <a:gd name="T69" fmla="*/ 114 h 117"/>
                <a:gd name="T70" fmla="*/ 78 w 89"/>
                <a:gd name="T7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117">
                  <a:moveTo>
                    <a:pt x="78" y="117"/>
                  </a:moveTo>
                  <a:cubicBezTo>
                    <a:pt x="73" y="117"/>
                    <a:pt x="69" y="114"/>
                    <a:pt x="68" y="107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5" y="78"/>
                    <a:pt x="64" y="70"/>
                    <a:pt x="64" y="63"/>
                  </a:cubicBezTo>
                  <a:cubicBezTo>
                    <a:pt x="64" y="62"/>
                    <a:pt x="65" y="58"/>
                    <a:pt x="65" y="54"/>
                  </a:cubicBezTo>
                  <a:cubicBezTo>
                    <a:pt x="65" y="49"/>
                    <a:pt x="65" y="46"/>
                    <a:pt x="65" y="44"/>
                  </a:cubicBezTo>
                  <a:cubicBezTo>
                    <a:pt x="65" y="30"/>
                    <a:pt x="62" y="23"/>
                    <a:pt x="57" y="23"/>
                  </a:cubicBezTo>
                  <a:cubicBezTo>
                    <a:pt x="50" y="23"/>
                    <a:pt x="43" y="27"/>
                    <a:pt x="36" y="36"/>
                  </a:cubicBezTo>
                  <a:cubicBezTo>
                    <a:pt x="30" y="44"/>
                    <a:pt x="25" y="54"/>
                    <a:pt x="21" y="67"/>
                  </a:cubicBezTo>
                  <a:cubicBezTo>
                    <a:pt x="21" y="69"/>
                    <a:pt x="21" y="73"/>
                    <a:pt x="20" y="76"/>
                  </a:cubicBezTo>
                  <a:cubicBezTo>
                    <a:pt x="20" y="80"/>
                    <a:pt x="20" y="83"/>
                    <a:pt x="20" y="86"/>
                  </a:cubicBezTo>
                  <a:cubicBezTo>
                    <a:pt x="20" y="88"/>
                    <a:pt x="20" y="91"/>
                    <a:pt x="20" y="95"/>
                  </a:cubicBezTo>
                  <a:cubicBezTo>
                    <a:pt x="21" y="99"/>
                    <a:pt x="21" y="102"/>
                    <a:pt x="21" y="104"/>
                  </a:cubicBezTo>
                  <a:cubicBezTo>
                    <a:pt x="21" y="107"/>
                    <a:pt x="20" y="110"/>
                    <a:pt x="18" y="112"/>
                  </a:cubicBezTo>
                  <a:cubicBezTo>
                    <a:pt x="16" y="113"/>
                    <a:pt x="14" y="114"/>
                    <a:pt x="11" y="114"/>
                  </a:cubicBezTo>
                  <a:cubicBezTo>
                    <a:pt x="8" y="114"/>
                    <a:pt x="6" y="113"/>
                    <a:pt x="4" y="112"/>
                  </a:cubicBezTo>
                  <a:cubicBezTo>
                    <a:pt x="2" y="110"/>
                    <a:pt x="1" y="107"/>
                    <a:pt x="1" y="104"/>
                  </a:cubicBezTo>
                  <a:cubicBezTo>
                    <a:pt x="1" y="102"/>
                    <a:pt x="1" y="99"/>
                    <a:pt x="1" y="95"/>
                  </a:cubicBezTo>
                  <a:cubicBezTo>
                    <a:pt x="0" y="91"/>
                    <a:pt x="0" y="88"/>
                    <a:pt x="0" y="86"/>
                  </a:cubicBezTo>
                  <a:cubicBezTo>
                    <a:pt x="0" y="79"/>
                    <a:pt x="0" y="70"/>
                    <a:pt x="1" y="58"/>
                  </a:cubicBezTo>
                  <a:cubicBezTo>
                    <a:pt x="2" y="45"/>
                    <a:pt x="3" y="36"/>
                    <a:pt x="3" y="29"/>
                  </a:cubicBezTo>
                  <a:cubicBezTo>
                    <a:pt x="3" y="27"/>
                    <a:pt x="3" y="24"/>
                    <a:pt x="2" y="19"/>
                  </a:cubicBezTo>
                  <a:cubicBezTo>
                    <a:pt x="2" y="15"/>
                    <a:pt x="2" y="12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8" y="0"/>
                    <a:pt x="22" y="4"/>
                    <a:pt x="22" y="13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34" y="10"/>
                    <a:pt x="45" y="2"/>
                    <a:pt x="57" y="2"/>
                  </a:cubicBezTo>
                  <a:cubicBezTo>
                    <a:pt x="68" y="2"/>
                    <a:pt x="76" y="7"/>
                    <a:pt x="80" y="16"/>
                  </a:cubicBezTo>
                  <a:cubicBezTo>
                    <a:pt x="83" y="23"/>
                    <a:pt x="84" y="32"/>
                    <a:pt x="85" y="44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9"/>
                    <a:pt x="85" y="77"/>
                    <a:pt x="86" y="85"/>
                  </a:cubicBezTo>
                  <a:cubicBezTo>
                    <a:pt x="88" y="94"/>
                    <a:pt x="89" y="101"/>
                    <a:pt x="89" y="107"/>
                  </a:cubicBezTo>
                  <a:cubicBezTo>
                    <a:pt x="89" y="110"/>
                    <a:pt x="88" y="112"/>
                    <a:pt x="86" y="114"/>
                  </a:cubicBezTo>
                  <a:cubicBezTo>
                    <a:pt x="84" y="116"/>
                    <a:pt x="81" y="117"/>
                    <a:pt x="78" y="1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3" name="Freeform 2308"/>
            <p:cNvSpPr>
              <a:spLocks/>
            </p:cNvSpPr>
            <p:nvPr/>
          </p:nvSpPr>
          <p:spPr bwMode="auto">
            <a:xfrm>
              <a:off x="2950" y="2780"/>
              <a:ext cx="76" cy="132"/>
            </a:xfrm>
            <a:custGeom>
              <a:avLst/>
              <a:gdLst>
                <a:gd name="T0" fmla="*/ 75 w 84"/>
                <a:gd name="T1" fmla="*/ 55 h 147"/>
                <a:gd name="T2" fmla="*/ 70 w 84"/>
                <a:gd name="T3" fmla="*/ 55 h 147"/>
                <a:gd name="T4" fmla="*/ 65 w 84"/>
                <a:gd name="T5" fmla="*/ 55 h 147"/>
                <a:gd name="T6" fmla="*/ 51 w 84"/>
                <a:gd name="T7" fmla="*/ 56 h 147"/>
                <a:gd name="T8" fmla="*/ 53 w 84"/>
                <a:gd name="T9" fmla="*/ 116 h 147"/>
                <a:gd name="T10" fmla="*/ 53 w 84"/>
                <a:gd name="T11" fmla="*/ 120 h 147"/>
                <a:gd name="T12" fmla="*/ 53 w 84"/>
                <a:gd name="T13" fmla="*/ 125 h 147"/>
                <a:gd name="T14" fmla="*/ 42 w 84"/>
                <a:gd name="T15" fmla="*/ 147 h 147"/>
                <a:gd name="T16" fmla="*/ 35 w 84"/>
                <a:gd name="T17" fmla="*/ 144 h 147"/>
                <a:gd name="T18" fmla="*/ 32 w 84"/>
                <a:gd name="T19" fmla="*/ 138 h 147"/>
                <a:gd name="T20" fmla="*/ 33 w 84"/>
                <a:gd name="T21" fmla="*/ 126 h 147"/>
                <a:gd name="T22" fmla="*/ 33 w 84"/>
                <a:gd name="T23" fmla="*/ 115 h 147"/>
                <a:gd name="T24" fmla="*/ 31 w 84"/>
                <a:gd name="T25" fmla="*/ 56 h 147"/>
                <a:gd name="T26" fmla="*/ 9 w 84"/>
                <a:gd name="T27" fmla="*/ 55 h 147"/>
                <a:gd name="T28" fmla="*/ 0 w 84"/>
                <a:gd name="T29" fmla="*/ 45 h 147"/>
                <a:gd name="T30" fmla="*/ 3 w 84"/>
                <a:gd name="T31" fmla="*/ 37 h 147"/>
                <a:gd name="T32" fmla="*/ 10 w 84"/>
                <a:gd name="T33" fmla="*/ 35 h 147"/>
                <a:gd name="T34" fmla="*/ 31 w 84"/>
                <a:gd name="T35" fmla="*/ 36 h 147"/>
                <a:gd name="T36" fmla="*/ 30 w 84"/>
                <a:gd name="T37" fmla="*/ 23 h 147"/>
                <a:gd name="T38" fmla="*/ 30 w 84"/>
                <a:gd name="T39" fmla="*/ 10 h 147"/>
                <a:gd name="T40" fmla="*/ 33 w 84"/>
                <a:gd name="T41" fmla="*/ 3 h 147"/>
                <a:gd name="T42" fmla="*/ 40 w 84"/>
                <a:gd name="T43" fmla="*/ 0 h 147"/>
                <a:gd name="T44" fmla="*/ 50 w 84"/>
                <a:gd name="T45" fmla="*/ 15 h 147"/>
                <a:gd name="T46" fmla="*/ 51 w 84"/>
                <a:gd name="T47" fmla="*/ 24 h 147"/>
                <a:gd name="T48" fmla="*/ 51 w 84"/>
                <a:gd name="T49" fmla="*/ 30 h 147"/>
                <a:gd name="T50" fmla="*/ 50 w 84"/>
                <a:gd name="T51" fmla="*/ 36 h 147"/>
                <a:gd name="T52" fmla="*/ 65 w 84"/>
                <a:gd name="T53" fmla="*/ 35 h 147"/>
                <a:gd name="T54" fmla="*/ 78 w 84"/>
                <a:gd name="T55" fmla="*/ 36 h 147"/>
                <a:gd name="T56" fmla="*/ 84 w 84"/>
                <a:gd name="T57" fmla="*/ 45 h 147"/>
                <a:gd name="T58" fmla="*/ 82 w 84"/>
                <a:gd name="T59" fmla="*/ 52 h 147"/>
                <a:gd name="T60" fmla="*/ 75 w 84"/>
                <a:gd name="T61" fmla="*/ 5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47">
                  <a:moveTo>
                    <a:pt x="75" y="55"/>
                  </a:moveTo>
                  <a:cubicBezTo>
                    <a:pt x="73" y="55"/>
                    <a:pt x="72" y="55"/>
                    <a:pt x="70" y="55"/>
                  </a:cubicBezTo>
                  <a:cubicBezTo>
                    <a:pt x="68" y="55"/>
                    <a:pt x="66" y="55"/>
                    <a:pt x="65" y="55"/>
                  </a:cubicBezTo>
                  <a:cubicBezTo>
                    <a:pt x="63" y="55"/>
                    <a:pt x="59" y="55"/>
                    <a:pt x="51" y="5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40"/>
                    <a:pt x="50" y="147"/>
                    <a:pt x="42" y="147"/>
                  </a:cubicBezTo>
                  <a:cubicBezTo>
                    <a:pt x="40" y="147"/>
                    <a:pt x="37" y="146"/>
                    <a:pt x="35" y="144"/>
                  </a:cubicBezTo>
                  <a:cubicBezTo>
                    <a:pt x="33" y="143"/>
                    <a:pt x="32" y="140"/>
                    <a:pt x="32" y="138"/>
                  </a:cubicBezTo>
                  <a:cubicBezTo>
                    <a:pt x="32" y="135"/>
                    <a:pt x="33" y="131"/>
                    <a:pt x="33" y="126"/>
                  </a:cubicBezTo>
                  <a:cubicBezTo>
                    <a:pt x="33" y="121"/>
                    <a:pt x="33" y="118"/>
                    <a:pt x="33" y="115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6" y="56"/>
                    <a:pt x="19" y="56"/>
                    <a:pt x="9" y="55"/>
                  </a:cubicBezTo>
                  <a:cubicBezTo>
                    <a:pt x="3" y="54"/>
                    <a:pt x="0" y="51"/>
                    <a:pt x="0" y="45"/>
                  </a:cubicBezTo>
                  <a:cubicBezTo>
                    <a:pt x="0" y="42"/>
                    <a:pt x="1" y="39"/>
                    <a:pt x="3" y="37"/>
                  </a:cubicBezTo>
                  <a:cubicBezTo>
                    <a:pt x="4" y="36"/>
                    <a:pt x="7" y="35"/>
                    <a:pt x="10" y="35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3"/>
                    <a:pt x="31" y="28"/>
                    <a:pt x="30" y="23"/>
                  </a:cubicBezTo>
                  <a:cubicBezTo>
                    <a:pt x="30" y="17"/>
                    <a:pt x="30" y="13"/>
                    <a:pt x="30" y="10"/>
                  </a:cubicBezTo>
                  <a:cubicBezTo>
                    <a:pt x="30" y="7"/>
                    <a:pt x="31" y="5"/>
                    <a:pt x="33" y="3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6" y="0"/>
                    <a:pt x="49" y="5"/>
                    <a:pt x="50" y="15"/>
                  </a:cubicBezTo>
                  <a:cubicBezTo>
                    <a:pt x="51" y="18"/>
                    <a:pt x="51" y="21"/>
                    <a:pt x="51" y="24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9" y="35"/>
                    <a:pt x="63" y="35"/>
                    <a:pt x="65" y="35"/>
                  </a:cubicBezTo>
                  <a:cubicBezTo>
                    <a:pt x="72" y="35"/>
                    <a:pt x="76" y="35"/>
                    <a:pt x="78" y="36"/>
                  </a:cubicBezTo>
                  <a:cubicBezTo>
                    <a:pt x="82" y="37"/>
                    <a:pt x="84" y="40"/>
                    <a:pt x="84" y="45"/>
                  </a:cubicBezTo>
                  <a:cubicBezTo>
                    <a:pt x="84" y="48"/>
                    <a:pt x="84" y="50"/>
                    <a:pt x="82" y="52"/>
                  </a:cubicBezTo>
                  <a:cubicBezTo>
                    <a:pt x="80" y="54"/>
                    <a:pt x="77" y="55"/>
                    <a:pt x="75" y="5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4" name="Freeform 2309"/>
            <p:cNvSpPr>
              <a:spLocks/>
            </p:cNvSpPr>
            <p:nvPr/>
          </p:nvSpPr>
          <p:spPr bwMode="auto">
            <a:xfrm>
              <a:off x="2709" y="2096"/>
              <a:ext cx="139" cy="78"/>
            </a:xfrm>
            <a:custGeom>
              <a:avLst/>
              <a:gdLst>
                <a:gd name="T0" fmla="*/ 1 w 154"/>
                <a:gd name="T1" fmla="*/ 40 h 87"/>
                <a:gd name="T2" fmla="*/ 3 w 154"/>
                <a:gd name="T3" fmla="*/ 47 h 87"/>
                <a:gd name="T4" fmla="*/ 10 w 154"/>
                <a:gd name="T5" fmla="*/ 45 h 87"/>
                <a:gd name="T6" fmla="*/ 70 w 154"/>
                <a:gd name="T7" fmla="*/ 16 h 87"/>
                <a:gd name="T8" fmla="*/ 144 w 154"/>
                <a:gd name="T9" fmla="*/ 82 h 87"/>
                <a:gd name="T10" fmla="*/ 150 w 154"/>
                <a:gd name="T11" fmla="*/ 87 h 87"/>
                <a:gd name="T12" fmla="*/ 154 w 154"/>
                <a:gd name="T13" fmla="*/ 81 h 87"/>
                <a:gd name="T14" fmla="*/ 71 w 154"/>
                <a:gd name="T15" fmla="*/ 6 h 87"/>
                <a:gd name="T16" fmla="*/ 1 w 154"/>
                <a:gd name="T1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7">
                  <a:moveTo>
                    <a:pt x="1" y="40"/>
                  </a:moveTo>
                  <a:cubicBezTo>
                    <a:pt x="0" y="43"/>
                    <a:pt x="1" y="46"/>
                    <a:pt x="3" y="47"/>
                  </a:cubicBezTo>
                  <a:cubicBezTo>
                    <a:pt x="6" y="48"/>
                    <a:pt x="9" y="47"/>
                    <a:pt x="10" y="45"/>
                  </a:cubicBezTo>
                  <a:cubicBezTo>
                    <a:pt x="26" y="14"/>
                    <a:pt x="54" y="13"/>
                    <a:pt x="70" y="16"/>
                  </a:cubicBezTo>
                  <a:cubicBezTo>
                    <a:pt x="106" y="22"/>
                    <a:pt x="139" y="52"/>
                    <a:pt x="144" y="82"/>
                  </a:cubicBezTo>
                  <a:cubicBezTo>
                    <a:pt x="144" y="85"/>
                    <a:pt x="147" y="87"/>
                    <a:pt x="150" y="87"/>
                  </a:cubicBezTo>
                  <a:cubicBezTo>
                    <a:pt x="152" y="86"/>
                    <a:pt x="154" y="84"/>
                    <a:pt x="154" y="81"/>
                  </a:cubicBezTo>
                  <a:cubicBezTo>
                    <a:pt x="149" y="46"/>
                    <a:pt x="112" y="12"/>
                    <a:pt x="71" y="6"/>
                  </a:cubicBezTo>
                  <a:cubicBezTo>
                    <a:pt x="40" y="0"/>
                    <a:pt x="15" y="13"/>
                    <a:pt x="1" y="4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5" name="Freeform 2310"/>
            <p:cNvSpPr>
              <a:spLocks/>
            </p:cNvSpPr>
            <p:nvPr/>
          </p:nvSpPr>
          <p:spPr bwMode="auto">
            <a:xfrm>
              <a:off x="2719" y="2196"/>
              <a:ext cx="59" cy="40"/>
            </a:xfrm>
            <a:custGeom>
              <a:avLst/>
              <a:gdLst>
                <a:gd name="T0" fmla="*/ 24 w 65"/>
                <a:gd name="T1" fmla="*/ 0 h 44"/>
                <a:gd name="T2" fmla="*/ 33 w 65"/>
                <a:gd name="T3" fmla="*/ 42 h 44"/>
                <a:gd name="T4" fmla="*/ 40 w 65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4">
                  <a:moveTo>
                    <a:pt x="24" y="0"/>
                  </a:moveTo>
                  <a:cubicBezTo>
                    <a:pt x="0" y="12"/>
                    <a:pt x="6" y="44"/>
                    <a:pt x="33" y="42"/>
                  </a:cubicBezTo>
                  <a:cubicBezTo>
                    <a:pt x="59" y="41"/>
                    <a:pt x="65" y="9"/>
                    <a:pt x="40" y="0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503B14E-C48E-1A1D-1E82-C7ED0F670C72}"/>
              </a:ext>
            </a:extLst>
          </p:cNvPr>
          <p:cNvSpPr/>
          <p:nvPr/>
        </p:nvSpPr>
        <p:spPr>
          <a:xfrm>
            <a:off x="1098361" y="5505295"/>
            <a:ext cx="2197033" cy="759511"/>
          </a:xfrm>
          <a:prstGeom prst="rect">
            <a:avLst/>
          </a:prstGeom>
          <a:solidFill>
            <a:srgbClr val="DEF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#9Slide07 Brankovic" panose="02000000000000000000" pitchFamily="2" charset="0"/>
              </a:rPr>
              <a:t>TRUYỆN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A7A011-3E31-9CA6-4D57-7C0A507D4C4F}"/>
              </a:ext>
            </a:extLst>
          </p:cNvPr>
          <p:cNvSpPr/>
          <p:nvPr/>
        </p:nvSpPr>
        <p:spPr>
          <a:xfrm>
            <a:off x="4847878" y="5012797"/>
            <a:ext cx="2197033" cy="759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dirty="0">
                <a:solidFill>
                  <a:srgbClr val="FF0000"/>
                </a:solidFill>
                <a:latin typeface="#9Slide07 Brankovic" panose="02000000000000000000" pitchFamily="2" charset="0"/>
              </a:rPr>
              <a:t>NGỤ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3FEE26-792F-2488-558A-BEC130CB0629}"/>
              </a:ext>
            </a:extLst>
          </p:cNvPr>
          <p:cNvSpPr/>
          <p:nvPr/>
        </p:nvSpPr>
        <p:spPr>
          <a:xfrm>
            <a:off x="8973321" y="2757938"/>
            <a:ext cx="2197033" cy="759511"/>
          </a:xfrm>
          <a:prstGeom prst="rect">
            <a:avLst/>
          </a:prstGeom>
          <a:solidFill>
            <a:srgbClr val="FFF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FF0000"/>
                </a:solidFill>
                <a:latin typeface="#9Slide07 Brankovic" panose="02000000000000000000" pitchFamily="2" charset="0"/>
              </a:rPr>
              <a:t>NGÔN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244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BAE23C-2524-71C7-308D-F4358C7DF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" y="0"/>
            <a:ext cx="12192000" cy="6858000"/>
          </a:xfrm>
          <a:prstGeom prst="rect">
            <a:avLst/>
          </a:prstGeom>
        </p:spPr>
      </p:pic>
      <p:sp>
        <p:nvSpPr>
          <p:cNvPr id="57" name="Google Shape;829;p8">
            <a:extLst>
              <a:ext uri="{FF2B5EF4-FFF2-40B4-BE49-F238E27FC236}">
                <a16:creationId xmlns:a16="http://schemas.microsoft.com/office/drawing/2014/main" id="{5FE4E338-3859-0AC7-E388-35278E85FB14}"/>
              </a:ext>
            </a:extLst>
          </p:cNvPr>
          <p:cNvSpPr/>
          <p:nvPr/>
        </p:nvSpPr>
        <p:spPr>
          <a:xfrm>
            <a:off x="7603950" y="4282896"/>
            <a:ext cx="1342031" cy="1455403"/>
          </a:xfrm>
          <a:custGeom>
            <a:avLst/>
            <a:gdLst/>
            <a:ahLst/>
            <a:cxnLst/>
            <a:rect l="l" t="t" r="r" b="b"/>
            <a:pathLst>
              <a:path w="1342031" h="1455402" extrusionOk="0">
                <a:moveTo>
                  <a:pt x="1342032" y="944471"/>
                </a:moveTo>
                <a:cubicBezTo>
                  <a:pt x="983787" y="1222076"/>
                  <a:pt x="641575" y="1377054"/>
                  <a:pt x="430198" y="1455402"/>
                </a:cubicBezTo>
                <a:lnTo>
                  <a:pt x="0" y="595483"/>
                </a:lnTo>
                <a:cubicBezTo>
                  <a:pt x="21662" y="588326"/>
                  <a:pt x="41130" y="581741"/>
                  <a:pt x="58117" y="575920"/>
                </a:cubicBezTo>
                <a:cubicBezTo>
                  <a:pt x="213381" y="522956"/>
                  <a:pt x="521620" y="394221"/>
                  <a:pt x="841406" y="126445"/>
                </a:cubicBezTo>
                <a:cubicBezTo>
                  <a:pt x="880246" y="93903"/>
                  <a:pt x="927674" y="51819"/>
                  <a:pt x="980447" y="0"/>
                </a:cubicBezTo>
                <a:lnTo>
                  <a:pt x="1342032" y="944471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830;p8">
            <a:extLst>
              <a:ext uri="{FF2B5EF4-FFF2-40B4-BE49-F238E27FC236}">
                <a16:creationId xmlns:a16="http://schemas.microsoft.com/office/drawing/2014/main" id="{FD6817DB-870F-30D8-CF44-E4145851D9FD}"/>
              </a:ext>
            </a:extLst>
          </p:cNvPr>
          <p:cNvSpPr/>
          <p:nvPr/>
        </p:nvSpPr>
        <p:spPr>
          <a:xfrm>
            <a:off x="4453807" y="1163101"/>
            <a:ext cx="1724515" cy="1096255"/>
          </a:xfrm>
          <a:custGeom>
            <a:avLst/>
            <a:gdLst/>
            <a:ahLst/>
            <a:cxnLst/>
            <a:rect l="l" t="t" r="r" b="b"/>
            <a:pathLst>
              <a:path w="1724515" h="1096254" extrusionOk="0">
                <a:moveTo>
                  <a:pt x="1724515" y="928247"/>
                </a:moveTo>
                <a:cubicBezTo>
                  <a:pt x="1583947" y="977489"/>
                  <a:pt x="1437176" y="1020910"/>
                  <a:pt x="1284869" y="1051161"/>
                </a:cubicBezTo>
                <a:cubicBezTo>
                  <a:pt x="862305" y="1134853"/>
                  <a:pt x="475909" y="1102312"/>
                  <a:pt x="103733" y="951341"/>
                </a:cubicBezTo>
                <a:lnTo>
                  <a:pt x="0" y="909257"/>
                </a:lnTo>
                <a:lnTo>
                  <a:pt x="347174" y="21376"/>
                </a:lnTo>
                <a:lnTo>
                  <a:pt x="456919" y="65942"/>
                </a:lnTo>
                <a:cubicBezTo>
                  <a:pt x="798653" y="204506"/>
                  <a:pt x="1137907" y="131121"/>
                  <a:pt x="1487658" y="0"/>
                </a:cubicBezTo>
                <a:lnTo>
                  <a:pt x="1724515" y="928247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831;p8">
            <a:extLst>
              <a:ext uri="{FF2B5EF4-FFF2-40B4-BE49-F238E27FC236}">
                <a16:creationId xmlns:a16="http://schemas.microsoft.com/office/drawing/2014/main" id="{F7516E15-A7A2-2407-89EB-FC94704B908B}"/>
              </a:ext>
            </a:extLst>
          </p:cNvPr>
          <p:cNvSpPr/>
          <p:nvPr/>
        </p:nvSpPr>
        <p:spPr>
          <a:xfrm>
            <a:off x="7514890" y="765635"/>
            <a:ext cx="1344167" cy="1706669"/>
          </a:xfrm>
          <a:custGeom>
            <a:avLst/>
            <a:gdLst/>
            <a:ahLst/>
            <a:cxnLst/>
            <a:rect l="l" t="t" r="r" b="b"/>
            <a:pathLst>
              <a:path w="1344167" h="1706669" extrusionOk="0">
                <a:moveTo>
                  <a:pt x="392218" y="1706669"/>
                </a:moveTo>
                <a:cubicBezTo>
                  <a:pt x="395653" y="1674319"/>
                  <a:pt x="397275" y="1646930"/>
                  <a:pt x="397466" y="1626413"/>
                </a:cubicBezTo>
                <a:cubicBezTo>
                  <a:pt x="401378" y="1258053"/>
                  <a:pt x="267586" y="1020719"/>
                  <a:pt x="0" y="921090"/>
                </a:cubicBezTo>
                <a:lnTo>
                  <a:pt x="250695" y="0"/>
                </a:lnTo>
                <a:cubicBezTo>
                  <a:pt x="276652" y="7825"/>
                  <a:pt x="302418" y="16414"/>
                  <a:pt x="327898" y="25957"/>
                </a:cubicBezTo>
                <a:cubicBezTo>
                  <a:pt x="653886" y="147248"/>
                  <a:pt x="919468" y="365020"/>
                  <a:pt x="1096014" y="655795"/>
                </a:cubicBezTo>
                <a:cubicBezTo>
                  <a:pt x="1264447" y="933210"/>
                  <a:pt x="1347948" y="1263206"/>
                  <a:pt x="1344036" y="1636433"/>
                </a:cubicBezTo>
                <a:lnTo>
                  <a:pt x="392218" y="170666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832;p8">
            <a:extLst>
              <a:ext uri="{FF2B5EF4-FFF2-40B4-BE49-F238E27FC236}">
                <a16:creationId xmlns:a16="http://schemas.microsoft.com/office/drawing/2014/main" id="{B806F820-3583-DE63-5173-F1787A7A8802}"/>
              </a:ext>
            </a:extLst>
          </p:cNvPr>
          <p:cNvSpPr/>
          <p:nvPr/>
        </p:nvSpPr>
        <p:spPr>
          <a:xfrm>
            <a:off x="2879116" y="3270100"/>
            <a:ext cx="1449581" cy="1246601"/>
          </a:xfrm>
          <a:custGeom>
            <a:avLst/>
            <a:gdLst/>
            <a:ahLst/>
            <a:cxnLst/>
            <a:rect l="l" t="t" r="r" b="b"/>
            <a:pathLst>
              <a:path w="1449581" h="1246601" extrusionOk="0">
                <a:moveTo>
                  <a:pt x="1449581" y="1182282"/>
                </a:moveTo>
                <a:lnTo>
                  <a:pt x="505111" y="1246601"/>
                </a:lnTo>
                <a:cubicBezTo>
                  <a:pt x="494709" y="1091528"/>
                  <a:pt x="284095" y="881868"/>
                  <a:pt x="80352" y="679175"/>
                </a:cubicBezTo>
                <a:cubicBezTo>
                  <a:pt x="54013" y="652932"/>
                  <a:pt x="27102" y="626211"/>
                  <a:pt x="0" y="598823"/>
                </a:cubicBezTo>
                <a:lnTo>
                  <a:pt x="745308" y="0"/>
                </a:lnTo>
                <a:cubicBezTo>
                  <a:pt x="1059273" y="312342"/>
                  <a:pt x="1414940" y="666387"/>
                  <a:pt x="1449581" y="1182282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833;p8">
            <a:extLst>
              <a:ext uri="{FF2B5EF4-FFF2-40B4-BE49-F238E27FC236}">
                <a16:creationId xmlns:a16="http://schemas.microsoft.com/office/drawing/2014/main" id="{2BE119A4-562C-DC9C-AB51-28D581C475C6}"/>
              </a:ext>
            </a:extLst>
          </p:cNvPr>
          <p:cNvSpPr/>
          <p:nvPr/>
        </p:nvSpPr>
        <p:spPr>
          <a:xfrm>
            <a:off x="1795756" y="5049963"/>
            <a:ext cx="1665699" cy="1069292"/>
          </a:xfrm>
          <a:custGeom>
            <a:avLst/>
            <a:gdLst/>
            <a:ahLst/>
            <a:cxnLst/>
            <a:rect l="l" t="t" r="r" b="b"/>
            <a:pathLst>
              <a:path w="1665698" h="1069292" extrusionOk="0">
                <a:moveTo>
                  <a:pt x="1665699" y="793405"/>
                </a:moveTo>
                <a:cubicBezTo>
                  <a:pt x="1511675" y="868222"/>
                  <a:pt x="1339137" y="929584"/>
                  <a:pt x="1149041" y="977299"/>
                </a:cubicBezTo>
                <a:cubicBezTo>
                  <a:pt x="873057" y="1046580"/>
                  <a:pt x="626180" y="1069293"/>
                  <a:pt x="494009" y="1069293"/>
                </a:cubicBezTo>
                <a:cubicBezTo>
                  <a:pt x="474160" y="1069293"/>
                  <a:pt x="456887" y="1068816"/>
                  <a:pt x="442477" y="1067862"/>
                </a:cubicBezTo>
                <a:cubicBezTo>
                  <a:pt x="181572" y="1050589"/>
                  <a:pt x="-15968" y="823465"/>
                  <a:pt x="1018" y="560556"/>
                </a:cubicBezTo>
                <a:cubicBezTo>
                  <a:pt x="18005" y="299841"/>
                  <a:pt x="239689" y="101633"/>
                  <a:pt x="497731" y="115184"/>
                </a:cubicBezTo>
                <a:lnTo>
                  <a:pt x="500690" y="115184"/>
                </a:lnTo>
                <a:cubicBezTo>
                  <a:pt x="591730" y="115184"/>
                  <a:pt x="848818" y="84169"/>
                  <a:pt x="1092069" y="0"/>
                </a:cubicBezTo>
                <a:lnTo>
                  <a:pt x="1665699" y="79340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834;p8">
            <a:extLst>
              <a:ext uri="{FF2B5EF4-FFF2-40B4-BE49-F238E27FC236}">
                <a16:creationId xmlns:a16="http://schemas.microsoft.com/office/drawing/2014/main" id="{B8F3C745-05DE-0D78-8D6E-254356C47A51}"/>
              </a:ext>
            </a:extLst>
          </p:cNvPr>
          <p:cNvSpPr/>
          <p:nvPr/>
        </p:nvSpPr>
        <p:spPr>
          <a:xfrm>
            <a:off x="6734868" y="3117037"/>
            <a:ext cx="1486035" cy="1077881"/>
          </a:xfrm>
          <a:custGeom>
            <a:avLst/>
            <a:gdLst/>
            <a:ahLst/>
            <a:cxnLst/>
            <a:rect l="l" t="t" r="r" b="b"/>
            <a:pathLst>
              <a:path w="1486035" h="1077881" extrusionOk="0">
                <a:moveTo>
                  <a:pt x="1486036" y="727940"/>
                </a:moveTo>
                <a:cubicBezTo>
                  <a:pt x="1204517" y="952868"/>
                  <a:pt x="845223" y="1074064"/>
                  <a:pt x="430962" y="1077786"/>
                </a:cubicBezTo>
                <a:cubicBezTo>
                  <a:pt x="426286" y="1077786"/>
                  <a:pt x="421705" y="1077882"/>
                  <a:pt x="417029" y="1077882"/>
                </a:cubicBezTo>
                <a:cubicBezTo>
                  <a:pt x="262432" y="1077882"/>
                  <a:pt x="124059" y="1054501"/>
                  <a:pt x="0" y="1019287"/>
                </a:cubicBezTo>
                <a:lnTo>
                  <a:pt x="307857" y="112989"/>
                </a:lnTo>
                <a:cubicBezTo>
                  <a:pt x="343071" y="119860"/>
                  <a:pt x="379239" y="123582"/>
                  <a:pt x="417220" y="123582"/>
                </a:cubicBezTo>
                <a:cubicBezTo>
                  <a:pt x="419033" y="123582"/>
                  <a:pt x="420751" y="123582"/>
                  <a:pt x="422469" y="123486"/>
                </a:cubicBezTo>
                <a:cubicBezTo>
                  <a:pt x="611706" y="121769"/>
                  <a:pt x="758859" y="82452"/>
                  <a:pt x="873661" y="0"/>
                </a:cubicBezTo>
                <a:lnTo>
                  <a:pt x="1486036" y="72794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835;p8">
            <a:extLst>
              <a:ext uri="{FF2B5EF4-FFF2-40B4-BE49-F238E27FC236}">
                <a16:creationId xmlns:a16="http://schemas.microsoft.com/office/drawing/2014/main" id="{77EEF0FF-F9F6-E0B2-D31B-FA60BC4F1D59}"/>
              </a:ext>
            </a:extLst>
          </p:cNvPr>
          <p:cNvSpPr/>
          <p:nvPr/>
        </p:nvSpPr>
        <p:spPr>
          <a:xfrm>
            <a:off x="4798309" y="2893723"/>
            <a:ext cx="1211483" cy="1144300"/>
          </a:xfrm>
          <a:custGeom>
            <a:avLst/>
            <a:gdLst/>
            <a:ahLst/>
            <a:cxnLst/>
            <a:rect l="l" t="t" r="r" b="b"/>
            <a:pathLst>
              <a:path w="1211483" h="1144300" extrusionOk="0">
                <a:moveTo>
                  <a:pt x="1211483" y="927961"/>
                </a:moveTo>
                <a:cubicBezTo>
                  <a:pt x="1050684" y="945615"/>
                  <a:pt x="918036" y="1020910"/>
                  <a:pt x="881391" y="1115194"/>
                </a:cubicBezTo>
                <a:cubicBezTo>
                  <a:pt x="877574" y="1124833"/>
                  <a:pt x="874234" y="1134567"/>
                  <a:pt x="871276" y="1144301"/>
                </a:cubicBezTo>
                <a:lnTo>
                  <a:pt x="0" y="767066"/>
                </a:lnTo>
                <a:cubicBezTo>
                  <a:pt x="152020" y="375898"/>
                  <a:pt x="518471" y="90467"/>
                  <a:pt x="973958" y="0"/>
                </a:cubicBezTo>
                <a:lnTo>
                  <a:pt x="1211483" y="927961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836;p8">
            <a:extLst>
              <a:ext uri="{FF2B5EF4-FFF2-40B4-BE49-F238E27FC236}">
                <a16:creationId xmlns:a16="http://schemas.microsoft.com/office/drawing/2014/main" id="{A3331E67-9662-5C18-2DF1-0C1EC89C00F4}"/>
              </a:ext>
            </a:extLst>
          </p:cNvPr>
          <p:cNvSpPr/>
          <p:nvPr/>
        </p:nvSpPr>
        <p:spPr>
          <a:xfrm>
            <a:off x="5098055" y="4596289"/>
            <a:ext cx="1475156" cy="1325331"/>
          </a:xfrm>
          <a:custGeom>
            <a:avLst/>
            <a:gdLst/>
            <a:ahLst/>
            <a:cxnLst/>
            <a:rect l="l" t="t" r="r" b="b"/>
            <a:pathLst>
              <a:path w="1475156" h="1325331" extrusionOk="0">
                <a:moveTo>
                  <a:pt x="1475157" y="359771"/>
                </a:moveTo>
                <a:lnTo>
                  <a:pt x="1475157" y="1325331"/>
                </a:lnTo>
                <a:cubicBezTo>
                  <a:pt x="1447100" y="1321609"/>
                  <a:pt x="1418853" y="1317411"/>
                  <a:pt x="1390319" y="1312735"/>
                </a:cubicBezTo>
                <a:cubicBezTo>
                  <a:pt x="1024345" y="1252804"/>
                  <a:pt x="421610" y="1154130"/>
                  <a:pt x="0" y="631078"/>
                </a:cubicBezTo>
                <a:lnTo>
                  <a:pt x="712098" y="0"/>
                </a:lnTo>
                <a:cubicBezTo>
                  <a:pt x="891412" y="246877"/>
                  <a:pt x="1194497" y="312629"/>
                  <a:pt x="1475157" y="35977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837;p8">
            <a:extLst>
              <a:ext uri="{FF2B5EF4-FFF2-40B4-BE49-F238E27FC236}">
                <a16:creationId xmlns:a16="http://schemas.microsoft.com/office/drawing/2014/main" id="{88D5F5B4-A007-6099-2029-E39B3612BBCB}"/>
              </a:ext>
            </a:extLst>
          </p:cNvPr>
          <p:cNvSpPr/>
          <p:nvPr/>
        </p:nvSpPr>
        <p:spPr>
          <a:xfrm>
            <a:off x="9119950" y="2437186"/>
            <a:ext cx="1245839" cy="1535468"/>
          </a:xfrm>
          <a:custGeom>
            <a:avLst/>
            <a:gdLst/>
            <a:ahLst/>
            <a:cxnLst/>
            <a:rect l="l" t="t" r="r" b="b"/>
            <a:pathLst>
              <a:path w="1245838" h="1535468" extrusionOk="0">
                <a:moveTo>
                  <a:pt x="1245838" y="0"/>
                </a:moveTo>
                <a:cubicBezTo>
                  <a:pt x="1242307" y="39031"/>
                  <a:pt x="1238299" y="77966"/>
                  <a:pt x="1233814" y="116902"/>
                </a:cubicBezTo>
                <a:cubicBezTo>
                  <a:pt x="1195451" y="448712"/>
                  <a:pt x="1137430" y="950101"/>
                  <a:pt x="845891" y="1535468"/>
                </a:cubicBezTo>
                <a:lnTo>
                  <a:pt x="0" y="1107178"/>
                </a:lnTo>
                <a:cubicBezTo>
                  <a:pt x="187425" y="730993"/>
                  <a:pt x="245923" y="392122"/>
                  <a:pt x="279324" y="125681"/>
                </a:cubicBezTo>
                <a:lnTo>
                  <a:pt x="1245838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838;p8">
            <a:extLst>
              <a:ext uri="{FF2B5EF4-FFF2-40B4-BE49-F238E27FC236}">
                <a16:creationId xmlns:a16="http://schemas.microsoft.com/office/drawing/2014/main" id="{98BBEB14-39EC-0A11-7A58-891380585D98}"/>
              </a:ext>
            </a:extLst>
          </p:cNvPr>
          <p:cNvSpPr/>
          <p:nvPr/>
        </p:nvSpPr>
        <p:spPr>
          <a:xfrm>
            <a:off x="5932756" y="711877"/>
            <a:ext cx="1832827" cy="1379471"/>
          </a:xfrm>
          <a:custGeom>
            <a:avLst/>
            <a:gdLst/>
            <a:ahLst/>
            <a:cxnLst/>
            <a:rect l="l" t="t" r="r" b="b"/>
            <a:pathLst>
              <a:path w="1832827" h="1379470" extrusionOk="0">
                <a:moveTo>
                  <a:pt x="1832828" y="53758"/>
                </a:moveTo>
                <a:lnTo>
                  <a:pt x="1582133" y="974848"/>
                </a:lnTo>
                <a:cubicBezTo>
                  <a:pt x="1387265" y="902321"/>
                  <a:pt x="1064331" y="1039836"/>
                  <a:pt x="722500" y="1185366"/>
                </a:cubicBezTo>
                <a:cubicBezTo>
                  <a:pt x="571148" y="1249877"/>
                  <a:pt x="408822" y="1319064"/>
                  <a:pt x="236857" y="1379471"/>
                </a:cubicBezTo>
                <a:lnTo>
                  <a:pt x="0" y="451224"/>
                </a:lnTo>
                <a:cubicBezTo>
                  <a:pt x="1909" y="450556"/>
                  <a:pt x="3722" y="449792"/>
                  <a:pt x="5631" y="449124"/>
                </a:cubicBezTo>
                <a:cubicBezTo>
                  <a:pt x="120528" y="405799"/>
                  <a:pt x="236571" y="356366"/>
                  <a:pt x="354236" y="306266"/>
                </a:cubicBezTo>
                <a:cubicBezTo>
                  <a:pt x="581836" y="209404"/>
                  <a:pt x="817262" y="109107"/>
                  <a:pt x="1056219" y="51277"/>
                </a:cubicBezTo>
                <a:cubicBezTo>
                  <a:pt x="1309585" y="-9989"/>
                  <a:pt x="1538808" y="-16478"/>
                  <a:pt x="1752094" y="32477"/>
                </a:cubicBezTo>
                <a:cubicBezTo>
                  <a:pt x="1779292" y="38680"/>
                  <a:pt x="1806203" y="45742"/>
                  <a:pt x="1832828" y="53758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839;p8">
            <a:extLst>
              <a:ext uri="{FF2B5EF4-FFF2-40B4-BE49-F238E27FC236}">
                <a16:creationId xmlns:a16="http://schemas.microsoft.com/office/drawing/2014/main" id="{2CE133D4-70DF-1168-5110-F1AE6C8A2AA4}"/>
              </a:ext>
            </a:extLst>
          </p:cNvPr>
          <p:cNvSpPr/>
          <p:nvPr/>
        </p:nvSpPr>
        <p:spPr>
          <a:xfrm>
            <a:off x="2943342" y="809422"/>
            <a:ext cx="1857639" cy="1262935"/>
          </a:xfrm>
          <a:custGeom>
            <a:avLst/>
            <a:gdLst/>
            <a:ahLst/>
            <a:cxnLst/>
            <a:rect l="l" t="t" r="r" b="b"/>
            <a:pathLst>
              <a:path w="1857639" h="1262935" extrusionOk="0">
                <a:moveTo>
                  <a:pt x="1857640" y="375055"/>
                </a:moveTo>
                <a:lnTo>
                  <a:pt x="1510465" y="1262935"/>
                </a:lnTo>
                <a:lnTo>
                  <a:pt x="1503881" y="1260263"/>
                </a:lnTo>
                <a:cubicBezTo>
                  <a:pt x="797508" y="973401"/>
                  <a:pt x="651119" y="941909"/>
                  <a:pt x="509405" y="976264"/>
                </a:cubicBezTo>
                <a:lnTo>
                  <a:pt x="0" y="157093"/>
                </a:lnTo>
                <a:cubicBezTo>
                  <a:pt x="20136" y="145928"/>
                  <a:pt x="40844" y="135335"/>
                  <a:pt x="61934" y="125315"/>
                </a:cubicBezTo>
                <a:cubicBezTo>
                  <a:pt x="335437" y="-4565"/>
                  <a:pt x="596437" y="-32049"/>
                  <a:pt x="908303" y="36183"/>
                </a:cubicBezTo>
                <a:cubicBezTo>
                  <a:pt x="1157661" y="90769"/>
                  <a:pt x="1436126" y="203854"/>
                  <a:pt x="1857640" y="375055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840;p8">
            <a:extLst>
              <a:ext uri="{FF2B5EF4-FFF2-40B4-BE49-F238E27FC236}">
                <a16:creationId xmlns:a16="http://schemas.microsoft.com/office/drawing/2014/main" id="{9DCC78F7-C916-546A-A343-084F8FCDBE5A}"/>
              </a:ext>
            </a:extLst>
          </p:cNvPr>
          <p:cNvSpPr/>
          <p:nvPr/>
        </p:nvSpPr>
        <p:spPr>
          <a:xfrm>
            <a:off x="2879118" y="4452381"/>
            <a:ext cx="1453023" cy="1390987"/>
          </a:xfrm>
          <a:custGeom>
            <a:avLst/>
            <a:gdLst/>
            <a:ahLst/>
            <a:cxnLst/>
            <a:rect l="l" t="t" r="r" b="b"/>
            <a:pathLst>
              <a:path w="1453023" h="1390987" extrusionOk="0">
                <a:moveTo>
                  <a:pt x="1064044" y="1047916"/>
                </a:moveTo>
                <a:cubicBezTo>
                  <a:pt x="930728" y="1182663"/>
                  <a:pt x="766684" y="1297275"/>
                  <a:pt x="573629" y="1390987"/>
                </a:cubicBezTo>
                <a:lnTo>
                  <a:pt x="0" y="597582"/>
                </a:lnTo>
                <a:cubicBezTo>
                  <a:pt x="155837" y="543569"/>
                  <a:pt x="305948" y="467798"/>
                  <a:pt x="403192" y="364352"/>
                </a:cubicBezTo>
                <a:cubicBezTo>
                  <a:pt x="483066" y="279419"/>
                  <a:pt x="513509" y="189715"/>
                  <a:pt x="505111" y="64320"/>
                </a:cubicBezTo>
                <a:lnTo>
                  <a:pt x="1449581" y="0"/>
                </a:lnTo>
                <a:cubicBezTo>
                  <a:pt x="1476683" y="403382"/>
                  <a:pt x="1343368" y="765825"/>
                  <a:pt x="1064044" y="1047916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841;p8">
            <a:extLst>
              <a:ext uri="{FF2B5EF4-FFF2-40B4-BE49-F238E27FC236}">
                <a16:creationId xmlns:a16="http://schemas.microsoft.com/office/drawing/2014/main" id="{13CA7982-5B14-3424-52D6-2F5FFEB3A5F4}"/>
              </a:ext>
            </a:extLst>
          </p:cNvPr>
          <p:cNvSpPr/>
          <p:nvPr/>
        </p:nvSpPr>
        <p:spPr>
          <a:xfrm>
            <a:off x="7604045" y="2402067"/>
            <a:ext cx="1263588" cy="1443664"/>
          </a:xfrm>
          <a:custGeom>
            <a:avLst/>
            <a:gdLst/>
            <a:ahLst/>
            <a:cxnLst/>
            <a:rect l="l" t="t" r="r" b="b"/>
            <a:pathLst>
              <a:path w="1263588" h="1443664" extrusionOk="0">
                <a:moveTo>
                  <a:pt x="1263589" y="0"/>
                </a:moveTo>
                <a:cubicBezTo>
                  <a:pt x="1262348" y="111749"/>
                  <a:pt x="1243071" y="507115"/>
                  <a:pt x="1043145" y="904485"/>
                </a:cubicBezTo>
                <a:cubicBezTo>
                  <a:pt x="933496" y="1122447"/>
                  <a:pt x="788156" y="1303287"/>
                  <a:pt x="612375" y="1443664"/>
                </a:cubicBezTo>
                <a:lnTo>
                  <a:pt x="0" y="715725"/>
                </a:lnTo>
                <a:cubicBezTo>
                  <a:pt x="81498" y="657131"/>
                  <a:pt x="146581" y="576874"/>
                  <a:pt x="198876" y="472855"/>
                </a:cubicBezTo>
                <a:cubicBezTo>
                  <a:pt x="268827" y="333814"/>
                  <a:pt x="300414" y="175877"/>
                  <a:pt x="311770" y="70236"/>
                </a:cubicBezTo>
                <a:lnTo>
                  <a:pt x="1263589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842;p8">
            <a:extLst>
              <a:ext uri="{FF2B5EF4-FFF2-40B4-BE49-F238E27FC236}">
                <a16:creationId xmlns:a16="http://schemas.microsoft.com/office/drawing/2014/main" id="{493AA9F6-5B52-A1FC-1587-01008B2035B6}"/>
              </a:ext>
            </a:extLst>
          </p:cNvPr>
          <p:cNvSpPr/>
          <p:nvPr/>
        </p:nvSpPr>
        <p:spPr>
          <a:xfrm>
            <a:off x="5772268" y="2867279"/>
            <a:ext cx="1265973" cy="1269800"/>
          </a:xfrm>
          <a:custGeom>
            <a:avLst/>
            <a:gdLst/>
            <a:ahLst/>
            <a:cxnLst/>
            <a:rect l="l" t="t" r="r" b="b"/>
            <a:pathLst>
              <a:path w="1265973" h="1269800" extrusionOk="0">
                <a:moveTo>
                  <a:pt x="1265974" y="363503"/>
                </a:moveTo>
                <a:lnTo>
                  <a:pt x="958116" y="1269801"/>
                </a:lnTo>
                <a:cubicBezTo>
                  <a:pt x="761340" y="1213975"/>
                  <a:pt x="600922" y="1128183"/>
                  <a:pt x="469802" y="1058137"/>
                </a:cubicBezTo>
                <a:cubicBezTo>
                  <a:pt x="404718" y="1023305"/>
                  <a:pt x="269303" y="950779"/>
                  <a:pt x="237525" y="954405"/>
                </a:cubicBezTo>
                <a:lnTo>
                  <a:pt x="0" y="26444"/>
                </a:lnTo>
                <a:cubicBezTo>
                  <a:pt x="44089" y="17664"/>
                  <a:pt x="89036" y="10794"/>
                  <a:pt x="134747" y="5736"/>
                </a:cubicBezTo>
                <a:cubicBezTo>
                  <a:pt x="455678" y="-29669"/>
                  <a:pt x="709426" y="106033"/>
                  <a:pt x="913264" y="215014"/>
                </a:cubicBezTo>
                <a:cubicBezTo>
                  <a:pt x="1041045" y="283341"/>
                  <a:pt x="1148308" y="340695"/>
                  <a:pt x="1265974" y="363503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3;p8">
            <a:extLst>
              <a:ext uri="{FF2B5EF4-FFF2-40B4-BE49-F238E27FC236}">
                <a16:creationId xmlns:a16="http://schemas.microsoft.com/office/drawing/2014/main" id="{C4F74523-F346-FD12-E7B0-087CB1454BE1}"/>
              </a:ext>
            </a:extLst>
          </p:cNvPr>
          <p:cNvSpPr/>
          <p:nvPr/>
        </p:nvSpPr>
        <p:spPr>
          <a:xfrm>
            <a:off x="4702309" y="3660788"/>
            <a:ext cx="1106241" cy="1566579"/>
          </a:xfrm>
          <a:custGeom>
            <a:avLst/>
            <a:gdLst/>
            <a:ahLst/>
            <a:cxnLst/>
            <a:rect l="l" t="t" r="r" b="b"/>
            <a:pathLst>
              <a:path w="1106241" h="1566578" extrusionOk="0">
                <a:moveTo>
                  <a:pt x="1106241" y="935500"/>
                </a:moveTo>
                <a:lnTo>
                  <a:pt x="394143" y="1566579"/>
                </a:lnTo>
                <a:cubicBezTo>
                  <a:pt x="376584" y="1544916"/>
                  <a:pt x="359406" y="1522490"/>
                  <a:pt x="342610" y="1499396"/>
                </a:cubicBezTo>
                <a:cubicBezTo>
                  <a:pt x="233534" y="1349284"/>
                  <a:pt x="148411" y="1187435"/>
                  <a:pt x="89435" y="1018333"/>
                </a:cubicBezTo>
                <a:cubicBezTo>
                  <a:pt x="-31475" y="671636"/>
                  <a:pt x="-29757" y="319500"/>
                  <a:pt x="94397" y="0"/>
                </a:cubicBezTo>
                <a:lnTo>
                  <a:pt x="965673" y="377235"/>
                </a:lnTo>
                <a:cubicBezTo>
                  <a:pt x="894864" y="607985"/>
                  <a:pt x="1038868" y="842647"/>
                  <a:pt x="1106241" y="93550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844;p8">
            <a:extLst>
              <a:ext uri="{FF2B5EF4-FFF2-40B4-BE49-F238E27FC236}">
                <a16:creationId xmlns:a16="http://schemas.microsoft.com/office/drawing/2014/main" id="{45271772-A6F6-CED7-8732-0C63CE5D75D3}"/>
              </a:ext>
            </a:extLst>
          </p:cNvPr>
          <p:cNvSpPr/>
          <p:nvPr/>
        </p:nvSpPr>
        <p:spPr>
          <a:xfrm>
            <a:off x="6573211" y="4878379"/>
            <a:ext cx="1460936" cy="1067288"/>
          </a:xfrm>
          <a:custGeom>
            <a:avLst/>
            <a:gdLst/>
            <a:ahLst/>
            <a:cxnLst/>
            <a:rect l="l" t="t" r="r" b="b"/>
            <a:pathLst>
              <a:path w="1460936" h="1067288" extrusionOk="0">
                <a:moveTo>
                  <a:pt x="1460937" y="859919"/>
                </a:moveTo>
                <a:cubicBezTo>
                  <a:pt x="1436221" y="869176"/>
                  <a:pt x="1413222" y="877288"/>
                  <a:pt x="1392228" y="884445"/>
                </a:cubicBezTo>
                <a:cubicBezTo>
                  <a:pt x="1229042" y="940081"/>
                  <a:pt x="856007" y="1067193"/>
                  <a:pt x="366356" y="1067288"/>
                </a:cubicBezTo>
                <a:cubicBezTo>
                  <a:pt x="250313" y="1067288"/>
                  <a:pt x="127876" y="1060131"/>
                  <a:pt x="0" y="1043240"/>
                </a:cubicBezTo>
                <a:lnTo>
                  <a:pt x="0" y="77680"/>
                </a:lnTo>
                <a:cubicBezTo>
                  <a:pt x="22426" y="81497"/>
                  <a:pt x="44757" y="85123"/>
                  <a:pt x="66896" y="88750"/>
                </a:cubicBezTo>
                <a:cubicBezTo>
                  <a:pt x="493278" y="158509"/>
                  <a:pt x="844746" y="61075"/>
                  <a:pt x="1030739" y="0"/>
                </a:cubicBezTo>
                <a:lnTo>
                  <a:pt x="1460937" y="85991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845;p8">
            <a:extLst>
              <a:ext uri="{FF2B5EF4-FFF2-40B4-BE49-F238E27FC236}">
                <a16:creationId xmlns:a16="http://schemas.microsoft.com/office/drawing/2014/main" id="{6ED7C54F-7418-FEF5-6659-4B3594787783}"/>
              </a:ext>
            </a:extLst>
          </p:cNvPr>
          <p:cNvSpPr/>
          <p:nvPr/>
        </p:nvSpPr>
        <p:spPr>
          <a:xfrm>
            <a:off x="8584397" y="3544364"/>
            <a:ext cx="1381443" cy="1683003"/>
          </a:xfrm>
          <a:custGeom>
            <a:avLst/>
            <a:gdLst/>
            <a:ahLst/>
            <a:cxnLst/>
            <a:rect l="l" t="t" r="r" b="b"/>
            <a:pathLst>
              <a:path w="1381443" h="1683002" extrusionOk="0">
                <a:moveTo>
                  <a:pt x="1381444" y="428290"/>
                </a:moveTo>
                <a:cubicBezTo>
                  <a:pt x="1095917" y="1001347"/>
                  <a:pt x="725936" y="1381253"/>
                  <a:pt x="465698" y="1599120"/>
                </a:cubicBezTo>
                <a:cubicBezTo>
                  <a:pt x="430866" y="1628226"/>
                  <a:pt x="396130" y="1656187"/>
                  <a:pt x="361584" y="1683003"/>
                </a:cubicBezTo>
                <a:lnTo>
                  <a:pt x="0" y="738532"/>
                </a:lnTo>
                <a:cubicBezTo>
                  <a:pt x="159463" y="581837"/>
                  <a:pt x="367787" y="336581"/>
                  <a:pt x="535553" y="0"/>
                </a:cubicBezTo>
                <a:lnTo>
                  <a:pt x="1381444" y="42829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846;p8">
            <a:extLst>
              <a:ext uri="{FF2B5EF4-FFF2-40B4-BE49-F238E27FC236}">
                <a16:creationId xmlns:a16="http://schemas.microsoft.com/office/drawing/2014/main" id="{9D9363BD-F2A3-9C4B-9662-F567EC785EF9}"/>
              </a:ext>
            </a:extLst>
          </p:cNvPr>
          <p:cNvSpPr/>
          <p:nvPr/>
        </p:nvSpPr>
        <p:spPr>
          <a:xfrm>
            <a:off x="9397669" y="885215"/>
            <a:ext cx="989331" cy="1686360"/>
          </a:xfrm>
          <a:custGeom>
            <a:avLst/>
            <a:gdLst/>
            <a:ahLst/>
            <a:cxnLst/>
            <a:rect l="l" t="t" r="r" b="b"/>
            <a:pathLst>
              <a:path w="989330" h="1686360" extrusionOk="0">
                <a:moveTo>
                  <a:pt x="968214" y="1560679"/>
                </a:moveTo>
                <a:lnTo>
                  <a:pt x="968118" y="1560679"/>
                </a:lnTo>
                <a:lnTo>
                  <a:pt x="1604" y="1686360"/>
                </a:lnTo>
                <a:cubicBezTo>
                  <a:pt x="6852" y="1644753"/>
                  <a:pt x="11433" y="1604959"/>
                  <a:pt x="15823" y="1567073"/>
                </a:cubicBezTo>
                <a:cubicBezTo>
                  <a:pt x="55140" y="1227247"/>
                  <a:pt x="51322" y="882554"/>
                  <a:pt x="4562" y="542728"/>
                </a:cubicBezTo>
                <a:cubicBezTo>
                  <a:pt x="-31415" y="281727"/>
                  <a:pt x="149329" y="40766"/>
                  <a:pt x="408230" y="4598"/>
                </a:cubicBezTo>
                <a:cubicBezTo>
                  <a:pt x="667227" y="-31665"/>
                  <a:pt x="906184" y="150511"/>
                  <a:pt x="942161" y="411607"/>
                </a:cubicBezTo>
                <a:cubicBezTo>
                  <a:pt x="994648" y="792563"/>
                  <a:pt x="1003332" y="1178578"/>
                  <a:pt x="968214" y="1560679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847;p8">
            <a:extLst>
              <a:ext uri="{FF2B5EF4-FFF2-40B4-BE49-F238E27FC236}">
                <a16:creationId xmlns:a16="http://schemas.microsoft.com/office/drawing/2014/main" id="{49DAF23D-8063-BE48-BB41-33B3A36C7514}"/>
              </a:ext>
            </a:extLst>
          </p:cNvPr>
          <p:cNvSpPr/>
          <p:nvPr/>
        </p:nvSpPr>
        <p:spPr>
          <a:xfrm>
            <a:off x="2187275" y="975223"/>
            <a:ext cx="1274180" cy="1533368"/>
          </a:xfrm>
          <a:custGeom>
            <a:avLst/>
            <a:gdLst/>
            <a:ahLst/>
            <a:cxnLst/>
            <a:rect l="l" t="t" r="r" b="b"/>
            <a:pathLst>
              <a:path w="1274180" h="1533368" extrusionOk="0">
                <a:moveTo>
                  <a:pt x="764776" y="0"/>
                </a:moveTo>
                <a:cubicBezTo>
                  <a:pt x="225692" y="296310"/>
                  <a:pt x="15460" y="964892"/>
                  <a:pt x="0" y="1505789"/>
                </a:cubicBezTo>
                <a:lnTo>
                  <a:pt x="946188" y="1533369"/>
                </a:lnTo>
                <a:cubicBezTo>
                  <a:pt x="830050" y="1163291"/>
                  <a:pt x="982738" y="908875"/>
                  <a:pt x="1230092" y="831577"/>
                </a:cubicBezTo>
                <a:cubicBezTo>
                  <a:pt x="1245170" y="826901"/>
                  <a:pt x="1259580" y="822702"/>
                  <a:pt x="1274181" y="819171"/>
                </a:cubicBezTo>
                <a:lnTo>
                  <a:pt x="764776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848;p8">
            <a:extLst>
              <a:ext uri="{FF2B5EF4-FFF2-40B4-BE49-F238E27FC236}">
                <a16:creationId xmlns:a16="http://schemas.microsoft.com/office/drawing/2014/main" id="{BED85D7A-1BEF-E37D-CDD7-D800C6E89E91}"/>
              </a:ext>
            </a:extLst>
          </p:cNvPr>
          <p:cNvSpPr/>
          <p:nvPr/>
        </p:nvSpPr>
        <p:spPr>
          <a:xfrm>
            <a:off x="2186655" y="2481014"/>
            <a:ext cx="1446479" cy="1396617"/>
          </a:xfrm>
          <a:custGeom>
            <a:avLst/>
            <a:gdLst/>
            <a:ahLst/>
            <a:cxnLst/>
            <a:rect l="l" t="t" r="r" b="b"/>
            <a:pathLst>
              <a:path w="1446479" h="1396617" extrusionOk="0">
                <a:moveTo>
                  <a:pt x="1446480" y="797795"/>
                </a:moveTo>
                <a:lnTo>
                  <a:pt x="701171" y="1396618"/>
                </a:lnTo>
                <a:cubicBezTo>
                  <a:pt x="555545" y="1250228"/>
                  <a:pt x="401330" y="1086852"/>
                  <a:pt x="276508" y="900382"/>
                </a:cubicBezTo>
                <a:cubicBezTo>
                  <a:pt x="81831" y="609511"/>
                  <a:pt x="-8446" y="315014"/>
                  <a:pt x="620" y="0"/>
                </a:cubicBezTo>
                <a:lnTo>
                  <a:pt x="946808" y="27579"/>
                </a:lnTo>
                <a:cubicBezTo>
                  <a:pt x="1020957" y="263768"/>
                  <a:pt x="1130893" y="483639"/>
                  <a:pt x="1446480" y="797795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9" name="Google Shape;851;p8">
            <a:extLst>
              <a:ext uri="{FF2B5EF4-FFF2-40B4-BE49-F238E27FC236}">
                <a16:creationId xmlns:a16="http://schemas.microsoft.com/office/drawing/2014/main" id="{4BF4AD31-2BAD-3C97-7F85-86EA1AA122C3}"/>
              </a:ext>
            </a:extLst>
          </p:cNvPr>
          <p:cNvGrpSpPr/>
          <p:nvPr/>
        </p:nvGrpSpPr>
        <p:grpSpPr>
          <a:xfrm>
            <a:off x="9673394" y="1097763"/>
            <a:ext cx="757500" cy="288300"/>
            <a:chOff x="1906800" y="3986225"/>
            <a:chExt cx="757500" cy="288300"/>
          </a:xfrm>
        </p:grpSpPr>
        <p:sp>
          <p:nvSpPr>
            <p:cNvPr id="80" name="Google Shape;852;p8">
              <a:extLst>
                <a:ext uri="{FF2B5EF4-FFF2-40B4-BE49-F238E27FC236}">
                  <a16:creationId xmlns:a16="http://schemas.microsoft.com/office/drawing/2014/main" id="{A21A590B-DBC3-2B48-82C3-7F0E1E3CE094}"/>
                </a:ext>
              </a:extLst>
            </p:cNvPr>
            <p:cNvSpPr/>
            <p:nvPr/>
          </p:nvSpPr>
          <p:spPr>
            <a:xfrm>
              <a:off x="1906800" y="3986225"/>
              <a:ext cx="757500" cy="288300"/>
            </a:xfrm>
            <a:prstGeom prst="wedgeRectCallout">
              <a:avLst>
                <a:gd name="adj1" fmla="val -19915"/>
                <a:gd name="adj2" fmla="val 105762"/>
              </a:avLst>
            </a:prstGeom>
            <a:solidFill>
              <a:srgbClr val="FEFEFD"/>
            </a:solidFill>
            <a:ln w="9525" cap="flat" cmpd="sng">
              <a:solidFill>
                <a:srgbClr val="FEFEF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1"/>
            </a:p>
          </p:txBody>
        </p:sp>
        <p:sp>
          <p:nvSpPr>
            <p:cNvPr id="81" name="Google Shape;853;p8">
              <a:extLst>
                <a:ext uri="{FF2B5EF4-FFF2-40B4-BE49-F238E27FC236}">
                  <a16:creationId xmlns:a16="http://schemas.microsoft.com/office/drawing/2014/main" id="{4B19009A-D68E-81D9-53CF-972433DDD175}"/>
                </a:ext>
              </a:extLst>
            </p:cNvPr>
            <p:cNvSpPr/>
            <p:nvPr/>
          </p:nvSpPr>
          <p:spPr>
            <a:xfrm>
              <a:off x="1954130" y="4012035"/>
              <a:ext cx="674026" cy="23671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sz="1351" dirty="0" err="1">
                  <a:solidFill>
                    <a:srgbClr val="000000"/>
                  </a:solidFill>
                  <a:latin typeface="Patrick Hand"/>
                </a:rPr>
                <a:t>Câu</a:t>
              </a:r>
              <a:r>
                <a:rPr lang="en-US" sz="1351" dirty="0">
                  <a:solidFill>
                    <a:srgbClr val="000000"/>
                  </a:solidFill>
                  <a:latin typeface="Patrick Hand"/>
                </a:rPr>
                <a:t> 6</a:t>
              </a:r>
              <a:endParaRPr sz="1351" dirty="0">
                <a:solidFill>
                  <a:srgbClr val="000000"/>
                </a:solidFill>
                <a:latin typeface="Patrick Hand"/>
              </a:endParaRPr>
            </a:p>
          </p:txBody>
        </p:sp>
      </p:grpSp>
      <p:grpSp>
        <p:nvGrpSpPr>
          <p:cNvPr id="84" name="Google Shape;856;p8">
            <a:extLst>
              <a:ext uri="{FF2B5EF4-FFF2-40B4-BE49-F238E27FC236}">
                <a16:creationId xmlns:a16="http://schemas.microsoft.com/office/drawing/2014/main" id="{A19D2DEC-FC3D-5172-8072-A3B6EC9F33C1}"/>
              </a:ext>
            </a:extLst>
          </p:cNvPr>
          <p:cNvGrpSpPr/>
          <p:nvPr/>
        </p:nvGrpSpPr>
        <p:grpSpPr>
          <a:xfrm>
            <a:off x="6990614" y="4648886"/>
            <a:ext cx="757500" cy="288300"/>
            <a:chOff x="1906800" y="3986225"/>
            <a:chExt cx="757500" cy="288300"/>
          </a:xfrm>
        </p:grpSpPr>
        <p:sp>
          <p:nvSpPr>
            <p:cNvPr id="85" name="Google Shape;857;p8">
              <a:extLst>
                <a:ext uri="{FF2B5EF4-FFF2-40B4-BE49-F238E27FC236}">
                  <a16:creationId xmlns:a16="http://schemas.microsoft.com/office/drawing/2014/main" id="{DC9CE206-6429-FD7E-E67A-CEB7B3759F69}"/>
                </a:ext>
              </a:extLst>
            </p:cNvPr>
            <p:cNvSpPr/>
            <p:nvPr/>
          </p:nvSpPr>
          <p:spPr>
            <a:xfrm>
              <a:off x="1906800" y="3986225"/>
              <a:ext cx="757500" cy="288300"/>
            </a:xfrm>
            <a:prstGeom prst="wedgeRectCallout">
              <a:avLst>
                <a:gd name="adj1" fmla="val -19915"/>
                <a:gd name="adj2" fmla="val 105762"/>
              </a:avLst>
            </a:prstGeom>
            <a:solidFill>
              <a:srgbClr val="FEFEFD"/>
            </a:solidFill>
            <a:ln w="9525" cap="flat" cmpd="sng">
              <a:solidFill>
                <a:srgbClr val="FEFEF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1"/>
            </a:p>
          </p:txBody>
        </p:sp>
        <p:sp>
          <p:nvSpPr>
            <p:cNvPr id="86" name="Google Shape;858;p8">
              <a:extLst>
                <a:ext uri="{FF2B5EF4-FFF2-40B4-BE49-F238E27FC236}">
                  <a16:creationId xmlns:a16="http://schemas.microsoft.com/office/drawing/2014/main" id="{CDB30C63-1148-51DA-145A-1785CED241FE}"/>
                </a:ext>
              </a:extLst>
            </p:cNvPr>
            <p:cNvSpPr/>
            <p:nvPr/>
          </p:nvSpPr>
          <p:spPr>
            <a:xfrm>
              <a:off x="1954130" y="4012035"/>
              <a:ext cx="682413" cy="23671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sz="1351" dirty="0" err="1">
                  <a:solidFill>
                    <a:srgbClr val="000000"/>
                  </a:solidFill>
                  <a:latin typeface="Patrick Hand"/>
                </a:rPr>
                <a:t>Câu</a:t>
              </a:r>
              <a:r>
                <a:rPr lang="en-US" sz="1351" dirty="0">
                  <a:solidFill>
                    <a:srgbClr val="000000"/>
                  </a:solidFill>
                  <a:latin typeface="Patrick Hand"/>
                </a:rPr>
                <a:t> 5</a:t>
              </a:r>
              <a:endParaRPr sz="1351" dirty="0">
                <a:solidFill>
                  <a:srgbClr val="000000"/>
                </a:solidFill>
                <a:latin typeface="Patrick Hand"/>
              </a:endParaRPr>
            </a:p>
          </p:txBody>
        </p:sp>
      </p:grpSp>
      <p:grpSp>
        <p:nvGrpSpPr>
          <p:cNvPr id="89" name="Google Shape;861;p8">
            <a:extLst>
              <a:ext uri="{FF2B5EF4-FFF2-40B4-BE49-F238E27FC236}">
                <a16:creationId xmlns:a16="http://schemas.microsoft.com/office/drawing/2014/main" id="{27A295E3-8CBD-C4BA-D979-2075D779CA51}"/>
              </a:ext>
            </a:extLst>
          </p:cNvPr>
          <p:cNvGrpSpPr/>
          <p:nvPr/>
        </p:nvGrpSpPr>
        <p:grpSpPr>
          <a:xfrm>
            <a:off x="6185571" y="2564650"/>
            <a:ext cx="757500" cy="288300"/>
            <a:chOff x="1906800" y="3986225"/>
            <a:chExt cx="757500" cy="288300"/>
          </a:xfrm>
        </p:grpSpPr>
        <p:sp>
          <p:nvSpPr>
            <p:cNvPr id="90" name="Google Shape;862;p8">
              <a:extLst>
                <a:ext uri="{FF2B5EF4-FFF2-40B4-BE49-F238E27FC236}">
                  <a16:creationId xmlns:a16="http://schemas.microsoft.com/office/drawing/2014/main" id="{287E0021-E82B-2516-EE93-DCBCB173B76C}"/>
                </a:ext>
              </a:extLst>
            </p:cNvPr>
            <p:cNvSpPr/>
            <p:nvPr/>
          </p:nvSpPr>
          <p:spPr>
            <a:xfrm>
              <a:off x="1906800" y="3986225"/>
              <a:ext cx="757500" cy="288300"/>
            </a:xfrm>
            <a:prstGeom prst="wedgeRectCallout">
              <a:avLst>
                <a:gd name="adj1" fmla="val -19915"/>
                <a:gd name="adj2" fmla="val 105762"/>
              </a:avLst>
            </a:prstGeom>
            <a:solidFill>
              <a:srgbClr val="FEFEFD"/>
            </a:solidFill>
            <a:ln w="9525" cap="flat" cmpd="sng">
              <a:solidFill>
                <a:srgbClr val="FEFEF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1"/>
            </a:p>
          </p:txBody>
        </p:sp>
        <p:sp>
          <p:nvSpPr>
            <p:cNvPr id="91" name="Google Shape;863;p8">
              <a:extLst>
                <a:ext uri="{FF2B5EF4-FFF2-40B4-BE49-F238E27FC236}">
                  <a16:creationId xmlns:a16="http://schemas.microsoft.com/office/drawing/2014/main" id="{CCCF9BEE-4C0F-6A20-8AD6-8FCC7FA9E0EC}"/>
                </a:ext>
              </a:extLst>
            </p:cNvPr>
            <p:cNvSpPr/>
            <p:nvPr/>
          </p:nvSpPr>
          <p:spPr>
            <a:xfrm>
              <a:off x="1954130" y="4012035"/>
              <a:ext cx="667735" cy="23671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sz="1351" dirty="0" err="1">
                  <a:solidFill>
                    <a:srgbClr val="000000"/>
                  </a:solidFill>
                  <a:latin typeface="Patrick Hand"/>
                </a:rPr>
                <a:t>Câu</a:t>
              </a:r>
              <a:r>
                <a:rPr lang="en-US" sz="1351" dirty="0">
                  <a:solidFill>
                    <a:srgbClr val="000000"/>
                  </a:solidFill>
                  <a:latin typeface="Patrick Hand"/>
                </a:rPr>
                <a:t> 4</a:t>
              </a:r>
              <a:endParaRPr sz="1351" dirty="0">
                <a:solidFill>
                  <a:srgbClr val="000000"/>
                </a:solidFill>
                <a:latin typeface="Patrick Hand"/>
              </a:endParaRPr>
            </a:p>
          </p:txBody>
        </p:sp>
      </p:grpSp>
      <p:grpSp>
        <p:nvGrpSpPr>
          <p:cNvPr id="94" name="Google Shape;866;p8">
            <a:extLst>
              <a:ext uri="{FF2B5EF4-FFF2-40B4-BE49-F238E27FC236}">
                <a16:creationId xmlns:a16="http://schemas.microsoft.com/office/drawing/2014/main" id="{68EA6FBE-1D61-B167-C6C6-02ACD0C63F74}"/>
              </a:ext>
            </a:extLst>
          </p:cNvPr>
          <p:cNvGrpSpPr/>
          <p:nvPr/>
        </p:nvGrpSpPr>
        <p:grpSpPr>
          <a:xfrm>
            <a:off x="6631802" y="613674"/>
            <a:ext cx="757500" cy="288300"/>
            <a:chOff x="1906800" y="3986225"/>
            <a:chExt cx="757500" cy="288300"/>
          </a:xfrm>
        </p:grpSpPr>
        <p:sp>
          <p:nvSpPr>
            <p:cNvPr id="95" name="Google Shape;867;p8">
              <a:extLst>
                <a:ext uri="{FF2B5EF4-FFF2-40B4-BE49-F238E27FC236}">
                  <a16:creationId xmlns:a16="http://schemas.microsoft.com/office/drawing/2014/main" id="{C1FB6174-077A-2391-7CFA-C9CFB213FC4A}"/>
                </a:ext>
              </a:extLst>
            </p:cNvPr>
            <p:cNvSpPr/>
            <p:nvPr/>
          </p:nvSpPr>
          <p:spPr>
            <a:xfrm>
              <a:off x="1906800" y="3986225"/>
              <a:ext cx="757500" cy="288300"/>
            </a:xfrm>
            <a:prstGeom prst="wedgeRectCallout">
              <a:avLst>
                <a:gd name="adj1" fmla="val -19915"/>
                <a:gd name="adj2" fmla="val 105762"/>
              </a:avLst>
            </a:prstGeom>
            <a:solidFill>
              <a:srgbClr val="FEFEFD"/>
            </a:solidFill>
            <a:ln w="9525" cap="flat" cmpd="sng">
              <a:solidFill>
                <a:srgbClr val="FEFEF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1"/>
            </a:p>
          </p:txBody>
        </p:sp>
        <p:sp>
          <p:nvSpPr>
            <p:cNvPr id="96" name="Google Shape;868;p8">
              <a:extLst>
                <a:ext uri="{FF2B5EF4-FFF2-40B4-BE49-F238E27FC236}">
                  <a16:creationId xmlns:a16="http://schemas.microsoft.com/office/drawing/2014/main" id="{F86CCD97-FDA9-52AA-DBD5-3B099AAC4273}"/>
                </a:ext>
              </a:extLst>
            </p:cNvPr>
            <p:cNvSpPr/>
            <p:nvPr/>
          </p:nvSpPr>
          <p:spPr>
            <a:xfrm>
              <a:off x="1954130" y="4012035"/>
              <a:ext cx="685209" cy="23671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sz="1351" dirty="0" err="1">
                  <a:solidFill>
                    <a:srgbClr val="000000"/>
                  </a:solidFill>
                  <a:latin typeface="Patrick Hand"/>
                </a:rPr>
                <a:t>Câu</a:t>
              </a:r>
              <a:r>
                <a:rPr lang="en-US" sz="1351" dirty="0">
                  <a:solidFill>
                    <a:srgbClr val="000000"/>
                  </a:solidFill>
                  <a:latin typeface="Patrick Hand"/>
                </a:rPr>
                <a:t> 3</a:t>
              </a:r>
              <a:endParaRPr sz="1351" dirty="0">
                <a:solidFill>
                  <a:srgbClr val="000000"/>
                </a:solidFill>
                <a:latin typeface="Patrick Hand"/>
              </a:endParaRPr>
            </a:p>
          </p:txBody>
        </p:sp>
      </p:grpSp>
      <p:grpSp>
        <p:nvGrpSpPr>
          <p:cNvPr id="99" name="Google Shape;871;p8">
            <a:extLst>
              <a:ext uri="{FF2B5EF4-FFF2-40B4-BE49-F238E27FC236}">
                <a16:creationId xmlns:a16="http://schemas.microsoft.com/office/drawing/2014/main" id="{0A56FF51-F09A-66AA-E969-88590FD5A7AE}"/>
              </a:ext>
            </a:extLst>
          </p:cNvPr>
          <p:cNvGrpSpPr/>
          <p:nvPr/>
        </p:nvGrpSpPr>
        <p:grpSpPr>
          <a:xfrm>
            <a:off x="2487282" y="1011622"/>
            <a:ext cx="757500" cy="288300"/>
            <a:chOff x="1906800" y="3986225"/>
            <a:chExt cx="757500" cy="288300"/>
          </a:xfrm>
        </p:grpSpPr>
        <p:sp>
          <p:nvSpPr>
            <p:cNvPr id="100" name="Google Shape;872;p8">
              <a:extLst>
                <a:ext uri="{FF2B5EF4-FFF2-40B4-BE49-F238E27FC236}">
                  <a16:creationId xmlns:a16="http://schemas.microsoft.com/office/drawing/2014/main" id="{7F442C9B-CE01-A95C-6E10-07AE6A6568E7}"/>
                </a:ext>
              </a:extLst>
            </p:cNvPr>
            <p:cNvSpPr/>
            <p:nvPr/>
          </p:nvSpPr>
          <p:spPr>
            <a:xfrm>
              <a:off x="1906800" y="3986225"/>
              <a:ext cx="757500" cy="288300"/>
            </a:xfrm>
            <a:prstGeom prst="wedgeRectCallout">
              <a:avLst>
                <a:gd name="adj1" fmla="val -19915"/>
                <a:gd name="adj2" fmla="val 105762"/>
              </a:avLst>
            </a:prstGeom>
            <a:solidFill>
              <a:srgbClr val="FEFEFD"/>
            </a:solidFill>
            <a:ln w="9525" cap="flat" cmpd="sng">
              <a:solidFill>
                <a:srgbClr val="FEFEF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1"/>
            </a:p>
          </p:txBody>
        </p:sp>
        <p:sp>
          <p:nvSpPr>
            <p:cNvPr id="101" name="Google Shape;873;p8">
              <a:extLst>
                <a:ext uri="{FF2B5EF4-FFF2-40B4-BE49-F238E27FC236}">
                  <a16:creationId xmlns:a16="http://schemas.microsoft.com/office/drawing/2014/main" id="{53075251-CF29-5A84-EA3C-FB9B37251082}"/>
                </a:ext>
              </a:extLst>
            </p:cNvPr>
            <p:cNvSpPr/>
            <p:nvPr/>
          </p:nvSpPr>
          <p:spPr>
            <a:xfrm>
              <a:off x="1954130" y="4012035"/>
              <a:ext cx="694295" cy="23671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sz="1351" dirty="0" err="1">
                  <a:solidFill>
                    <a:srgbClr val="000000"/>
                  </a:solidFill>
                  <a:latin typeface="Patrick Hand"/>
                </a:rPr>
                <a:t>Câu</a:t>
              </a:r>
              <a:r>
                <a:rPr lang="en-US" sz="1351" dirty="0">
                  <a:solidFill>
                    <a:srgbClr val="000000"/>
                  </a:solidFill>
                  <a:latin typeface="Patrick Hand"/>
                </a:rPr>
                <a:t> 2</a:t>
              </a:r>
              <a:endParaRPr sz="1351" dirty="0">
                <a:solidFill>
                  <a:srgbClr val="000000"/>
                </a:solidFill>
                <a:latin typeface="Patrick Hand"/>
              </a:endParaRPr>
            </a:p>
          </p:txBody>
        </p:sp>
      </p:grpSp>
      <p:grpSp>
        <p:nvGrpSpPr>
          <p:cNvPr id="104" name="Google Shape;876;p8">
            <a:extLst>
              <a:ext uri="{FF2B5EF4-FFF2-40B4-BE49-F238E27FC236}">
                <a16:creationId xmlns:a16="http://schemas.microsoft.com/office/drawing/2014/main" id="{B2B2E0B3-2761-0CAD-79C8-64C3AB06FDA3}"/>
              </a:ext>
            </a:extLst>
          </p:cNvPr>
          <p:cNvGrpSpPr/>
          <p:nvPr/>
        </p:nvGrpSpPr>
        <p:grpSpPr>
          <a:xfrm>
            <a:off x="2091045" y="4695526"/>
            <a:ext cx="757500" cy="288300"/>
            <a:chOff x="1906800" y="3986225"/>
            <a:chExt cx="757500" cy="288300"/>
          </a:xfrm>
        </p:grpSpPr>
        <p:sp>
          <p:nvSpPr>
            <p:cNvPr id="105" name="Google Shape;877;p8">
              <a:extLst>
                <a:ext uri="{FF2B5EF4-FFF2-40B4-BE49-F238E27FC236}">
                  <a16:creationId xmlns:a16="http://schemas.microsoft.com/office/drawing/2014/main" id="{6CB4EFC2-2E46-125C-2C3B-03EBCC924AD8}"/>
                </a:ext>
              </a:extLst>
            </p:cNvPr>
            <p:cNvSpPr/>
            <p:nvPr/>
          </p:nvSpPr>
          <p:spPr>
            <a:xfrm>
              <a:off x="1906800" y="3986225"/>
              <a:ext cx="757500" cy="288300"/>
            </a:xfrm>
            <a:prstGeom prst="wedgeRectCallout">
              <a:avLst>
                <a:gd name="adj1" fmla="val -19915"/>
                <a:gd name="adj2" fmla="val 105762"/>
              </a:avLst>
            </a:prstGeom>
            <a:solidFill>
              <a:srgbClr val="FEFEFD"/>
            </a:solidFill>
            <a:ln w="9525" cap="flat" cmpd="sng">
              <a:solidFill>
                <a:srgbClr val="FEFEF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1"/>
            </a:p>
          </p:txBody>
        </p:sp>
        <p:sp>
          <p:nvSpPr>
            <p:cNvPr id="106" name="Google Shape;878;p8">
              <a:extLst>
                <a:ext uri="{FF2B5EF4-FFF2-40B4-BE49-F238E27FC236}">
                  <a16:creationId xmlns:a16="http://schemas.microsoft.com/office/drawing/2014/main" id="{61D89883-D94F-1BF3-58DD-3718AA31B594}"/>
                </a:ext>
              </a:extLst>
            </p:cNvPr>
            <p:cNvSpPr/>
            <p:nvPr/>
          </p:nvSpPr>
          <p:spPr>
            <a:xfrm>
              <a:off x="1954129" y="4012035"/>
              <a:ext cx="662842" cy="23671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sz="1351" dirty="0" err="1">
                  <a:solidFill>
                    <a:srgbClr val="000000"/>
                  </a:solidFill>
                  <a:latin typeface="Patrick Hand"/>
                </a:rPr>
                <a:t>Câu</a:t>
              </a:r>
              <a:r>
                <a:rPr lang="en-US" sz="1351" dirty="0">
                  <a:solidFill>
                    <a:srgbClr val="000000"/>
                  </a:solidFill>
                  <a:latin typeface="Patrick Hand"/>
                </a:rPr>
                <a:t> 1</a:t>
              </a:r>
              <a:endParaRPr sz="1351" dirty="0">
                <a:solidFill>
                  <a:srgbClr val="000000"/>
                </a:solidFill>
                <a:latin typeface="Patrick Hand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8A54515-7426-4DA5-955E-59FD8644A640}"/>
              </a:ext>
            </a:extLst>
          </p:cNvPr>
          <p:cNvSpPr/>
          <p:nvPr/>
        </p:nvSpPr>
        <p:spPr>
          <a:xfrm>
            <a:off x="1" y="1"/>
            <a:ext cx="269065" cy="1163100"/>
          </a:xfrm>
          <a:prstGeom prst="rect">
            <a:avLst/>
          </a:prstGeom>
          <a:solidFill>
            <a:srgbClr val="E3CB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Google Shape;875;p8">
            <a:hlinkClick r:id="rId4" action="ppaction://hlinksldjump"/>
            <a:extLst>
              <a:ext uri="{FF2B5EF4-FFF2-40B4-BE49-F238E27FC236}">
                <a16:creationId xmlns:a16="http://schemas.microsoft.com/office/drawing/2014/main" id="{16B56AC9-303D-F2AB-3A97-36309CA031C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4911" y="5220318"/>
            <a:ext cx="688775" cy="721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" name="Google Shape;870;p8">
            <a:hlinkClick r:id="rId6" action="ppaction://hlinksldjump"/>
            <a:extLst>
              <a:ext uri="{FF2B5EF4-FFF2-40B4-BE49-F238E27FC236}">
                <a16:creationId xmlns:a16="http://schemas.microsoft.com/office/drawing/2014/main" id="{487681D4-2EE7-D08D-FBE7-C7C13091978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4729" y="1454671"/>
            <a:ext cx="688775" cy="72142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" name="Google Shape;865;p8">
            <a:hlinkClick r:id="rId8" action="ppaction://hlinksldjump"/>
            <a:extLst>
              <a:ext uri="{FF2B5EF4-FFF2-40B4-BE49-F238E27FC236}">
                <a16:creationId xmlns:a16="http://schemas.microsoft.com/office/drawing/2014/main" id="{EB28F0BD-61A8-1178-D2F8-632831B988F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08702" y="1019124"/>
            <a:ext cx="688775" cy="721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" name="Google Shape;860;p8">
            <a:hlinkClick r:id="rId10" action="ppaction://hlinksldjump"/>
            <a:extLst>
              <a:ext uri="{FF2B5EF4-FFF2-40B4-BE49-F238E27FC236}">
                <a16:creationId xmlns:a16="http://schemas.microsoft.com/office/drawing/2014/main" id="{4E0400DD-DD6D-E6D1-14AB-85F4977BE0E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60867" y="3087720"/>
            <a:ext cx="688775" cy="721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" name="Google Shape;855;p8">
            <a:hlinkClick r:id="rId12" action="ppaction://hlinksldjump"/>
            <a:extLst>
              <a:ext uri="{FF2B5EF4-FFF2-40B4-BE49-F238E27FC236}">
                <a16:creationId xmlns:a16="http://schemas.microsoft.com/office/drawing/2014/main" id="{094E6956-ADF5-673B-C9EE-8EC7FB980C60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67514" y="5054336"/>
            <a:ext cx="688775" cy="721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" name="Google Shape;850;p8">
            <a:hlinkClick r:id="rId14" action="ppaction://hlinksldjump"/>
            <a:extLst>
              <a:ext uri="{FF2B5EF4-FFF2-40B4-BE49-F238E27FC236}">
                <a16:creationId xmlns:a16="http://schemas.microsoft.com/office/drawing/2014/main" id="{47ADEB81-D219-0A4A-2735-89AC34870F3F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567227" y="1528613"/>
            <a:ext cx="688775" cy="721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62BB6A7D-2078-E5A5-0B8A-0941FC15E6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2" y="6199958"/>
            <a:ext cx="541283" cy="4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444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87E9D-6ACB-F7C7-5BEB-F9684C98F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AC5801-4CC0-5EAF-D51D-9F40807B31C0}"/>
              </a:ext>
            </a:extLst>
          </p:cNvPr>
          <p:cNvSpPr/>
          <p:nvPr/>
        </p:nvSpPr>
        <p:spPr>
          <a:xfrm rot="16200000">
            <a:off x="3038902" y="-1097971"/>
            <a:ext cx="294289" cy="2490229"/>
          </a:xfrm>
          <a:prstGeom prst="rect">
            <a:avLst/>
          </a:prstGeom>
          <a:solidFill>
            <a:srgbClr val="C8A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8BA035-9075-A802-6C3D-DCED837A7CBC}"/>
              </a:ext>
            </a:extLst>
          </p:cNvPr>
          <p:cNvSpPr txBox="1"/>
          <p:nvPr/>
        </p:nvSpPr>
        <p:spPr>
          <a:xfrm>
            <a:off x="4157133" y="1551067"/>
            <a:ext cx="7213600" cy="1897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Câu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1: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Truyện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ngụ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ngôn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thuộc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giai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đoạn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văn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học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933" b="1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nào</a:t>
            </a:r>
            <a:r>
              <a:rPr lang="en-US" altLang="en-US" sz="2933" b="1" dirty="0">
                <a:solidFill>
                  <a:srgbClr val="000000"/>
                </a:solidFill>
                <a:latin typeface="#9Slide03 AmpleSoft" panose="02000000000000000000" pitchFamily="2" charset="0"/>
              </a:rPr>
              <a:t>?</a:t>
            </a:r>
          </a:p>
          <a:p>
            <a:pPr marL="914377" indent="-914377" algn="just"/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A.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Văn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học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dân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3 AmpleSoft" panose="02000000000000000000" pitchFamily="2" charset="0"/>
              </a:rPr>
              <a:t>gian</a:t>
            </a:r>
            <a:r>
              <a:rPr lang="en-US" sz="2933" dirty="0">
                <a:solidFill>
                  <a:srgbClr val="000000"/>
                </a:solidFill>
                <a:latin typeface="#9Slide03 AmpleSoft" panose="02000000000000000000" pitchFamily="2" charset="0"/>
              </a:rPr>
              <a:t>	</a:t>
            </a:r>
            <a:r>
              <a:rPr lang="en-US" sz="2933" dirty="0">
                <a:latin typeface="#9Slide03 AmpleSoft" panose="02000000000000000000" pitchFamily="2" charset="0"/>
              </a:rPr>
              <a:t>B. </a:t>
            </a:r>
            <a:r>
              <a:rPr lang="en-US" sz="2933" dirty="0" err="1">
                <a:latin typeface="#9Slide03 AmpleSoft" panose="02000000000000000000" pitchFamily="2" charset="0"/>
              </a:rPr>
              <a:t>Văn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học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trung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đại</a:t>
            </a:r>
            <a:endParaRPr lang="en-US" sz="2933" dirty="0">
              <a:latin typeface="#9Slide03 AmpleSoft" panose="02000000000000000000" pitchFamily="2" charset="0"/>
            </a:endParaRPr>
          </a:p>
          <a:p>
            <a:pPr marL="914377" indent="-914377" algn="just"/>
            <a:r>
              <a:rPr lang="en-US" sz="2933" dirty="0">
                <a:latin typeface="#9Slide03 AmpleSoft" panose="02000000000000000000" pitchFamily="2" charset="0"/>
              </a:rPr>
              <a:t>C. </a:t>
            </a:r>
            <a:r>
              <a:rPr lang="en-US" sz="2933" dirty="0" err="1">
                <a:latin typeface="#9Slide03 AmpleSoft" panose="02000000000000000000" pitchFamily="2" charset="0"/>
              </a:rPr>
              <a:t>Văn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học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hiện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đại</a:t>
            </a:r>
            <a:r>
              <a:rPr lang="en-US" sz="2933" dirty="0">
                <a:latin typeface="#9Slide03 AmpleSoft" panose="02000000000000000000" pitchFamily="2" charset="0"/>
              </a:rPr>
              <a:t>	D. </a:t>
            </a:r>
            <a:r>
              <a:rPr lang="en-US" sz="2933" dirty="0" err="1">
                <a:latin typeface="#9Slide03 AmpleSoft" panose="02000000000000000000" pitchFamily="2" charset="0"/>
              </a:rPr>
              <a:t>Cả</a:t>
            </a:r>
            <a:r>
              <a:rPr lang="en-US" sz="2933" dirty="0">
                <a:latin typeface="#9Slide03 AmpleSoft" panose="02000000000000000000" pitchFamily="2" charset="0"/>
              </a:rPr>
              <a:t> 3 </a:t>
            </a:r>
            <a:r>
              <a:rPr lang="en-US" sz="2933" dirty="0" err="1">
                <a:latin typeface="#9Slide03 AmpleSoft" panose="02000000000000000000" pitchFamily="2" charset="0"/>
              </a:rPr>
              <a:t>đáp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án</a:t>
            </a:r>
            <a:r>
              <a:rPr lang="en-US" sz="2933" dirty="0">
                <a:latin typeface="#9Slide03 AmpleSoft" panose="02000000000000000000" pitchFamily="2" charset="0"/>
              </a:rPr>
              <a:t> </a:t>
            </a:r>
            <a:r>
              <a:rPr lang="en-US" sz="2933" dirty="0" err="1">
                <a:latin typeface="#9Slide03 AmpleSoft" panose="02000000000000000000" pitchFamily="2" charset="0"/>
              </a:rPr>
              <a:t>trên</a:t>
            </a:r>
            <a:endParaRPr lang="en-US" sz="2933" dirty="0">
              <a:latin typeface="#9Slide03 AmpleSoft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74D7DB-6A31-4A39-8496-8FD8304DC56F}"/>
              </a:ext>
            </a:extLst>
          </p:cNvPr>
          <p:cNvSpPr txBox="1"/>
          <p:nvPr/>
        </p:nvSpPr>
        <p:spPr>
          <a:xfrm>
            <a:off x="8509000" y="4235000"/>
            <a:ext cx="2438400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2933" b="1" dirty="0" err="1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Đáp</a:t>
            </a:r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2933" b="1" dirty="0" err="1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án</a:t>
            </a:r>
            <a:r>
              <a:rPr lang="en-US" altLang="en-US" sz="2933" b="1" dirty="0">
                <a:solidFill>
                  <a:srgbClr val="FF000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A</a:t>
            </a:r>
            <a:endParaRPr lang="en-US" sz="2933" dirty="0">
              <a:solidFill>
                <a:srgbClr val="FF0000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75C9BBB2-209B-A3D9-C3B5-978DB5CF5B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67" y="2135958"/>
            <a:ext cx="541283" cy="4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25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2C0D7F3-A7F6-44F4-AA99-0A881019B3B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23.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自定义 1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smtClean="0">
            <a:latin typeface="迷你简卡通" panose="03000509000000000000" pitchFamily="65" charset="-122"/>
            <a:ea typeface="迷你简卡通" panose="03000509000000000000" pitchFamily="65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749</TotalTime>
  <Words>4234</Words>
  <Application>Microsoft Macintosh PowerPoint</Application>
  <PresentationFormat>Widescreen</PresentationFormat>
  <Paragraphs>316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等线</vt:lpstr>
      <vt:lpstr>微软雅黑</vt:lpstr>
      <vt:lpstr>#9Slide03 Ample</vt:lpstr>
      <vt:lpstr>#9Slide03 AmpleSoft</vt:lpstr>
      <vt:lpstr>#9Slide03 Arima Madurai Black</vt:lpstr>
      <vt:lpstr>#9Slide03 SVN-Hand Gothic Bold</vt:lpstr>
      <vt:lpstr>#9Slide04 SFU CenturySchoolbook</vt:lpstr>
      <vt:lpstr>#9Slide05 SVNCookie</vt:lpstr>
      <vt:lpstr>#9Slide07 Brankovic</vt:lpstr>
      <vt:lpstr>Arial</vt:lpstr>
      <vt:lpstr>Calibri</vt:lpstr>
      <vt:lpstr>Calibri Light</vt:lpstr>
      <vt:lpstr>Futura-Condensed-Normal</vt:lpstr>
      <vt:lpstr>Patrick Hand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Đặc điểm truyện ngụ ngôn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02.23.04</dc:title>
  <dc:creator>WIN7</dc:creator>
  <cp:lastModifiedBy>Microsoft Office User</cp:lastModifiedBy>
  <cp:revision>208</cp:revision>
  <dcterms:created xsi:type="dcterms:W3CDTF">2017-08-18T03:02:00Z</dcterms:created>
  <dcterms:modified xsi:type="dcterms:W3CDTF">2025-01-20T14:20:40Z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