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18756" r:id="rId2"/>
    <p:sldId id="256" r:id="rId3"/>
    <p:sldId id="334" r:id="rId4"/>
    <p:sldId id="261" r:id="rId5"/>
    <p:sldId id="297" r:id="rId6"/>
    <p:sldId id="18723" r:id="rId7"/>
    <p:sldId id="307" r:id="rId8"/>
    <p:sldId id="18731" r:id="rId9"/>
    <p:sldId id="18732" r:id="rId10"/>
    <p:sldId id="262" r:id="rId11"/>
    <p:sldId id="269" r:id="rId12"/>
    <p:sldId id="18716" r:id="rId13"/>
    <p:sldId id="18726" r:id="rId14"/>
    <p:sldId id="18737" r:id="rId15"/>
    <p:sldId id="18739" r:id="rId16"/>
    <p:sldId id="18715" r:id="rId17"/>
    <p:sldId id="18741" r:id="rId18"/>
    <p:sldId id="18742" r:id="rId19"/>
    <p:sldId id="316" r:id="rId20"/>
    <p:sldId id="318" r:id="rId21"/>
    <p:sldId id="319" r:id="rId22"/>
    <p:sldId id="320" r:id="rId23"/>
    <p:sldId id="321" r:id="rId24"/>
    <p:sldId id="322" r:id="rId25"/>
    <p:sldId id="263" r:id="rId26"/>
    <p:sldId id="18743" r:id="rId27"/>
    <p:sldId id="18745" r:id="rId28"/>
    <p:sldId id="290" r:id="rId29"/>
    <p:sldId id="18801" r:id="rId30"/>
    <p:sldId id="18799" r:id="rId31"/>
    <p:sldId id="18757" r:id="rId32"/>
    <p:sldId id="273" r:id="rId33"/>
    <p:sldId id="18740" r:id="rId34"/>
    <p:sldId id="18733" r:id="rId35"/>
    <p:sldId id="18717" r:id="rId36"/>
    <p:sldId id="286" r:id="rId37"/>
    <p:sldId id="18728" r:id="rId38"/>
    <p:sldId id="18727" r:id="rId39"/>
    <p:sldId id="296" r:id="rId40"/>
    <p:sldId id="18734" r:id="rId41"/>
    <p:sldId id="18714" r:id="rId42"/>
  </p:sldIdLst>
  <p:sldSz cx="9144000" cy="5143500" type="screen16x9"/>
  <p:notesSz cx="6858000" cy="9144000"/>
  <p:embeddedFontLst>
    <p:embeddedFont>
      <p:font typeface="#9Slide03 Arima Madurai" pitchFamily="2" charset="77"/>
      <p:regular r:id="rId44"/>
    </p:embeddedFont>
    <p:embeddedFont>
      <p:font typeface="#9Slide03 Arima Madurai Black" pitchFamily="2" charset="77"/>
      <p:bold r:id="rId45"/>
    </p:embeddedFont>
    <p:embeddedFont>
      <p:font typeface="#9Slide03 SVNLifehack Sans" pitchFamily="2" charset="77"/>
      <p:regular r:id="rId46"/>
    </p:embeddedFont>
    <p:embeddedFont>
      <p:font typeface="#9Slide05 Braxton Regular" panose="03060000000000000000" pitchFamily="66" charset="77"/>
      <p:regular r:id="rId47"/>
    </p:embeddedFont>
    <p:embeddedFont>
      <p:font typeface="#9Slide05 Dancing Script" panose="03080800040507000D00" pitchFamily="66" charset="77"/>
      <p:bold r:id="rId48"/>
    </p:embeddedFont>
    <p:embeddedFont>
      <p:font typeface="#9Slide05 Edwardian" panose="02040603050506020204" pitchFamily="18" charset="0"/>
      <p:regular r:id="rId49"/>
    </p:embeddedFont>
    <p:embeddedFont>
      <p:font typeface="#9Slide05 Fourth Light" pitchFamily="2" charset="77"/>
      <p:regular r:id="rId50"/>
    </p:embeddedFont>
    <p:embeddedFont>
      <p:font typeface="#9Slide05 SVNBulgary" pitchFamily="2" charset="0"/>
      <p:regular r:id="rId51"/>
    </p:embeddedFont>
    <p:embeddedFont>
      <p:font typeface="#9Slide05 SVNCookie" panose="020B0606040200020203" pitchFamily="34" charset="0"/>
      <p:regular r:id="rId52"/>
    </p:embeddedFont>
    <p:embeddedFont>
      <p:font typeface="#9Slide05 SVNSnell Roundhand Sc" panose="020B0500000000000000" pitchFamily="34" charset="77"/>
      <p:regular r:id="rId53"/>
      <p:bold r:id="rId54"/>
    </p:embeddedFont>
    <p:embeddedFont>
      <p:font typeface="#9Slide05 ViceroyJF" panose="02040603050506020204" pitchFamily="18" charset="0"/>
      <p:regular r:id="rId55"/>
    </p:embeddedFont>
    <p:embeddedFont>
      <p:font typeface="#9Slide07 IcielLa Chic Pro Shad" panose="02000506090000020004" pitchFamily="2" charset="77"/>
      <p:regular r:id="rId56"/>
    </p:embeddedFont>
    <p:embeddedFont>
      <p:font typeface="Calibri" panose="020F0502020204030204" pitchFamily="34" charset="0"/>
      <p:regular r:id="rId57"/>
      <p:bold r:id="rId58"/>
      <p:italic r:id="rId59"/>
      <p:boldItalic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7D7D"/>
    <a:srgbClr val="E9C2C1"/>
    <a:srgbClr val="F2EEEB"/>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93457" autoAdjust="0"/>
  </p:normalViewPr>
  <p:slideViewPr>
    <p:cSldViewPr>
      <p:cViewPr varScale="1">
        <p:scale>
          <a:sx n="114" d="100"/>
          <a:sy n="114" d="100"/>
        </p:scale>
        <p:origin x="176" y="8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2025/10/13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a:t>
            </a:fld>
            <a:endParaRPr lang="zh-CN" altLang="en-US"/>
          </a:p>
        </p:txBody>
      </p:sp>
    </p:spTree>
    <p:extLst>
      <p:ext uri="{BB962C8B-B14F-4D97-AF65-F5344CB8AC3E}">
        <p14:creationId xmlns:p14="http://schemas.microsoft.com/office/powerpoint/2010/main" val="93183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10</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Người anh trai là nhân vật trung tâm của truyện.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dirty="0">
                <a:effectLst/>
                <a:latin typeface="Times New Roman" panose="02020603050405020304" pitchFamily="18" charset="0"/>
                <a:ea typeface="Times New Roman" panose="02020603050405020304" pitchFamily="18" charset="0"/>
              </a:rPr>
              <a:t>- Vì trong suốt câu chuyện, tác giả không tập trung nói đến tài năng và tâm hồn của cô em gái mà chủ yếu đi sâu, phân tích tâm trạng của người anh trước tài năng của em. </a:t>
            </a:r>
            <a:endParaRPr lang="en-US" sz="1800" dirty="0">
              <a:effectLst/>
              <a:latin typeface="Times New Roman" panose="02020603050405020304" pitchFamily="18" charset="0"/>
              <a:ea typeface="Times New Roman" panose="02020603050405020304" pitchFamily="18" charset="0"/>
            </a:endParaRPr>
          </a:p>
          <a:p>
            <a:pPr marL="0" marR="89535" algn="just">
              <a:lnSpc>
                <a:spcPct val="115000"/>
              </a:lnSpc>
              <a:spcBef>
                <a:spcPts val="0"/>
              </a:spcBef>
              <a:spcAft>
                <a:spcPts val="0"/>
              </a:spcAft>
              <a:tabLst>
                <a:tab pos="2971800" algn="ctr"/>
                <a:tab pos="5943600" algn="r"/>
              </a:tabLst>
            </a:pPr>
            <a:r>
              <a:rPr lang="vi-VN" sz="1800" i="1" u="sng" dirty="0">
                <a:effectLst/>
                <a:latin typeface="Times New Roman" panose="02020603050405020304" pitchFamily="18" charset="0"/>
                <a:ea typeface="Times New Roman" panose="02020603050405020304" pitchFamily="18" charset="0"/>
              </a:rPr>
              <a:t>*GV giảng thêm:</a:t>
            </a:r>
            <a:r>
              <a:rPr lang="vi-VN" sz="1800" dirty="0">
                <a:effectLst/>
                <a:latin typeface="Times New Roman" panose="02020603050405020304" pitchFamily="18" charset="0"/>
                <a:ea typeface="Times New Roman" panose="02020603050405020304" pitchFamily="18" charset="0"/>
              </a:rPr>
              <a:t> Thông qua nhân vật người anh, vẻ đẹp tâm hồn của em gái được hiện lên thật rõ nét, chủ đề và tư tưởng của truyện được làm sáng tỏ: </a:t>
            </a:r>
            <a:r>
              <a:rPr lang="vi-VN" sz="1800" i="1" dirty="0">
                <a:effectLst/>
                <a:latin typeface="Times New Roman" panose="02020603050405020304" pitchFamily="18" charset="0"/>
                <a:ea typeface="Times New Roman" panose="02020603050405020304" pitchFamily="18" charset="0"/>
              </a:rPr>
              <a:t>Đó là quá trình tự nhận thức để hoàn thiện nhân cách của con người.</a:t>
            </a:r>
            <a:r>
              <a:rPr lang="vi-VN"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altLang="zh-CN"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12</a:t>
            </a:fld>
            <a:endParaRPr lang="zh-CN" altLang="en-US"/>
          </a:p>
        </p:txBody>
      </p:sp>
    </p:spTree>
    <p:extLst>
      <p:ext uri="{BB962C8B-B14F-4D97-AF65-F5344CB8AC3E}">
        <p14:creationId xmlns:p14="http://schemas.microsoft.com/office/powerpoint/2010/main" val="1779541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78474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14</a:t>
            </a:fld>
            <a:endParaRPr lang="zh-CN" altLang="en-US"/>
          </a:p>
        </p:txBody>
      </p:sp>
    </p:spTree>
    <p:extLst>
      <p:ext uri="{BB962C8B-B14F-4D97-AF65-F5344CB8AC3E}">
        <p14:creationId xmlns:p14="http://schemas.microsoft.com/office/powerpoint/2010/main" val="2497948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err="1">
                <a:solidFill>
                  <a:srgbClr val="FF0000"/>
                </a:solidFill>
                <a:latin typeface="Times New Roman" panose="02020603050405020304" pitchFamily="18" charset="0"/>
                <a:cs typeface="Times New Roman" panose="02020603050405020304" pitchFamily="18" charset="0"/>
              </a:rPr>
              <a:t>Những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sự</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vật</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trong</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nhà</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vào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tranh</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của</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Mèo</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đều</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trở</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nên</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thú</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FF0000"/>
                </a:solidFill>
                <a:latin typeface="Times New Roman" panose="02020603050405020304" pitchFamily="18" charset="0"/>
                <a:cs typeface="Times New Roman" panose="02020603050405020304" pitchFamily="18" charset="0"/>
              </a:rPr>
              <a:t>vị</a:t>
            </a:r>
            <a:r>
              <a:rPr lang="en-US" altLang="en-US" sz="1200" b="0" dirty="0">
                <a:solidFill>
                  <a:srgbClr val="FF0000"/>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bát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múc</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cám</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lợn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bị</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sứt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một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miếng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trông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rất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ngộ</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nghĩnh</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mèo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vằn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vào</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tranh</a:t>
            </a:r>
            <a:r>
              <a:rPr lang="en-US" altLang="en-US" sz="1200" b="0" dirty="0">
                <a:solidFill>
                  <a:srgbClr val="0000CC"/>
                </a:solidFill>
                <a:latin typeface="Times New Roman" panose="02020603050405020304" pitchFamily="18" charset="0"/>
                <a:cs typeface="Times New Roman" panose="02020603050405020304" pitchFamily="18" charset="0"/>
              </a:rPr>
              <a:t> to </a:t>
            </a:r>
            <a:r>
              <a:rPr lang="en-US" altLang="en-US" sz="1200" b="0" dirty="0" err="1">
                <a:solidFill>
                  <a:srgbClr val="0000CC"/>
                </a:solidFill>
                <a:latin typeface="Times New Roman" panose="02020603050405020304" pitchFamily="18" charset="0"/>
                <a:cs typeface="Times New Roman" panose="02020603050405020304" pitchFamily="18" charset="0"/>
              </a:rPr>
              <a:t>hơn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cả</a:t>
            </a:r>
            <a:r>
              <a:rPr lang="en-US" altLang="en-US" sz="1200" b="0" dirty="0">
                <a:solidFill>
                  <a:srgbClr val="0000CC"/>
                </a:solidFill>
                <a:latin typeface="Times New Roman" panose="02020603050405020304" pitchFamily="18" charset="0"/>
                <a:cs typeface="Times New Roman" panose="02020603050405020304" pitchFamily="18" charset="0"/>
              </a:rPr>
              <a:t> con </a:t>
            </a:r>
            <a:r>
              <a:rPr lang="en-US" altLang="en-US" sz="1200" b="0" dirty="0" err="1">
                <a:solidFill>
                  <a:srgbClr val="0000CC"/>
                </a:solidFill>
                <a:latin typeface="Times New Roman" panose="02020603050405020304" pitchFamily="18" charset="0"/>
                <a:cs typeface="Times New Roman" panose="02020603050405020304" pitchFamily="18" charset="0"/>
              </a:rPr>
              <a:t>hổ</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nhưng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nét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mặt</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lại</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vô</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cùng</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dễ</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altLang="en-US" sz="1200" b="0" dirty="0" err="1">
                <a:solidFill>
                  <a:srgbClr val="0000CC"/>
                </a:solidFill>
                <a:latin typeface="Times New Roman" panose="02020603050405020304" pitchFamily="18" charset="0"/>
                <a:cs typeface="Times New Roman" panose="02020603050405020304" pitchFamily="18" charset="0"/>
              </a:rPr>
              <a:t>mến</a:t>
            </a:r>
            <a:r>
              <a:rPr lang="en-US" altLang="en-US" sz="1200" b="0" dirty="0">
                <a:solidFill>
                  <a:srgbClr val="0000CC"/>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Đặc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biệt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trong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sáng</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tác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của</a:t>
            </a:r>
            <a:r>
              <a:rPr lang="en-US" b="0" dirty="0">
                <a:solidFill>
                  <a:srgbClr val="FF0000"/>
                </a:solidFill>
                <a:latin typeface="Times New Roman" panose="02020603050405020304" pitchFamily="18" charset="0"/>
                <a:cs typeface="Times New Roman" panose="02020603050405020304" pitchFamily="18" charset="0"/>
              </a:rPr>
              <a:t> KP </a:t>
            </a:r>
            <a:r>
              <a:rPr lang="en-US" b="0" dirty="0" err="1">
                <a:solidFill>
                  <a:srgbClr val="FF0000"/>
                </a:solidFill>
                <a:latin typeface="Times New Roman" panose="02020603050405020304" pitchFamily="18" charset="0"/>
                <a:cs typeface="Times New Roman" panose="02020603050405020304" pitchFamily="18" charset="0"/>
              </a:rPr>
              <a:t>có</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là</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bức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vẽ</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anh</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trai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được</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giải</a:t>
            </a:r>
            <a:r>
              <a:rPr lang="en-US" b="0" dirty="0">
                <a:solidFill>
                  <a:srgbClr val="FF0000"/>
                </a:solidFill>
                <a:latin typeface="Times New Roman" panose="02020603050405020304" pitchFamily="18" charset="0"/>
                <a:cs typeface="Times New Roman" panose="02020603050405020304" pitchFamily="18" charset="0"/>
              </a:rPr>
              <a:t> </a:t>
            </a:r>
            <a:r>
              <a:rPr lang="en-US" b="0" dirty="0" err="1">
                <a:solidFill>
                  <a:srgbClr val="FF0000"/>
                </a:solidFill>
                <a:latin typeface="Times New Roman" panose="02020603050405020304" pitchFamily="18" charset="0"/>
                <a:cs typeface="Times New Roman" panose="02020603050405020304" pitchFamily="18" charset="0"/>
              </a:rPr>
              <a:t>nhất</a:t>
            </a:r>
            <a:r>
              <a:rPr lang="en-US" b="0" dirty="0">
                <a:solidFill>
                  <a:srgbClr val="FF0000"/>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đang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nhìn</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cửa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sổ</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nơi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bầu</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trời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trong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xanh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Mặt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bé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như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tỏa</a:t>
            </a:r>
            <a:r>
              <a:rPr lang="en-US" b="0" i="1" dirty="0">
                <a:solidFill>
                  <a:srgbClr val="0000CC"/>
                </a:solidFill>
                <a:latin typeface="Times New Roman" panose="02020603050405020304" pitchFamily="18" charset="0"/>
                <a:cs typeface="Times New Roman" panose="02020603050405020304" pitchFamily="18" charset="0"/>
              </a:rPr>
              <a:t> ra </a:t>
            </a:r>
            <a:r>
              <a:rPr lang="en-US" b="0" i="1" dirty="0" err="1">
                <a:solidFill>
                  <a:srgbClr val="0000CC"/>
                </a:solidFill>
                <a:latin typeface="Times New Roman" panose="02020603050405020304" pitchFamily="18" charset="0"/>
                <a:cs typeface="Times New Roman" panose="02020603050405020304" pitchFamily="18" charset="0"/>
              </a:rPr>
              <a:t>một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thứ</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ánh</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sáng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Toát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lên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từ</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cặp</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mắt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thế</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ngồi</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của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chú</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không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chỉ</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suy</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tư</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mà</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còn</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rất</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mơ</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mộng</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nữa</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Các</a:t>
            </a:r>
            <a:r>
              <a:rPr lang="en-US" b="0" i="1" dirty="0">
                <a:solidFill>
                  <a:srgbClr val="0000CC"/>
                </a:solidFill>
                <a:latin typeface="Times New Roman" panose="02020603050405020304" pitchFamily="18" charset="0"/>
                <a:cs typeface="Times New Roman" panose="02020603050405020304" pitchFamily="18" charset="0"/>
              </a:rPr>
              <a:t> </a:t>
            </a:r>
            <a:r>
              <a:rPr lang="en-US" b="0" i="1" dirty="0" err="1">
                <a:solidFill>
                  <a:srgbClr val="0000CC"/>
                </a:solidFill>
                <a:latin typeface="Times New Roman" panose="02020603050405020304" pitchFamily="18" charset="0"/>
                <a:cs typeface="Times New Roman" panose="02020603050405020304" pitchFamily="18" charset="0"/>
              </a:rPr>
              <a:t>em</a:t>
            </a:r>
            <a:r>
              <a:rPr lang="en-US" b="0" i="1" dirty="0">
                <a:solidFill>
                  <a:srgbClr val="0000CC"/>
                </a:solidFill>
                <a:latin typeface="Times New Roman" panose="02020603050405020304" pitchFamily="18" charset="0"/>
                <a:cs typeface="Times New Roman" panose="02020603050405020304" pitchFamily="18" charset="0"/>
              </a:rPr>
              <a:t> ạ, t</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ất cả bức tranh Kiều Phương vẽ, đặc biệt là bức vẽ anh trai tôi không chỉ thể hiện tài năng mà quan trọng hơn nó làm nổi bật vẻ đẹp trong sáng, hồn nhiên, nhân hậu trong tâm hồn cô bé. Đó chính là sức mạnh cảm hóa, khiến người anh trai soi vào và nhận ra thiếu sót của mình.Đây là điều chúng ta cần học tập để sống đẹp, sống có ý nghĩa hơn!</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15</a:t>
            </a:fld>
            <a:endParaRPr lang="zh-CN" altLang="en-US"/>
          </a:p>
        </p:txBody>
      </p:sp>
    </p:spTree>
    <p:extLst>
      <p:ext uri="{BB962C8B-B14F-4D97-AF65-F5344CB8AC3E}">
        <p14:creationId xmlns:p14="http://schemas.microsoft.com/office/powerpoint/2010/main" val="2544723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16</a:t>
            </a:fld>
            <a:endParaRPr lang="zh-CN" altLang="en-US"/>
          </a:p>
        </p:txBody>
      </p:sp>
    </p:spTree>
    <p:extLst>
      <p:ext uri="{BB962C8B-B14F-4D97-AF65-F5344CB8AC3E}">
        <p14:creationId xmlns:p14="http://schemas.microsoft.com/office/powerpoint/2010/main" val="373595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17</a:t>
            </a:fld>
            <a:endParaRPr lang="zh-CN" altLang="en-US"/>
          </a:p>
        </p:txBody>
      </p:sp>
    </p:spTree>
    <p:extLst>
      <p:ext uri="{BB962C8B-B14F-4D97-AF65-F5344CB8AC3E}">
        <p14:creationId xmlns:p14="http://schemas.microsoft.com/office/powerpoint/2010/main" val="113936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18</a:t>
            </a:fld>
            <a:endParaRPr lang="zh-CN" altLang="en-US"/>
          </a:p>
        </p:txBody>
      </p:sp>
    </p:spTree>
    <p:extLst>
      <p:ext uri="{BB962C8B-B14F-4D97-AF65-F5344CB8AC3E}">
        <p14:creationId xmlns:p14="http://schemas.microsoft.com/office/powerpoint/2010/main" val="38168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19</a:t>
            </a:fld>
            <a:endParaRPr lang="zh-CN" altLang="en-US"/>
          </a:p>
        </p:txBody>
      </p:sp>
    </p:spTree>
    <p:extLst>
      <p:ext uri="{BB962C8B-B14F-4D97-AF65-F5344CB8AC3E}">
        <p14:creationId xmlns:p14="http://schemas.microsoft.com/office/powerpoint/2010/main" val="254529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20</a:t>
            </a:fld>
            <a:endParaRPr lang="zh-CN" altLang="en-US"/>
          </a:p>
        </p:txBody>
      </p:sp>
    </p:spTree>
    <p:extLst>
      <p:ext uri="{BB962C8B-B14F-4D97-AF65-F5344CB8AC3E}">
        <p14:creationId xmlns:p14="http://schemas.microsoft.com/office/powerpoint/2010/main" val="263727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21</a:t>
            </a:fld>
            <a:endParaRPr lang="zh-CN" altLang="en-US"/>
          </a:p>
        </p:txBody>
      </p:sp>
    </p:spTree>
    <p:extLst>
      <p:ext uri="{BB962C8B-B14F-4D97-AF65-F5344CB8AC3E}">
        <p14:creationId xmlns:p14="http://schemas.microsoft.com/office/powerpoint/2010/main" val="212072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22</a:t>
            </a:fld>
            <a:endParaRPr lang="zh-CN" altLang="en-US"/>
          </a:p>
        </p:txBody>
      </p:sp>
    </p:spTree>
    <p:extLst>
      <p:ext uri="{BB962C8B-B14F-4D97-AF65-F5344CB8AC3E}">
        <p14:creationId xmlns:p14="http://schemas.microsoft.com/office/powerpoint/2010/main" val="1912988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2279727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24</a:t>
            </a:fld>
            <a:endParaRPr lang="zh-CN" altLang="en-US"/>
          </a:p>
        </p:txBody>
      </p:sp>
    </p:spTree>
    <p:extLst>
      <p:ext uri="{BB962C8B-B14F-4D97-AF65-F5344CB8AC3E}">
        <p14:creationId xmlns:p14="http://schemas.microsoft.com/office/powerpoint/2010/main" val="213944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25</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SG" dirty="0" err="1"/>
              <a:t>Chân</a:t>
            </a:r>
            <a:r>
              <a:rPr lang="en-SG" dirty="0"/>
              <a:t>: </a:t>
            </a:r>
            <a:r>
              <a:rPr lang="en-SG" dirty="0" err="1"/>
              <a:t>phản</a:t>
            </a:r>
            <a:r>
              <a:rPr lang="en-SG" dirty="0"/>
              <a:t> </a:t>
            </a:r>
            <a:r>
              <a:rPr lang="en-SG" dirty="0" err="1"/>
              <a:t>ánh</a:t>
            </a:r>
            <a:r>
              <a:rPr lang="en-SG" dirty="0"/>
              <a:t> </a:t>
            </a:r>
            <a:r>
              <a:rPr lang="en-SG" dirty="0" err="1"/>
              <a:t>chân</a:t>
            </a:r>
            <a:r>
              <a:rPr lang="en-SG" dirty="0"/>
              <a:t> </a:t>
            </a:r>
            <a:r>
              <a:rPr lang="en-SG" dirty="0" err="1"/>
              <a:t>thực</a:t>
            </a:r>
            <a:r>
              <a:rPr lang="en-SG" dirty="0"/>
              <a:t> </a:t>
            </a:r>
            <a:r>
              <a:rPr lang="en-SG" dirty="0" err="1"/>
              <a:t>cuộc</a:t>
            </a:r>
            <a:r>
              <a:rPr lang="en-SG" dirty="0"/>
              <a:t> </a:t>
            </a:r>
            <a:r>
              <a:rPr lang="en-SG" dirty="0" err="1"/>
              <a:t>sống</a:t>
            </a:r>
            <a:r>
              <a:rPr lang="en-SG" dirty="0"/>
              <a:t> </a:t>
            </a:r>
          </a:p>
          <a:p>
            <a:pPr marL="158750" indent="0">
              <a:buNone/>
            </a:pPr>
            <a:r>
              <a:rPr lang="en-SG" dirty="0" err="1"/>
              <a:t>Thiện</a:t>
            </a:r>
            <a:r>
              <a:rPr lang="en-SG" dirty="0"/>
              <a:t>: </a:t>
            </a:r>
            <a:r>
              <a:rPr lang="en-SG" dirty="0" err="1"/>
              <a:t>những</a:t>
            </a:r>
            <a:r>
              <a:rPr lang="en-SG" dirty="0"/>
              <a:t> </a:t>
            </a:r>
            <a:r>
              <a:rPr lang="en-SG" dirty="0" err="1"/>
              <a:t>điều</a:t>
            </a:r>
            <a:r>
              <a:rPr lang="en-SG" dirty="0"/>
              <a:t> </a:t>
            </a:r>
            <a:r>
              <a:rPr lang="en-SG" dirty="0" err="1"/>
              <a:t>tốt</a:t>
            </a:r>
            <a:r>
              <a:rPr lang="en-SG" dirty="0"/>
              <a:t> </a:t>
            </a:r>
            <a:r>
              <a:rPr lang="en-SG" dirty="0" err="1"/>
              <a:t>lành</a:t>
            </a:r>
            <a:endParaRPr lang="en-SG" dirty="0"/>
          </a:p>
          <a:p>
            <a:pPr marL="158750" indent="0">
              <a:buNone/>
            </a:pPr>
            <a:r>
              <a:rPr lang="en-SG" dirty="0" err="1"/>
              <a:t>Mĩ</a:t>
            </a:r>
            <a:r>
              <a:rPr lang="en-SG" dirty="0"/>
              <a:t>: </a:t>
            </a:r>
            <a:r>
              <a:rPr lang="en-SG" dirty="0" err="1"/>
              <a:t>cái</a:t>
            </a:r>
            <a:r>
              <a:rPr lang="en-SG" dirty="0"/>
              <a:t> </a:t>
            </a:r>
            <a:r>
              <a:rPr lang="en-SG" dirty="0" err="1"/>
              <a:t>đẹp</a:t>
            </a: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26</a:t>
            </a:fld>
            <a:endParaRPr lang="zh-CN" altLang="en-US"/>
          </a:p>
        </p:txBody>
      </p:sp>
    </p:spTree>
    <p:extLst>
      <p:ext uri="{BB962C8B-B14F-4D97-AF65-F5344CB8AC3E}">
        <p14:creationId xmlns:p14="http://schemas.microsoft.com/office/powerpoint/2010/main" val="4218287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27</a:t>
            </a:fld>
            <a:endParaRPr lang="zh-CN" altLang="en-US"/>
          </a:p>
        </p:txBody>
      </p:sp>
    </p:spTree>
    <p:extLst>
      <p:ext uri="{BB962C8B-B14F-4D97-AF65-F5344CB8AC3E}">
        <p14:creationId xmlns:p14="http://schemas.microsoft.com/office/powerpoint/2010/main" val="403150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28</a:t>
            </a:fld>
            <a:endParaRPr lang="zh-CN" altLang="en-US"/>
          </a:p>
        </p:txBody>
      </p:sp>
    </p:spTree>
    <p:extLst>
      <p:ext uri="{BB962C8B-B14F-4D97-AF65-F5344CB8AC3E}">
        <p14:creationId xmlns:p14="http://schemas.microsoft.com/office/powerpoint/2010/main" val="1297593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29</a:t>
            </a:fld>
            <a:endParaRPr lang="zh-CN" altLang="en-US"/>
          </a:p>
        </p:txBody>
      </p:sp>
    </p:spTree>
    <p:extLst>
      <p:ext uri="{BB962C8B-B14F-4D97-AF65-F5344CB8AC3E}">
        <p14:creationId xmlns:p14="http://schemas.microsoft.com/office/powerpoint/2010/main" val="3299692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838410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30</a:t>
            </a:fld>
            <a:endParaRPr lang="zh-CN" altLang="en-US"/>
          </a:p>
        </p:txBody>
      </p:sp>
    </p:spTree>
    <p:extLst>
      <p:ext uri="{BB962C8B-B14F-4D97-AF65-F5344CB8AC3E}">
        <p14:creationId xmlns:p14="http://schemas.microsoft.com/office/powerpoint/2010/main" val="2314347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31</a:t>
            </a:fld>
            <a:endParaRPr lang="zh-CN" altLang="en-US"/>
          </a:p>
        </p:txBody>
      </p:sp>
    </p:spTree>
    <p:extLst>
      <p:ext uri="{BB962C8B-B14F-4D97-AF65-F5344CB8AC3E}">
        <p14:creationId xmlns:p14="http://schemas.microsoft.com/office/powerpoint/2010/main" val="615708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Nội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dung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chủ</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trước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cuộc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sống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có</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kể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1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sự</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việc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câu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chuyện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và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miêu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tả</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tái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hiện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đặc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điểm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nổi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bật</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của</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đối</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tượng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nhưng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những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yếu</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tố</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ấy</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chỉ</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phương</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tiện</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để</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nhà</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thơ</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bộc</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lộ</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tình</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cảm</a:t>
            </a:r>
            <a:r>
              <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rPr>
              <a:t> </a:t>
            </a:r>
            <a:r>
              <a:rPr lang="en-US" sz="1200" b="1" dirty="0" err="1">
                <a:solidFill>
                  <a:srgbClr val="000000"/>
                </a:solidFill>
                <a:latin typeface="#9Slide03 Arima Madurai" panose="00000500000000000000" pitchFamily="2" charset="0"/>
                <a:ea typeface="Calibri"/>
                <a:cs typeface="#9Slide03 Arima Madurai" panose="00000500000000000000" pitchFamily="2" charset="0"/>
                <a:sym typeface="Calibri"/>
              </a:rPr>
              <a:t>xúc</a:t>
            </a:r>
            <a:endParaRPr lang="en-US" sz="1200" b="1" dirty="0">
              <a:solidFill>
                <a:srgbClr val="000000"/>
              </a:solidFill>
              <a:latin typeface="#9Slide03 Arima Madurai" panose="00000500000000000000" pitchFamily="2" charset="0"/>
              <a:ea typeface="Calibri"/>
              <a:cs typeface="#9Slide03 Arima Madurai" panose="00000500000000000000" pitchFamily="2"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9Slide03 Arima Madurai" panose="00000500000000000000" pitchFamily="2" charset="0"/>
              <a:cs typeface="#9Slide03 Arima Madurai" panose="00000500000000000000" pitchFamily="2" charset="0"/>
              <a:sym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latin typeface="#9Slide03 Arima Madurai" panose="00000500000000000000" pitchFamily="2" charset="0"/>
              <a:cs typeface="#9Slide03 Arima Madurai" panose="00000500000000000000" pitchFamily="2" charset="0"/>
            </a:endParaRPr>
          </a:p>
        </p:txBody>
      </p:sp>
      <p:sp>
        <p:nvSpPr>
          <p:cNvPr id="699" name="Google Shape;6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9535" algn="just">
              <a:lnSpc>
                <a:spcPct val="115000"/>
              </a:lnSpc>
              <a:spcBef>
                <a:spcPts val="0"/>
              </a:spcBef>
              <a:spcAft>
                <a:spcPts val="0"/>
              </a:spcAft>
              <a:tabLst>
                <a:tab pos="2971800" algn="ctr"/>
                <a:tab pos="5943600" algn="r"/>
              </a:tabLst>
            </a:pP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thích</a:t>
            </a:r>
            <a:r>
              <a:rPr lang="en-US" sz="1200" dirty="0">
                <a:effectLst/>
                <a:latin typeface="Times New Roman" panose="02020603050405020304" pitchFamily="18" charset="0"/>
                <a:ea typeface="Times New Roman" panose="02020603050405020304" pitchFamily="18" charset="0"/>
              </a:rPr>
              <a:t>.</a:t>
            </a:r>
          </a:p>
          <a:p>
            <a:pPr marL="171450" marR="89535" indent="-171450" algn="just">
              <a:lnSpc>
                <a:spcPct val="115000"/>
              </a:lnSpc>
              <a:spcBef>
                <a:spcPts val="0"/>
              </a:spcBef>
              <a:spcAft>
                <a:spcPts val="0"/>
              </a:spcAft>
              <a:buFontTx/>
              <a:buChar char="-"/>
              <a:tabLst>
                <a:tab pos="2971800" algn="ctr"/>
                <a:tab pos="5943600" algn="r"/>
              </a:tabLst>
            </a:pPr>
            <a:r>
              <a:rPr lang="en-US" sz="1200" dirty="0" err="1">
                <a:effectLst/>
                <a:latin typeface="Times New Roman" panose="02020603050405020304" pitchFamily="18" charset="0"/>
                <a:ea typeface="Times New Roman" panose="02020603050405020304" pitchFamily="18" charset="0"/>
              </a:rPr>
              <a:t>Tự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xem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chỉnh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hành</a:t>
            </a:r>
            <a:r>
              <a:rPr lang="en-US" sz="1200" dirty="0">
                <a:effectLst/>
                <a:latin typeface="Times New Roman" panose="02020603050405020304" pitchFamily="18" charset="0"/>
                <a:ea typeface="Times New Roman" panose="02020603050405020304" pitchFamily="18" charset="0"/>
              </a:rPr>
              <a:t> vi </a:t>
            </a:r>
            <a:r>
              <a:rPr lang="en-US" sz="1200" dirty="0" err="1">
                <a:effectLst/>
                <a:latin typeface="Times New Roman" panose="02020603050405020304" pitchFamily="18" charset="0"/>
                <a:ea typeface="Times New Roman" panose="02020603050405020304" pitchFamily="18" charset="0"/>
              </a:rPr>
              <a:t>cho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hợp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lí</a:t>
            </a:r>
            <a:r>
              <a:rPr lang="en-US" sz="1200" dirty="0">
                <a:effectLst/>
                <a:latin typeface="Times New Roman" panose="02020603050405020304" pitchFamily="18" charset="0"/>
                <a:ea typeface="Times New Roman" panose="02020603050405020304" pitchFamily="18" charset="0"/>
              </a:rPr>
              <a:t>.</a:t>
            </a:r>
          </a:p>
          <a:p>
            <a:pPr marL="171450" marR="89535" lvl="0" indent="-171450" algn="just" defTabSz="914400" rtl="0" eaLnBrk="1" fontAlgn="auto" latinLnBrk="0" hangingPunct="1">
              <a:lnSpc>
                <a:spcPct val="115000"/>
              </a:lnSpc>
              <a:spcBef>
                <a:spcPts val="0"/>
              </a:spcBef>
              <a:spcAft>
                <a:spcPts val="0"/>
              </a:spcAft>
              <a:buClrTx/>
              <a:buSzTx/>
              <a:buFont typeface="Wingdings" panose="05000000000000000000" pitchFamily="2" charset="2"/>
              <a:buChar char="à"/>
              <a:tabLst>
                <a:tab pos="2971800" algn="ctr"/>
                <a:tab pos="5943600" algn="r"/>
              </a:tabLst>
              <a:defRPr/>
            </a:pP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Bài</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sym typeface="Wingdings" panose="05000000000000000000" pitchFamily="2" charset="2"/>
              </a:rPr>
              <a:t>học</a:t>
            </a:r>
            <a:r>
              <a:rPr lang="en-US" sz="12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200" dirty="0" err="1">
                <a:effectLst/>
                <a:latin typeface="Times New Roman" panose="02020603050405020304" pitchFamily="18" charset="0"/>
                <a:ea typeface="Times New Roman" panose="02020603050405020304" pitchFamily="18" charset="0"/>
              </a:rPr>
              <a:t>Yêu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thương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tâm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khoan</a:t>
            </a:r>
            <a:r>
              <a:rPr lang="en-US" sz="1200" dirty="0">
                <a:effectLst/>
                <a:latin typeface="Times New Roman" panose="02020603050405020304" pitchFamily="18" charset="0"/>
                <a:ea typeface="Times New Roman" panose="02020603050405020304" pitchFamily="18" charset="0"/>
              </a:rPr>
              <a:t> dung </a:t>
            </a: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tình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giúp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nhận</a:t>
            </a:r>
            <a:r>
              <a:rPr lang="en-US" sz="1200" dirty="0">
                <a:effectLst/>
                <a:latin typeface="Times New Roman" panose="02020603050405020304" pitchFamily="18" charset="0"/>
                <a:ea typeface="Times New Roman" panose="02020603050405020304" pitchFamily="18" charset="0"/>
              </a:rPr>
              <a:t> ra </a:t>
            </a:r>
            <a:r>
              <a:rPr lang="en-US" sz="1200" dirty="0" err="1">
                <a:effectLst/>
                <a:latin typeface="Times New Roman" panose="02020603050405020304" pitchFamily="18" charset="0"/>
                <a:ea typeface="Times New Roman" panose="02020603050405020304" pitchFamily="18" charset="0"/>
              </a:rPr>
              <a:t>lỗi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sai</a:t>
            </a:r>
            <a:r>
              <a:rPr lang="en-US" sz="1200" dirty="0">
                <a:effectLst/>
                <a:latin typeface="Times New Roman" panose="02020603050405020304" pitchFamily="18" charset="0"/>
                <a:ea typeface="Times New Roman" panose="02020603050405020304" pitchFamily="18" charset="0"/>
              </a:rPr>
              <a:t>. </a:t>
            </a:r>
          </a:p>
          <a:p>
            <a:pPr marL="171450" marR="89535" lvl="0" indent="-171450" algn="just" defTabSz="914400" rtl="0" eaLnBrk="1" fontAlgn="auto" latinLnBrk="0" hangingPunct="1">
              <a:lnSpc>
                <a:spcPct val="115000"/>
              </a:lnSpc>
              <a:spcBef>
                <a:spcPts val="0"/>
              </a:spcBef>
              <a:spcAft>
                <a:spcPts val="0"/>
              </a:spcAft>
              <a:buClrTx/>
              <a:buSzTx/>
              <a:buFont typeface="Wingdings" panose="05000000000000000000" pitchFamily="2" charset="2"/>
              <a:buChar char="à"/>
              <a:tabLst>
                <a:tab pos="2971800" algn="ctr"/>
                <a:tab pos="5943600" algn="r"/>
              </a:tabLst>
              <a:defRPr/>
            </a:pPr>
            <a:endParaRPr lang="en-US" sz="1200" dirty="0">
              <a:effectLst/>
              <a:latin typeface="Times New Roman" panose="02020603050405020304" pitchFamily="18"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pPr marL="0" marR="89535" lvl="0" indent="0" algn="just" defTabSz="914400" rtl="0" eaLnBrk="1" fontAlgn="auto" latinLnBrk="0" hangingPunct="1">
              <a:lnSpc>
                <a:spcPct val="115000"/>
              </a:lnSpc>
              <a:spcBef>
                <a:spcPts val="0"/>
              </a:spcBef>
              <a:spcAft>
                <a:spcPts val="0"/>
              </a:spcAft>
              <a:buClrTx/>
              <a:buSzTx/>
              <a:buFont typeface="Wingdings" panose="05000000000000000000" pitchFamily="2" charset="2"/>
              <a:buNone/>
              <a:tabLst>
                <a:tab pos="2971800" algn="ctr"/>
                <a:tab pos="5943600" algn="r"/>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33</a:t>
            </a:fld>
            <a:endParaRPr lang="zh-CN" altLang="en-US"/>
          </a:p>
        </p:txBody>
      </p:sp>
    </p:spTree>
    <p:extLst>
      <p:ext uri="{BB962C8B-B14F-4D97-AF65-F5344CB8AC3E}">
        <p14:creationId xmlns:p14="http://schemas.microsoft.com/office/powerpoint/2010/main" val="2487785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34</a:t>
            </a:fld>
            <a:endParaRPr lang="zh-CN" altLang="en-US"/>
          </a:p>
        </p:txBody>
      </p:sp>
    </p:spTree>
    <p:extLst>
      <p:ext uri="{BB962C8B-B14F-4D97-AF65-F5344CB8AC3E}">
        <p14:creationId xmlns:p14="http://schemas.microsoft.com/office/powerpoint/2010/main" val="1638119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Nhân hậu, yêu thương là món quà chúng ta có thể dành tặng cho mọi người, nhất là những người gặp khó khăn, bất hạnh. Ở</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chương trình Ngữ văn 8 kì I, các em sẽ được tìm hiểu văn bản</a:t>
            </a:r>
            <a:r>
              <a:rPr kumimoji="0" lang="pt-B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vi-VN"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“Chiếc lá cuối cùng” của nhà văn O-hen-ry. Chiếc lá chỉ là món quà vô giá mà cụ Bơ-men đã tặng cho Giôn-xi để truyền cho cô nghị lực sống. Nó được coi là kiệt tác nghệ thuật và kiệt tác của lòng nhân ái, cao thượng.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Cô</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mời</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các</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em</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pt-BR" altLang="en-US"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xem một số câu danh ngôn về lòng nhân hậu, biết yêu thương nhé!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en-US" sz="800" b="0" i="0" u="none" strike="noStrike" cap="none" normalizeH="0" baseline="0" dirty="0">
              <a:ln>
                <a:noFill/>
              </a:ln>
              <a:solidFill>
                <a:schemeClr val="tx1"/>
              </a:solidFill>
              <a:effectLst/>
              <a:latin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800" dirty="0" err="1"/>
              <a:t>Giáo</a:t>
            </a:r>
            <a:r>
              <a:rPr lang="en-SG" sz="800" dirty="0"/>
              <a:t> </a:t>
            </a:r>
            <a:r>
              <a:rPr lang="en-SG" sz="800" dirty="0" err="1"/>
              <a:t>án</a:t>
            </a:r>
            <a:r>
              <a:rPr lang="en-SG" sz="800" dirty="0"/>
              <a:t> </a:t>
            </a:r>
            <a:r>
              <a:rPr lang="en-SG" sz="800" dirty="0" err="1"/>
              <a:t>của</a:t>
            </a:r>
            <a:r>
              <a:rPr lang="en-SG" sz="800" dirty="0"/>
              <a:t> </a:t>
            </a:r>
            <a:r>
              <a:rPr lang="en-SG" sz="800" dirty="0" err="1"/>
              <a:t>Hạnh</a:t>
            </a:r>
            <a:r>
              <a:rPr lang="en-SG" sz="800" dirty="0"/>
              <a:t> </a:t>
            </a:r>
            <a:r>
              <a:rPr lang="en-SG" sz="800" dirty="0" err="1"/>
              <a:t>Nguyễn</a:t>
            </a:r>
            <a:r>
              <a:rPr lang="en-SG" sz="800" dirty="0"/>
              <a:t> (0975152531): </a:t>
            </a:r>
            <a:r>
              <a:rPr lang="en-SG" sz="800" dirty="0">
                <a:hlinkClick r:id="rId3"/>
              </a:rPr>
              <a:t>https://www.facebook.com/HankNguyenn</a:t>
            </a:r>
            <a:endParaRPr lang="en-SG" sz="800" dirty="0"/>
          </a:p>
          <a:p>
            <a:pPr marL="158750" indent="0">
              <a:buNone/>
            </a:pPr>
            <a:endParaRPr lang="en-SG" sz="800" dirty="0"/>
          </a:p>
          <a:p>
            <a:pPr marL="158750" indent="0">
              <a:buNone/>
            </a:pPr>
            <a:endParaRPr lang="en-SG" sz="800" dirty="0"/>
          </a:p>
          <a:p>
            <a:pPr marL="0" lvl="0" indent="0" algn="l" rtl="0">
              <a:spcBef>
                <a:spcPts val="0"/>
              </a:spcBef>
              <a:spcAft>
                <a:spcPts val="0"/>
              </a:spcAft>
              <a:buNone/>
            </a:pPr>
            <a:endParaRPr lang="en-SG" sz="800" dirty="0"/>
          </a:p>
          <a:p>
            <a:pPr marL="158750" indent="0" algn="l" fontAlgn="base">
              <a:buNone/>
            </a:pPr>
            <a:endParaRPr lang="en-US" sz="800" dirty="0"/>
          </a:p>
          <a:p>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35</a:t>
            </a:fld>
            <a:endParaRPr lang="zh-CN" altLang="en-US"/>
          </a:p>
        </p:txBody>
      </p:sp>
    </p:spTree>
    <p:extLst>
      <p:ext uri="{BB962C8B-B14F-4D97-AF65-F5344CB8AC3E}">
        <p14:creationId xmlns:p14="http://schemas.microsoft.com/office/powerpoint/2010/main" val="2033670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36</a:t>
            </a:fld>
            <a:endParaRPr lang="zh-CN" altLang="en-US"/>
          </a:p>
        </p:txBody>
      </p:sp>
    </p:spTree>
    <p:extLst>
      <p:ext uri="{BB962C8B-B14F-4D97-AF65-F5344CB8AC3E}">
        <p14:creationId xmlns:p14="http://schemas.microsoft.com/office/powerpoint/2010/main" val="2050862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37</a:t>
            </a:fld>
            <a:endParaRPr lang="zh-CN" altLang="en-US"/>
          </a:p>
        </p:txBody>
      </p:sp>
    </p:spTree>
    <p:extLst>
      <p:ext uri="{BB962C8B-B14F-4D97-AF65-F5344CB8AC3E}">
        <p14:creationId xmlns:p14="http://schemas.microsoft.com/office/powerpoint/2010/main" val="355071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38</a:t>
            </a:fld>
            <a:endParaRPr lang="zh-CN" altLang="en-US"/>
          </a:p>
        </p:txBody>
      </p:sp>
    </p:spTree>
    <p:extLst>
      <p:ext uri="{BB962C8B-B14F-4D97-AF65-F5344CB8AC3E}">
        <p14:creationId xmlns:p14="http://schemas.microsoft.com/office/powerpoint/2010/main" val="515401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39</a:t>
            </a:fld>
            <a:endParaRPr lang="zh-CN" altLang="en-US"/>
          </a:p>
        </p:txBody>
      </p:sp>
    </p:spTree>
    <p:extLst>
      <p:ext uri="{BB962C8B-B14F-4D97-AF65-F5344CB8AC3E}">
        <p14:creationId xmlns:p14="http://schemas.microsoft.com/office/powerpoint/2010/main" val="4210752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a:latin typeface="Times New Roman" pitchFamily="18" charset="0"/>
                <a:cs typeface="Times New Roman" pitchFamily="18" charset="0"/>
              </a:rPr>
              <a:t>Bút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Lão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Tạ</a:t>
            </a:r>
            <a:r>
              <a:rPr lang="en-US" sz="1200" dirty="0">
                <a:latin typeface="Times New Roman" pitchFamily="18" charset="0"/>
                <a:cs typeface="Times New Roman" pitchFamily="18" charset="0"/>
              </a:rPr>
              <a:t>; Chu </a:t>
            </a:r>
            <a:r>
              <a:rPr lang="en-US" sz="1200" dirty="0" err="1">
                <a:latin typeface="Times New Roman" pitchFamily="18" charset="0"/>
                <a:cs typeface="Times New Roman" pitchFamily="18" charset="0"/>
              </a:rPr>
              <a:t>Quý</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Tâm</a:t>
            </a:r>
            <a:endParaRPr kumimoji="0" lang="en-US" sz="1200" b="0" i="0" u="none" strike="noStrike" cap="none" normalizeH="0" baseline="0" dirty="0">
              <a:ln>
                <a:noFill/>
              </a:ln>
              <a:solidFill>
                <a:schemeClr val="tx1"/>
              </a:solidFill>
              <a:effectLst/>
              <a:latin typeface="Times New Roman" pitchFamily="18" charset="0"/>
              <a:cs typeface="Times New Roman" pitchFamily="18" charset="0"/>
            </a:endParaRPr>
          </a:p>
          <a:p>
            <a:endParaRPr lang="en-US" altLang="zh-CN"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40</a:t>
            </a:fld>
            <a:endParaRPr lang="zh-CN" altLang="en-US"/>
          </a:p>
        </p:txBody>
      </p:sp>
    </p:spTree>
    <p:extLst>
      <p:ext uri="{BB962C8B-B14F-4D97-AF65-F5344CB8AC3E}">
        <p14:creationId xmlns:p14="http://schemas.microsoft.com/office/powerpoint/2010/main" val="3705728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41</a:t>
            </a:fld>
            <a:endParaRPr lang="zh-CN" altLang="en-US"/>
          </a:p>
        </p:txBody>
      </p:sp>
    </p:spTree>
    <p:extLst>
      <p:ext uri="{BB962C8B-B14F-4D97-AF65-F5344CB8AC3E}">
        <p14:creationId xmlns:p14="http://schemas.microsoft.com/office/powerpoint/2010/main" val="398055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5</a:t>
            </a:fld>
            <a:endParaRPr lang="zh-CN" altLang="en-US"/>
          </a:p>
        </p:txBody>
      </p:sp>
    </p:spTree>
    <p:extLst>
      <p:ext uri="{BB962C8B-B14F-4D97-AF65-F5344CB8AC3E}">
        <p14:creationId xmlns:p14="http://schemas.microsoft.com/office/powerpoint/2010/main" val="366916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6</a:t>
            </a:fld>
            <a:endParaRPr lang="zh-CN" altLang="en-US"/>
          </a:p>
        </p:txBody>
      </p:sp>
    </p:spTree>
    <p:extLst>
      <p:ext uri="{BB962C8B-B14F-4D97-AF65-F5344CB8AC3E}">
        <p14:creationId xmlns:p14="http://schemas.microsoft.com/office/powerpoint/2010/main" val="362525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8</a:t>
            </a:fld>
            <a:endParaRPr lang="zh-CN" altLang="en-US"/>
          </a:p>
        </p:txBody>
      </p:sp>
    </p:spTree>
    <p:extLst>
      <p:ext uri="{BB962C8B-B14F-4D97-AF65-F5344CB8AC3E}">
        <p14:creationId xmlns:p14="http://schemas.microsoft.com/office/powerpoint/2010/main" val="416709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71773-5A0B-472D-BACC-ADA20FE383F6}" type="slidenum">
              <a:rPr lang="zh-CN" altLang="en-US" smtClean="0"/>
              <a:pPr/>
              <a:t>9</a:t>
            </a:fld>
            <a:endParaRPr lang="zh-CN" altLang="en-US"/>
          </a:p>
        </p:txBody>
      </p:sp>
    </p:spTree>
    <p:extLst>
      <p:ext uri="{BB962C8B-B14F-4D97-AF65-F5344CB8AC3E}">
        <p14:creationId xmlns:p14="http://schemas.microsoft.com/office/powerpoint/2010/main" val="4496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1544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831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a16="http://schemas.microsoft.com/office/drawing/2014/main" id="{C91225B3-32F1-4F39-A1D9-4D6F098D09CB}"/>
              </a:ext>
            </a:extLst>
          </p:cNvPr>
          <p:cNvSpPr>
            <a:spLocks noGrp="1"/>
          </p:cNvSpPr>
          <p:nvPr>
            <p:ph type="dt" sz="half" idx="10"/>
          </p:nvPr>
        </p:nvSpPr>
        <p:spPr/>
        <p:txBody>
          <a:bodyPr/>
          <a:lstStyle>
            <a:lvl1pPr>
              <a:defRPr/>
            </a:lvl1pPr>
          </a:lstStyle>
          <a:p>
            <a:pPr>
              <a:defRPr/>
            </a:pPr>
            <a:fld id="{D5EF90B7-C4C6-495A-9890-57CA9B536053}" type="datetimeFigureOut">
              <a:rPr lang="vi-VN"/>
              <a:pPr>
                <a:defRPr/>
              </a:pPr>
              <a:t>13/10/2025</a:t>
            </a:fld>
            <a:endParaRPr lang="vi-VN"/>
          </a:p>
        </p:txBody>
      </p:sp>
      <p:sp>
        <p:nvSpPr>
          <p:cNvPr id="4" name="Footer Placeholder 4">
            <a:extLst>
              <a:ext uri="{FF2B5EF4-FFF2-40B4-BE49-F238E27FC236}">
                <a16:creationId xmlns:a16="http://schemas.microsoft.com/office/drawing/2014/main" id="{1B1AC5BD-C346-4204-8399-71FF7783B30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6AE10BE9-1A17-4836-8D57-2EE1706DD018}"/>
              </a:ext>
            </a:extLst>
          </p:cNvPr>
          <p:cNvSpPr>
            <a:spLocks noGrp="1"/>
          </p:cNvSpPr>
          <p:nvPr>
            <p:ph type="sldNum" sz="quarter" idx="12"/>
          </p:nvPr>
        </p:nvSpPr>
        <p:spPr/>
        <p:txBody>
          <a:bodyPr/>
          <a:lstStyle>
            <a:lvl1pPr>
              <a:defRPr/>
            </a:lvl1pPr>
          </a:lstStyle>
          <a:p>
            <a:fld id="{716900E9-3EE7-42C4-AE09-CAD14D3D4BA8}" type="slidenum">
              <a:rPr lang="vi-VN" altLang="en-US"/>
              <a:pPr/>
              <a:t>‹#›</a:t>
            </a:fld>
            <a:endParaRPr lang="vi-VN" altLang="en-US"/>
          </a:p>
        </p:txBody>
      </p:sp>
    </p:spTree>
    <p:extLst>
      <p:ext uri="{BB962C8B-B14F-4D97-AF65-F5344CB8AC3E}">
        <p14:creationId xmlns:p14="http://schemas.microsoft.com/office/powerpoint/2010/main" val="51455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2025/10/13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2025/10/13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885F19-6E95-49B5-AF58-B04043A70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47750"/>
            <a:ext cx="7467600" cy="3733800"/>
          </a:xfrm>
          <a:prstGeom prst="rect">
            <a:avLst/>
          </a:prstGeom>
        </p:spPr>
      </p:pic>
      <p:sp>
        <p:nvSpPr>
          <p:cNvPr id="5" name="TextBox 4">
            <a:extLst>
              <a:ext uri="{FF2B5EF4-FFF2-40B4-BE49-F238E27FC236}">
                <a16:creationId xmlns:a16="http://schemas.microsoft.com/office/drawing/2014/main" id="{EABB512D-BAE4-499D-9231-F76C152173BC}"/>
              </a:ext>
            </a:extLst>
          </p:cNvPr>
          <p:cNvSpPr txBox="1"/>
          <p:nvPr/>
        </p:nvSpPr>
        <p:spPr>
          <a:xfrm>
            <a:off x="3581400" y="345238"/>
            <a:ext cx="4572000" cy="800219"/>
          </a:xfrm>
          <a:prstGeom prst="rect">
            <a:avLst/>
          </a:prstGeom>
          <a:noFill/>
        </p:spPr>
        <p:txBody>
          <a:bodyPr wrap="square">
            <a:spAutoFit/>
          </a:bodyPr>
          <a:lstStyle/>
          <a:p>
            <a:pPr algn="ctr">
              <a:lnSpc>
                <a:spcPct val="115000"/>
              </a:lnSpc>
              <a:spcAft>
                <a:spcPts val="1000"/>
              </a:spcAft>
            </a:pPr>
            <a:r>
              <a:rPr lang="en-US" sz="4000" dirty="0" err="1">
                <a:latin typeface="#9Slide05 SVNBulgary" pitchFamily="2" charset="0"/>
                <a:ea typeface="Calibri" panose="020F0502020204030204" pitchFamily="34" charset="0"/>
                <a:cs typeface="Times New Roman" panose="02020603050405020304" pitchFamily="18" charset="0"/>
              </a:rPr>
              <a:t>Điểm</a:t>
            </a:r>
            <a:r>
              <a:rPr lang="en-US" sz="4000" dirty="0">
                <a:latin typeface="#9Slide05 SVNBulgary" pitchFamily="2" charset="0"/>
                <a:ea typeface="Calibri" panose="020F0502020204030204" pitchFamily="34" charset="0"/>
                <a:cs typeface="Times New Roman" panose="02020603050405020304" pitchFamily="18" charset="0"/>
              </a:rPr>
              <a:t> </a:t>
            </a:r>
            <a:r>
              <a:rPr lang="en-US" sz="4000" dirty="0" err="1">
                <a:latin typeface="#9Slide05 SVNBulgary" pitchFamily="2" charset="0"/>
                <a:ea typeface="Calibri" panose="020F0502020204030204" pitchFamily="34" charset="0"/>
                <a:cs typeface="Times New Roman" panose="02020603050405020304" pitchFamily="18" charset="0"/>
              </a:rPr>
              <a:t>tốt</a:t>
            </a:r>
            <a:r>
              <a:rPr lang="en-US" sz="4000" dirty="0">
                <a:latin typeface="#9Slide05 SVNBulgary" pitchFamily="2" charset="0"/>
                <a:ea typeface="Calibri" panose="020F0502020204030204" pitchFamily="34" charset="0"/>
                <a:cs typeface="Times New Roman" panose="02020603050405020304" pitchFamily="18" charset="0"/>
              </a:rPr>
              <a:t> </a:t>
            </a:r>
            <a:r>
              <a:rPr lang="en-US" sz="4000" dirty="0" err="1">
                <a:latin typeface="#9Slide05 SVNBulgary" pitchFamily="2" charset="0"/>
                <a:ea typeface="Calibri" panose="020F0502020204030204" pitchFamily="34" charset="0"/>
                <a:cs typeface="Times New Roman" panose="02020603050405020304" pitchFamily="18" charset="0"/>
              </a:rPr>
              <a:t>của</a:t>
            </a:r>
            <a:r>
              <a:rPr lang="en-US" sz="4000" dirty="0">
                <a:latin typeface="#9Slide05 SVNBulgary" pitchFamily="2" charset="0"/>
                <a:ea typeface="Calibri" panose="020F0502020204030204" pitchFamily="34" charset="0"/>
                <a:cs typeface="Times New Roman" panose="02020603050405020304" pitchFamily="18" charset="0"/>
              </a:rPr>
              <a:t> </a:t>
            </a:r>
            <a:r>
              <a:rPr lang="en-US" sz="4000" dirty="0" err="1">
                <a:latin typeface="#9Slide05 SVNBulgary" pitchFamily="2" charset="0"/>
                <a:ea typeface="Calibri" panose="020F0502020204030204" pitchFamily="34" charset="0"/>
                <a:cs typeface="Times New Roman" panose="02020603050405020304" pitchFamily="18" charset="0"/>
              </a:rPr>
              <a:t>em</a:t>
            </a:r>
            <a:endParaRPr lang="en-US" sz="2800" dirty="0">
              <a:effectLst/>
              <a:latin typeface="#9Slide05 SVNBulgary"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FFFFB2F-8277-4F32-8CF1-08830F227E9C}"/>
              </a:ext>
            </a:extLst>
          </p:cNvPr>
          <p:cNvSpPr txBox="1"/>
          <p:nvPr/>
        </p:nvSpPr>
        <p:spPr>
          <a:xfrm>
            <a:off x="685800" y="3981331"/>
            <a:ext cx="4572000" cy="800219"/>
          </a:xfrm>
          <a:prstGeom prst="rect">
            <a:avLst/>
          </a:prstGeom>
          <a:noFill/>
        </p:spPr>
        <p:txBody>
          <a:bodyPr wrap="square">
            <a:spAutoFit/>
          </a:bodyPr>
          <a:lstStyle/>
          <a:p>
            <a:pPr algn="ctr">
              <a:lnSpc>
                <a:spcPct val="115000"/>
              </a:lnSpc>
              <a:spcAft>
                <a:spcPts val="1000"/>
              </a:spcAft>
            </a:pPr>
            <a:r>
              <a:rPr lang="en-US" sz="4000" dirty="0" err="1">
                <a:latin typeface="#9Slide05 SVNBulgary" pitchFamily="2" charset="0"/>
              </a:rPr>
              <a:t>Điểm</a:t>
            </a:r>
            <a:r>
              <a:rPr lang="en-US" sz="4000" dirty="0">
                <a:effectLst/>
                <a:latin typeface="#9Slide05 SVNBulgary" pitchFamily="2" charset="0"/>
              </a:rPr>
              <a:t> </a:t>
            </a:r>
            <a:r>
              <a:rPr lang="en-US" sz="4000" dirty="0" err="1">
                <a:effectLst/>
                <a:latin typeface="#9Slide05 SVNBulgary" pitchFamily="2" charset="0"/>
              </a:rPr>
              <a:t>chưa</a:t>
            </a:r>
            <a:r>
              <a:rPr lang="en-US" sz="4000" dirty="0">
                <a:effectLst/>
                <a:latin typeface="#9Slide05 SVNBulgary" pitchFamily="2" charset="0"/>
              </a:rPr>
              <a:t> </a:t>
            </a:r>
            <a:r>
              <a:rPr lang="en-US" sz="4000" dirty="0" err="1">
                <a:effectLst/>
                <a:latin typeface="#9Slide05 SVNBulgary" pitchFamily="2" charset="0"/>
              </a:rPr>
              <a:t>hoàn</a:t>
            </a:r>
            <a:r>
              <a:rPr lang="en-US" sz="4000" dirty="0">
                <a:effectLst/>
                <a:latin typeface="#9Slide05 SVNBulgary" pitchFamily="2" charset="0"/>
              </a:rPr>
              <a:t> </a:t>
            </a:r>
            <a:r>
              <a:rPr lang="en-US" sz="4000" dirty="0" err="1">
                <a:effectLst/>
                <a:latin typeface="#9Slide05 SVNBulgary" pitchFamily="2" charset="0"/>
              </a:rPr>
              <a:t>hảo</a:t>
            </a:r>
            <a:endParaRPr lang="en-US" sz="2800" dirty="0">
              <a:effectLst/>
              <a:latin typeface="#9Slide05 SVNBulgary"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2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811000"/>
            <a:ext cx="7772400" cy="1446550"/>
          </a:xfrm>
          <a:prstGeom prst="rect">
            <a:avLst/>
          </a:prstGeom>
          <a:noFill/>
        </p:spPr>
        <p:txBody>
          <a:bodyPr wrap="square" rtlCol="0">
            <a:spAutoFit/>
          </a:bodyPr>
          <a:lstStyle/>
          <a:p>
            <a:pPr algn="ctr"/>
            <a:r>
              <a:rPr lang="en-US" altLang="zh-CN" sz="8800" dirty="0">
                <a:solidFill>
                  <a:srgbClr val="FF0000"/>
                </a:solidFill>
                <a:latin typeface="#9Slide03 SVNLifehack Sans" panose="00000500000000000000" pitchFamily="2" charset="0"/>
                <a:ea typeface="方正粗圆_GBK" pitchFamily="65" charset="-122"/>
                <a:cs typeface="Times New Roman" pitchFamily="18" charset="0"/>
              </a:rPr>
              <a:t>II. KHÁM PHÁ VĂN BẢN</a:t>
            </a:r>
            <a:endParaRPr lang="zh-CN" altLang="en-US" sz="88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a:solidFill>
                  <a:srgbClr val="002060"/>
                </a:solidFill>
                <a:latin typeface="Times New Roman" pitchFamily="18" charset="0"/>
                <a:ea typeface="方正粗圆_GBK" pitchFamily="65" charset="-122"/>
                <a:cs typeface="Times New Roman" pitchFamily="18" charset="0"/>
              </a:rPr>
              <a:t>Nhân</a:t>
            </a:r>
            <a:r>
              <a:rPr lang="en-US" altLang="zh-CN" sz="3600" dirty="0">
                <a:solidFill>
                  <a:srgbClr val="002060"/>
                </a:solidFill>
                <a:latin typeface="Times New Roman" pitchFamily="18" charset="0"/>
                <a:ea typeface="方正粗圆_GBK" pitchFamily="65" charset="-122"/>
                <a:cs typeface="Times New Roman" pitchFamily="18" charset="0"/>
              </a:rPr>
              <a:t> </a:t>
            </a:r>
            <a:r>
              <a:rPr lang="en-US" altLang="zh-CN" sz="3600" dirty="0" err="1">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852CAC-0B11-4D5A-8D31-612013BF1194}"/>
              </a:ext>
            </a:extLst>
          </p:cNvPr>
          <p:cNvSpPr txBox="1"/>
          <p:nvPr/>
        </p:nvSpPr>
        <p:spPr>
          <a:xfrm>
            <a:off x="5638800" y="1294477"/>
            <a:ext cx="3200400" cy="2554545"/>
          </a:xfrm>
          <a:prstGeom prst="rect">
            <a:avLst/>
          </a:prstGeom>
          <a:noFill/>
        </p:spPr>
        <p:txBody>
          <a:bodyPr wrap="square" rtlCol="0">
            <a:spAutoFit/>
          </a:bodyPr>
          <a:lstStyle/>
          <a:p>
            <a:pPr algn="ctr"/>
            <a:r>
              <a:rPr lang="en-US" altLang="zh-CN" sz="6600" dirty="0">
                <a:solidFill>
                  <a:srgbClr val="FF0000"/>
                </a:solidFill>
                <a:latin typeface="#9Slide03 SVNLifehack Sans" panose="00000500000000000000" pitchFamily="2" charset="0"/>
                <a:ea typeface="方正粗圆_GBK" pitchFamily="65" charset="-122"/>
                <a:cs typeface="Times New Roman" pitchFamily="18" charset="0"/>
              </a:rPr>
              <a:t>1.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nhân</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vật</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người</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6600" dirty="0">
                <a:solidFill>
                  <a:srgbClr val="FF0000"/>
                </a:solidFill>
                <a:latin typeface="#9Slide03 SVNLifehack Sans" panose="00000500000000000000" pitchFamily="2" charset="0"/>
                <a:ea typeface="方正粗圆_GBK" pitchFamily="65" charset="-122"/>
                <a:cs typeface="Times New Roman" pitchFamily="18" charset="0"/>
              </a:rPr>
              <a:t>EM </a:t>
            </a:r>
            <a:endParaRPr lang="zh-CN" altLang="en-US" sz="8000" dirty="0">
              <a:solidFill>
                <a:srgbClr val="FF0000"/>
              </a:solidFill>
              <a:latin typeface="#9Slide03 SVNLifehack Sans" panose="00000500000000000000" pitchFamily="2" charset="0"/>
              <a:ea typeface="方正粗圆_GBK" pitchFamily="65" charset="-122"/>
              <a:cs typeface="Times New Roman" pitchFamily="18" charset="0"/>
            </a:endParaRPr>
          </a:p>
        </p:txBody>
      </p:sp>
      <p:pic>
        <p:nvPicPr>
          <p:cNvPr id="5" name="Picture 4">
            <a:extLst>
              <a:ext uri="{FF2B5EF4-FFF2-40B4-BE49-F238E27FC236}">
                <a16:creationId xmlns:a16="http://schemas.microsoft.com/office/drawing/2014/main" id="{382C0D59-03BA-497D-8EAF-C915746B8267}"/>
              </a:ext>
            </a:extLst>
          </p:cNvPr>
          <p:cNvPicPr>
            <a:picLocks noChangeAspect="1"/>
          </p:cNvPicPr>
          <p:nvPr/>
        </p:nvPicPr>
        <p:blipFill rotWithShape="1">
          <a:blip r:embed="rId3"/>
          <a:srcRect l="30000" t="32222" r="46667" b="30741"/>
          <a:stretch/>
        </p:blipFill>
        <p:spPr>
          <a:xfrm>
            <a:off x="152400" y="219075"/>
            <a:ext cx="5269992" cy="4705350"/>
          </a:xfrm>
          <a:prstGeom prst="rect">
            <a:avLst/>
          </a:prstGeom>
        </p:spPr>
      </p:pic>
    </p:spTree>
    <p:extLst>
      <p:ext uri="{BB962C8B-B14F-4D97-AF65-F5344CB8AC3E}">
        <p14:creationId xmlns:p14="http://schemas.microsoft.com/office/powerpoint/2010/main" val="20287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0A17FC-41D7-4B63-935D-922FCCBA893B}"/>
              </a:ext>
            </a:extLst>
          </p:cNvPr>
          <p:cNvSpPr txBox="1"/>
          <p:nvPr/>
        </p:nvSpPr>
        <p:spPr>
          <a:xfrm>
            <a:off x="5410200" y="559802"/>
            <a:ext cx="3505200" cy="1323439"/>
          </a:xfrm>
          <a:prstGeom prst="rect">
            <a:avLst/>
          </a:prstGeom>
          <a:noFill/>
        </p:spPr>
        <p:txBody>
          <a:bodyPr wrap="square">
            <a:spAutoFit/>
          </a:bodyPr>
          <a:lstStyle/>
          <a:p>
            <a:pPr algn="just" eaLnBrk="0" hangingPunct="0"/>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Làm</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việc</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nhóm</a:t>
            </a:r>
            <a:r>
              <a:rPr lang="en-US" altLang="zh-CN" sz="4000" dirty="0">
                <a:solidFill>
                  <a:schemeClr val="tx1"/>
                </a:solidFill>
                <a:latin typeface="#9Slide05 SVNBulgary" pitchFamily="2" charset="0"/>
                <a:cs typeface="#9Slide03 Arima Madurai" panose="00000500000000000000" pitchFamily="2" charset="0"/>
              </a:rPr>
              <a:t> 4 </a:t>
            </a:r>
            <a:r>
              <a:rPr lang="en-US" altLang="zh-CN" sz="4000" dirty="0" err="1">
                <a:solidFill>
                  <a:schemeClr val="tx1"/>
                </a:solidFill>
                <a:latin typeface="#9Slide05 SVNBulgary" pitchFamily="2" charset="0"/>
                <a:cs typeface="#9Slide03 Arima Madurai" panose="00000500000000000000" pitchFamily="2" charset="0"/>
              </a:rPr>
              <a:t>người</a:t>
            </a:r>
            <a:endParaRPr lang="en-US" altLang="zh-CN" sz="4000" dirty="0">
              <a:solidFill>
                <a:schemeClr val="tx1"/>
              </a:solidFill>
              <a:latin typeface="#9Slide05 SVNBulgary"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530171DC-1E88-4BA3-990D-C1D4E7DBF277}"/>
              </a:ext>
            </a:extLst>
          </p:cNvPr>
          <p:cNvSpPr txBox="1"/>
          <p:nvPr/>
        </p:nvSpPr>
        <p:spPr>
          <a:xfrm>
            <a:off x="5410200" y="2074605"/>
            <a:ext cx="3505200" cy="2554545"/>
          </a:xfrm>
          <a:prstGeom prst="rect">
            <a:avLst/>
          </a:prstGeom>
          <a:noFill/>
        </p:spPr>
        <p:txBody>
          <a:bodyPr wrap="square">
            <a:spAutoFit/>
          </a:bodyPr>
          <a:lstStyle/>
          <a:p>
            <a:pPr algn="just" eaLnBrk="0" hangingPunct="0"/>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Tóm</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tắt</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đặc</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điểm</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nhân</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vật</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Kiều</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Phương</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theo</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solidFill>
                  <a:schemeClr val="tx1"/>
                </a:solidFill>
                <a:latin typeface="#9Slide05 SVNBulgary" pitchFamily="2" charset="0"/>
                <a:cs typeface="#9Slide03 Arima Madurai" panose="00000500000000000000" pitchFamily="2" charset="0"/>
              </a:rPr>
              <a:t>gợi</a:t>
            </a:r>
            <a:r>
              <a:rPr lang="en-US" altLang="zh-CN" sz="4000" dirty="0">
                <a:solidFill>
                  <a:schemeClr val="tx1"/>
                </a:solidFill>
                <a:latin typeface="#9Slide05 SVNBulgary" pitchFamily="2" charset="0"/>
                <a:cs typeface="#9Slide03 Arima Madurai" panose="00000500000000000000" pitchFamily="2" charset="0"/>
              </a:rPr>
              <a:t> ý </a:t>
            </a:r>
            <a:r>
              <a:rPr lang="en-US" altLang="zh-CN" sz="4000" dirty="0" err="1">
                <a:solidFill>
                  <a:schemeClr val="tx1"/>
                </a:solidFill>
                <a:latin typeface="#9Slide05 SVNBulgary" pitchFamily="2" charset="0"/>
                <a:cs typeface="#9Slide03 Arima Madurai" panose="00000500000000000000" pitchFamily="2" charset="0"/>
              </a:rPr>
              <a:t>của</a:t>
            </a:r>
            <a:r>
              <a:rPr lang="en-US" altLang="zh-CN" sz="4000" dirty="0">
                <a:solidFill>
                  <a:schemeClr val="tx1"/>
                </a:solidFill>
                <a:latin typeface="#9Slide05 SVNBulgary" pitchFamily="2" charset="0"/>
                <a:cs typeface="#9Slide03 Arima Madurai" panose="00000500000000000000" pitchFamily="2" charset="0"/>
              </a:rPr>
              <a:t> </a:t>
            </a:r>
            <a:r>
              <a:rPr lang="en-US" altLang="zh-CN" sz="4000" dirty="0" err="1">
                <a:latin typeface="#9Slide05 SVNBulgary" pitchFamily="2" charset="0"/>
                <a:cs typeface="#9Slide03 Arima Madurai" panose="00000500000000000000" pitchFamily="2" charset="0"/>
              </a:rPr>
              <a:t>phiếu</a:t>
            </a:r>
            <a:r>
              <a:rPr lang="en-US" altLang="zh-CN" sz="4000" dirty="0">
                <a:latin typeface="#9Slide05 SVNBulgary" pitchFamily="2" charset="0"/>
                <a:cs typeface="#9Slide03 Arima Madurai" panose="00000500000000000000" pitchFamily="2" charset="0"/>
              </a:rPr>
              <a:t> </a:t>
            </a:r>
            <a:r>
              <a:rPr lang="en-US" altLang="zh-CN" sz="4000" dirty="0" err="1">
                <a:latin typeface="#9Slide05 SVNBulgary" pitchFamily="2" charset="0"/>
                <a:cs typeface="#9Slide03 Arima Madurai" panose="00000500000000000000" pitchFamily="2" charset="0"/>
              </a:rPr>
              <a:t>học</a:t>
            </a:r>
            <a:r>
              <a:rPr lang="en-US" altLang="zh-CN" sz="4000" dirty="0">
                <a:latin typeface="#9Slide05 SVNBulgary" pitchFamily="2" charset="0"/>
                <a:cs typeface="#9Slide03 Arima Madurai" panose="00000500000000000000" pitchFamily="2" charset="0"/>
              </a:rPr>
              <a:t> </a:t>
            </a:r>
            <a:r>
              <a:rPr lang="en-US" altLang="zh-CN" sz="4000" dirty="0" err="1">
                <a:latin typeface="#9Slide05 SVNBulgary" pitchFamily="2" charset="0"/>
                <a:cs typeface="#9Slide03 Arima Madurai" panose="00000500000000000000" pitchFamily="2" charset="0"/>
              </a:rPr>
              <a:t>tập</a:t>
            </a:r>
            <a:endParaRPr lang="en-US" altLang="zh-CN" sz="4000" dirty="0">
              <a:solidFill>
                <a:schemeClr val="tx1"/>
              </a:solidFill>
              <a:latin typeface="#9Slide05 SVNBulgary" pitchFamily="2" charset="0"/>
              <a:cs typeface="#9Slide03 Arima Madurai" panose="00000500000000000000" pitchFamily="2" charset="0"/>
            </a:endParaRPr>
          </a:p>
        </p:txBody>
      </p:sp>
      <p:pic>
        <p:nvPicPr>
          <p:cNvPr id="7" name="Picture 6">
            <a:extLst>
              <a:ext uri="{FF2B5EF4-FFF2-40B4-BE49-F238E27FC236}">
                <a16:creationId xmlns:a16="http://schemas.microsoft.com/office/drawing/2014/main" id="{F05ADC0A-6D40-064A-8690-4D347BD37BC2}"/>
              </a:ext>
            </a:extLst>
          </p:cNvPr>
          <p:cNvPicPr>
            <a:picLocks noChangeAspect="1"/>
          </p:cNvPicPr>
          <p:nvPr/>
        </p:nvPicPr>
        <p:blipFill rotWithShape="1">
          <a:blip r:embed="rId3"/>
          <a:srcRect l="30000" t="32222" r="46667" b="30741"/>
          <a:stretch/>
        </p:blipFill>
        <p:spPr>
          <a:xfrm>
            <a:off x="152400" y="219075"/>
            <a:ext cx="5269992" cy="4705350"/>
          </a:xfrm>
          <a:prstGeom prst="rect">
            <a:avLst/>
          </a:prstGeom>
        </p:spPr>
      </p:pic>
    </p:spTree>
    <p:extLst>
      <p:ext uri="{BB962C8B-B14F-4D97-AF65-F5344CB8AC3E}">
        <p14:creationId xmlns:p14="http://schemas.microsoft.com/office/powerpoint/2010/main" val="2708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4487B-2111-408D-8A4E-A11E5C93A02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91070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22E02-E43D-4DE2-88F4-77218AC860F2}"/>
              </a:ext>
            </a:extLst>
          </p:cNvPr>
          <p:cNvPicPr>
            <a:picLocks noChangeAspect="1"/>
          </p:cNvPicPr>
          <p:nvPr/>
        </p:nvPicPr>
        <p:blipFill>
          <a:blip r:embed="rId3"/>
          <a:stretch>
            <a:fillRect/>
          </a:stretch>
        </p:blipFill>
        <p:spPr>
          <a:xfrm>
            <a:off x="0" y="0"/>
            <a:ext cx="9144000" cy="5143500"/>
          </a:xfrm>
          <a:prstGeom prst="rect">
            <a:avLst/>
          </a:prstGeom>
        </p:spPr>
      </p:pic>
      <p:sp>
        <p:nvSpPr>
          <p:cNvPr id="4" name="文本框 2">
            <a:extLst>
              <a:ext uri="{FF2B5EF4-FFF2-40B4-BE49-F238E27FC236}">
                <a16:creationId xmlns:a16="http://schemas.microsoft.com/office/drawing/2014/main" id="{9DA513C0-E770-486B-953D-109E565A5488}"/>
              </a:ext>
            </a:extLst>
          </p:cNvPr>
          <p:cNvSpPr txBox="1"/>
          <p:nvPr/>
        </p:nvSpPr>
        <p:spPr>
          <a:xfrm rot="21370758">
            <a:off x="687507" y="1409741"/>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Ngoại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hình</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5" name="文本框 3">
            <a:extLst>
              <a:ext uri="{FF2B5EF4-FFF2-40B4-BE49-F238E27FC236}">
                <a16:creationId xmlns:a16="http://schemas.microsoft.com/office/drawing/2014/main" id="{738C1182-2A56-4996-89FB-BC3C2510C6E1}"/>
              </a:ext>
            </a:extLst>
          </p:cNvPr>
          <p:cNvSpPr txBox="1"/>
          <p:nvPr/>
        </p:nvSpPr>
        <p:spPr>
          <a:xfrm rot="21422766">
            <a:off x="3185441" y="1189454"/>
            <a:ext cx="1677336" cy="58785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en-US" altLang="zh-CN" sz="2800" dirty="0" err="1">
                <a:solidFill>
                  <a:srgbClr val="FF0000"/>
                </a:solidFill>
                <a:latin typeface="#9Slide05 SVNCookie" panose="020B0606040200020203" pitchFamily="34" charset="0"/>
                <a:ea typeface="汉仪夏日体W" panose="00020600040101010101" pitchFamily="18" charset="-122"/>
              </a:rPr>
              <a:t>Hành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động</a:t>
            </a:r>
            <a:endParaRPr lang="zh-CN" altLang="en-US" sz="2800" dirty="0">
              <a:solidFill>
                <a:srgbClr val="FF0000"/>
              </a:solidFill>
              <a:latin typeface="#9Slide05 SVNCookie" panose="020B0606040200020203" pitchFamily="34" charset="0"/>
              <a:ea typeface="汉仪夏日体W" panose="00020600040101010101" pitchFamily="18" charset="-122"/>
            </a:endParaRPr>
          </a:p>
        </p:txBody>
      </p:sp>
      <p:sp>
        <p:nvSpPr>
          <p:cNvPr id="6" name="文本框 2">
            <a:extLst>
              <a:ext uri="{FF2B5EF4-FFF2-40B4-BE49-F238E27FC236}">
                <a16:creationId xmlns:a16="http://schemas.microsoft.com/office/drawing/2014/main" id="{753B891A-EED9-43AA-B70D-44CFCFE53DBB}"/>
              </a:ext>
            </a:extLst>
          </p:cNvPr>
          <p:cNvSpPr txBox="1"/>
          <p:nvPr/>
        </p:nvSpPr>
        <p:spPr>
          <a:xfrm>
            <a:off x="5878238" y="500955"/>
            <a:ext cx="2808562"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Tên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thân</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mật</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Mèo</a:t>
            </a:r>
            <a:endParaRPr lang="en-US" altLang="zh-CN" sz="2800" dirty="0">
              <a:latin typeface="#9Slide05 SVNCookie" panose="020B0606040200020203" pitchFamily="34" charset="0"/>
              <a:ea typeface="汉仪夏日体W" panose="00020600040101010101" pitchFamily="18" charset="-122"/>
            </a:endParaRPr>
          </a:p>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Tài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năng</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Hội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họa</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Vẽ</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đẹp</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có</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hồn</a:t>
            </a:r>
            <a:r>
              <a:rPr lang="en-US" altLang="zh-CN" sz="2800" dirty="0">
                <a:latin typeface="#9Slide05 SVNCookie" panose="020B0606040200020203" pitchFamily="34" charset="0"/>
                <a:ea typeface="汉仪夏日体W" panose="00020600040101010101" pitchFamily="18" charset="-122"/>
              </a:rPr>
              <a:t>)</a:t>
            </a:r>
          </a:p>
        </p:txBody>
      </p:sp>
      <p:sp>
        <p:nvSpPr>
          <p:cNvPr id="7" name="文本框 2">
            <a:extLst>
              <a:ext uri="{FF2B5EF4-FFF2-40B4-BE49-F238E27FC236}">
                <a16:creationId xmlns:a16="http://schemas.microsoft.com/office/drawing/2014/main" id="{D4A9F4BE-F225-415A-BF50-D261209C5E2E}"/>
              </a:ext>
            </a:extLst>
          </p:cNvPr>
          <p:cNvSpPr txBox="1"/>
          <p:nvPr/>
        </p:nvSpPr>
        <p:spPr>
          <a:xfrm>
            <a:off x="5657095" y="2450615"/>
            <a:ext cx="3105905"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solidFill>
                  <a:srgbClr val="FF0000"/>
                </a:solidFill>
                <a:latin typeface="#9Slide05 SVNCookie" panose="020B0606040200020203" pitchFamily="34" charset="0"/>
                <a:ea typeface="汉仪夏日体W" panose="00020600040101010101" pitchFamily="18" charset="-122"/>
              </a:rPr>
              <a:t>Thái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độ</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tình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cảm</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với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anh</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solidFill>
                  <a:srgbClr val="FF0000"/>
                </a:solidFill>
                <a:latin typeface="#9Slide05 SVNCookie" panose="020B0606040200020203" pitchFamily="34" charset="0"/>
                <a:ea typeface="汉仪夏日体W" panose="00020600040101010101" pitchFamily="18" charset="-122"/>
              </a:rPr>
              <a:t>trai</a:t>
            </a:r>
            <a:r>
              <a:rPr lang="en-US" altLang="zh-CN" sz="2800" dirty="0">
                <a:solidFill>
                  <a:srgbClr val="FF0000"/>
                </a:solidFill>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Yêu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thương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trọng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coi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anh</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là</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người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gần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gũi</a:t>
            </a:r>
            <a:endParaRPr lang="en-US" altLang="zh-CN" sz="2800" dirty="0">
              <a:latin typeface="#9Slide05 SVNCookie" panose="020B0606040200020203" pitchFamily="34" charset="0"/>
              <a:ea typeface="汉仪夏日体W" panose="00020600040101010101" pitchFamily="18" charset="-122"/>
            </a:endParaRPr>
          </a:p>
        </p:txBody>
      </p:sp>
      <p:sp>
        <p:nvSpPr>
          <p:cNvPr id="8" name="文本框 2">
            <a:extLst>
              <a:ext uri="{FF2B5EF4-FFF2-40B4-BE49-F238E27FC236}">
                <a16:creationId xmlns:a16="http://schemas.microsoft.com/office/drawing/2014/main" id="{E13F7A19-F378-4999-A4FE-98603C0AF647}"/>
              </a:ext>
            </a:extLst>
          </p:cNvPr>
          <p:cNvSpPr txBox="1"/>
          <p:nvPr/>
        </p:nvSpPr>
        <p:spPr>
          <a:xfrm rot="21349407">
            <a:off x="631633" y="2106712"/>
            <a:ext cx="1990434" cy="13849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Mặt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luôn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bị</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bẩn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lọ</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lem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thắt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bím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tóc</a:t>
            </a:r>
            <a:r>
              <a:rPr lang="en-US" altLang="zh-CN" sz="2800" dirty="0">
                <a:latin typeface="#9Slide05 SVNCookie" panose="020B0606040200020203" pitchFamily="34" charset="0"/>
                <a:ea typeface="汉仪夏日体W" panose="00020600040101010101" pitchFamily="18" charset="-122"/>
              </a:rPr>
              <a:t> 2 </a:t>
            </a:r>
            <a:r>
              <a:rPr lang="en-US" altLang="zh-CN" sz="2800" dirty="0" err="1">
                <a:latin typeface="#9Slide05 SVNCookie" panose="020B0606040200020203" pitchFamily="34" charset="0"/>
                <a:ea typeface="汉仪夏日体W" panose="00020600040101010101" pitchFamily="18" charset="-122"/>
              </a:rPr>
              <a:t>bên</a:t>
            </a:r>
            <a:endParaRPr lang="en-US" altLang="zh-CN" sz="2800" dirty="0">
              <a:latin typeface="#9Slide05 SVNCookie" panose="020B0606040200020203" pitchFamily="34" charset="0"/>
              <a:ea typeface="汉仪夏日体W" panose="00020600040101010101" pitchFamily="18" charset="-122"/>
            </a:endParaRPr>
          </a:p>
        </p:txBody>
      </p:sp>
      <p:sp>
        <p:nvSpPr>
          <p:cNvPr id="9" name="文本框 2">
            <a:extLst>
              <a:ext uri="{FF2B5EF4-FFF2-40B4-BE49-F238E27FC236}">
                <a16:creationId xmlns:a16="http://schemas.microsoft.com/office/drawing/2014/main" id="{0283A6CE-0BB4-43A7-9E63-731F12954108}"/>
              </a:ext>
            </a:extLst>
          </p:cNvPr>
          <p:cNvSpPr txBox="1"/>
          <p:nvPr/>
        </p:nvSpPr>
        <p:spPr>
          <a:xfrm rot="21449150">
            <a:off x="3139667" y="1746390"/>
            <a:ext cx="1990434"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Lục</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lọi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đồ</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tự</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chế</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màu</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endParaRPr lang="en-US" altLang="zh-CN" sz="2400" dirty="0">
              <a:latin typeface="#9Slide05 SVNCookie" panose="020B0606040200020203" pitchFamily="34" charset="0"/>
              <a:ea typeface="汉仪夏日体W" panose="00020600040101010101" pitchFamily="18" charset="-122"/>
            </a:endParaRPr>
          </a:p>
          <a:p>
            <a:pPr algn="just"/>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Vẽ</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trai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thật</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đẹp</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dù</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anh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đối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xử</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với</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mình</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không</a:t>
            </a:r>
            <a:r>
              <a:rPr lang="en-US" altLang="zh-CN" sz="2400" dirty="0">
                <a:latin typeface="#9Slide05 SVNCookie" panose="020B0606040200020203" pitchFamily="34" charset="0"/>
                <a:ea typeface="汉仪夏日体W" panose="00020600040101010101" pitchFamily="18" charset="-122"/>
              </a:rPr>
              <a:t> </a:t>
            </a:r>
            <a:r>
              <a:rPr lang="en-US" altLang="zh-CN" sz="2400" dirty="0" err="1">
                <a:latin typeface="#9Slide05 SVNCookie" panose="020B0606040200020203" pitchFamily="34" charset="0"/>
                <a:ea typeface="汉仪夏日体W" panose="00020600040101010101" pitchFamily="18" charset="-122"/>
              </a:rPr>
              <a:t>tốt</a:t>
            </a:r>
            <a:endParaRPr lang="en-US" altLang="zh-CN" sz="2400" dirty="0">
              <a:latin typeface="#9Slide05 SVNCookie" panose="020B0606040200020203" pitchFamily="34" charset="0"/>
              <a:ea typeface="汉仪夏日体W" panose="00020600040101010101" pitchFamily="18" charset="-122"/>
            </a:endParaRPr>
          </a:p>
        </p:txBody>
      </p:sp>
      <p:sp>
        <p:nvSpPr>
          <p:cNvPr id="10" name="文本框 2">
            <a:extLst>
              <a:ext uri="{FF2B5EF4-FFF2-40B4-BE49-F238E27FC236}">
                <a16:creationId xmlns:a16="http://schemas.microsoft.com/office/drawing/2014/main" id="{15482401-1862-42B0-A5D2-308EFCADBB30}"/>
              </a:ext>
            </a:extLst>
          </p:cNvPr>
          <p:cNvSpPr txBox="1"/>
          <p:nvPr/>
        </p:nvSpPr>
        <p:spPr>
          <a:xfrm>
            <a:off x="2514600" y="4095750"/>
            <a:ext cx="6096000"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cs typeface="Times New Roman" pitchFamily="18" charset="0"/>
              </a:rPr>
              <a:t>Kiều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Phương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cô</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bé</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hồn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nhiên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trong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sáng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đáng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yêu</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có</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tài</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năng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và</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lòng</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vị</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tha</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nhân</a:t>
            </a:r>
            <a:r>
              <a:rPr lang="en-US" altLang="zh-CN" sz="2800" dirty="0">
                <a:latin typeface="#9Slide05 SVNCookie" panose="020B0606040200020203" pitchFamily="34" charset="0"/>
                <a:cs typeface="Times New Roman" pitchFamily="18" charset="0"/>
              </a:rPr>
              <a:t> </a:t>
            </a:r>
            <a:r>
              <a:rPr lang="en-US" altLang="zh-CN" sz="2800" dirty="0" err="1">
                <a:latin typeface="#9Slide05 SVNCookie" panose="020B0606040200020203" pitchFamily="34" charset="0"/>
                <a:cs typeface="Times New Roman" pitchFamily="18" charset="0"/>
              </a:rPr>
              <a:t>hậu</a:t>
            </a:r>
            <a:r>
              <a:rPr lang="en-US" altLang="zh-CN" sz="2800" dirty="0">
                <a:latin typeface="#9Slide05 SVNCookie" panose="020B0606040200020203" pitchFamily="34" charset="0"/>
                <a:cs typeface="Times New Roman" pitchFamily="18" charset="0"/>
              </a:rPr>
              <a:t>.</a:t>
            </a:r>
            <a:endParaRPr lang="en-US" altLang="zh-CN" sz="2800" dirty="0">
              <a:latin typeface="#9Slide05 SVNCookie" panose="020B0606040200020203" pitchFamily="34" charset="0"/>
              <a:ea typeface="汉仪夏日体W" panose="00020600040101010101" pitchFamily="18" charset="-122"/>
            </a:endParaRPr>
          </a:p>
        </p:txBody>
      </p:sp>
      <p:sp>
        <p:nvSpPr>
          <p:cNvPr id="11" name="TextBox 10">
            <a:extLst>
              <a:ext uri="{FF2B5EF4-FFF2-40B4-BE49-F238E27FC236}">
                <a16:creationId xmlns:a16="http://schemas.microsoft.com/office/drawing/2014/main" id="{0388C631-8FA5-4AB2-9640-E2A4A8B53056}"/>
              </a:ext>
            </a:extLst>
          </p:cNvPr>
          <p:cNvSpPr txBox="1"/>
          <p:nvPr/>
        </p:nvSpPr>
        <p:spPr>
          <a:xfrm>
            <a:off x="1219200" y="4215063"/>
            <a:ext cx="1371599" cy="468780"/>
          </a:xfrm>
          <a:prstGeom prst="rect">
            <a:avLst/>
          </a:prstGeom>
          <a:noFill/>
        </p:spPr>
        <p:txBody>
          <a:bodyPr wrap="square" rtlCol="0">
            <a:spAutoFit/>
          </a:bodyPr>
          <a:lstStyle/>
          <a:p>
            <a:pPr algn="just"/>
            <a:r>
              <a:rPr lang="en-US" sz="2000" b="1" dirty="0" err="1">
                <a:solidFill>
                  <a:srgbClr val="FF0000"/>
                </a:solidFill>
                <a:latin typeface="#9Slide03 Arima Madurai" panose="00000500000000000000" pitchFamily="2" charset="0"/>
                <a:cs typeface="#9Slide03 Arima Madurai" panose="00000500000000000000" pitchFamily="2" charset="0"/>
              </a:rPr>
              <a:t>Nhận</a:t>
            </a:r>
            <a:r>
              <a:rPr lang="en-US" sz="2000" b="1" dirty="0">
                <a:solidFill>
                  <a:srgbClr val="FF0000"/>
                </a:solidFill>
                <a:latin typeface="#9Slide03 Arima Madurai" panose="00000500000000000000" pitchFamily="2" charset="0"/>
                <a:cs typeface="#9Slide03 Arima Madurai" panose="00000500000000000000" pitchFamily="2" charset="0"/>
              </a:rPr>
              <a:t> </a:t>
            </a:r>
            <a:r>
              <a:rPr lang="en-US" sz="2000" b="1" dirty="0" err="1">
                <a:solidFill>
                  <a:srgbClr val="FF0000"/>
                </a:solidFill>
                <a:latin typeface="#9Slide03 Arima Madurai" panose="00000500000000000000" pitchFamily="2" charset="0"/>
                <a:cs typeface="#9Slide03 Arima Madurai" panose="00000500000000000000" pitchFamily="2" charset="0"/>
              </a:rPr>
              <a:t>xét</a:t>
            </a:r>
            <a:r>
              <a:rPr lang="en-US" sz="2000" b="1" dirty="0">
                <a:solidFill>
                  <a:srgbClr val="FF0000"/>
                </a:solidFill>
                <a:latin typeface="#9Slide03 Arima Madurai" panose="00000500000000000000" pitchFamily="2" charset="0"/>
                <a:cs typeface="#9Slide03 Arima Madurai" panose="00000500000000000000" pitchFamily="2" charset="0"/>
              </a:rPr>
              <a:t>:</a:t>
            </a:r>
            <a:endParaRPr lang="en-US" sz="20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0959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65928-4B3C-478E-85E8-09F1AD7C9C26}"/>
              </a:ext>
            </a:extLst>
          </p:cNvPr>
          <p:cNvPicPr>
            <a:picLocks noChangeAspect="1"/>
          </p:cNvPicPr>
          <p:nvPr/>
        </p:nvPicPr>
        <p:blipFill rotWithShape="1">
          <a:blip r:embed="rId3"/>
          <a:srcRect l="8333" t="24814" r="10834" b="8518"/>
          <a:stretch/>
        </p:blipFill>
        <p:spPr>
          <a:xfrm>
            <a:off x="228600" y="209550"/>
            <a:ext cx="8763000" cy="3886200"/>
          </a:xfrm>
          <a:prstGeom prst="rect">
            <a:avLst/>
          </a:prstGeom>
        </p:spPr>
      </p:pic>
      <p:sp>
        <p:nvSpPr>
          <p:cNvPr id="4" name="TextBox 3">
            <a:extLst>
              <a:ext uri="{FF2B5EF4-FFF2-40B4-BE49-F238E27FC236}">
                <a16:creationId xmlns:a16="http://schemas.microsoft.com/office/drawing/2014/main" id="{49852CAC-0B11-4D5A-8D31-612013BF1194}"/>
              </a:ext>
            </a:extLst>
          </p:cNvPr>
          <p:cNvSpPr txBox="1"/>
          <p:nvPr/>
        </p:nvSpPr>
        <p:spPr>
          <a:xfrm>
            <a:off x="723900" y="3839111"/>
            <a:ext cx="7772400" cy="1323439"/>
          </a:xfrm>
          <a:prstGeom prst="rect">
            <a:avLst/>
          </a:prstGeom>
          <a:noFill/>
        </p:spPr>
        <p:txBody>
          <a:bodyPr wrap="square" rtlCol="0">
            <a:spAutoFit/>
          </a:bodyPr>
          <a:lstStyle/>
          <a:p>
            <a:pPr algn="ctr"/>
            <a:r>
              <a:rPr lang="en-US" altLang="zh-CN" sz="6600" dirty="0">
                <a:solidFill>
                  <a:srgbClr val="FF0000"/>
                </a:solidFill>
                <a:latin typeface="#9Slide03 SVNLifehack Sans" panose="00000500000000000000" pitchFamily="2" charset="0"/>
                <a:ea typeface="方正粗圆_GBK" pitchFamily="65" charset="-122"/>
                <a:cs typeface="Times New Roman" pitchFamily="18" charset="0"/>
              </a:rPr>
              <a:t>2.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nhân</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vật</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người</a:t>
            </a:r>
            <a:r>
              <a:rPr lang="en-US" altLang="zh-CN" sz="80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8000" dirty="0" err="1">
                <a:solidFill>
                  <a:srgbClr val="FF0000"/>
                </a:solidFill>
                <a:latin typeface="#9Slide03 SVNLifehack Sans" panose="00000500000000000000" pitchFamily="2" charset="0"/>
                <a:ea typeface="方正粗圆_GBK" pitchFamily="65" charset="-122"/>
                <a:cs typeface="Times New Roman" pitchFamily="18" charset="0"/>
              </a:rPr>
              <a:t>anh</a:t>
            </a:r>
            <a:endParaRPr lang="zh-CN" altLang="en-US" sz="80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12224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143000" y="1657350"/>
            <a:ext cx="6768900" cy="1569660"/>
          </a:xfrm>
          <a:prstGeom prst="rect">
            <a:avLst/>
          </a:prstGeom>
          <a:noFill/>
        </p:spPr>
        <p:txBody>
          <a:bodyPr wrap="square">
            <a:spAutoFit/>
          </a:bodyPr>
          <a:lstStyle/>
          <a:p>
            <a:pPr algn="ctr" eaLnBrk="0" hangingPunct="0"/>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Trong</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truyện</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diễn</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biến</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tâm</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trạng</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vật</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người</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anh</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được</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bộc</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lộ</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rõ</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nhất</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qua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những</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thời</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điểm</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solidFill>
                <a:latin typeface="#9Slide03 Arima Madurai Black" panose="00000A00000000000000" pitchFamily="2" charset="0"/>
                <a:cs typeface="#9Slide03 Arima Madurai Black" panose="00000A00000000000000" pitchFamily="2" charset="0"/>
              </a:rPr>
              <a:t>nào</a:t>
            </a:r>
            <a:r>
              <a:rPr lang="en-US" altLang="zh-CN" sz="3200" dirty="0">
                <a:solidFill>
                  <a:srgbClr val="FF0000"/>
                </a:solidFill>
                <a:latin typeface="#9Slide03 Arima Madurai Black" panose="00000A00000000000000" pitchFamily="2" charset="0"/>
                <a:cs typeface="#9Slide03 Arima Madurai Black" panose="00000A00000000000000" pitchFamily="2" charset="0"/>
              </a:rPr>
              <a:t>?</a:t>
            </a:r>
            <a:endParaRPr lang="vi-VN"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7478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00" y="-467427"/>
            <a:ext cx="93726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219200" y="1352550"/>
            <a:ext cx="6705600" cy="2062103"/>
          </a:xfrm>
          <a:prstGeom prst="rect">
            <a:avLst/>
          </a:prstGeom>
          <a:noFill/>
        </p:spPr>
        <p:txBody>
          <a:bodyPr wrap="square">
            <a:spAutoFit/>
          </a:bodyPr>
          <a:lstStyle/>
          <a:p>
            <a:pPr algn="ctr"/>
            <a:r>
              <a:rPr lang="en-US" sz="3200" dirty="0" err="1">
                <a:solidFill>
                  <a:srgbClr val="FF0000"/>
                </a:solidFill>
                <a:latin typeface="#9Slide03 Arima Madurai Black" panose="00000A00000000000000" pitchFamily="2" charset="0"/>
                <a:cs typeface="#9Slide03 Arima Madurai Black" panose="00000A00000000000000" pitchFamily="2" charset="0"/>
              </a:rPr>
              <a:t>Em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hãy</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điền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tiếp</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thông</a:t>
            </a:r>
            <a:r>
              <a:rPr lang="en-US" sz="3200" dirty="0">
                <a:solidFill>
                  <a:srgbClr val="FF0000"/>
                </a:solidFill>
                <a:latin typeface="#9Slide03 Arima Madurai Black" panose="00000A00000000000000" pitchFamily="2" charset="0"/>
                <a:cs typeface="#9Slide03 Arima Madurai Black" panose="00000A00000000000000" pitchFamily="2" charset="0"/>
              </a:rPr>
              <a:t> tin </a:t>
            </a:r>
            <a:r>
              <a:rPr lang="en-US" sz="3200" dirty="0" err="1">
                <a:solidFill>
                  <a:srgbClr val="FF0000"/>
                </a:solidFill>
                <a:latin typeface="#9Slide03 Arima Madurai Black" panose="00000A00000000000000" pitchFamily="2" charset="0"/>
                <a:cs typeface="#9Slide03 Arima Madurai Black" panose="00000A00000000000000" pitchFamily="2" charset="0"/>
              </a:rPr>
              <a:t>vào</a:t>
            </a:r>
            <a:r>
              <a:rPr lang="en-US" sz="3200" dirty="0">
                <a:solidFill>
                  <a:srgbClr val="FF0000"/>
                </a:solidFill>
                <a:latin typeface="#9Slide03 Arima Madurai Black" panose="00000A00000000000000" pitchFamily="2" charset="0"/>
                <a:cs typeface="#9Slide03 Arima Madurai Black" panose="00000A00000000000000" pitchFamily="2" charset="0"/>
              </a:rPr>
              <a:t> ô </a:t>
            </a:r>
            <a:r>
              <a:rPr lang="en-US" sz="3200" dirty="0" err="1">
                <a:solidFill>
                  <a:srgbClr val="FF0000"/>
                </a:solidFill>
                <a:latin typeface="#9Slide03 Arima Madurai Black" panose="00000A00000000000000" pitchFamily="2" charset="0"/>
                <a:cs typeface="#9Slide03 Arima Madurai Black" panose="00000A00000000000000" pitchFamily="2" charset="0"/>
              </a:rPr>
              <a:t>trống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dưới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đây</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để</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thấy</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rõ</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hơn</a:t>
            </a:r>
            <a:r>
              <a:rPr lang="en-US" sz="32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3200" dirty="0" err="1">
                <a:solidFill>
                  <a:srgbClr val="FF0000"/>
                </a:solidFill>
                <a:latin typeface="#9Slide03 Arima Madurai Black" panose="00000A00000000000000" pitchFamily="2" charset="0"/>
                <a:cs typeface="#9Slide03 Arima Madurai Black" panose="00000A00000000000000" pitchFamily="2" charset="0"/>
              </a:rPr>
              <a:t>diễn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biến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tâm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lí</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của</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nhân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vật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người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anh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nhé</a:t>
            </a:r>
            <a:r>
              <a:rPr lang="en-US" sz="32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6149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3" cstate="print"/>
          <a:stretch>
            <a:fillRect/>
          </a:stretch>
        </p:blipFill>
        <p:spPr>
          <a:xfrm>
            <a:off x="699135" y="0"/>
            <a:ext cx="1504950" cy="1504950"/>
          </a:xfrm>
          <a:prstGeom prst="rect">
            <a:avLst/>
          </a:prstGeom>
        </p:spPr>
      </p:pic>
      <p:pic>
        <p:nvPicPr>
          <p:cNvPr id="5" name="Picture 4" descr="—Pngtree—angry little boy is crying_5163299.png"/>
          <p:cNvPicPr>
            <a:picLocks noChangeAspect="1"/>
          </p:cNvPicPr>
          <p:nvPr/>
        </p:nvPicPr>
        <p:blipFill>
          <a:blip r:embed="rId4" cstate="print"/>
          <a:srcRect l="38148" t="9788" r="26296" b="42593"/>
          <a:stretch>
            <a:fillRect/>
          </a:stretch>
        </p:blipFill>
        <p:spPr>
          <a:xfrm>
            <a:off x="3962400" y="0"/>
            <a:ext cx="1219200" cy="142875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Từ</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cho</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tới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thấy</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tự</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chế</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màu</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tài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năng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hội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họa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của</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được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phát</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hiện</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a:latin typeface="#9Slide05 SVNBulgary" pitchFamily="2" charset="0"/>
                <a:cs typeface="Times New Roman" pitchFamily="18" charset="0"/>
              </a:rPr>
              <a:t>Khi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đứng</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trước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bức</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tranh</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em</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gái</a:t>
            </a:r>
            <a:r>
              <a:rPr lang="en-US" sz="2200" dirty="0">
                <a:latin typeface="#9Slide05 SVNBulgary" pitchFamily="2" charset="0"/>
                <a:cs typeface="Times New Roman" pitchFamily="18" charset="0"/>
              </a:rPr>
              <a:t> </a:t>
            </a:r>
            <a:r>
              <a:rPr lang="en-US" sz="2200" dirty="0" err="1">
                <a:latin typeface="#9Slide05 SVNBulgary" pitchFamily="2" charset="0"/>
                <a:cs typeface="Times New Roman" pitchFamily="18" charset="0"/>
              </a:rPr>
              <a:t>vẽ</a:t>
            </a:r>
            <a:r>
              <a:rPr lang="en-US" sz="2200" dirty="0">
                <a:latin typeface="#9Slide05 SVNBulgary" pitchFamily="2" charset="0"/>
                <a:cs typeface="Times New Roman" pitchFamily="18" charset="0"/>
              </a:rPr>
              <a:t>:</a:t>
            </a:r>
          </a:p>
          <a:p>
            <a:pPr algn="ctr"/>
            <a:r>
              <a:rPr lang="en-US" dirty="0">
                <a:latin typeface="#9Slide05 SVNBulgary" pitchFamily="2" charset="0"/>
              </a:rPr>
              <a:t>………………………………………………………………………………………………………………………………………………………………………………………………………………………</a:t>
            </a:r>
          </a:p>
        </p:txBody>
      </p:sp>
      <p:pic>
        <p:nvPicPr>
          <p:cNvPr id="10" name="Picture 9">
            <a:extLst>
              <a:ext uri="{FF2B5EF4-FFF2-40B4-BE49-F238E27FC236}">
                <a16:creationId xmlns:a16="http://schemas.microsoft.com/office/drawing/2014/main" id="{79CF4CD2-DCC4-4EC0-BBC9-4B5A581B47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862" y="33337"/>
            <a:ext cx="1438275" cy="14382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11D96E-B7BF-47E9-8A74-D45364721F3B}"/>
              </a:ext>
            </a:extLst>
          </p:cNvPr>
          <p:cNvPicPr>
            <a:picLocks noChangeAspect="1"/>
          </p:cNvPicPr>
          <p:nvPr/>
        </p:nvPicPr>
        <p:blipFill rotWithShape="1">
          <a:blip r:embed="rId3">
            <a:extLst>
              <a:ext uri="{28A0092B-C50C-407E-A947-70E740481C1C}">
                <a14:useLocalDpi xmlns:a14="http://schemas.microsoft.com/office/drawing/2010/main" val="0"/>
              </a:ext>
            </a:extLst>
          </a:blip>
          <a:srcRect t="16574" b="31716"/>
          <a:stretch/>
        </p:blipFill>
        <p:spPr>
          <a:xfrm>
            <a:off x="0" y="0"/>
            <a:ext cx="9144000" cy="5143500"/>
          </a:xfrm>
          <a:prstGeom prst="rect">
            <a:avLst/>
          </a:prstGeom>
        </p:spPr>
      </p:pic>
      <p:sp>
        <p:nvSpPr>
          <p:cNvPr id="13" name="TextBox 12"/>
          <p:cNvSpPr txBox="1"/>
          <p:nvPr/>
        </p:nvSpPr>
        <p:spPr>
          <a:xfrm>
            <a:off x="254000" y="943511"/>
            <a:ext cx="8636000" cy="2554545"/>
          </a:xfrm>
          <a:prstGeom prst="rect">
            <a:avLst/>
          </a:prstGeom>
          <a:noFill/>
        </p:spPr>
        <p:txBody>
          <a:bodyPr wrap="square" rtlCol="0">
            <a:spAutoFit/>
          </a:bodyPr>
          <a:lstStyle/>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Bức</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tranh</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 </a:t>
            </a:r>
          </a:p>
          <a:p>
            <a:pPr algn="ct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của</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em</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gái</a:t>
            </a:r>
            <a:r>
              <a:rPr lang="en-US" altLang="zh-CN"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 </a:t>
            </a:r>
            <a:r>
              <a:rPr lang="en-US" altLang="zh-CN" sz="8000" b="1" dirty="0" err="1">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rPr>
              <a:t>tôi</a:t>
            </a:r>
            <a:endParaRPr lang="zh-CN" altLang="en-US" sz="8000" b="1" dirty="0">
              <a:ln w="31550" cmpd="sng">
                <a:gradFill>
                  <a:gsLst>
                    <a:gs pos="64000">
                      <a:schemeClr val="accent3">
                        <a:lumMod val="50000"/>
                      </a:schemeClr>
                    </a:gs>
                    <a:gs pos="0">
                      <a:schemeClr val="accent3">
                        <a:lumMod val="75000"/>
                      </a:schemeClr>
                    </a:gs>
                  </a:gsLst>
                  <a:lin ang="5400000"/>
                </a:gradFill>
                <a:prstDash val="solid"/>
              </a:ln>
              <a:solidFill>
                <a:srgbClr val="ACCE30"/>
              </a:solidFill>
              <a:latin typeface="#9Slide05 SVNSnell Roundhand Sc" panose="020B0500000000000000" pitchFamily="34" charset="0"/>
              <a:ea typeface="华文琥珀" pitchFamily="2" charset="-122"/>
              <a:cs typeface="Times New Roman" pitchFamily="18" charset="0"/>
            </a:endParaRPr>
          </a:p>
        </p:txBody>
      </p:sp>
      <p:sp>
        <p:nvSpPr>
          <p:cNvPr id="5" name="文本框 4"/>
          <p:cNvSpPr txBox="1"/>
          <p:nvPr/>
        </p:nvSpPr>
        <p:spPr>
          <a:xfrm>
            <a:off x="5638800" y="3686711"/>
            <a:ext cx="4049588" cy="1323439"/>
          </a:xfrm>
          <a:prstGeom prst="rect">
            <a:avLst/>
          </a:prstGeom>
          <a:noFill/>
        </p:spPr>
        <p:txBody>
          <a:bodyPr wrap="square" rtlCol="0">
            <a:spAutoFit/>
          </a:bodyPr>
          <a:lstStyle/>
          <a:p>
            <a:r>
              <a:rPr lang="en-US" altLang="zh-CN" sz="4000" b="1" dirty="0">
                <a:solidFill>
                  <a:srgbClr val="FF0000"/>
                </a:solidFill>
                <a:latin typeface="#9Slide05 SVNCookie" panose="020B0606040200020203" pitchFamily="34" charset="0"/>
                <a:ea typeface="方正胖娃简体" panose="03000509000000000000" pitchFamily="65" charset="-122"/>
                <a:cs typeface="Times New Roman" pitchFamily="18" charset="0"/>
              </a:rPr>
              <a:t>- </a:t>
            </a:r>
            <a:r>
              <a:rPr lang="en-US" altLang="zh-CN" sz="4000" b="1" dirty="0" err="1">
                <a:solidFill>
                  <a:srgbClr val="FF0000"/>
                </a:solidFill>
                <a:latin typeface="#9Slide05 SVNCookie" panose="020B0606040200020203" pitchFamily="34" charset="0"/>
                <a:ea typeface="方正胖娃简体" panose="03000509000000000000" pitchFamily="65" charset="-122"/>
                <a:cs typeface="Times New Roman" pitchFamily="18" charset="0"/>
              </a:rPr>
              <a:t>Tạ</a:t>
            </a:r>
            <a:r>
              <a:rPr lang="en-US" altLang="zh-CN" sz="4000" b="1" dirty="0">
                <a:solidFill>
                  <a:srgbClr val="FF0000"/>
                </a:solidFill>
                <a:latin typeface="#9Slide05 SVNCookie" panose="020B0606040200020203" pitchFamily="34" charset="0"/>
                <a:ea typeface="方正胖娃简体" panose="03000509000000000000" pitchFamily="65" charset="-122"/>
                <a:cs typeface="Times New Roman" pitchFamily="18" charset="0"/>
              </a:rPr>
              <a:t> </a:t>
            </a:r>
            <a:r>
              <a:rPr lang="en-US" altLang="zh-CN" sz="4000" b="1" dirty="0" err="1">
                <a:solidFill>
                  <a:srgbClr val="FF0000"/>
                </a:solidFill>
                <a:latin typeface="#9Slide05 SVNCookie" panose="020B0606040200020203" pitchFamily="34" charset="0"/>
                <a:ea typeface="方正胖娃简体" panose="03000509000000000000" pitchFamily="65" charset="-122"/>
                <a:cs typeface="Times New Roman" pitchFamily="18" charset="0"/>
              </a:rPr>
              <a:t>Duy</a:t>
            </a:r>
            <a:r>
              <a:rPr lang="en-US" altLang="zh-CN" sz="4000" b="1" dirty="0">
                <a:solidFill>
                  <a:srgbClr val="FF0000"/>
                </a:solidFill>
                <a:latin typeface="#9Slide05 SVNCookie" panose="020B0606040200020203" pitchFamily="34" charset="0"/>
                <a:ea typeface="方正胖娃简体" panose="03000509000000000000" pitchFamily="65" charset="-122"/>
                <a:cs typeface="Times New Roman" pitchFamily="18" charset="0"/>
              </a:rPr>
              <a:t> </a:t>
            </a:r>
            <a:r>
              <a:rPr lang="en-US" altLang="zh-CN" sz="4000" b="1" dirty="0" err="1">
                <a:solidFill>
                  <a:srgbClr val="FF0000"/>
                </a:solidFill>
                <a:latin typeface="#9Slide05 SVNCookie" panose="020B0606040200020203" pitchFamily="34" charset="0"/>
                <a:ea typeface="方正胖娃简体" panose="03000509000000000000" pitchFamily="65" charset="-122"/>
                <a:cs typeface="Times New Roman" pitchFamily="18" charset="0"/>
              </a:rPr>
              <a:t>Anh</a:t>
            </a:r>
            <a:r>
              <a:rPr lang="en-US" altLang="zh-CN" sz="4000" b="1" dirty="0">
                <a:solidFill>
                  <a:srgbClr val="FF0000"/>
                </a:solidFill>
                <a:latin typeface="#9Slide05 SVNCookie" panose="020B0606040200020203" pitchFamily="34" charset="0"/>
                <a:ea typeface="方正胖娃简体" panose="03000509000000000000" pitchFamily="65" charset="-122"/>
                <a:cs typeface="Times New Roman" pitchFamily="18" charset="0"/>
              </a:rPr>
              <a:t> -</a:t>
            </a:r>
            <a:endParaRPr lang="zh-CN" altLang="en-US" sz="4000" b="1" dirty="0">
              <a:solidFill>
                <a:srgbClr val="FF0000"/>
              </a:solidFill>
              <a:latin typeface="#9Slide05 SVNCookie" panose="020B0606040200020203" pitchFamily="34" charset="0"/>
              <a:ea typeface="方正胖娃简体" panose="03000509000000000000" pitchFamily="65" charset="-122"/>
              <a:cs typeface="Times New Roman" pitchFamily="18" charset="0"/>
            </a:endParaRPr>
          </a:p>
          <a:p>
            <a:endParaRPr lang="zh-CN" altLang="en-US" sz="4000" b="1" dirty="0">
              <a:solidFill>
                <a:srgbClr val="FF0000"/>
              </a:solidFill>
              <a:latin typeface="#9Slide05 SVNCookie" panose="020B0606040200020203" pitchFamily="34" charset="0"/>
              <a:ea typeface="方正胖娃简体" panose="03000509000000000000" pitchFamily="65" charset="-122"/>
              <a:cs typeface="Times New Roman" pitchFamily="18" charset="0"/>
            </a:endParaRPr>
          </a:p>
        </p:txBody>
      </p:sp>
      <p:pic>
        <p:nvPicPr>
          <p:cNvPr id="21" name="Picture 20">
            <a:extLst>
              <a:ext uri="{FF2B5EF4-FFF2-40B4-BE49-F238E27FC236}">
                <a16:creationId xmlns:a16="http://schemas.microsoft.com/office/drawing/2014/main" id="{9DCE8822-C5DD-40E8-8EB5-C820CF7FB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25173"/>
            <a:ext cx="2514600" cy="1884935"/>
          </a:xfrm>
          <a:prstGeom prst="rect">
            <a:avLst/>
          </a:prstGeom>
        </p:spPr>
      </p:pic>
    </p:spTree>
    <p:extLst>
      <p:ext uri="{BB962C8B-B14F-4D97-AF65-F5344CB8AC3E}">
        <p14:creationId xmlns:p14="http://schemas.microsoft.com/office/powerpoint/2010/main" val="1968199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285750"/>
            <a:ext cx="78486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a:solidFill>
                  <a:srgbClr val="0070C0"/>
                </a:solidFill>
                <a:latin typeface="#9Slide05 Dancing Script" panose="03080800040507000D00" pitchFamily="66" charset="0"/>
                <a:cs typeface="#9Slide03 Arima Madurai Black" panose="00000A00000000000000" pitchFamily="2" charset="0"/>
              </a:rPr>
              <a:t>    a/ </a:t>
            </a:r>
            <a:r>
              <a:rPr lang="en-US" sz="3000" b="1" dirty="0" err="1">
                <a:solidFill>
                  <a:srgbClr val="0070C0"/>
                </a:solidFill>
                <a:latin typeface="#9Slide05 Dancing Script" panose="03080800040507000D00" pitchFamily="66" charset="0"/>
                <a:cs typeface="#9Slide03 Arima Madurai Black" panose="00000A00000000000000" pitchFamily="2" charset="0"/>
              </a:rPr>
              <a:t>Từ</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trước</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cho</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tới</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khi</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thấy</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em</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gái</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tự</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chế</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màu</a:t>
            </a:r>
            <a:r>
              <a:rPr lang="en-US" sz="3000" b="1" dirty="0">
                <a:solidFill>
                  <a:srgbClr val="0070C0"/>
                </a:solidFill>
                <a:latin typeface="#9Slide05 Dancing Script" panose="03080800040507000D00" pitchFamily="66" charset="0"/>
                <a:cs typeface="#9Slide03 Arima Madurai Black" panose="00000A00000000000000" pitchFamily="2" charset="0"/>
              </a:rPr>
              <a:t> </a:t>
            </a:r>
            <a:r>
              <a:rPr lang="en-US" sz="3000" b="1" dirty="0" err="1">
                <a:solidFill>
                  <a:srgbClr val="0070C0"/>
                </a:solidFill>
                <a:latin typeface="#9Slide05 Dancing Script" panose="03080800040507000D00" pitchFamily="66" charset="0"/>
                <a:cs typeface="#9Slide03 Arima Madurai Black" panose="00000A00000000000000" pitchFamily="2" charset="0"/>
              </a:rPr>
              <a:t>vẽ</a:t>
            </a:r>
            <a:endParaRPr lang="en-US" sz="3000" b="1" dirty="0">
              <a:solidFill>
                <a:srgbClr val="0070C0"/>
              </a:solidFill>
              <a:latin typeface="#9Slide05 Dancing Script" panose="03080800040507000D00" pitchFamily="66" charset="0"/>
              <a:cs typeface="#9Slide03 Arima Madurai Black" panose="00000A00000000000000" pitchFamily="2" charset="0"/>
            </a:endParaRPr>
          </a:p>
        </p:txBody>
      </p:sp>
      <p:sp>
        <p:nvSpPr>
          <p:cNvPr id="10" name="TextBox 9"/>
          <p:cNvSpPr txBox="1">
            <a:spLocks noChangeArrowheads="1"/>
          </p:cNvSpPr>
          <p:nvPr/>
        </p:nvSpPr>
        <p:spPr bwMode="auto">
          <a:xfrm>
            <a:off x="609600" y="1657350"/>
            <a:ext cx="6324600" cy="523220"/>
          </a:xfrm>
          <a:prstGeom prst="rect">
            <a:avLst/>
          </a:prstGeom>
          <a:noFill/>
          <a:ln w="9525">
            <a:noFill/>
            <a:miter lim="800000"/>
            <a:headEnd/>
            <a:tailEnd/>
          </a:ln>
        </p:spPr>
        <p:txBody>
          <a:bodyPr wrap="square">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Đặt </a:t>
            </a:r>
            <a:r>
              <a:rPr lang="en-US" sz="2700" dirty="0" err="1">
                <a:latin typeface="Times New Roman" panose="02020603050405020304" pitchFamily="18" charset="0"/>
                <a:cs typeface="Times New Roman" panose="02020603050405020304" pitchFamily="18" charset="0"/>
              </a:rPr>
              <a:t>biệt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danh</a:t>
            </a:r>
            <a:r>
              <a:rPr lang="vi-VN" sz="2700" dirty="0">
                <a:latin typeface="Times New Roman" panose="02020603050405020304" pitchFamily="18" charset="0"/>
                <a:cs typeface="Times New Roman" panose="02020603050405020304" pitchFamily="18" charset="0"/>
              </a:rPr>
              <a:t> cho em là Mèo</a:t>
            </a:r>
          </a:p>
        </p:txBody>
      </p:sp>
      <p:sp>
        <p:nvSpPr>
          <p:cNvPr id="11" name="TextBox 10"/>
          <p:cNvSpPr txBox="1">
            <a:spLocks noChangeArrowheads="1"/>
          </p:cNvSpPr>
          <p:nvPr/>
        </p:nvSpPr>
        <p:spPr bwMode="auto">
          <a:xfrm>
            <a:off x="609600" y="2959953"/>
            <a:ext cx="6324600" cy="523220"/>
          </a:xfrm>
          <a:prstGeom prst="rect">
            <a:avLst/>
          </a:prstGeom>
          <a:noFill/>
          <a:ln w="9525">
            <a:noFill/>
            <a:miter lim="800000"/>
            <a:headEnd/>
            <a:tailEnd/>
          </a:ln>
        </p:spPr>
        <p:txBody>
          <a:bodyPr wrap="square">
            <a:spAutoFit/>
          </a:bodyPr>
          <a:lstStyle/>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Khi</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thấy</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em</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pha</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màu</a:t>
            </a:r>
            <a:r>
              <a:rPr lang="en-US" altLang="zh-CN" sz="2700" dirty="0">
                <a:latin typeface="Times New Roman" panose="02020603050405020304" pitchFamily="18" charset="0"/>
                <a:cs typeface="Times New Roman" panose="02020603050405020304" pitchFamily="18" charset="0"/>
              </a:rPr>
              <a:t> </a:t>
            </a:r>
            <a:r>
              <a:rPr lang="en-US" altLang="zh-CN" sz="2700" dirty="0" err="1">
                <a:latin typeface="Times New Roman" panose="02020603050405020304" pitchFamily="18" charset="0"/>
                <a:cs typeface="Times New Roman" panose="02020603050405020304" pitchFamily="18" charset="0"/>
              </a:rPr>
              <a:t>vẽ</a:t>
            </a:r>
            <a:endParaRPr lang="vi-VN" sz="2700"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028700" y="3643009"/>
            <a:ext cx="4114800" cy="954107"/>
          </a:xfrm>
          <a:prstGeom prst="rect">
            <a:avLst/>
          </a:prstGeom>
          <a:noFill/>
          <a:ln w="9525">
            <a:noFill/>
            <a:miter lim="800000"/>
            <a:headEnd/>
            <a:tailEnd/>
          </a:ln>
        </p:spPr>
        <p:txBody>
          <a:bodyPr wrap="square">
            <a:spAutoFit/>
          </a:bodyPr>
          <a:lstStyle/>
          <a:p>
            <a:pPr algn="just"/>
            <a:r>
              <a:rPr lang="en-US" altLang="zh-CN" sz="2700" i="1" dirty="0">
                <a:latin typeface="Times New Roman" panose="02020603050405020304" pitchFamily="18" charset="0"/>
                <a:cs typeface="Times New Roman" panose="02020603050405020304" pitchFamily="18" charset="0"/>
                <a:sym typeface="Wingdings" pitchFamily="2" charset="2"/>
              </a:rPr>
              <a:t> </a:t>
            </a:r>
            <a:r>
              <a:rPr lang="en-US" altLang="zh-CN" sz="2700" i="1" dirty="0" err="1">
                <a:latin typeface="Times New Roman" panose="02020603050405020304" pitchFamily="18" charset="0"/>
                <a:cs typeface="Times New Roman" panose="02020603050405020304" pitchFamily="18" charset="0"/>
                <a:sym typeface="Wingdings" pitchFamily="2" charset="2"/>
              </a:rPr>
              <a:t>N</a:t>
            </a:r>
            <a:r>
              <a:rPr lang="en-US" altLang="zh-CN" sz="2700" i="1" dirty="0" err="1">
                <a:latin typeface="Times New Roman" panose="02020603050405020304" pitchFamily="18" charset="0"/>
                <a:cs typeface="Times New Roman" panose="02020603050405020304" pitchFamily="18" charset="0"/>
              </a:rPr>
              <a:t>gạc</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nhiên</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xem</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đó</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là</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trò</a:t>
            </a:r>
            <a:r>
              <a:rPr lang="en-US" altLang="zh-CN" sz="2700" i="1" dirty="0">
                <a:latin typeface="Times New Roman" panose="02020603050405020304" pitchFamily="18" charset="0"/>
                <a:cs typeface="Times New Roman" panose="02020603050405020304" pitchFamily="18" charset="0"/>
              </a:rPr>
              <a:t> </a:t>
            </a:r>
            <a:r>
              <a:rPr lang="en-US" altLang="zh-CN" sz="2700" i="1" dirty="0" err="1">
                <a:latin typeface="Times New Roman" panose="02020603050405020304" pitchFamily="18" charset="0"/>
                <a:cs typeface="Times New Roman" panose="02020603050405020304" pitchFamily="18" charset="0"/>
              </a:rPr>
              <a:t>trẻ</a:t>
            </a:r>
            <a:r>
              <a:rPr lang="en-US" altLang="zh-CN" sz="2700" i="1" dirty="0">
                <a:latin typeface="Times New Roman" panose="02020603050405020304" pitchFamily="18" charset="0"/>
                <a:cs typeface="Times New Roman" panose="02020603050405020304" pitchFamily="18" charset="0"/>
              </a:rPr>
              <a:t> con</a:t>
            </a:r>
            <a:endParaRPr lang="vi-VN" sz="27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523220"/>
          </a:xfrm>
          <a:prstGeom prst="rect">
            <a:avLst/>
          </a:prstGeom>
          <a:noFill/>
          <a:ln w="9525">
            <a:noFill/>
            <a:miter lim="800000"/>
            <a:headEnd/>
            <a:tailEnd/>
          </a:ln>
        </p:spPr>
        <p:txBody>
          <a:bodyPr wrap="square">
            <a:spAutoFit/>
          </a:bodyPr>
          <a:lstStyle/>
          <a:p>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Vui</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vẻ</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thân</a:t>
            </a:r>
            <a:r>
              <a:rPr lang="en-US" sz="2700" i="1" dirty="0">
                <a:latin typeface="Times New Roman" pitchFamily="18" charset="0"/>
                <a:cs typeface="Times New Roman" pitchFamily="18" charset="0"/>
                <a:sym typeface="Wingdings" pitchFamily="2" charset="2"/>
              </a:rPr>
              <a:t> </a:t>
            </a:r>
            <a:r>
              <a:rPr lang="en-US" sz="2700" i="1" dirty="0" err="1">
                <a:latin typeface="Times New Roman" pitchFamily="18" charset="0"/>
                <a:cs typeface="Times New Roman" pitchFamily="18" charset="0"/>
                <a:sym typeface="Wingdings" pitchFamily="2" charset="2"/>
              </a:rPr>
              <a:t>thiết</a:t>
            </a:r>
            <a:endParaRPr lang="vi-VN" sz="2700" i="1" dirty="0">
              <a:latin typeface="Times New Roman" pitchFamily="18" charset="0"/>
              <a:cs typeface="Times New Roman" pitchFamily="18" charset="0"/>
            </a:endParaRPr>
          </a:p>
        </p:txBody>
      </p:sp>
      <p:pic>
        <p:nvPicPr>
          <p:cNvPr id="9" name="Picture 8" descr="—Pngtree—happy little boy illustration_4651987.png">
            <a:extLst>
              <a:ext uri="{FF2B5EF4-FFF2-40B4-BE49-F238E27FC236}">
                <a16:creationId xmlns:a16="http://schemas.microsoft.com/office/drawing/2014/main" id="{2090ECCA-0BF6-4FF6-A850-F1D959CEDB16}"/>
              </a:ext>
            </a:extLst>
          </p:cNvPr>
          <p:cNvPicPr>
            <a:picLocks noChangeAspect="1"/>
          </p:cNvPicPr>
          <p:nvPr/>
        </p:nvPicPr>
        <p:blipFill>
          <a:blip r:embed="rId3" cstate="print"/>
          <a:stretch>
            <a:fillRect/>
          </a:stretch>
        </p:blipFill>
        <p:spPr>
          <a:xfrm>
            <a:off x="161925" y="104775"/>
            <a:ext cx="1047750" cy="1047750"/>
          </a:xfrm>
          <a:prstGeom prst="rect">
            <a:avLst/>
          </a:prstGeom>
        </p:spPr>
      </p:pic>
      <p:pic>
        <p:nvPicPr>
          <p:cNvPr id="3" name="Picture 2">
            <a:extLst>
              <a:ext uri="{FF2B5EF4-FFF2-40B4-BE49-F238E27FC236}">
                <a16:creationId xmlns:a16="http://schemas.microsoft.com/office/drawing/2014/main" id="{E28CEFC7-494D-4D68-999B-98DE7F267C22}"/>
              </a:ext>
            </a:extLst>
          </p:cNvPr>
          <p:cNvPicPr>
            <a:picLocks noChangeAspect="1"/>
          </p:cNvPicPr>
          <p:nvPr/>
        </p:nvPicPr>
        <p:blipFill rotWithShape="1">
          <a:blip r:embed="rId4"/>
          <a:srcRect l="33333" t="29172" r="41667" b="42452"/>
          <a:stretch/>
        </p:blipFill>
        <p:spPr>
          <a:xfrm>
            <a:off x="5638800" y="1995967"/>
            <a:ext cx="3026960" cy="19279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9Slide05 Dancing Script" panose="03080800040507000D00" pitchFamily="66" charset="0"/>
                <a:cs typeface="Times New Roman" pitchFamily="18" charset="0"/>
              </a:rPr>
              <a:t>b/ </a:t>
            </a:r>
            <a:r>
              <a:rPr lang="en-US" sz="2800" b="1" dirty="0" err="1">
                <a:solidFill>
                  <a:srgbClr val="0070C0"/>
                </a:solidFill>
                <a:latin typeface="#9Slide05 Dancing Script" panose="03080800040507000D00" pitchFamily="66" charset="0"/>
                <a:cs typeface="Times New Roman" pitchFamily="18" charset="0"/>
              </a:rPr>
              <a:t>Khi</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tài</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năng</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hội</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họa</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của</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em</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gái</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được</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phát</a:t>
            </a:r>
            <a:r>
              <a:rPr lang="en-US" sz="2800" b="1" dirty="0">
                <a:solidFill>
                  <a:srgbClr val="0070C0"/>
                </a:solidFill>
                <a:latin typeface="#9Slide05 Dancing Script" panose="03080800040507000D00" pitchFamily="66" charset="0"/>
                <a:cs typeface="Times New Roman" pitchFamily="18" charset="0"/>
              </a:rPr>
              <a:t> </a:t>
            </a:r>
            <a:r>
              <a:rPr lang="en-US" sz="2800" b="1" dirty="0" err="1">
                <a:solidFill>
                  <a:srgbClr val="0070C0"/>
                </a:solidFill>
                <a:latin typeface="#9Slide05 Dancing Script" panose="03080800040507000D00" pitchFamily="66" charset="0"/>
                <a:cs typeface="Times New Roman" pitchFamily="18" charset="0"/>
              </a:rPr>
              <a:t>hiện</a:t>
            </a:r>
            <a:endParaRPr lang="en-US" sz="2800" b="1" dirty="0">
              <a:solidFill>
                <a:srgbClr val="0070C0"/>
              </a:solidFill>
              <a:latin typeface="#9Slide05 Dancing Script" panose="03080800040507000D00" pitchFamily="66" charset="0"/>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Cảm thấy mình bất tài</a:t>
            </a: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Xem trộm tranh – thở dài</a:t>
            </a: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3" cstate="print"/>
          <a:srcRect l="38148" t="9788" r="26296" b="42593"/>
          <a:stretch>
            <a:fillRect/>
          </a:stretch>
        </p:blipFill>
        <p:spPr>
          <a:xfrm>
            <a:off x="533400" y="140732"/>
            <a:ext cx="829056" cy="9715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a:latin typeface="Times New Roman" pitchFamily="18" charset="0"/>
                <a:cs typeface="Times New Roman" pitchFamily="18" charset="0"/>
              </a:rPr>
              <a:t>- Viện cớ dở việc đẩy em ra</a:t>
            </a: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bã</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a:t>
            </a:r>
          </a:p>
          <a:p>
            <a:pPr algn="ctr"/>
            <a:r>
              <a:rPr lang="en-US" sz="2400" dirty="0" err="1">
                <a:latin typeface="Times New Roman" pitchFamily="18" charset="0"/>
                <a:cs typeface="Times New Roman" pitchFamily="18" charset="0"/>
              </a:rPr>
              <a:t>Đố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361950"/>
            <a:ext cx="6495553"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70C0"/>
                </a:solidFill>
                <a:latin typeface="#9Slide05 Dancing Script" panose="03080800040507000D00" pitchFamily="66" charset="0"/>
                <a:cs typeface="Times New Roman" pitchFamily="18" charset="0"/>
              </a:rPr>
              <a:t>   c/ Khi </a:t>
            </a:r>
            <a:r>
              <a:rPr lang="en-US" sz="3200" b="1" dirty="0" err="1">
                <a:solidFill>
                  <a:srgbClr val="0070C0"/>
                </a:solidFill>
                <a:latin typeface="#9Slide05 Dancing Script" panose="03080800040507000D00" pitchFamily="66" charset="0"/>
                <a:cs typeface="Times New Roman" pitchFamily="18" charset="0"/>
              </a:rPr>
              <a:t>đứng</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trước</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bức</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tranh</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em</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gái</a:t>
            </a:r>
            <a:r>
              <a:rPr lang="en-US" sz="3200" b="1" dirty="0">
                <a:solidFill>
                  <a:srgbClr val="0070C0"/>
                </a:solidFill>
                <a:latin typeface="#9Slide05 Dancing Script" panose="03080800040507000D00" pitchFamily="66" charset="0"/>
                <a:cs typeface="Times New Roman" pitchFamily="18" charset="0"/>
              </a:rPr>
              <a:t> </a:t>
            </a:r>
            <a:r>
              <a:rPr lang="en-US" sz="3200" b="1" dirty="0" err="1">
                <a:solidFill>
                  <a:srgbClr val="0070C0"/>
                </a:solidFill>
                <a:latin typeface="#9Slide05 Dancing Script" panose="03080800040507000D00" pitchFamily="66" charset="0"/>
                <a:cs typeface="Times New Roman" pitchFamily="18" charset="0"/>
              </a:rPr>
              <a:t>vẽ</a:t>
            </a:r>
            <a:endParaRPr lang="en-US" sz="3200" b="1" dirty="0">
              <a:solidFill>
                <a:srgbClr val="0070C0"/>
              </a:solidFill>
              <a:latin typeface="#9Slide05 Dancing Script" panose="03080800040507000D00" pitchFamily="66" charset="0"/>
              <a:cs typeface="Times New Roman" pitchFamily="18" charset="0"/>
            </a:endParaRPr>
          </a:p>
        </p:txBody>
      </p:sp>
      <p:sp>
        <p:nvSpPr>
          <p:cNvPr id="10" name="TextBox 9"/>
          <p:cNvSpPr txBox="1">
            <a:spLocks noChangeArrowheads="1"/>
          </p:cNvSpPr>
          <p:nvPr/>
        </p:nvSpPr>
        <p:spPr bwMode="auto">
          <a:xfrm>
            <a:off x="381000" y="1733550"/>
            <a:ext cx="6324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endParaRPr lang="en-US"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ngàng</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Hãnh</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diện</a:t>
            </a:r>
            <a:r>
              <a:rPr lang="en-US" sz="2400" dirty="0">
                <a:latin typeface="Times New Roman" pitchFamily="18" charset="0"/>
                <a:cs typeface="Times New Roman" pitchFamily="18" charset="0"/>
                <a:sym typeface="Wingdings" pitchFamily="2" charset="2"/>
              </a:rPr>
              <a:t>  </a:t>
            </a:r>
            <a:r>
              <a:rPr lang="en-US" sz="2400" dirty="0" err="1">
                <a:latin typeface="Times New Roman" pitchFamily="18" charset="0"/>
                <a:cs typeface="Times New Roman" pitchFamily="18" charset="0"/>
                <a:sym typeface="Wingdings" pitchFamily="2" charset="2"/>
              </a:rPr>
              <a:t>Xấu</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hổ</a:t>
            </a:r>
            <a:r>
              <a:rPr lang="en-US" sz="2400" dirty="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3100685"/>
            <a:ext cx="4038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3" cstate="print"/>
          <a:stretch>
            <a:fillRect/>
          </a:stretch>
        </p:blipFill>
        <p:spPr>
          <a:xfrm>
            <a:off x="972047" y="-129770"/>
            <a:ext cx="1452265" cy="1452265"/>
          </a:xfrm>
          <a:prstGeom prst="rect">
            <a:avLst/>
          </a:prstGeom>
        </p:spPr>
      </p:pic>
      <p:sp>
        <p:nvSpPr>
          <p:cNvPr id="19" name="TextBox 18"/>
          <p:cNvSpPr txBox="1">
            <a:spLocks noChangeArrowheads="1"/>
          </p:cNvSpPr>
          <p:nvPr/>
        </p:nvSpPr>
        <p:spPr bwMode="auto">
          <a:xfrm>
            <a:off x="876300" y="3971846"/>
            <a:ext cx="7734300" cy="892552"/>
          </a:xfrm>
          <a:prstGeom prst="rect">
            <a:avLst/>
          </a:prstGeom>
          <a:noFill/>
          <a:ln w="9525">
            <a:noFill/>
            <a:miter lim="800000"/>
            <a:headEnd/>
            <a:tailEnd/>
          </a:ln>
        </p:spPr>
        <p:txBody>
          <a:bodyPr wrap="square">
            <a:spAutoFit/>
          </a:bodyPr>
          <a:lstStyle/>
          <a:p>
            <a:pPr algn="just"/>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Người</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anh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nhận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ra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tính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xấu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mình</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và</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tấm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lòng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nhân</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hậu</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trong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sáng</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của</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em</a:t>
            </a:r>
            <a:r>
              <a:rPr lang="en-US" sz="2600" i="1" dirty="0">
                <a:solidFill>
                  <a:srgbClr val="FF0000"/>
                </a:solidFill>
                <a:latin typeface="Times New Roman" pitchFamily="18" charset="0"/>
                <a:cs typeface="Times New Roman" pitchFamily="18" charset="0"/>
                <a:sym typeface="Wingdings" pitchFamily="2" charset="2"/>
              </a:rPr>
              <a:t> </a:t>
            </a:r>
            <a:r>
              <a:rPr lang="en-US" sz="2600" i="1" dirty="0" err="1">
                <a:solidFill>
                  <a:srgbClr val="FF0000"/>
                </a:solidFill>
                <a:latin typeface="Times New Roman" pitchFamily="18" charset="0"/>
                <a:cs typeface="Times New Roman" pitchFamily="18" charset="0"/>
                <a:sym typeface="Wingdings" pitchFamily="2" charset="2"/>
              </a:rPr>
              <a:t>gái</a:t>
            </a:r>
            <a:endParaRPr lang="en-US" sz="2600" i="1"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61D29250-A65B-45DA-811C-077A26D46C0B}"/>
              </a:ext>
            </a:extLst>
          </p:cNvPr>
          <p:cNvPicPr>
            <a:picLocks noChangeAspect="1"/>
          </p:cNvPicPr>
          <p:nvPr/>
        </p:nvPicPr>
        <p:blipFill rotWithShape="1">
          <a:blip r:embed="rId4"/>
          <a:srcRect l="8333" t="24814" r="29129" b="8518"/>
          <a:stretch/>
        </p:blipFill>
        <p:spPr>
          <a:xfrm>
            <a:off x="5334000" y="1619249"/>
            <a:ext cx="3581400" cy="20529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569660"/>
          </a:xfrm>
          <a:prstGeom prst="rect">
            <a:avLst/>
          </a:prstGeom>
          <a:noFill/>
          <a:ln w="9525">
            <a:noFill/>
            <a:miter lim="800000"/>
            <a:headEnd/>
            <a:tailEnd/>
          </a:ln>
        </p:spPr>
        <p:txBody>
          <a:bodyPr wrap="square">
            <a:spAutoFit/>
          </a:bodyPr>
          <a:lstStyle/>
          <a:p>
            <a:pPr algn="ctr"/>
            <a:r>
              <a:rPr lang="en-US" sz="3200" dirty="0" err="1">
                <a:solidFill>
                  <a:srgbClr val="FF0000"/>
                </a:solidFill>
                <a:latin typeface="#9Slide05 Braxton Regular" panose="03060000000000000000" pitchFamily="66" charset="0"/>
                <a:cs typeface="Times New Roman" pitchFamily="18" charset="0"/>
                <a:sym typeface="Wingdings" pitchFamily="2" charset="2"/>
              </a:rPr>
              <a:t>Em</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hãy</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điền</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vào</a:t>
            </a:r>
            <a:r>
              <a:rPr lang="en-US" sz="3200" dirty="0">
                <a:solidFill>
                  <a:srgbClr val="FF0000"/>
                </a:solidFill>
                <a:latin typeface="#9Slide05 Braxton Regular" panose="03060000000000000000" pitchFamily="66" charset="0"/>
                <a:cs typeface="Times New Roman" pitchFamily="18" charset="0"/>
                <a:sym typeface="Wingdings" pitchFamily="2" charset="2"/>
              </a:rPr>
              <a:t> ô </a:t>
            </a:r>
            <a:r>
              <a:rPr lang="en-US" sz="3200" dirty="0" err="1">
                <a:solidFill>
                  <a:srgbClr val="FF0000"/>
                </a:solidFill>
                <a:latin typeface="#9Slide05 Braxton Regular" panose="03060000000000000000" pitchFamily="66" charset="0"/>
                <a:cs typeface="Times New Roman" pitchFamily="18" charset="0"/>
                <a:sym typeface="Wingdings" pitchFamily="2" charset="2"/>
              </a:rPr>
              <a:t>trống</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dưới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đây</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để</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giải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thích</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lí</a:t>
            </a:r>
            <a:r>
              <a:rPr lang="en-US" sz="3200" dirty="0">
                <a:solidFill>
                  <a:srgbClr val="FF0000"/>
                </a:solidFill>
                <a:latin typeface="#9Slide05 Braxton Regular" panose="03060000000000000000" pitchFamily="66" charset="0"/>
                <a:cs typeface="Times New Roman" pitchFamily="18" charset="0"/>
                <a:sym typeface="Wingdings" pitchFamily="2" charset="2"/>
              </a:rPr>
              <a:t> do </a:t>
            </a:r>
            <a:r>
              <a:rPr lang="en-US" sz="3200" dirty="0" err="1">
                <a:solidFill>
                  <a:srgbClr val="FF0000"/>
                </a:solidFill>
                <a:latin typeface="#9Slide05 Braxton Regular" panose="03060000000000000000" pitchFamily="66" charset="0"/>
                <a:cs typeface="Times New Roman" pitchFamily="18" charset="0"/>
                <a:sym typeface="Wingdings" pitchFamily="2" charset="2"/>
              </a:rPr>
              <a:t>nhân</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vật</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tôi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khi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xem</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tranh</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của</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em</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gái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lại</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có</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những</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cảm</a:t>
            </a:r>
            <a:endParaRPr lang="en-US" sz="3200" dirty="0">
              <a:solidFill>
                <a:srgbClr val="FF0000"/>
              </a:solidFill>
              <a:latin typeface="#9Slide05 Braxton Regular" panose="03060000000000000000" pitchFamily="66" charset="0"/>
              <a:cs typeface="Times New Roman" pitchFamily="18" charset="0"/>
              <a:sym typeface="Wingdings" pitchFamily="2" charset="2"/>
            </a:endParaRPr>
          </a:p>
          <a:p>
            <a:pPr algn="ct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giác</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ngỡ</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ngàng</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hãnh</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diện</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xấu</a:t>
            </a:r>
            <a:r>
              <a:rPr lang="en-US" sz="3200" dirty="0">
                <a:solidFill>
                  <a:srgbClr val="FF0000"/>
                </a:solidFill>
                <a:latin typeface="#9Slide05 Braxton Regular" panose="03060000000000000000" pitchFamily="66" charset="0"/>
                <a:cs typeface="Times New Roman" pitchFamily="18" charset="0"/>
                <a:sym typeface="Wingdings" pitchFamily="2" charset="2"/>
              </a:rPr>
              <a:t> </a:t>
            </a:r>
            <a:r>
              <a:rPr lang="en-US" sz="3200" dirty="0" err="1">
                <a:solidFill>
                  <a:srgbClr val="FF0000"/>
                </a:solidFill>
                <a:latin typeface="#9Slide05 Braxton Regular" panose="03060000000000000000" pitchFamily="66" charset="0"/>
                <a:cs typeface="Times New Roman" pitchFamily="18" charset="0"/>
                <a:sym typeface="Wingdings" pitchFamily="2" charset="2"/>
              </a:rPr>
              <a:t>hổ</a:t>
            </a:r>
            <a:r>
              <a:rPr lang="en-US" sz="3200" dirty="0">
                <a:solidFill>
                  <a:srgbClr val="FF0000"/>
                </a:solidFill>
                <a:latin typeface="#9Slide05 Braxton Regular" panose="03060000000000000000" pitchFamily="66" charset="0"/>
                <a:cs typeface="Times New Roman" pitchFamily="18" charset="0"/>
                <a:sym typeface="Wingdings" pitchFamily="2" charset="2"/>
              </a:rPr>
              <a:t>”</a:t>
            </a:r>
            <a:endParaRPr lang="en-US" sz="3200" dirty="0">
              <a:solidFill>
                <a:srgbClr val="FF0000"/>
              </a:solidFill>
              <a:latin typeface="#9Slide05 Braxton Regular" panose="03060000000000000000" pitchFamily="66" charset="0"/>
              <a:cs typeface="Times New Roman" pitchFamily="18" charset="0"/>
            </a:endParaRPr>
          </a:p>
        </p:txBody>
      </p:sp>
      <p:pic>
        <p:nvPicPr>
          <p:cNvPr id="5" name="图片 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6200" y="1809750"/>
            <a:ext cx="3087445" cy="3098203"/>
          </a:xfrm>
          <a:prstGeom prst="rect">
            <a:avLst/>
          </a:prstGeom>
        </p:spPr>
      </p:pic>
      <p:pic>
        <p:nvPicPr>
          <p:cNvPr id="6" name="图片 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6238538" y="1704863"/>
            <a:ext cx="2829262" cy="3076687"/>
          </a:xfrm>
          <a:prstGeom prst="rect">
            <a:avLst/>
          </a:prstGeom>
        </p:spPr>
      </p:pic>
      <p:sp>
        <p:nvSpPr>
          <p:cNvPr id="8" name="TextBox 7"/>
          <p:cNvSpPr txBox="1"/>
          <p:nvPr/>
        </p:nvSpPr>
        <p:spPr>
          <a:xfrm>
            <a:off x="776344" y="2903378"/>
            <a:ext cx="1905000" cy="1384995"/>
          </a:xfrm>
          <a:prstGeom prst="rect">
            <a:avLst/>
          </a:prstGeom>
          <a:noFill/>
        </p:spPr>
        <p:txBody>
          <a:bodyPr wrap="square" rtlCol="0">
            <a:spAutoFit/>
          </a:bodyPr>
          <a:lstStyle/>
          <a:p>
            <a:pPr algn="ctr"/>
            <a:r>
              <a:rPr lang="en-US" sz="2800" dirty="0" err="1">
                <a:latin typeface="#9Slide05 Braxton Regular" panose="03060000000000000000" pitchFamily="66" charset="0"/>
                <a:cs typeface="Times New Roman" pitchFamily="18" charset="0"/>
              </a:rPr>
              <a:t>Ngỡ</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ngàng</a:t>
            </a:r>
            <a:endParaRPr lang="en-US" sz="2800" dirty="0">
              <a:latin typeface="#9Slide05 Braxton Regular" panose="03060000000000000000" pitchFamily="66" charset="0"/>
              <a:cs typeface="Times New Roman" pitchFamily="18" charset="0"/>
            </a:endParaRPr>
          </a:p>
          <a:p>
            <a:pPr algn="ctr"/>
            <a:r>
              <a:rPr lang="en-US" sz="2800" dirty="0">
                <a:latin typeface="#9Slide05 Braxton Regular" panose="03060000000000000000" pitchFamily="66" charset="0"/>
                <a:cs typeface="Times New Roman" pitchFamily="18" charset="0"/>
              </a:rPr>
              <a:t>……………………</a:t>
            </a:r>
          </a:p>
          <a:p>
            <a:pPr algn="ctr"/>
            <a:r>
              <a:rPr lang="en-US" sz="2800" dirty="0">
                <a:latin typeface="#9Slide05 Braxton Regular" panose="03060000000000000000" pitchFamily="66"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a:latin typeface="#9Slide05 Braxton Regular" panose="03060000000000000000" pitchFamily="66" charset="0"/>
                <a:cs typeface="Times New Roman" pitchFamily="18" charset="0"/>
              </a:rPr>
              <a:t>Hãnh</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diện</a:t>
            </a:r>
            <a:endParaRPr lang="en-US" sz="2800" dirty="0">
              <a:latin typeface="#9Slide05 Braxton Regular" panose="03060000000000000000" pitchFamily="66" charset="0"/>
              <a:cs typeface="Times New Roman" pitchFamily="18" charset="0"/>
            </a:endParaRPr>
          </a:p>
          <a:p>
            <a:pPr algn="ctr"/>
            <a:r>
              <a:rPr lang="en-US" sz="2800" dirty="0">
                <a:latin typeface="#9Slide05 Braxton Regular" panose="03060000000000000000" pitchFamily="66" charset="0"/>
                <a:cs typeface="Times New Roman" pitchFamily="18" charset="0"/>
              </a:rPr>
              <a:t>……………………</a:t>
            </a:r>
          </a:p>
          <a:p>
            <a:pPr algn="ctr"/>
            <a:r>
              <a:rPr lang="en-US" sz="2800" dirty="0">
                <a:latin typeface="#9Slide05 Braxton Regular" panose="03060000000000000000" pitchFamily="66" charset="0"/>
                <a:cs typeface="Times New Roman" pitchFamily="18" charset="0"/>
              </a:rPr>
              <a:t>………………….</a:t>
            </a:r>
          </a:p>
        </p:txBody>
      </p:sp>
      <p:sp>
        <p:nvSpPr>
          <p:cNvPr id="10" name="TextBox 9"/>
          <p:cNvSpPr txBox="1"/>
          <p:nvPr/>
        </p:nvSpPr>
        <p:spPr>
          <a:xfrm>
            <a:off x="6705600" y="2816486"/>
            <a:ext cx="1905000" cy="1384995"/>
          </a:xfrm>
          <a:prstGeom prst="rect">
            <a:avLst/>
          </a:prstGeom>
          <a:noFill/>
        </p:spPr>
        <p:txBody>
          <a:bodyPr wrap="square" rtlCol="0">
            <a:spAutoFit/>
          </a:bodyPr>
          <a:lstStyle/>
          <a:p>
            <a:pPr algn="ctr"/>
            <a:r>
              <a:rPr lang="en-US" sz="2800" dirty="0" err="1">
                <a:latin typeface="#9Slide05 Braxton Regular" panose="03060000000000000000" pitchFamily="66" charset="0"/>
                <a:cs typeface="Times New Roman" pitchFamily="18" charset="0"/>
              </a:rPr>
              <a:t>Xấu</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hổ</a:t>
            </a:r>
            <a:endParaRPr lang="en-US" sz="2800" dirty="0">
              <a:latin typeface="#9Slide05 Braxton Regular" panose="03060000000000000000" pitchFamily="66" charset="0"/>
              <a:cs typeface="Times New Roman" pitchFamily="18" charset="0"/>
            </a:endParaRPr>
          </a:p>
          <a:p>
            <a:pPr algn="ctr"/>
            <a:r>
              <a:rPr lang="en-US" sz="2800" dirty="0">
                <a:latin typeface="#9Slide05 Braxton Regular" panose="03060000000000000000" pitchFamily="66" charset="0"/>
                <a:cs typeface="Times New Roman" pitchFamily="18" charset="0"/>
              </a:rPr>
              <a:t>……………………</a:t>
            </a:r>
          </a:p>
          <a:p>
            <a:pPr algn="ctr"/>
            <a:r>
              <a:rPr lang="en-US" sz="2800" dirty="0">
                <a:latin typeface="#9Slide05 Braxton Regular" panose="03060000000000000000" pitchFamily="66"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5"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a:latin typeface="#9Slide05 Braxton Regular" panose="03060000000000000000" pitchFamily="66" charset="0"/>
                <a:cs typeface="Times New Roman" pitchFamily="18" charset="0"/>
              </a:rPr>
              <a:t>Ngỡ</a:t>
            </a:r>
            <a:r>
              <a:rPr lang="en-US" sz="2800" b="1" dirty="0">
                <a:latin typeface="#9Slide05 Braxton Regular" panose="03060000000000000000" pitchFamily="66" charset="0"/>
                <a:cs typeface="Times New Roman" pitchFamily="18" charset="0"/>
              </a:rPr>
              <a:t> </a:t>
            </a:r>
          </a:p>
          <a:p>
            <a:pPr algn="ctr"/>
            <a:r>
              <a:rPr lang="en-US" sz="2800" b="1" dirty="0" err="1">
                <a:latin typeface="#9Slide05 Braxton Regular" panose="03060000000000000000" pitchFamily="66" charset="0"/>
                <a:cs typeface="Times New Roman" pitchFamily="18" charset="0"/>
              </a:rPr>
              <a:t>ngàng</a:t>
            </a:r>
            <a:endParaRPr lang="en-US" sz="2800" b="1" dirty="0">
              <a:latin typeface="#9Slide05 Braxton Regular" panose="03060000000000000000" pitchFamily="66" charset="0"/>
              <a:cs typeface="Times New Roman" pitchFamily="18" charset="0"/>
            </a:endParaRPr>
          </a:p>
        </p:txBody>
      </p:sp>
      <p:sp>
        <p:nvSpPr>
          <p:cNvPr id="9" name="TextBox 8"/>
          <p:cNvSpPr txBox="1"/>
          <p:nvPr/>
        </p:nvSpPr>
        <p:spPr>
          <a:xfrm>
            <a:off x="3959872" y="971550"/>
            <a:ext cx="1219200" cy="954107"/>
          </a:xfrm>
          <a:prstGeom prst="rect">
            <a:avLst/>
          </a:prstGeom>
          <a:noFill/>
        </p:spPr>
        <p:txBody>
          <a:bodyPr wrap="square" rtlCol="0">
            <a:spAutoFit/>
          </a:bodyPr>
          <a:lstStyle/>
          <a:p>
            <a:pPr algn="ctr"/>
            <a:r>
              <a:rPr lang="en-US" sz="2800" b="1" dirty="0" err="1">
                <a:latin typeface="#9Slide05 Braxton Regular" panose="03060000000000000000" pitchFamily="66" charset="0"/>
                <a:cs typeface="Times New Roman" pitchFamily="18" charset="0"/>
              </a:rPr>
              <a:t>Hãnh</a:t>
            </a:r>
            <a:r>
              <a:rPr lang="en-US" sz="2800" b="1" dirty="0">
                <a:latin typeface="#9Slide05 Braxton Regular" panose="03060000000000000000" pitchFamily="66" charset="0"/>
                <a:cs typeface="Times New Roman" pitchFamily="18" charset="0"/>
              </a:rPr>
              <a:t> </a:t>
            </a:r>
            <a:r>
              <a:rPr lang="en-US" sz="2800" b="1" dirty="0" err="1">
                <a:latin typeface="#9Slide05 Braxton Regular" panose="03060000000000000000" pitchFamily="66" charset="0"/>
                <a:cs typeface="Times New Roman" pitchFamily="18" charset="0"/>
              </a:rPr>
              <a:t>diện</a:t>
            </a:r>
            <a:endParaRPr lang="en-US" sz="2800" b="1" dirty="0">
              <a:latin typeface="#9Slide05 Braxton Regular" panose="03060000000000000000" pitchFamily="66" charset="0"/>
              <a:cs typeface="Times New Roman" pitchFamily="18" charset="0"/>
            </a:endParaRPr>
          </a:p>
        </p:txBody>
      </p:sp>
      <p:sp>
        <p:nvSpPr>
          <p:cNvPr id="10" name="TextBox 9"/>
          <p:cNvSpPr txBox="1"/>
          <p:nvPr/>
        </p:nvSpPr>
        <p:spPr>
          <a:xfrm>
            <a:off x="6986287" y="999370"/>
            <a:ext cx="1447800" cy="954107"/>
          </a:xfrm>
          <a:prstGeom prst="rect">
            <a:avLst/>
          </a:prstGeom>
          <a:noFill/>
        </p:spPr>
        <p:txBody>
          <a:bodyPr wrap="square" rtlCol="0">
            <a:spAutoFit/>
          </a:bodyPr>
          <a:lstStyle/>
          <a:p>
            <a:pPr algn="ctr"/>
            <a:r>
              <a:rPr lang="en-US" sz="2800" b="1" dirty="0" err="1">
                <a:latin typeface="#9Slide05 Braxton Regular" panose="03060000000000000000" pitchFamily="66" charset="0"/>
                <a:cs typeface="Times New Roman" pitchFamily="18" charset="0"/>
              </a:rPr>
              <a:t>Xấu</a:t>
            </a:r>
            <a:r>
              <a:rPr lang="en-US" sz="2800" b="1" dirty="0">
                <a:latin typeface="#9Slide05 Braxton Regular" panose="03060000000000000000" pitchFamily="66" charset="0"/>
                <a:cs typeface="Times New Roman" pitchFamily="18" charset="0"/>
              </a:rPr>
              <a:t> </a:t>
            </a:r>
          </a:p>
          <a:p>
            <a:pPr algn="ctr"/>
            <a:r>
              <a:rPr lang="en-US" sz="2800" b="1" dirty="0" err="1">
                <a:latin typeface="#9Slide05 Braxton Regular" panose="03060000000000000000" pitchFamily="66" charset="0"/>
                <a:cs typeface="Times New Roman" pitchFamily="18" charset="0"/>
              </a:rPr>
              <a:t>hổ</a:t>
            </a:r>
            <a:endParaRPr lang="en-US" sz="2800" b="1" dirty="0">
              <a:latin typeface="#9Slide05 Braxton Regular" panose="03060000000000000000" pitchFamily="66" charset="0"/>
              <a:cs typeface="Times New Roman" pitchFamily="18" charset="0"/>
            </a:endParaRPr>
          </a:p>
        </p:txBody>
      </p:sp>
      <p:sp>
        <p:nvSpPr>
          <p:cNvPr id="11" name="Rectangle 10"/>
          <p:cNvSpPr/>
          <p:nvPr/>
        </p:nvSpPr>
        <p:spPr>
          <a:xfrm>
            <a:off x="228600" y="2419350"/>
            <a:ext cx="2362200" cy="2246769"/>
          </a:xfrm>
          <a:prstGeom prst="rect">
            <a:avLst/>
          </a:prstGeom>
        </p:spPr>
        <p:txBody>
          <a:bodyPr wrap="square">
            <a:spAutoFit/>
          </a:bodyPr>
          <a:lstStyle/>
          <a:p>
            <a:pPr algn="ctr"/>
            <a:r>
              <a:rPr lang="en-US" altLang="zh-CN" sz="2800" dirty="0" err="1">
                <a:latin typeface="#9Slide05 Braxton Regular" panose="03060000000000000000" pitchFamily="66" charset="0"/>
                <a:cs typeface="Times New Roman" pitchFamily="18" charset="0"/>
              </a:rPr>
              <a:t>Không</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ngờ</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em</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gái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lại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vẽ</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mình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trong</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bức</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tranh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dự</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thi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coi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mình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là</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người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thân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nhất</a:t>
            </a:r>
            <a:r>
              <a:rPr lang="en-US" altLang="zh-CN" sz="2800" dirty="0">
                <a:latin typeface="#9Slide05 Braxton Regular" panose="03060000000000000000" pitchFamily="66" charset="0"/>
                <a:cs typeface="Times New Roman" pitchFamily="18" charset="0"/>
              </a:rPr>
              <a:t>.</a:t>
            </a:r>
            <a:endParaRPr lang="en-US" sz="2800" dirty="0">
              <a:latin typeface="#9Slide05 Braxton Regular" panose="03060000000000000000" pitchFamily="66" charset="0"/>
            </a:endParaRPr>
          </a:p>
        </p:txBody>
      </p:sp>
      <p:sp>
        <p:nvSpPr>
          <p:cNvPr id="12" name="Rectangle 11"/>
          <p:cNvSpPr/>
          <p:nvPr/>
        </p:nvSpPr>
        <p:spPr>
          <a:xfrm>
            <a:off x="3200400" y="2440960"/>
            <a:ext cx="2743200" cy="2246769"/>
          </a:xfrm>
          <a:prstGeom prst="rect">
            <a:avLst/>
          </a:prstGeom>
        </p:spPr>
        <p:txBody>
          <a:bodyPr wrap="square">
            <a:spAutoFit/>
          </a:bodyPr>
          <a:lstStyle/>
          <a:p>
            <a:pPr algn="ctr"/>
            <a:r>
              <a:rPr lang="en-US" altLang="zh-CN" sz="2800" dirty="0" err="1">
                <a:latin typeface="#9Slide05 Braxton Regular" panose="03060000000000000000" pitchFamily="66" charset="0"/>
                <a:cs typeface="Times New Roman" pitchFamily="18" charset="0"/>
              </a:rPr>
              <a:t>Thấy</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mình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hiện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lên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trong</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tranh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đẹp</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và</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hoàn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hảo</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bức</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tranh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ấy</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được</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nhiều</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người</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xem</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trong</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triển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lãm</a:t>
            </a:r>
            <a:endParaRPr lang="en-US" sz="2800" dirty="0">
              <a:latin typeface="#9Slide05 Braxton Regular" panose="03060000000000000000" pitchFamily="66" charset="0"/>
              <a:cs typeface="Times New Roman" pitchFamily="18" charset="0"/>
            </a:endParaRPr>
          </a:p>
        </p:txBody>
      </p:sp>
      <p:sp>
        <p:nvSpPr>
          <p:cNvPr id="13" name="Rectangle 12"/>
          <p:cNvSpPr/>
          <p:nvPr/>
        </p:nvSpPr>
        <p:spPr>
          <a:xfrm>
            <a:off x="6324600" y="2495550"/>
            <a:ext cx="2590800" cy="1815882"/>
          </a:xfrm>
          <a:prstGeom prst="rect">
            <a:avLst/>
          </a:prstGeom>
        </p:spPr>
        <p:txBody>
          <a:bodyPr wrap="square">
            <a:spAutoFit/>
          </a:bodyPr>
          <a:lstStyle/>
          <a:p>
            <a:pPr marL="58738" indent="-58738" algn="ctr" eaLnBrk="0" hangingPunct="0"/>
            <a:r>
              <a:rPr lang="en-US" altLang="zh-CN" sz="2800" dirty="0" err="1">
                <a:latin typeface="#9Slide05 Braxton Regular" panose="03060000000000000000" pitchFamily="66" charset="0"/>
                <a:cs typeface="Times New Roman" pitchFamily="18" charset="0"/>
              </a:rPr>
              <a:t>Tự</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nhận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ra</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tính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xấu</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của</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bản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thân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Ích</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kỉ</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đố</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kị</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ghen</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tị</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tầm</a:t>
            </a:r>
            <a:r>
              <a:rPr lang="en-US" altLang="zh-CN" sz="2800" dirty="0">
                <a:latin typeface="#9Slide05 Braxton Regular" panose="03060000000000000000" pitchFamily="66" charset="0"/>
                <a:cs typeface="Times New Roman" pitchFamily="18" charset="0"/>
              </a:rPr>
              <a:t> </a:t>
            </a:r>
            <a:r>
              <a:rPr lang="en-US" altLang="zh-CN" sz="2800" dirty="0" err="1">
                <a:latin typeface="#9Slide05 Braxton Regular" panose="03060000000000000000" pitchFamily="66" charset="0"/>
                <a:cs typeface="Times New Roman" pitchFamily="18" charset="0"/>
              </a:rPr>
              <a:t>thường</a:t>
            </a:r>
            <a:r>
              <a:rPr lang="en-US" altLang="zh-CN" sz="2800" dirty="0">
                <a:solidFill>
                  <a:srgbClr val="FF0000"/>
                </a:solidFill>
                <a:latin typeface="#9Slide05 Braxton Regular" panose="03060000000000000000" pitchFamily="66"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5638800" y="678924"/>
            <a:ext cx="2971800" cy="3785652"/>
          </a:xfrm>
          <a:prstGeom prst="rect">
            <a:avLst/>
          </a:prstGeom>
          <a:noFill/>
        </p:spPr>
        <p:txBody>
          <a:bodyPr wrap="square" rtlCol="0">
            <a:spAutoFit/>
          </a:bodyPr>
          <a:lstStyle/>
          <a:p>
            <a:pPr algn="ctr" eaLnBrk="0" hangingPunct="0"/>
            <a:r>
              <a:rPr lang="en-US" altLang="zh-CN" sz="4800" dirty="0" err="1">
                <a:solidFill>
                  <a:srgbClr val="0070C0"/>
                </a:solidFill>
                <a:latin typeface="#9Slide05 SVNBulgary" pitchFamily="2" charset="0"/>
                <a:cs typeface="Times New Roman" pitchFamily="18" charset="0"/>
              </a:rPr>
              <a:t>Tại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sao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bức</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tranh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lại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làm</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cho</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người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anh</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thay</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đổi</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như</a:t>
            </a:r>
            <a:r>
              <a:rPr lang="en-US" altLang="zh-CN" sz="4800" dirty="0">
                <a:solidFill>
                  <a:srgbClr val="0070C0"/>
                </a:solidFill>
                <a:latin typeface="#9Slide05 SVNBulgary" pitchFamily="2" charset="0"/>
                <a:cs typeface="Times New Roman" pitchFamily="18" charset="0"/>
              </a:rPr>
              <a:t> </a:t>
            </a:r>
            <a:r>
              <a:rPr lang="en-US" altLang="zh-CN" sz="4800" dirty="0" err="1">
                <a:solidFill>
                  <a:srgbClr val="0070C0"/>
                </a:solidFill>
                <a:latin typeface="#9Slide05 SVNBulgary" pitchFamily="2" charset="0"/>
                <a:cs typeface="Times New Roman" pitchFamily="18" charset="0"/>
              </a:rPr>
              <a:t>vậy</a:t>
            </a:r>
            <a:r>
              <a:rPr lang="en-US" altLang="zh-CN" sz="4800" dirty="0">
                <a:solidFill>
                  <a:srgbClr val="0070C0"/>
                </a:solidFill>
                <a:latin typeface="#9Slide05 SVNBulgary" pitchFamily="2" charset="0"/>
                <a:cs typeface="Times New Roman" pitchFamily="18" charset="0"/>
              </a:rPr>
              <a:t>?</a:t>
            </a:r>
          </a:p>
        </p:txBody>
      </p:sp>
      <p:pic>
        <p:nvPicPr>
          <p:cNvPr id="3" name="Picture 2">
            <a:extLst>
              <a:ext uri="{FF2B5EF4-FFF2-40B4-BE49-F238E27FC236}">
                <a16:creationId xmlns:a16="http://schemas.microsoft.com/office/drawing/2014/main" id="{F34BE8F1-05C0-4C8C-8601-9A473A660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039"/>
            <a:ext cx="5334000" cy="5334000"/>
          </a:xfrm>
          <a:prstGeom prst="rect">
            <a:avLst/>
          </a:prstGeom>
        </p:spPr>
      </p:pic>
      <p:pic>
        <p:nvPicPr>
          <p:cNvPr id="17" name="图片 7">
            <a:extLst>
              <a:ext uri="{FF2B5EF4-FFF2-40B4-BE49-F238E27FC236}">
                <a16:creationId xmlns:a16="http://schemas.microsoft.com/office/drawing/2014/main" id="{25ACA812-E2AF-4301-9BB9-81489EE5DACE}"/>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752600" y="1778374"/>
            <a:ext cx="1828800" cy="2164976"/>
          </a:xfrm>
          <a:prstGeom prst="rect">
            <a:avLst/>
          </a:prstGeom>
        </p:spPr>
      </p:pic>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Ảnh Cây Kết Cấu Gỗ Sồi Màu - Ảnh miễn phí trên Pixabay">
            <a:extLst>
              <a:ext uri="{FF2B5EF4-FFF2-40B4-BE49-F238E27FC236}">
                <a16:creationId xmlns:a16="http://schemas.microsoft.com/office/drawing/2014/main" id="{170DE959-30A2-4EE7-BBBE-69BF1E75C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E956B-3244-413B-AD73-6C42F1343ECF}"/>
              </a:ext>
            </a:extLst>
          </p:cNvPr>
          <p:cNvSpPr txBox="1">
            <a:spLocks noChangeArrowheads="1"/>
          </p:cNvSpPr>
          <p:nvPr/>
        </p:nvSpPr>
        <p:spPr bwMode="auto">
          <a:xfrm>
            <a:off x="845052" y="694313"/>
            <a:ext cx="7620000" cy="3754874"/>
          </a:xfrm>
          <a:prstGeom prst="rect">
            <a:avLst/>
          </a:prstGeom>
          <a:noFill/>
          <a:ln w="9525">
            <a:noFill/>
            <a:miter lim="800000"/>
            <a:headEnd/>
            <a:tailEnd/>
          </a:ln>
        </p:spPr>
        <p:txBody>
          <a:bodyPr wrap="square">
            <a:spAutoFit/>
          </a:bodyPr>
          <a:lstStyle/>
          <a:p>
            <a:pPr algn="just" eaLnBrk="0" hangingPunct="0"/>
            <a:r>
              <a:rPr lang="en-US" altLang="zh-CN" sz="3400" dirty="0" err="1">
                <a:solidFill>
                  <a:srgbClr val="FF0000"/>
                </a:solidFill>
                <a:latin typeface="#9Slide05 Dancing Script" panose="03080800040507000D00" pitchFamily="66" charset="0"/>
                <a:cs typeface="Times New Roman" pitchFamily="18" charset="0"/>
              </a:rPr>
              <a:t>Bức</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tranh</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là</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nghệ</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thuật</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Sức</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mạnh</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của</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nghệ</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thuật</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là</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tìm</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kiếm</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cái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đẹp</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giúp</a:t>
            </a:r>
            <a:r>
              <a:rPr lang="en-US" altLang="zh-CN" sz="3400" dirty="0">
                <a:solidFill>
                  <a:srgbClr val="FF0000"/>
                </a:solidFill>
                <a:latin typeface="#9Slide05 Dancing Script" panose="03080800040507000D00" pitchFamily="66" charset="0"/>
                <a:cs typeface="Times New Roman" pitchFamily="18" charset="0"/>
              </a:rPr>
              <a:t> con </a:t>
            </a:r>
            <a:r>
              <a:rPr lang="en-US" altLang="zh-CN" sz="3400" dirty="0" err="1">
                <a:solidFill>
                  <a:srgbClr val="FF0000"/>
                </a:solidFill>
                <a:latin typeface="#9Slide05 Dancing Script" panose="03080800040507000D00" pitchFamily="66" charset="0"/>
                <a:cs typeface="Times New Roman" pitchFamily="18" charset="0"/>
              </a:rPr>
              <a:t>người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phát</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hiện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ra</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cái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đẹp</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cái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toàn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mĩ</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Chân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thiện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mĩ</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giúp</a:t>
            </a:r>
            <a:r>
              <a:rPr lang="en-US" altLang="zh-CN" sz="3400" dirty="0">
                <a:solidFill>
                  <a:srgbClr val="FF0000"/>
                </a:solidFill>
                <a:latin typeface="#9Slide05 Dancing Script" panose="03080800040507000D00" pitchFamily="66" charset="0"/>
                <a:cs typeface="Times New Roman" pitchFamily="18" charset="0"/>
              </a:rPr>
              <a:t> con </a:t>
            </a:r>
            <a:r>
              <a:rPr lang="en-US" altLang="zh-CN" sz="3400" dirty="0" err="1">
                <a:solidFill>
                  <a:srgbClr val="FF0000"/>
                </a:solidFill>
                <a:latin typeface="#9Slide05 Dancing Script" panose="03080800040507000D00" pitchFamily="66" charset="0"/>
                <a:cs typeface="Times New Roman" pitchFamily="18" charset="0"/>
              </a:rPr>
              <a:t>người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nhận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ra</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cái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khuyết</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điểm</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của</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mình</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và</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hoàn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thiện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nó</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Bức</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tranh</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còn</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được</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người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em</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gái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vẽ</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bằng</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cả</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tài</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năng</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và</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tình</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cảm</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trong</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sáng</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của</a:t>
            </a:r>
            <a:r>
              <a:rPr lang="en-US" altLang="zh-CN" sz="3400" dirty="0">
                <a:solidFill>
                  <a:srgbClr val="FF0000"/>
                </a:solidFill>
                <a:latin typeface="#9Slide05 Dancing Script" panose="03080800040507000D00" pitchFamily="66" charset="0"/>
                <a:cs typeface="Times New Roman" pitchFamily="18" charset="0"/>
              </a:rPr>
              <a:t> </a:t>
            </a:r>
            <a:r>
              <a:rPr lang="en-US" altLang="zh-CN" sz="3400" dirty="0" err="1">
                <a:solidFill>
                  <a:srgbClr val="FF0000"/>
                </a:solidFill>
                <a:latin typeface="#9Slide05 Dancing Script" panose="03080800040507000D00" pitchFamily="66" charset="0"/>
                <a:cs typeface="Times New Roman" pitchFamily="18" charset="0"/>
              </a:rPr>
              <a:t>mình</a:t>
            </a:r>
            <a:r>
              <a:rPr lang="en-US" altLang="zh-CN" sz="3400" dirty="0">
                <a:solidFill>
                  <a:srgbClr val="FF0000"/>
                </a:solidFill>
                <a:latin typeface="#9Slide05 Dancing Script" panose="03080800040507000D00" pitchFamily="66" charset="0"/>
                <a:cs typeface="Times New Roman" pitchFamily="18" charset="0"/>
              </a:rPr>
              <a:t>.</a:t>
            </a:r>
          </a:p>
        </p:txBody>
      </p:sp>
      <p:pic>
        <p:nvPicPr>
          <p:cNvPr id="4" name="Picture 3">
            <a:extLst>
              <a:ext uri="{FF2B5EF4-FFF2-40B4-BE49-F238E27FC236}">
                <a16:creationId xmlns:a16="http://schemas.microsoft.com/office/drawing/2014/main" id="{1A631E33-3025-4E67-A15E-81B20B040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0749" y="4019550"/>
            <a:ext cx="1396398" cy="1046735"/>
          </a:xfrm>
          <a:prstGeom prst="rect">
            <a:avLst/>
          </a:prstGeom>
        </p:spPr>
      </p:pic>
    </p:spTree>
    <p:extLst>
      <p:ext uri="{BB962C8B-B14F-4D97-AF65-F5344CB8AC3E}">
        <p14:creationId xmlns:p14="http://schemas.microsoft.com/office/powerpoint/2010/main" val="11963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8B9315-F499-4E08-960C-7171F032B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76250"/>
            <a:ext cx="9525000" cy="5943600"/>
          </a:xfrm>
          <a:prstGeom prst="rect">
            <a:avLst/>
          </a:prstGeom>
        </p:spPr>
      </p:pic>
      <p:sp>
        <p:nvSpPr>
          <p:cNvPr id="4" name="TextBox 3">
            <a:extLst>
              <a:ext uri="{FF2B5EF4-FFF2-40B4-BE49-F238E27FC236}">
                <a16:creationId xmlns:a16="http://schemas.microsoft.com/office/drawing/2014/main" id="{74F0D817-A476-4456-9E07-7ECFB630E22F}"/>
              </a:ext>
            </a:extLst>
          </p:cNvPr>
          <p:cNvSpPr txBox="1"/>
          <p:nvPr/>
        </p:nvSpPr>
        <p:spPr>
          <a:xfrm>
            <a:off x="1173079" y="1428750"/>
            <a:ext cx="6797842" cy="1785104"/>
          </a:xfrm>
          <a:prstGeom prst="rect">
            <a:avLst/>
          </a:prstGeom>
          <a:noFill/>
        </p:spPr>
        <p:txBody>
          <a:bodyPr wrap="square">
            <a:spAutoFit/>
          </a:bodyPr>
          <a:lstStyle/>
          <a:p>
            <a:pPr algn="ctr" eaLnBrk="0" hangingPunct="0">
              <a:spcBef>
                <a:spcPct val="50000"/>
              </a:spcBef>
            </a:pPr>
            <a:r>
              <a:rPr lang="en-US" altLang="zh-CN" sz="4400" dirty="0">
                <a:solidFill>
                  <a:srgbClr val="FF0000"/>
                </a:solidFill>
                <a:latin typeface="#9Slide05 Braxton Regular" panose="03060000000000000000" pitchFamily="66" charset="0"/>
                <a:cs typeface="#9Slide03 Arima Madurai Black" panose="00000A00000000000000" pitchFamily="2" charset="0"/>
              </a:rPr>
              <a:t>Theo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em</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nhân</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vật</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người</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anh</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p>
          <a:p>
            <a:pPr algn="ctr" eaLnBrk="0" hangingPunct="0">
              <a:spcBef>
                <a:spcPct val="50000"/>
              </a:spcBef>
            </a:pPr>
            <a:r>
              <a:rPr lang="en-US" altLang="zh-CN" sz="4400" dirty="0" err="1">
                <a:solidFill>
                  <a:srgbClr val="FF0000"/>
                </a:solidFill>
                <a:latin typeface="#9Slide05 Braxton Regular" panose="03060000000000000000" pitchFamily="66" charset="0"/>
                <a:cs typeface="#9Slide03 Arima Madurai Black" panose="00000A00000000000000" pitchFamily="2" charset="0"/>
              </a:rPr>
              <a:t>đáng</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thương</a:t>
            </a:r>
            <a:r>
              <a:rPr lang="en-US" altLang="zh-CN" sz="4400" dirty="0">
                <a:solidFill>
                  <a:srgbClr val="FF0000"/>
                </a:solidFill>
                <a:latin typeface="#9Slide05 Braxton Regular" panose="03060000000000000000" pitchFamily="66" charset="0"/>
                <a:cs typeface="#9Slide03 Arima Madurai Black" panose="00000A00000000000000" pitchFamily="2" charset="0"/>
              </a:rPr>
              <a:t> hay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đáng</a:t>
            </a:r>
            <a:r>
              <a:rPr lang="en-US" altLang="zh-CN" sz="4400" dirty="0">
                <a:solidFill>
                  <a:srgbClr val="FF0000"/>
                </a:solidFill>
                <a:latin typeface="#9Slide05 Braxton Regular" panose="03060000000000000000" pitchFamily="66" charset="0"/>
                <a:cs typeface="#9Slide03 Arima Madurai Black" panose="00000A00000000000000" pitchFamily="2" charset="0"/>
              </a:rPr>
              <a:t> </a:t>
            </a:r>
            <a:r>
              <a:rPr lang="en-US" altLang="zh-CN" sz="4400" dirty="0" err="1">
                <a:solidFill>
                  <a:srgbClr val="FF0000"/>
                </a:solidFill>
                <a:latin typeface="#9Slide05 Braxton Regular" panose="03060000000000000000" pitchFamily="66" charset="0"/>
                <a:cs typeface="#9Slide03 Arima Madurai Black" panose="00000A00000000000000" pitchFamily="2" charset="0"/>
              </a:rPr>
              <a:t>trách</a:t>
            </a:r>
            <a:r>
              <a:rPr lang="en-US" altLang="zh-CN" sz="4400" dirty="0">
                <a:solidFill>
                  <a:srgbClr val="FF0000"/>
                </a:solidFill>
                <a:latin typeface="#9Slide05 Braxton Regular" panose="03060000000000000000" pitchFamily="66" charset="0"/>
                <a:cs typeface="#9Slide03 Arima Madurai Black" panose="00000A00000000000000" pitchFamily="2" charset="0"/>
              </a:rPr>
              <a:t>?</a:t>
            </a:r>
          </a:p>
        </p:txBody>
      </p:sp>
    </p:spTree>
    <p:extLst>
      <p:ext uri="{BB962C8B-B14F-4D97-AF65-F5344CB8AC3E}">
        <p14:creationId xmlns:p14="http://schemas.microsoft.com/office/powerpoint/2010/main" val="1698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60AD15-D57C-4FC4-AC6E-E25F655ABFBF}"/>
              </a:ext>
            </a:extLst>
          </p:cNvPr>
          <p:cNvSpPr/>
          <p:nvPr/>
        </p:nvSpPr>
        <p:spPr>
          <a:xfrm>
            <a:off x="381000" y="2038350"/>
            <a:ext cx="3962399" cy="2743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7F11DD8-1BC1-48EA-8425-B5AD301424D1}"/>
              </a:ext>
            </a:extLst>
          </p:cNvPr>
          <p:cNvSpPr/>
          <p:nvPr/>
        </p:nvSpPr>
        <p:spPr>
          <a:xfrm>
            <a:off x="4754078" y="2038350"/>
            <a:ext cx="3962399" cy="274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838200" y="361950"/>
            <a:ext cx="7391400" cy="1323439"/>
          </a:xfrm>
          <a:prstGeom prst="rect">
            <a:avLst/>
          </a:prstGeom>
          <a:noFill/>
          <a:ln w="9525">
            <a:noFill/>
            <a:miter lim="800000"/>
            <a:headEnd/>
            <a:tailEnd/>
          </a:ln>
        </p:spPr>
        <p:txBody>
          <a:bodyPr wrap="square">
            <a:spAutoFit/>
          </a:bodyPr>
          <a:lstStyle/>
          <a:p>
            <a:pPr marL="342900" indent="-342900" algn="ctr">
              <a:spcBef>
                <a:spcPct val="50000"/>
              </a:spcBef>
            </a:pPr>
            <a:r>
              <a:rPr lang="en-US" altLang="zh-CN" sz="4000" b="1" dirty="0" err="1">
                <a:solidFill>
                  <a:srgbClr val="FF0000"/>
                </a:solidFill>
                <a:latin typeface="#9Slide05 Fourth Light" panose="00000400000000000000" pitchFamily="2" charset="0"/>
                <a:cs typeface="Times New Roman" pitchFamily="18" charset="0"/>
              </a:rPr>
              <a:t>Người</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anh</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đáng</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trách</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nhưng</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cũng</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đáng</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cảm</a:t>
            </a:r>
            <a:r>
              <a:rPr lang="en-US" altLang="zh-CN" sz="4000" b="1" dirty="0">
                <a:solidFill>
                  <a:srgbClr val="FF0000"/>
                </a:solidFill>
                <a:latin typeface="#9Slide05 Fourth Light" panose="00000400000000000000" pitchFamily="2" charset="0"/>
                <a:cs typeface="Times New Roman" pitchFamily="18" charset="0"/>
              </a:rPr>
              <a:t> </a:t>
            </a:r>
            <a:r>
              <a:rPr lang="en-US" altLang="zh-CN" sz="4000" b="1" dirty="0" err="1">
                <a:solidFill>
                  <a:srgbClr val="FF0000"/>
                </a:solidFill>
                <a:latin typeface="#9Slide05 Fourth Light" panose="00000400000000000000" pitchFamily="2" charset="0"/>
                <a:cs typeface="Times New Roman" pitchFamily="18" charset="0"/>
              </a:rPr>
              <a:t>thông</a:t>
            </a:r>
            <a:r>
              <a:rPr lang="en-US" altLang="zh-CN" sz="4000" b="1" dirty="0">
                <a:solidFill>
                  <a:srgbClr val="FF0000"/>
                </a:solidFill>
                <a:latin typeface="#9Slide05 Fourth Light" panose="00000400000000000000" pitchFamily="2" charset="0"/>
                <a:cs typeface="Times New Roman" pitchFamily="18" charset="0"/>
              </a:rPr>
              <a:t>:</a:t>
            </a:r>
          </a:p>
        </p:txBody>
      </p:sp>
      <p:sp>
        <p:nvSpPr>
          <p:cNvPr id="17" name="Text Box 1"/>
          <p:cNvSpPr txBox="1">
            <a:spLocks noChangeArrowheads="1"/>
          </p:cNvSpPr>
          <p:nvPr/>
        </p:nvSpPr>
        <p:spPr bwMode="auto">
          <a:xfrm>
            <a:off x="4839903" y="2440454"/>
            <a:ext cx="3810000"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9Slide03 Arima Madurai" panose="00000500000000000000" pitchFamily="2" charset="0"/>
                <a:cs typeface="#9Slide03 Arima Madurai" panose="00000500000000000000" pitchFamily="2" charset="0"/>
              </a:rPr>
              <a:t>Đáng</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cảm</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thông</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vì</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cậu</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đã</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nhận</a:t>
            </a:r>
            <a:r>
              <a:rPr lang="en-US" altLang="zh-CN" sz="3000" dirty="0">
                <a:latin typeface="#9Slide03 Arima Madurai" panose="00000500000000000000" pitchFamily="2" charset="0"/>
                <a:cs typeface="#9Slide03 Arima Madurai" panose="00000500000000000000" pitchFamily="2" charset="0"/>
              </a:rPr>
              <a:t> ra </a:t>
            </a:r>
            <a:r>
              <a:rPr lang="en-US" altLang="zh-CN" sz="3000" dirty="0" err="1">
                <a:latin typeface="#9Slide03 Arima Madurai" panose="00000500000000000000" pitchFamily="2" charset="0"/>
                <a:cs typeface="#9Slide03 Arima Madurai" panose="00000500000000000000" pitchFamily="2" charset="0"/>
              </a:rPr>
              <a:t>lỗi</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lầm</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của</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mình</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thấy</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xấu</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hổ</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và</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biết</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sửa</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lỗi</a:t>
            </a:r>
            <a:endParaRPr lang="en-US" altLang="zh-CN" sz="3000" dirty="0">
              <a:latin typeface="#9Slide03 Arima Madurai" panose="00000500000000000000" pitchFamily="2" charset="0"/>
              <a:cs typeface="#9Slide03 Arima Madurai" panose="00000500000000000000" pitchFamily="2" charset="0"/>
            </a:endParaRPr>
          </a:p>
        </p:txBody>
      </p:sp>
      <p:sp>
        <p:nvSpPr>
          <p:cNvPr id="19" name="Text Box 1">
            <a:extLst>
              <a:ext uri="{FF2B5EF4-FFF2-40B4-BE49-F238E27FC236}">
                <a16:creationId xmlns:a16="http://schemas.microsoft.com/office/drawing/2014/main" id="{089DF66E-A477-4EA5-9945-92D6FB9CDF44}"/>
              </a:ext>
            </a:extLst>
          </p:cNvPr>
          <p:cNvSpPr txBox="1">
            <a:spLocks noChangeArrowheads="1"/>
          </p:cNvSpPr>
          <p:nvPr/>
        </p:nvSpPr>
        <p:spPr bwMode="auto">
          <a:xfrm>
            <a:off x="494097" y="2490847"/>
            <a:ext cx="3696903" cy="1938992"/>
          </a:xfrm>
          <a:prstGeom prst="rect">
            <a:avLst/>
          </a:prstGeom>
          <a:noFill/>
          <a:ln w="9525">
            <a:noFill/>
            <a:miter lim="800000"/>
            <a:headEnd/>
            <a:tailEnd/>
          </a:ln>
        </p:spPr>
        <p:txBody>
          <a:bodyPr wrap="square">
            <a:spAutoFit/>
          </a:bodyPr>
          <a:lstStyle/>
          <a:p>
            <a:pPr algn="just">
              <a:spcBef>
                <a:spcPct val="50000"/>
              </a:spcBef>
            </a:pPr>
            <a:r>
              <a:rPr lang="en-US" altLang="zh-CN" sz="3000" dirty="0" err="1">
                <a:latin typeface="#9Slide03 Arima Madurai" panose="00000500000000000000" pitchFamily="2" charset="0"/>
                <a:cs typeface="#9Slide03 Arima Madurai" panose="00000500000000000000" pitchFamily="2" charset="0"/>
              </a:rPr>
              <a:t>Đáng</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trách</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vì</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đã</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ích</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kỉ</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ghen</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tức</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với</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em</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chỉ</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nghĩ</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đến</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bản</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thân</a:t>
            </a:r>
            <a:r>
              <a:rPr lang="en-US" altLang="zh-CN" sz="3000" dirty="0">
                <a:latin typeface="#9Slide03 Arima Madurai" panose="00000500000000000000" pitchFamily="2" charset="0"/>
                <a:cs typeface="#9Slide03 Arima Madurai" panose="00000500000000000000" pitchFamily="2" charset="0"/>
              </a:rPr>
              <a:t> </a:t>
            </a:r>
            <a:r>
              <a:rPr lang="en-US" altLang="zh-CN" sz="3000" dirty="0" err="1">
                <a:latin typeface="#9Slide03 Arima Madurai" panose="00000500000000000000" pitchFamily="2" charset="0"/>
                <a:cs typeface="#9Slide03 Arima Madurai" panose="00000500000000000000" pitchFamily="2" charset="0"/>
              </a:rPr>
              <a:t>mình</a:t>
            </a:r>
            <a:r>
              <a:rPr lang="en-US" altLang="zh-CN" sz="3000" dirty="0">
                <a:latin typeface="#9Slide03 Arima Madurai" panose="00000500000000000000" pitchFamily="2" charset="0"/>
                <a:cs typeface="#9Slide03 Arima Madurai" panose="00000500000000000000"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 grpId="0"/>
      <p:bldP spid="1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D446F42B-B918-4FC0-85BD-A17C4B88F2A7}"/>
              </a:ext>
            </a:extLst>
          </p:cNvPr>
          <p:cNvPicPr preferRelativeResize="0"/>
          <p:nvPr/>
        </p:nvPicPr>
        <p:blipFill rotWithShape="1">
          <a:blip r:embed="rId3">
            <a:extLst>
              <a:ext uri="{28A0092B-C50C-407E-A947-70E740481C1C}">
                <a14:useLocalDpi xmlns:a14="http://schemas.microsoft.com/office/drawing/2010/main" val="0"/>
              </a:ext>
            </a:extLst>
          </a:blip>
          <a:srcRect l="-1" t="-325" r="21054" b="325"/>
          <a:stretch/>
        </p:blipFill>
        <p:spPr>
          <a:xfrm>
            <a:off x="2971783" y="0"/>
            <a:ext cx="6172217" cy="516255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130;p22">
            <a:extLst>
              <a:ext uri="{FF2B5EF4-FFF2-40B4-BE49-F238E27FC236}">
                <a16:creationId xmlns:a16="http://schemas.microsoft.com/office/drawing/2014/main" id="{81D48640-96A4-431E-BC69-4650A2994C99}"/>
              </a:ext>
            </a:extLst>
          </p:cNvPr>
          <p:cNvSpPr txBox="1">
            <a:spLocks/>
          </p:cNvSpPr>
          <p:nvPr/>
        </p:nvSpPr>
        <p:spPr>
          <a:xfrm>
            <a:off x="304800" y="2114550"/>
            <a:ext cx="3250800" cy="1183674"/>
          </a:xfrm>
          <a:prstGeom prst="rect">
            <a:avLst/>
          </a:prstGeom>
        </p:spPr>
        <p:txBody>
          <a:bodyPr spcFirstLastPara="1" vert="horz" wrap="square"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Aft>
                <a:spcPts val="750"/>
              </a:spcAft>
              <a:tabLst>
                <a:tab pos="67628" algn="l"/>
                <a:tab pos="135255" algn="l"/>
              </a:tabLst>
            </a:pPr>
            <a:r>
              <a:rPr lang="en-US" sz="6000" b="1">
                <a:solidFill>
                  <a:srgbClr val="FF0000"/>
                </a:solidFill>
                <a:latin typeface="#9Slide07 IcielLa Chic Pro Shad" panose="02000506090000020004" pitchFamily="2" charset="0"/>
                <a:ea typeface="Calibri" panose="020F0502020204030204" pitchFamily="34" charset="0"/>
                <a:cs typeface="Times New Roman" panose="02020603050405020304" pitchFamily="18" charset="0"/>
              </a:rPr>
              <a:t>3. Bài học</a:t>
            </a:r>
            <a:endParaRPr lang="en-US" sz="4800" dirty="0">
              <a:solidFill>
                <a:srgbClr val="FF0000"/>
              </a:solidFill>
              <a:latin typeface="#9Slide07 IcielLa Chic Pro Shad" panose="0200050609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644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0CF07-8FCE-48ED-98BF-A23ECDA7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85800" y="1352550"/>
            <a:ext cx="7772400" cy="3046988"/>
          </a:xfrm>
          <a:prstGeom prst="rect">
            <a:avLst/>
          </a:prstGeom>
          <a:noFill/>
        </p:spPr>
        <p:txBody>
          <a:bodyPr wrap="square" rtlCol="0">
            <a:spAutoFit/>
          </a:bodyPr>
          <a:lstStyle/>
          <a:p>
            <a:pPr algn="ct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I. ĐỌC, </a:t>
            </a:r>
            <a:r>
              <a:rPr lang="en-US" altLang="zh-CN" sz="9600" dirty="0" err="1">
                <a:solidFill>
                  <a:srgbClr val="FF0000"/>
                </a:solidFill>
                <a:latin typeface="#9Slide03 SVNLifehack Sans" panose="00000500000000000000" pitchFamily="2" charset="0"/>
                <a:ea typeface="方正粗圆_GBK" pitchFamily="65" charset="-122"/>
                <a:cs typeface="Times New Roman" pitchFamily="18" charset="0"/>
              </a:rPr>
              <a:t>khám</a:t>
            </a: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9600" dirty="0" err="1">
                <a:solidFill>
                  <a:srgbClr val="FF0000"/>
                </a:solidFill>
                <a:latin typeface="#9Slide03 SVNLifehack Sans" panose="00000500000000000000" pitchFamily="2" charset="0"/>
                <a:ea typeface="方正粗圆_GBK" pitchFamily="65" charset="-122"/>
                <a:cs typeface="Times New Roman" pitchFamily="18" charset="0"/>
              </a:rPr>
              <a:t>phá</a:t>
            </a:r>
            <a:r>
              <a:rPr lang="en-US" altLang="zh-CN" sz="9600" dirty="0">
                <a:solidFill>
                  <a:srgbClr val="FF0000"/>
                </a:solidFill>
                <a:latin typeface="#9Slide03 SVNLifehack Sans" panose="00000500000000000000" pitchFamily="2" charset="0"/>
                <a:ea typeface="方正粗圆_GBK" pitchFamily="65" charset="-122"/>
                <a:cs typeface="Times New Roman" pitchFamily="18" charset="0"/>
              </a:rPr>
              <a:t> </a:t>
            </a:r>
            <a:r>
              <a:rPr lang="en-US" altLang="zh-CN" sz="9600" dirty="0" err="1">
                <a:solidFill>
                  <a:srgbClr val="FF0000"/>
                </a:solidFill>
                <a:latin typeface="#9Slide03 SVNLifehack Sans" panose="00000500000000000000" pitchFamily="2" charset="0"/>
                <a:ea typeface="方正粗圆_GBK" pitchFamily="65" charset="-122"/>
                <a:cs typeface="Times New Roman" pitchFamily="18" charset="0"/>
              </a:rPr>
              <a:t>chung</a:t>
            </a:r>
            <a:endParaRPr lang="zh-CN" altLang="en-US" sz="9600" dirty="0">
              <a:solidFill>
                <a:srgbClr val="FF0000"/>
              </a:solidFill>
              <a:latin typeface="#9Slide03 SVNLifehack Sans" panose="00000500000000000000" pitchFamily="2" charset="0"/>
              <a:ea typeface="方正粗圆_GBK" pitchFamily="65" charset="-122"/>
              <a:cs typeface="Times New Roman" pitchFamily="18" charset="0"/>
            </a:endParaRPr>
          </a:p>
        </p:txBody>
      </p:sp>
    </p:spTree>
    <p:extLst>
      <p:ext uri="{BB962C8B-B14F-4D97-AF65-F5344CB8AC3E}">
        <p14:creationId xmlns:p14="http://schemas.microsoft.com/office/powerpoint/2010/main" val="464237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723515" y="467874"/>
            <a:ext cx="955059" cy="1066243"/>
            <a:chOff x="2841171" y="1150142"/>
            <a:chExt cx="877741" cy="1007850"/>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50686"/>
              <a:ext cx="870858" cy="807306"/>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T</a:t>
              </a: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1849571" y="440126"/>
            <a:ext cx="958135" cy="988756"/>
            <a:chOff x="2831465" y="1150142"/>
            <a:chExt cx="880564" cy="93460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2962686" y="464819"/>
            <a:ext cx="958135" cy="988756"/>
            <a:chOff x="2831465" y="1150142"/>
            <a:chExt cx="880564" cy="93460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14" name="Group 13">
            <a:extLst>
              <a:ext uri="{FF2B5EF4-FFF2-40B4-BE49-F238E27FC236}">
                <a16:creationId xmlns:a16="http://schemas.microsoft.com/office/drawing/2014/main" id="{BFB0E752-A4A1-431E-AF3C-9A0616E95A42}"/>
              </a:ext>
            </a:extLst>
          </p:cNvPr>
          <p:cNvGrpSpPr/>
          <p:nvPr/>
        </p:nvGrpSpPr>
        <p:grpSpPr>
          <a:xfrm rot="291544">
            <a:off x="4072306" y="475953"/>
            <a:ext cx="958135" cy="988756"/>
            <a:chOff x="2831465" y="1150142"/>
            <a:chExt cx="880564" cy="934606"/>
          </a:xfrm>
        </p:grpSpPr>
        <p:sp>
          <p:nvSpPr>
            <p:cNvPr id="15" name="Rectangle 14">
              <a:extLst>
                <a:ext uri="{FF2B5EF4-FFF2-40B4-BE49-F238E27FC236}">
                  <a16:creationId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D322489E-C156-42D5-94EA-7C224B3BF7BD}"/>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N</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1323701" y="2079946"/>
            <a:ext cx="958135" cy="988756"/>
            <a:chOff x="2831465" y="1150142"/>
            <a:chExt cx="880564" cy="93460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P</a:t>
              </a: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436816" y="2104640"/>
            <a:ext cx="958135" cy="988756"/>
            <a:chOff x="2831465" y="1150142"/>
            <a:chExt cx="880564" cy="93460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3546436" y="2093487"/>
            <a:ext cx="958135" cy="988756"/>
            <a:chOff x="2831465" y="1150142"/>
            <a:chExt cx="880564" cy="93460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I</a:t>
              </a:r>
            </a:p>
          </p:txBody>
        </p:sp>
      </p:grpSp>
      <p:grpSp>
        <p:nvGrpSpPr>
          <p:cNvPr id="32" name="Group 31">
            <a:extLst>
              <a:ext uri="{FF2B5EF4-FFF2-40B4-BE49-F238E27FC236}">
                <a16:creationId xmlns:a16="http://schemas.microsoft.com/office/drawing/2014/main" id="{9E17B078-687C-47C3-9A67-36C1E5325D1A}"/>
              </a:ext>
            </a:extLst>
          </p:cNvPr>
          <p:cNvGrpSpPr/>
          <p:nvPr/>
        </p:nvGrpSpPr>
        <p:grpSpPr>
          <a:xfrm rot="21395017">
            <a:off x="4659551" y="2118181"/>
            <a:ext cx="958135" cy="988756"/>
            <a:chOff x="2831465" y="1150142"/>
            <a:chExt cx="880564" cy="934606"/>
          </a:xfrm>
          <a:solidFill>
            <a:schemeClr val="accent6">
              <a:lumMod val="20000"/>
              <a:lumOff val="80000"/>
            </a:schemeClr>
          </a:solidFill>
        </p:grpSpPr>
        <p:sp>
          <p:nvSpPr>
            <p:cNvPr id="33" name="Rectangle 32">
              <a:extLst>
                <a:ext uri="{FF2B5EF4-FFF2-40B4-BE49-F238E27FC236}">
                  <a16:creationId xmlns:a16="http://schemas.microsoft.com/office/drawing/2014/main" id="{86C7C4D6-8958-445A-A080-0F1441CEFEA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464287F5-B30D-4F9A-AAC3-95E46663D542}"/>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38" name="Group 37">
            <a:extLst>
              <a:ext uri="{FF2B5EF4-FFF2-40B4-BE49-F238E27FC236}">
                <a16:creationId xmlns:a16="http://schemas.microsoft.com/office/drawing/2014/main" id="{19BFF7D1-4F2C-4EAA-B083-F362F605A48A}"/>
              </a:ext>
            </a:extLst>
          </p:cNvPr>
          <p:cNvGrpSpPr/>
          <p:nvPr/>
        </p:nvGrpSpPr>
        <p:grpSpPr>
          <a:xfrm rot="21395017">
            <a:off x="5240109" y="462638"/>
            <a:ext cx="958135" cy="988756"/>
            <a:chOff x="2831465" y="1150142"/>
            <a:chExt cx="880564" cy="934606"/>
          </a:xfrm>
        </p:grpSpPr>
        <p:sp>
          <p:nvSpPr>
            <p:cNvPr id="39" name="Rectangle 38">
              <a:extLst>
                <a:ext uri="{FF2B5EF4-FFF2-40B4-BE49-F238E27FC236}">
                  <a16:creationId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35237769-9C37-4244-B849-79C26C39051B}"/>
                </a:ext>
              </a:extLst>
            </p:cNvPr>
            <p:cNvSpPr txBox="1"/>
            <p:nvPr/>
          </p:nvSpPr>
          <p:spPr>
            <a:xfrm>
              <a:off x="2831465" y="1277443"/>
              <a:ext cx="870858" cy="807305"/>
            </a:xfrm>
            <a:prstGeom prst="rect">
              <a:avLst/>
            </a:prstGeom>
            <a:no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K</a:t>
              </a:r>
            </a:p>
          </p:txBody>
        </p:sp>
      </p:grpSp>
      <p:grpSp>
        <p:nvGrpSpPr>
          <p:cNvPr id="41" name="Group 40">
            <a:extLst>
              <a:ext uri="{FF2B5EF4-FFF2-40B4-BE49-F238E27FC236}">
                <a16:creationId xmlns:a16="http://schemas.microsoft.com/office/drawing/2014/main" id="{49B14626-5C2F-4AB8-9F03-C84096129A0B}"/>
              </a:ext>
            </a:extLst>
          </p:cNvPr>
          <p:cNvGrpSpPr/>
          <p:nvPr/>
        </p:nvGrpSpPr>
        <p:grpSpPr>
          <a:xfrm rot="21081869">
            <a:off x="718750" y="3739250"/>
            <a:ext cx="966520" cy="946916"/>
            <a:chOff x="2841171" y="1150142"/>
            <a:chExt cx="888274" cy="895058"/>
          </a:xfrm>
          <a:solidFill>
            <a:schemeClr val="accent4">
              <a:lumMod val="20000"/>
              <a:lumOff val="80000"/>
            </a:schemeClr>
          </a:solidFill>
        </p:grpSpPr>
        <p:sp>
          <p:nvSpPr>
            <p:cNvPr id="42" name="Rectangle 41">
              <a:extLst>
                <a:ext uri="{FF2B5EF4-FFF2-40B4-BE49-F238E27FC236}">
                  <a16:creationId xmlns:a16="http://schemas.microsoft.com/office/drawing/2014/main" id="{D537A2D2-3A64-427D-BC8B-53EE38C2C83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3" name="TextBox 42">
              <a:extLst>
                <a:ext uri="{FF2B5EF4-FFF2-40B4-BE49-F238E27FC236}">
                  <a16:creationId xmlns:a16="http://schemas.microsoft.com/office/drawing/2014/main" id="{AABB7A7D-2DDA-499E-918C-04B1B2F009FD}"/>
                </a:ext>
              </a:extLst>
            </p:cNvPr>
            <p:cNvSpPr txBox="1"/>
            <p:nvPr/>
          </p:nvSpPr>
          <p:spPr>
            <a:xfrm>
              <a:off x="2858587" y="1237894"/>
              <a:ext cx="870858" cy="807306"/>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S</a:t>
              </a:r>
            </a:p>
          </p:txBody>
        </p:sp>
      </p:grpSp>
      <p:grpSp>
        <p:nvGrpSpPr>
          <p:cNvPr id="44" name="Group 43">
            <a:extLst>
              <a:ext uri="{FF2B5EF4-FFF2-40B4-BE49-F238E27FC236}">
                <a16:creationId xmlns:a16="http://schemas.microsoft.com/office/drawing/2014/main" id="{86FEFD55-13B2-4F4F-8D24-A36AD5ACEE2B}"/>
              </a:ext>
            </a:extLst>
          </p:cNvPr>
          <p:cNvGrpSpPr/>
          <p:nvPr/>
        </p:nvGrpSpPr>
        <p:grpSpPr>
          <a:xfrm rot="291544">
            <a:off x="1853829" y="3711685"/>
            <a:ext cx="958135" cy="988756"/>
            <a:chOff x="2831465" y="1150142"/>
            <a:chExt cx="880564" cy="934606"/>
          </a:xfrm>
          <a:solidFill>
            <a:schemeClr val="accent4">
              <a:lumMod val="20000"/>
              <a:lumOff val="80000"/>
            </a:schemeClr>
          </a:solidFill>
        </p:grpSpPr>
        <p:sp>
          <p:nvSpPr>
            <p:cNvPr id="45" name="Rectangle 44">
              <a:extLst>
                <a:ext uri="{FF2B5EF4-FFF2-40B4-BE49-F238E27FC236}">
                  <a16:creationId xmlns:a16="http://schemas.microsoft.com/office/drawing/2014/main" id="{0A166EE2-8469-439F-AC95-954D61C530C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6103BF02-0980-461F-BF9B-1A2BADCDA057}"/>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H</a:t>
              </a:r>
            </a:p>
          </p:txBody>
        </p:sp>
      </p:grpSp>
      <p:grpSp>
        <p:nvGrpSpPr>
          <p:cNvPr id="47" name="Group 46">
            <a:extLst>
              <a:ext uri="{FF2B5EF4-FFF2-40B4-BE49-F238E27FC236}">
                <a16:creationId xmlns:a16="http://schemas.microsoft.com/office/drawing/2014/main" id="{A71B495F-D5C8-4FB9-82B2-75E956B5AA56}"/>
              </a:ext>
            </a:extLst>
          </p:cNvPr>
          <p:cNvGrpSpPr/>
          <p:nvPr/>
        </p:nvGrpSpPr>
        <p:grpSpPr>
          <a:xfrm rot="21395017">
            <a:off x="2966944" y="3736379"/>
            <a:ext cx="958135" cy="988756"/>
            <a:chOff x="2831465" y="1150142"/>
            <a:chExt cx="880564" cy="934606"/>
          </a:xfrm>
          <a:solidFill>
            <a:schemeClr val="accent4">
              <a:lumMod val="20000"/>
              <a:lumOff val="80000"/>
            </a:schemeClr>
          </a:solidFill>
        </p:grpSpPr>
        <p:sp>
          <p:nvSpPr>
            <p:cNvPr id="48" name="Rectangle 47">
              <a:extLst>
                <a:ext uri="{FF2B5EF4-FFF2-40B4-BE49-F238E27FC236}">
                  <a16:creationId xmlns:a16="http://schemas.microsoft.com/office/drawing/2014/main" id="{15EE28F3-AB41-4A35-B9D8-42C623A61E42}"/>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9" name="TextBox 48">
              <a:extLst>
                <a:ext uri="{FF2B5EF4-FFF2-40B4-BE49-F238E27FC236}">
                  <a16:creationId xmlns:a16="http://schemas.microsoft.com/office/drawing/2014/main" id="{D46CC457-0758-4B76-A5AA-15E777B05D3E}"/>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A</a:t>
              </a:r>
            </a:p>
          </p:txBody>
        </p:sp>
      </p:grpSp>
      <p:grpSp>
        <p:nvGrpSpPr>
          <p:cNvPr id="50" name="Group 49">
            <a:extLst>
              <a:ext uri="{FF2B5EF4-FFF2-40B4-BE49-F238E27FC236}">
                <a16:creationId xmlns:a16="http://schemas.microsoft.com/office/drawing/2014/main" id="{C82BD161-9602-41FD-A7BC-EC6E4BBDE5E5}"/>
              </a:ext>
            </a:extLst>
          </p:cNvPr>
          <p:cNvGrpSpPr/>
          <p:nvPr/>
        </p:nvGrpSpPr>
        <p:grpSpPr>
          <a:xfrm rot="291544">
            <a:off x="4076564" y="3747512"/>
            <a:ext cx="958135" cy="988756"/>
            <a:chOff x="2831465" y="1150142"/>
            <a:chExt cx="880564" cy="934606"/>
          </a:xfrm>
          <a:solidFill>
            <a:schemeClr val="accent4">
              <a:lumMod val="20000"/>
              <a:lumOff val="80000"/>
            </a:schemeClr>
          </a:solidFill>
        </p:grpSpPr>
        <p:sp>
          <p:nvSpPr>
            <p:cNvPr id="51" name="Rectangle 50">
              <a:extLst>
                <a:ext uri="{FF2B5EF4-FFF2-40B4-BE49-F238E27FC236}">
                  <a16:creationId xmlns:a16="http://schemas.microsoft.com/office/drawing/2014/main" id="{AAD2EECB-559A-4DB6-9769-BD6BE78C02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199D2031-D3E3-4849-912E-E5F364988C2F}"/>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R</a:t>
              </a:r>
            </a:p>
          </p:txBody>
        </p:sp>
      </p:grpSp>
      <p:grpSp>
        <p:nvGrpSpPr>
          <p:cNvPr id="53" name="Group 52">
            <a:extLst>
              <a:ext uri="{FF2B5EF4-FFF2-40B4-BE49-F238E27FC236}">
                <a16:creationId xmlns:a16="http://schemas.microsoft.com/office/drawing/2014/main" id="{517A7B44-9216-47EF-B396-1D5A1222AFA8}"/>
              </a:ext>
            </a:extLst>
          </p:cNvPr>
          <p:cNvGrpSpPr/>
          <p:nvPr/>
        </p:nvGrpSpPr>
        <p:grpSpPr>
          <a:xfrm rot="21395017">
            <a:off x="5244366" y="3734198"/>
            <a:ext cx="958135" cy="988756"/>
            <a:chOff x="2831465" y="1150142"/>
            <a:chExt cx="880564" cy="934606"/>
          </a:xfrm>
          <a:solidFill>
            <a:schemeClr val="accent4">
              <a:lumMod val="20000"/>
              <a:lumOff val="80000"/>
            </a:schemeClr>
          </a:solidFill>
        </p:grpSpPr>
        <p:sp>
          <p:nvSpPr>
            <p:cNvPr id="54" name="Rectangle 53">
              <a:extLst>
                <a:ext uri="{FF2B5EF4-FFF2-40B4-BE49-F238E27FC236}">
                  <a16:creationId xmlns:a16="http://schemas.microsoft.com/office/drawing/2014/main" id="{FD502219-7D15-4649-8E2E-2AB1979C9A1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0690B530-2F0C-443D-9716-354FA064BC61}"/>
                </a:ext>
              </a:extLst>
            </p:cNvPr>
            <p:cNvSpPr txBox="1"/>
            <p:nvPr/>
          </p:nvSpPr>
          <p:spPr>
            <a:xfrm>
              <a:off x="2831465" y="1277443"/>
              <a:ext cx="870858" cy="807305"/>
            </a:xfrm>
            <a:prstGeom prst="rect">
              <a:avLst/>
            </a:prstGeom>
            <a:grpFill/>
          </p:spPr>
          <p:txBody>
            <a:bodyPr wrap="square">
              <a:spAutoFit/>
            </a:bodyPr>
            <a:lstStyle/>
            <a:p>
              <a:pPr algn="ctr"/>
              <a:r>
                <a:rPr lang="en-US" sz="4950" dirty="0">
                  <a:latin typeface="#9Slide03 Arima Madurai Black" panose="00000A00000000000000" pitchFamily="2" charset="0"/>
                  <a:cs typeface="#9Slide03 Arima Madurai Black" panose="00000A00000000000000" pitchFamily="2" charset="0"/>
                </a:rPr>
                <a:t>E</a:t>
              </a:r>
            </a:p>
          </p:txBody>
        </p:sp>
      </p:grpSp>
      <p:pic>
        <p:nvPicPr>
          <p:cNvPr id="5" name="Picture 4">
            <a:extLst>
              <a:ext uri="{FF2B5EF4-FFF2-40B4-BE49-F238E27FC236}">
                <a16:creationId xmlns:a16="http://schemas.microsoft.com/office/drawing/2014/main" id="{997244E4-ADFB-470E-86AD-691CCAB2B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469" y="1354865"/>
            <a:ext cx="1876853" cy="2810516"/>
          </a:xfrm>
          <a:prstGeom prst="rect">
            <a:avLst/>
          </a:prstGeom>
        </p:spPr>
      </p:pic>
    </p:spTree>
    <p:extLst>
      <p:ext uri="{BB962C8B-B14F-4D97-AF65-F5344CB8AC3E}">
        <p14:creationId xmlns:p14="http://schemas.microsoft.com/office/powerpoint/2010/main" val="4128548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D9A0D-FD71-4622-90C3-FF1A7D2C9248}"/>
              </a:ext>
            </a:extLst>
          </p:cNvPr>
          <p:cNvSpPr txBox="1"/>
          <p:nvPr/>
        </p:nvSpPr>
        <p:spPr>
          <a:xfrm>
            <a:off x="4876800" y="613482"/>
            <a:ext cx="3933235" cy="1200329"/>
          </a:xfrm>
          <a:prstGeom prst="rect">
            <a:avLst/>
          </a:prstGeom>
          <a:noFill/>
        </p:spPr>
        <p:txBody>
          <a:bodyPr wrap="square" rtlCol="0">
            <a:spAutoFit/>
          </a:bodyPr>
          <a:lstStyle/>
          <a:p>
            <a:pPr algn="just"/>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Quý</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trọng</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tình</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cảm</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anh</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em</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gia</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đình</a:t>
            </a:r>
            <a:endParaRPr lang="en-US" altLang="zh-CN" sz="3600" dirty="0">
              <a:latin typeface="#9Slide05 SVNBulgary" pitchFamily="2" charset="0"/>
              <a:cs typeface="Times New Roman" pitchFamily="18" charset="0"/>
            </a:endParaRPr>
          </a:p>
        </p:txBody>
      </p:sp>
      <p:grpSp>
        <p:nvGrpSpPr>
          <p:cNvPr id="3" name="Group 2">
            <a:extLst>
              <a:ext uri="{FF2B5EF4-FFF2-40B4-BE49-F238E27FC236}">
                <a16:creationId xmlns:a16="http://schemas.microsoft.com/office/drawing/2014/main" id="{DCBFBCB4-AAAD-4E1B-8A0B-515FCE5A1CE4}"/>
              </a:ext>
            </a:extLst>
          </p:cNvPr>
          <p:cNvGrpSpPr/>
          <p:nvPr/>
        </p:nvGrpSpPr>
        <p:grpSpPr>
          <a:xfrm>
            <a:off x="533400" y="438150"/>
            <a:ext cx="3486151" cy="1600200"/>
            <a:chOff x="141947" y="57448"/>
            <a:chExt cx="3127241" cy="1540889"/>
          </a:xfrm>
        </p:grpSpPr>
        <p:pic>
          <p:nvPicPr>
            <p:cNvPr id="4" name="图片 14">
              <a:extLst>
                <a:ext uri="{FF2B5EF4-FFF2-40B4-BE49-F238E27FC236}">
                  <a16:creationId xmlns:a16="http://schemas.microsoft.com/office/drawing/2014/main" id="{FA23791F-94EC-4F5D-B962-5BA9126B8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627" t="3973" r="2589" b="55825"/>
            <a:stretch/>
          </p:blipFill>
          <p:spPr>
            <a:xfrm rot="21444030">
              <a:off x="141947" y="57448"/>
              <a:ext cx="3127241" cy="1540889"/>
            </a:xfrm>
            <a:prstGeom prst="rect">
              <a:avLst/>
            </a:prstGeom>
          </p:spPr>
        </p:pic>
        <p:sp>
          <p:nvSpPr>
            <p:cNvPr id="5" name="TextBox 4">
              <a:extLst>
                <a:ext uri="{FF2B5EF4-FFF2-40B4-BE49-F238E27FC236}">
                  <a16:creationId xmlns:a16="http://schemas.microsoft.com/office/drawing/2014/main" id="{74B62165-3054-40AA-B728-17F0A920289C}"/>
                </a:ext>
              </a:extLst>
            </p:cNvPr>
            <p:cNvSpPr txBox="1"/>
            <p:nvPr/>
          </p:nvSpPr>
          <p:spPr>
            <a:xfrm>
              <a:off x="940556" y="571077"/>
              <a:ext cx="1612252" cy="800196"/>
            </a:xfrm>
            <a:prstGeom prst="rect">
              <a:avLst/>
            </a:prstGeom>
            <a:noFill/>
          </p:spPr>
          <p:txBody>
            <a:bodyPr wrap="none" rtlCol="0">
              <a:spAutoFit/>
            </a:bodyPr>
            <a:lstStyle/>
            <a:p>
              <a:pPr algn="ctr"/>
              <a:r>
                <a:rPr lang="en-US" altLang="zh-CN" sz="4800" dirty="0" err="1">
                  <a:solidFill>
                    <a:srgbClr val="FF0000"/>
                  </a:solidFill>
                  <a:latin typeface="#9Slide05 SVNBulgary" pitchFamily="2" charset="0"/>
                  <a:ea typeface="方正粗圆_GBK" pitchFamily="65" charset="-122"/>
                  <a:cs typeface="Times New Roman" pitchFamily="18" charset="0"/>
                </a:rPr>
                <a:t>Bài</a:t>
              </a:r>
              <a:r>
                <a:rPr lang="en-US" altLang="zh-CN" sz="4800" dirty="0">
                  <a:solidFill>
                    <a:srgbClr val="FF0000"/>
                  </a:solidFill>
                  <a:latin typeface="#9Slide05 SVNBulgary" pitchFamily="2" charset="0"/>
                  <a:ea typeface="方正粗圆_GBK" pitchFamily="65" charset="-122"/>
                  <a:cs typeface="Times New Roman" pitchFamily="18" charset="0"/>
                </a:rPr>
                <a:t> </a:t>
              </a:r>
              <a:r>
                <a:rPr lang="en-US" altLang="zh-CN" sz="4800" dirty="0" err="1">
                  <a:solidFill>
                    <a:srgbClr val="FF0000"/>
                  </a:solidFill>
                  <a:latin typeface="#9Slide05 SVNBulgary" pitchFamily="2" charset="0"/>
                  <a:ea typeface="方正粗圆_GBK" pitchFamily="65" charset="-122"/>
                  <a:cs typeface="Times New Roman" pitchFamily="18" charset="0"/>
                </a:rPr>
                <a:t>học</a:t>
              </a:r>
              <a:endParaRPr lang="zh-CN" altLang="en-US" sz="4800" dirty="0">
                <a:solidFill>
                  <a:srgbClr val="FF0000"/>
                </a:solidFill>
                <a:latin typeface="#9Slide05 SVNBulgary" pitchFamily="2" charset="0"/>
                <a:ea typeface="方正粗圆_GBK" pitchFamily="65" charset="-122"/>
                <a:cs typeface="Times New Roman" pitchFamily="18" charset="0"/>
              </a:endParaRPr>
            </a:p>
          </p:txBody>
        </p:sp>
      </p:grpSp>
      <p:pic>
        <p:nvPicPr>
          <p:cNvPr id="8" name="Picture 7">
            <a:extLst>
              <a:ext uri="{FF2B5EF4-FFF2-40B4-BE49-F238E27FC236}">
                <a16:creationId xmlns:a16="http://schemas.microsoft.com/office/drawing/2014/main" id="{56E98062-7B75-460E-9D26-58252CFA6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407379"/>
            <a:ext cx="4019550" cy="4019550"/>
          </a:xfrm>
          <a:prstGeom prst="rect">
            <a:avLst/>
          </a:prstGeom>
        </p:spPr>
      </p:pic>
      <p:sp>
        <p:nvSpPr>
          <p:cNvPr id="7" name="TextBox 6">
            <a:extLst>
              <a:ext uri="{FF2B5EF4-FFF2-40B4-BE49-F238E27FC236}">
                <a16:creationId xmlns:a16="http://schemas.microsoft.com/office/drawing/2014/main" id="{9F61A686-46AC-4D5F-85AC-416E757E62EB}"/>
              </a:ext>
            </a:extLst>
          </p:cNvPr>
          <p:cNvSpPr txBox="1"/>
          <p:nvPr/>
        </p:nvSpPr>
        <p:spPr>
          <a:xfrm>
            <a:off x="4833513" y="1983832"/>
            <a:ext cx="3933235" cy="1200329"/>
          </a:xfrm>
          <a:prstGeom prst="rect">
            <a:avLst/>
          </a:prstGeom>
          <a:noFill/>
        </p:spPr>
        <p:txBody>
          <a:bodyPr wrap="square" rtlCol="0">
            <a:spAutoFit/>
          </a:bodyPr>
          <a:lstStyle/>
          <a:p>
            <a:pPr algn="just"/>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Nhân</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hậu</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vị</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tha</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với</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người</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khác</a:t>
            </a:r>
            <a:endParaRPr lang="en-US" altLang="zh-CN" sz="3600" dirty="0">
              <a:latin typeface="#9Slide05 SVNBulgary" pitchFamily="2" charset="0"/>
              <a:cs typeface="Times New Roman" pitchFamily="18" charset="0"/>
            </a:endParaRPr>
          </a:p>
        </p:txBody>
      </p:sp>
      <p:sp>
        <p:nvSpPr>
          <p:cNvPr id="9" name="TextBox 8">
            <a:extLst>
              <a:ext uri="{FF2B5EF4-FFF2-40B4-BE49-F238E27FC236}">
                <a16:creationId xmlns:a16="http://schemas.microsoft.com/office/drawing/2014/main" id="{62216FCA-F7C7-4BBF-8245-4918215B8A1A}"/>
              </a:ext>
            </a:extLst>
          </p:cNvPr>
          <p:cNvSpPr txBox="1"/>
          <p:nvPr/>
        </p:nvSpPr>
        <p:spPr>
          <a:xfrm>
            <a:off x="4876799" y="3352621"/>
            <a:ext cx="3933235" cy="1200329"/>
          </a:xfrm>
          <a:prstGeom prst="rect">
            <a:avLst/>
          </a:prstGeom>
          <a:noFill/>
        </p:spPr>
        <p:txBody>
          <a:bodyPr wrap="square" rtlCol="0">
            <a:spAutoFit/>
          </a:bodyPr>
          <a:lstStyle/>
          <a:p>
            <a:pPr algn="just"/>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Luôn</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nỗ</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lực</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sáng</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tạo</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sẽ</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đạt</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được</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thành</a:t>
            </a:r>
            <a:r>
              <a:rPr lang="en-US" altLang="zh-CN" sz="3600" dirty="0">
                <a:latin typeface="#9Slide05 SVNBulgary" pitchFamily="2" charset="0"/>
                <a:cs typeface="Times New Roman" pitchFamily="18" charset="0"/>
              </a:rPr>
              <a:t> </a:t>
            </a:r>
            <a:r>
              <a:rPr lang="en-US" altLang="zh-CN" sz="3600" dirty="0" err="1">
                <a:latin typeface="#9Slide05 SVNBulgary" pitchFamily="2" charset="0"/>
                <a:cs typeface="Times New Roman" pitchFamily="18" charset="0"/>
              </a:rPr>
              <a:t>công</a:t>
            </a:r>
            <a:endParaRPr lang="en-US" altLang="zh-CN" sz="3600" dirty="0">
              <a:latin typeface="#9Slide05 SVNBulgary" pitchFamily="2" charset="0"/>
              <a:cs typeface="Times New Roman" pitchFamily="18" charset="0"/>
            </a:endParaRPr>
          </a:p>
        </p:txBody>
      </p:sp>
    </p:spTree>
    <p:extLst>
      <p:ext uri="{BB962C8B-B14F-4D97-AF65-F5344CB8AC3E}">
        <p14:creationId xmlns:p14="http://schemas.microsoft.com/office/powerpoint/2010/main" val="33772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874B7B-80B2-4065-B652-031D2F34F41E}"/>
              </a:ext>
            </a:extLst>
          </p:cNvPr>
          <p:cNvSpPr/>
          <p:nvPr/>
        </p:nvSpPr>
        <p:spPr>
          <a:xfrm>
            <a:off x="308995" y="226408"/>
            <a:ext cx="1794245" cy="4690700"/>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01" name="Google Shape;701;p18"/>
          <p:cNvGrpSpPr/>
          <p:nvPr/>
        </p:nvGrpSpPr>
        <p:grpSpPr>
          <a:xfrm>
            <a:off x="1862475" y="1890938"/>
            <a:ext cx="7016263" cy="1391822"/>
            <a:chOff x="2518115" y="305968"/>
            <a:chExt cx="9355017" cy="1855763"/>
          </a:xfrm>
        </p:grpSpPr>
        <p:sp>
          <p:nvSpPr>
            <p:cNvPr id="704" name="Google Shape;704;p18"/>
            <p:cNvSpPr/>
            <p:nvPr/>
          </p:nvSpPr>
          <p:spPr>
            <a:xfrm>
              <a:off x="3376246" y="305968"/>
              <a:ext cx="8496886" cy="1855763"/>
            </a:xfrm>
            <a:prstGeom prst="rect">
              <a:avLst/>
            </a:prstGeom>
            <a:solidFill>
              <a:schemeClr val="accent6">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06" name="Google Shape;70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7" name="Google Shape;70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8" name="Google Shape;70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09" name="Google Shape;70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0" name="Google Shape;71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1" name="Google Shape;71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2" name="Google Shape;71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3" name="Google Shape;71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4" name="Google Shape;71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15" name="Google Shape;715;p18"/>
            <p:cNvSpPr/>
            <p:nvPr/>
          </p:nvSpPr>
          <p:spPr>
            <a:xfrm rot="10800000">
              <a:off x="10765300" y="315354"/>
              <a:ext cx="1107831" cy="861646"/>
            </a:xfrm>
            <a:prstGeom prst="rtTriangle">
              <a:avLst/>
            </a:prstGeom>
            <a:solidFill>
              <a:srgbClr val="548135"/>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16" name="Google Shape;716;p18"/>
          <p:cNvGrpSpPr/>
          <p:nvPr/>
        </p:nvGrpSpPr>
        <p:grpSpPr>
          <a:xfrm>
            <a:off x="1862475" y="226409"/>
            <a:ext cx="7016263" cy="1386546"/>
            <a:chOff x="2518115" y="379437"/>
            <a:chExt cx="9355017" cy="1848728"/>
          </a:xfrm>
        </p:grpSpPr>
        <p:sp>
          <p:nvSpPr>
            <p:cNvPr id="719" name="Google Shape;719;p18"/>
            <p:cNvSpPr/>
            <p:nvPr/>
          </p:nvSpPr>
          <p:spPr>
            <a:xfrm>
              <a:off x="3376246" y="379437"/>
              <a:ext cx="8496886" cy="1848728"/>
            </a:xfrm>
            <a:prstGeom prst="rect">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21" name="Google Shape;721;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2" name="Google Shape;722;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3" name="Google Shape;723;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4" name="Google Shape;724;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5" name="Google Shape;725;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6" name="Google Shape;726;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7" name="Google Shape;727;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8" name="Google Shape;728;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29" name="Google Shape;729;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0" name="Google Shape;730;p18"/>
            <p:cNvSpPr/>
            <p:nvPr/>
          </p:nvSpPr>
          <p:spPr>
            <a:xfrm rot="10800000">
              <a:off x="10765300" y="379437"/>
              <a:ext cx="1107831"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grpSp>
        <p:nvGrpSpPr>
          <p:cNvPr id="731" name="Google Shape;731;p18"/>
          <p:cNvGrpSpPr/>
          <p:nvPr/>
        </p:nvGrpSpPr>
        <p:grpSpPr>
          <a:xfrm>
            <a:off x="1862474" y="3540378"/>
            <a:ext cx="7016262" cy="1376730"/>
            <a:chOff x="2518115" y="323558"/>
            <a:chExt cx="9355016" cy="1835640"/>
          </a:xfrm>
        </p:grpSpPr>
        <p:sp>
          <p:nvSpPr>
            <p:cNvPr id="734" name="Google Shape;734;p18"/>
            <p:cNvSpPr/>
            <p:nvPr/>
          </p:nvSpPr>
          <p:spPr>
            <a:xfrm>
              <a:off x="3376245" y="323558"/>
              <a:ext cx="8496886" cy="1835640"/>
            </a:xfrm>
            <a:prstGeom prst="rect">
              <a:avLst/>
            </a:prstGeom>
            <a:solidFill>
              <a:schemeClr val="accent4">
                <a:lumMod val="20000"/>
                <a:lumOff val="80000"/>
              </a:schemeClr>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36" name="Google Shape;736;p18"/>
            <p:cNvSpPr/>
            <p:nvPr/>
          </p:nvSpPr>
          <p:spPr>
            <a:xfrm>
              <a:off x="251811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7" name="Google Shape;737;p18"/>
            <p:cNvSpPr/>
            <p:nvPr/>
          </p:nvSpPr>
          <p:spPr>
            <a:xfrm>
              <a:off x="251811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8" name="Google Shape;738;p18"/>
            <p:cNvSpPr/>
            <p:nvPr/>
          </p:nvSpPr>
          <p:spPr>
            <a:xfrm>
              <a:off x="251811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39" name="Google Shape;739;p18"/>
            <p:cNvSpPr/>
            <p:nvPr/>
          </p:nvSpPr>
          <p:spPr>
            <a:xfrm>
              <a:off x="3440136" y="113948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0" name="Google Shape;740;p18"/>
            <p:cNvSpPr/>
            <p:nvPr/>
          </p:nvSpPr>
          <p:spPr>
            <a:xfrm>
              <a:off x="3440136" y="56036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1" name="Google Shape;741;p18"/>
            <p:cNvSpPr/>
            <p:nvPr/>
          </p:nvSpPr>
          <p:spPr>
            <a:xfrm>
              <a:off x="3440135" y="1718602"/>
              <a:ext cx="211015" cy="211016"/>
            </a:xfrm>
            <a:prstGeom prst="ellipse">
              <a:avLst/>
            </a:prstGeom>
            <a:solidFill>
              <a:schemeClr val="dk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2" name="Google Shape;74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3" name="Google Shape;74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744" name="Google Shape;74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745" name="Google Shape;745;p18"/>
            <p:cNvSpPr/>
            <p:nvPr/>
          </p:nvSpPr>
          <p:spPr>
            <a:xfrm rot="10800000">
              <a:off x="10765300" y="340555"/>
              <a:ext cx="1107831" cy="861646"/>
            </a:xfrm>
            <a:prstGeom prst="rtTriangle">
              <a:avLst/>
            </a:prstGeom>
            <a:solidFill>
              <a:srgbClr val="FFD966"/>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grpSp>
      <p:sp>
        <p:nvSpPr>
          <p:cNvPr id="749" name="Google Shape;749;p18"/>
          <p:cNvSpPr txBox="1"/>
          <p:nvPr/>
        </p:nvSpPr>
        <p:spPr>
          <a:xfrm>
            <a:off x="2999028" y="500208"/>
            <a:ext cx="5382972" cy="807883"/>
          </a:xfrm>
          <a:prstGeom prst="rect">
            <a:avLst/>
          </a:prstGeom>
          <a:noFill/>
          <a:ln>
            <a:noFill/>
          </a:ln>
        </p:spPr>
        <p:txBody>
          <a:bodyPr spcFirstLastPara="1" wrap="square" lIns="68569" tIns="34275" rIns="68569" bIns="34275" anchor="t" anchorCtr="0">
            <a:spAutoFit/>
          </a:bodyPr>
          <a:lstStyle/>
          <a:p>
            <a:pPr algn="just">
              <a:buClr>
                <a:srgbClr val="000000"/>
              </a:buClr>
              <a:buSzPts val="3600"/>
            </a:pPr>
            <a:r>
              <a:rPr lang="en-BZ" sz="2400" b="1" dirty="0">
                <a:solidFill>
                  <a:srgbClr val="000000"/>
                </a:solidFill>
                <a:latin typeface="#9Slide03 Arima Madurai Black" panose="00000A00000000000000" pitchFamily="2" charset="0"/>
                <a:ea typeface="Calibri"/>
                <a:cs typeface="#9Slide03 Arima Madurai Black" panose="00000A00000000000000" pitchFamily="2" charset="0"/>
                <a:sym typeface="Calibri"/>
              </a:rPr>
              <a:t>XÁC ĐỊNH ĐƯỢC CỐT TRUYỆN, BỐI CẢNH ; </a:t>
            </a:r>
            <a:r>
              <a:rPr lang="en-US" sz="2400" b="1" dirty="0">
                <a:solidFill>
                  <a:srgbClr val="000000"/>
                </a:solidFill>
                <a:latin typeface="#9Slide03 Arima Madurai Black" panose="00000A00000000000000" pitchFamily="2" charset="0"/>
                <a:ea typeface="Calibri"/>
                <a:cs typeface="#9Slide03 Arima Madurai Black" panose="00000A00000000000000" pitchFamily="2" charset="0"/>
                <a:sym typeface="Calibri"/>
              </a:rPr>
              <a:t>TÁC DỤNG CỦA NGÔI KỂ</a:t>
            </a:r>
            <a:endParaRPr lang="vi-VN" sz="2400" dirty="0">
              <a:latin typeface="#9Slide03 Arima Madurai Black" panose="00000A00000000000000" pitchFamily="2" charset="0"/>
              <a:cs typeface="#9Slide03 Arima Madurai Black" panose="00000A00000000000000" pitchFamily="2" charset="0"/>
            </a:endParaRPr>
          </a:p>
        </p:txBody>
      </p:sp>
      <p:sp>
        <p:nvSpPr>
          <p:cNvPr id="750" name="Google Shape;750;p18"/>
          <p:cNvSpPr txBox="1"/>
          <p:nvPr/>
        </p:nvSpPr>
        <p:spPr>
          <a:xfrm>
            <a:off x="2999028" y="2221067"/>
            <a:ext cx="5255014" cy="80788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400" dirty="0">
                <a:latin typeface="#9Slide03 Arima Madurai Black" panose="00000A00000000000000" pitchFamily="2" charset="0"/>
                <a:cs typeface="#9Slide03 Arima Madurai Black" panose="00000A00000000000000" pitchFamily="2" charset="0"/>
              </a:rPr>
              <a:t>PHÂN TÍCH NHÂN VẬT CHÍNH (NGOẠI HÌNH, LỜI NÓI, HÀNH ĐỘNG...)</a:t>
            </a:r>
            <a:endParaRPr lang="vi-VN" sz="2400" dirty="0">
              <a:latin typeface="#9Slide03 Arima Madurai Black" panose="00000A00000000000000" pitchFamily="2" charset="0"/>
              <a:cs typeface="#9Slide03 Arima Madurai Black" panose="00000A00000000000000" pitchFamily="2" charset="0"/>
            </a:endParaRPr>
          </a:p>
        </p:txBody>
      </p:sp>
      <p:sp>
        <p:nvSpPr>
          <p:cNvPr id="751" name="Google Shape;751;p18"/>
          <p:cNvSpPr txBox="1"/>
          <p:nvPr/>
        </p:nvSpPr>
        <p:spPr>
          <a:xfrm>
            <a:off x="2743200" y="3867150"/>
            <a:ext cx="6059335" cy="807883"/>
          </a:xfrm>
          <a:prstGeom prst="rect">
            <a:avLst/>
          </a:prstGeom>
          <a:noFill/>
          <a:ln>
            <a:noFill/>
          </a:ln>
        </p:spPr>
        <p:txBody>
          <a:bodyPr spcFirstLastPara="1" wrap="square" lIns="68569" tIns="34275" rIns="68569" bIns="34275" anchor="t" anchorCtr="0">
            <a:spAutoFit/>
          </a:bodyPr>
          <a:lstStyle/>
          <a:p>
            <a:pPr lvl="0" algn="just">
              <a:buClr>
                <a:srgbClr val="000000"/>
              </a:buClr>
              <a:buSzPts val="3600"/>
            </a:pPr>
            <a:r>
              <a:rPr lang="en-US" sz="2400" dirty="0">
                <a:latin typeface="#9Slide03 Arima Madurai Black" panose="00000A00000000000000" pitchFamily="2" charset="0"/>
                <a:cs typeface="#9Slide03 Arima Madurai Black" panose="00000A00000000000000" pitchFamily="2" charset="0"/>
              </a:rPr>
              <a:t>NHẬN DIỆN ĐƯỢC VẤN ĐỀ TRONG TRUYỆN VÀ YN CỦA NÓ VỚI CUỘC SỐNG/ BẢN THÂN</a:t>
            </a:r>
            <a:endParaRPr lang="vi-VN" sz="2400" dirty="0">
              <a:latin typeface="#9Slide03 Arima Madurai Black" panose="00000A00000000000000" pitchFamily="2" charset="0"/>
              <a:cs typeface="#9Slide03 Arima Madurai Black" panose="00000A00000000000000" pitchFamily="2" charset="0"/>
            </a:endParaRPr>
          </a:p>
        </p:txBody>
      </p:sp>
      <p:sp>
        <p:nvSpPr>
          <p:cNvPr id="54" name="文本框 15">
            <a:extLst>
              <a:ext uri="{FF2B5EF4-FFF2-40B4-BE49-F238E27FC236}">
                <a16:creationId xmlns:a16="http://schemas.microsoft.com/office/drawing/2014/main" id="{A5C5E04E-C772-47AE-BBFA-932C91A898CA}"/>
              </a:ext>
            </a:extLst>
          </p:cNvPr>
          <p:cNvSpPr txBox="1"/>
          <p:nvPr/>
        </p:nvSpPr>
        <p:spPr>
          <a:xfrm rot="16200000">
            <a:off x="-1533276" y="1892042"/>
            <a:ext cx="5385391" cy="14634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80000"/>
              </a:lnSpc>
            </a:pPr>
            <a:r>
              <a:rPr lang="en-US" altLang="zh-CN" sz="5400" dirty="0" err="1">
                <a:solidFill>
                  <a:srgbClr val="FF5757"/>
                </a:solidFill>
                <a:latin typeface="#9Slide05 SVNCookie" panose="020B0606040200020203" pitchFamily="34" charset="0"/>
                <a:ea typeface="华康海报体W12" panose="040B0C09000000000000" pitchFamily="81" charset="-122"/>
              </a:rPr>
              <a:t>Đọc</a:t>
            </a:r>
            <a:r>
              <a:rPr lang="en-US" altLang="zh-CN" sz="5400" dirty="0">
                <a:solidFill>
                  <a:srgbClr val="FF5757"/>
                </a:solidFill>
                <a:latin typeface="#9Slide05 SVNCookie" panose="020B0606040200020203" pitchFamily="34" charset="0"/>
                <a:ea typeface="华康海报体W12" panose="040B0C09000000000000" pitchFamily="81" charset="-122"/>
              </a:rPr>
              <a:t> </a:t>
            </a:r>
            <a:r>
              <a:rPr lang="en-US" altLang="zh-CN" sz="5400" dirty="0" err="1">
                <a:solidFill>
                  <a:srgbClr val="FF5757"/>
                </a:solidFill>
                <a:latin typeface="#9Slide05 SVNCookie" panose="020B0606040200020203" pitchFamily="34" charset="0"/>
                <a:ea typeface="华康海报体W12" panose="040B0C09000000000000" pitchFamily="81" charset="-122"/>
              </a:rPr>
              <a:t>hiểu</a:t>
            </a:r>
            <a:r>
              <a:rPr lang="en-US" altLang="zh-CN" sz="5400" dirty="0">
                <a:solidFill>
                  <a:srgbClr val="FF5757"/>
                </a:solidFill>
                <a:latin typeface="#9Slide05 SVNCookie" panose="020B0606040200020203" pitchFamily="34" charset="0"/>
                <a:ea typeface="华康海报体W12" panose="040B0C09000000000000" pitchFamily="81" charset="-122"/>
              </a:rPr>
              <a:t> </a:t>
            </a:r>
          </a:p>
          <a:p>
            <a:pPr algn="ctr">
              <a:lnSpc>
                <a:spcPct val="80000"/>
              </a:lnSpc>
            </a:pPr>
            <a:r>
              <a:rPr lang="en-US" altLang="zh-CN" sz="5400" dirty="0" err="1">
                <a:solidFill>
                  <a:srgbClr val="FF5757"/>
                </a:solidFill>
                <a:latin typeface="#9Slide05 SVNCookie" panose="020B0606040200020203" pitchFamily="34" charset="0"/>
                <a:ea typeface="华康海报体W12" panose="040B0C09000000000000" pitchFamily="81" charset="-122"/>
              </a:rPr>
              <a:t>Văn</a:t>
            </a:r>
            <a:r>
              <a:rPr lang="en-US" altLang="zh-CN" sz="5400" dirty="0">
                <a:solidFill>
                  <a:srgbClr val="FF5757"/>
                </a:solidFill>
                <a:latin typeface="#9Slide05 SVNCookie" panose="020B0606040200020203" pitchFamily="34" charset="0"/>
                <a:ea typeface="华康海报体W12" panose="040B0C09000000000000" pitchFamily="81" charset="-122"/>
              </a:rPr>
              <a:t> </a:t>
            </a:r>
            <a:r>
              <a:rPr lang="en-US" altLang="zh-CN" sz="5400" dirty="0" err="1">
                <a:solidFill>
                  <a:srgbClr val="FF5757"/>
                </a:solidFill>
                <a:latin typeface="#9Slide05 SVNCookie" panose="020B0606040200020203" pitchFamily="34" charset="0"/>
                <a:ea typeface="华康海报体W12" panose="040B0C09000000000000" pitchFamily="81" charset="-122"/>
              </a:rPr>
              <a:t>bản</a:t>
            </a:r>
            <a:r>
              <a:rPr lang="en-US" altLang="zh-CN" sz="5400" dirty="0">
                <a:solidFill>
                  <a:srgbClr val="FF5757"/>
                </a:solidFill>
                <a:latin typeface="#9Slide05 SVNCookie" panose="020B0606040200020203" pitchFamily="34" charset="0"/>
                <a:ea typeface="华康海报体W12" panose="040B0C09000000000000" pitchFamily="81" charset="-122"/>
              </a:rPr>
              <a:t> </a:t>
            </a:r>
            <a:r>
              <a:rPr lang="en-US" altLang="zh-CN" sz="5400" dirty="0" err="1">
                <a:solidFill>
                  <a:srgbClr val="FF5757"/>
                </a:solidFill>
                <a:latin typeface="#9Slide05 SVNCookie" panose="020B0606040200020203" pitchFamily="34" charset="0"/>
                <a:ea typeface="华康海报体W12" panose="040B0C09000000000000" pitchFamily="81" charset="-122"/>
              </a:rPr>
              <a:t>truyện</a:t>
            </a:r>
            <a:endParaRPr lang="zh-CN" altLang="en-US" sz="5400" dirty="0">
              <a:solidFill>
                <a:srgbClr val="FF5757"/>
              </a:solidFill>
              <a:latin typeface="#9Slide05 SVNCookie" panose="020B0606040200020203" pitchFamily="34" charset="0"/>
              <a:ea typeface="华康海报体W12" panose="040B0C09000000000000" pitchFamily="8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6"/>
                                        </p:tgtEl>
                                        <p:attrNameLst>
                                          <p:attrName>style.visibility</p:attrName>
                                        </p:attrNameLst>
                                      </p:cBhvr>
                                      <p:to>
                                        <p:strVal val="visible"/>
                                      </p:to>
                                    </p:set>
                                    <p:animEffect transition="in" filter="fade">
                                      <p:cBhvr>
                                        <p:cTn id="15" dur="500"/>
                                        <p:tgtEl>
                                          <p:spTgt spid="716"/>
                                        </p:tgtEl>
                                      </p:cBhvr>
                                    </p:animEffect>
                                  </p:childTnLst>
                                </p:cTn>
                              </p:par>
                              <p:par>
                                <p:cTn id="16" presetID="2" presetClass="entr" presetSubtype="4"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 calcmode="lin" valueType="num">
                                      <p:cBhvr additive="base">
                                        <p:cTn id="18" dur="500"/>
                                        <p:tgtEl>
                                          <p:spTgt spid="7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2" presetClass="entr" presetSubtype="4" fill="hold" nodeType="withEffect">
                                  <p:stCondLst>
                                    <p:cond delay="0"/>
                                  </p:stCondLst>
                                  <p:childTnLst>
                                    <p:set>
                                      <p:cBhvr>
                                        <p:cTn id="25" dur="1" fill="hold">
                                          <p:stCondLst>
                                            <p:cond delay="0"/>
                                          </p:stCondLst>
                                        </p:cTn>
                                        <p:tgtEl>
                                          <p:spTgt spid="750"/>
                                        </p:tgtEl>
                                        <p:attrNameLst>
                                          <p:attrName>style.visibility</p:attrName>
                                        </p:attrNameLst>
                                      </p:cBhvr>
                                      <p:to>
                                        <p:strVal val="visible"/>
                                      </p:to>
                                    </p:set>
                                    <p:anim calcmode="lin" valueType="num">
                                      <p:cBhvr additive="base">
                                        <p:cTn id="26" dur="500"/>
                                        <p:tgtEl>
                                          <p:spTgt spid="7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400"/>
                                        <p:tgtEl>
                                          <p:spTgt spid="731"/>
                                        </p:tgtEl>
                                      </p:cBhvr>
                                    </p:animEffect>
                                  </p:childTnLst>
                                </p:cTn>
                              </p:par>
                              <p:par>
                                <p:cTn id="32" presetID="2" presetClass="entr" presetSubtype="4" fill="hold" nodeType="withEffect">
                                  <p:stCondLst>
                                    <p:cond delay="0"/>
                                  </p:stCondLst>
                                  <p:childTnLst>
                                    <p:set>
                                      <p:cBhvr>
                                        <p:cTn id="33" dur="1" fill="hold">
                                          <p:stCondLst>
                                            <p:cond delay="0"/>
                                          </p:stCondLst>
                                        </p:cTn>
                                        <p:tgtEl>
                                          <p:spTgt spid="751"/>
                                        </p:tgtEl>
                                        <p:attrNameLst>
                                          <p:attrName>style.visibility</p:attrName>
                                        </p:attrNameLst>
                                      </p:cBhvr>
                                      <p:to>
                                        <p:strVal val="visible"/>
                                      </p:to>
                                    </p:set>
                                    <p:anim calcmode="lin" valueType="num">
                                      <p:cBhvr additive="base">
                                        <p:cTn id="34" dur="500"/>
                                        <p:tgtEl>
                                          <p:spTgt spid="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C6BA1-BD2B-4CC6-A0A4-8D7016CC3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43" y="2733514"/>
            <a:ext cx="2054357" cy="2343150"/>
          </a:xfrm>
          <a:prstGeom prst="rect">
            <a:avLst/>
          </a:prstGeom>
        </p:spPr>
      </p:pic>
      <p:pic>
        <p:nvPicPr>
          <p:cNvPr id="5" name="Picture 4">
            <a:extLst>
              <a:ext uri="{FF2B5EF4-FFF2-40B4-BE49-F238E27FC236}">
                <a16:creationId xmlns:a16="http://schemas.microsoft.com/office/drawing/2014/main" id="{50E3AC66-9061-48DB-9E99-03989D38F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400139"/>
            <a:ext cx="3037235" cy="3009900"/>
          </a:xfrm>
          <a:prstGeom prst="rect">
            <a:avLst/>
          </a:prstGeom>
        </p:spPr>
      </p:pic>
      <p:sp>
        <p:nvSpPr>
          <p:cNvPr id="7" name="TextBox 6">
            <a:extLst>
              <a:ext uri="{FF2B5EF4-FFF2-40B4-BE49-F238E27FC236}">
                <a16:creationId xmlns:a16="http://schemas.microsoft.com/office/drawing/2014/main" id="{E0C1B3DF-1E29-44D3-8DBC-BA483DE55585}"/>
              </a:ext>
            </a:extLst>
          </p:cNvPr>
          <p:cNvSpPr txBox="1"/>
          <p:nvPr/>
        </p:nvSpPr>
        <p:spPr>
          <a:xfrm>
            <a:off x="457200" y="361950"/>
            <a:ext cx="8229600" cy="2192908"/>
          </a:xfrm>
          <a:prstGeom prst="rect">
            <a:avLst/>
          </a:prstGeom>
          <a:noFill/>
        </p:spPr>
        <p:txBody>
          <a:bodyPr wrap="square">
            <a:spAutoFit/>
          </a:bodyPr>
          <a:lstStyle/>
          <a:p>
            <a:pPr marL="0" marR="89535" algn="ctr">
              <a:lnSpc>
                <a:spcPct val="115000"/>
              </a:lnSpc>
              <a:spcBef>
                <a:spcPts val="0"/>
              </a:spcBef>
              <a:spcAft>
                <a:spcPts val="0"/>
              </a:spcAft>
              <a:tabLst>
                <a:tab pos="2971800" algn="ctr"/>
                <a:tab pos="5943600" algn="r"/>
              </a:tabLst>
            </a:pPr>
            <a:r>
              <a:rPr lang="en-US" sz="4000" dirty="0" err="1">
                <a:solidFill>
                  <a:srgbClr val="0070C0"/>
                </a:solidFill>
                <a:effectLst/>
                <a:latin typeface="#9Slide05 SVNCookie" panose="020B0606040200020203" pitchFamily="34" charset="0"/>
                <a:ea typeface="Times New Roman" panose="02020603050405020304" pitchFamily="18" charset="0"/>
              </a:rPr>
              <a:t>Trong</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gia</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đình</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chắc</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chắn</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có</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lúc</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em</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và</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các</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anh</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chị</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em</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xảy</a:t>
            </a:r>
            <a:r>
              <a:rPr lang="en-US" sz="4000" dirty="0">
                <a:solidFill>
                  <a:srgbClr val="0070C0"/>
                </a:solidFill>
                <a:effectLst/>
                <a:latin typeface="#9Slide05 SVNCookie" panose="020B0606040200020203" pitchFamily="34" charset="0"/>
                <a:ea typeface="Times New Roman" panose="02020603050405020304" pitchFamily="18" charset="0"/>
              </a:rPr>
              <a:t> ra </a:t>
            </a:r>
            <a:r>
              <a:rPr lang="en-US" sz="4000" dirty="0" err="1">
                <a:solidFill>
                  <a:srgbClr val="0070C0"/>
                </a:solidFill>
                <a:effectLst/>
                <a:latin typeface="#9Slide05 SVNCookie" panose="020B0606040200020203" pitchFamily="34" charset="0"/>
                <a:ea typeface="Times New Roman" panose="02020603050405020304" pitchFamily="18" charset="0"/>
              </a:rPr>
              <a:t>xích</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mích</a:t>
            </a:r>
            <a:r>
              <a:rPr lang="en-US" sz="4000" dirty="0">
                <a:solidFill>
                  <a:srgbClr val="0070C0"/>
                </a:solidFill>
                <a:effectLst/>
                <a:latin typeface="#9Slide05 SVNCookie" panose="020B0606040200020203" pitchFamily="34" charset="0"/>
                <a:ea typeface="Times New Roman" panose="02020603050405020304" pitchFamily="18" charset="0"/>
              </a:rPr>
              <a:t> do </a:t>
            </a:r>
            <a:r>
              <a:rPr lang="en-US" sz="4000" dirty="0" err="1">
                <a:solidFill>
                  <a:srgbClr val="0070C0"/>
                </a:solidFill>
                <a:effectLst/>
                <a:latin typeface="#9Slide05 SVNCookie" panose="020B0606040200020203" pitchFamily="34" charset="0"/>
                <a:ea typeface="Times New Roman" panose="02020603050405020304" pitchFamily="18" charset="0"/>
              </a:rPr>
              <a:t>hiểu</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lầm</a:t>
            </a:r>
            <a:r>
              <a:rPr lang="en-US" sz="4000" dirty="0">
                <a:solidFill>
                  <a:srgbClr val="0070C0"/>
                </a:solidFill>
                <a:effectLst/>
                <a:latin typeface="#9Slide05 SVNCookie" panose="020B0606040200020203" pitchFamily="34" charset="0"/>
                <a:ea typeface="Times New Roman" panose="02020603050405020304" pitchFamily="18" charset="0"/>
              </a:rPr>
              <a:t>. Khi </a:t>
            </a:r>
            <a:r>
              <a:rPr lang="en-US" sz="4000" dirty="0" err="1">
                <a:solidFill>
                  <a:srgbClr val="0070C0"/>
                </a:solidFill>
                <a:effectLst/>
                <a:latin typeface="#9Slide05 SVNCookie" panose="020B0606040200020203" pitchFamily="34" charset="0"/>
                <a:ea typeface="Times New Roman" panose="02020603050405020304" pitchFamily="18" charset="0"/>
              </a:rPr>
              <a:t>gặp</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tình</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huống</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đó</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em</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cần</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ứng</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xử</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thế</a:t>
            </a:r>
            <a:r>
              <a:rPr lang="en-US" sz="4000" dirty="0">
                <a:solidFill>
                  <a:srgbClr val="0070C0"/>
                </a:solidFill>
                <a:effectLst/>
                <a:latin typeface="#9Slide05 SVNCookie" panose="020B0606040200020203" pitchFamily="34" charset="0"/>
                <a:ea typeface="Times New Roman" panose="02020603050405020304" pitchFamily="18" charset="0"/>
              </a:rPr>
              <a:t> </a:t>
            </a:r>
            <a:r>
              <a:rPr lang="en-US" sz="4000" dirty="0" err="1">
                <a:solidFill>
                  <a:srgbClr val="0070C0"/>
                </a:solidFill>
                <a:effectLst/>
                <a:latin typeface="#9Slide05 SVNCookie" panose="020B0606040200020203" pitchFamily="34" charset="0"/>
                <a:ea typeface="Times New Roman" panose="02020603050405020304" pitchFamily="18" charset="0"/>
              </a:rPr>
              <a:t>nào</a:t>
            </a:r>
            <a:r>
              <a:rPr lang="en-US" sz="4000" dirty="0">
                <a:solidFill>
                  <a:srgbClr val="0070C0"/>
                </a:solidFill>
                <a:effectLst/>
                <a:latin typeface="#9Slide05 SVNCookie" panose="020B0606040200020203" pitchFamily="34" charset="0"/>
                <a:ea typeface="Times New Roman" panose="02020603050405020304" pitchFamily="18" charset="0"/>
              </a:rPr>
              <a:t>?</a:t>
            </a:r>
          </a:p>
        </p:txBody>
      </p:sp>
      <p:pic>
        <p:nvPicPr>
          <p:cNvPr id="9" name="Picture 8">
            <a:extLst>
              <a:ext uri="{FF2B5EF4-FFF2-40B4-BE49-F238E27FC236}">
                <a16:creationId xmlns:a16="http://schemas.microsoft.com/office/drawing/2014/main" id="{1341818C-CE96-4FA3-A4EC-7296415DD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400139"/>
            <a:ext cx="2127866" cy="3009900"/>
          </a:xfrm>
          <a:prstGeom prst="rect">
            <a:avLst/>
          </a:prstGeom>
        </p:spPr>
      </p:pic>
    </p:spTree>
    <p:extLst>
      <p:ext uri="{BB962C8B-B14F-4D97-AF65-F5344CB8AC3E}">
        <p14:creationId xmlns:p14="http://schemas.microsoft.com/office/powerpoint/2010/main" val="1168133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90BF8B7F-8E9C-4655-9730-533545D1C0E9}"/>
              </a:ext>
            </a:extLst>
          </p:cNvPr>
          <p:cNvGrpSpPr/>
          <p:nvPr/>
        </p:nvGrpSpPr>
        <p:grpSpPr>
          <a:xfrm>
            <a:off x="56149" y="361949"/>
            <a:ext cx="2197375" cy="2286000"/>
            <a:chOff x="5758072" y="954157"/>
            <a:chExt cx="1053545" cy="1119809"/>
          </a:xfrm>
          <a:solidFill>
            <a:srgbClr val="F8DFD2"/>
          </a:solidFill>
        </p:grpSpPr>
        <p:sp>
          <p:nvSpPr>
            <p:cNvPr id="3" name="菱形 7">
              <a:extLst>
                <a:ext uri="{FF2B5EF4-FFF2-40B4-BE49-F238E27FC236}">
                  <a16:creationId xmlns:a16="http://schemas.microsoft.com/office/drawing/2014/main" id="{E6FB0A97-55AF-44FA-84D7-0B59B01007B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id="{D9F4B2FF-C319-4B71-B55C-DFD0AB08C10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id="{E7FBC95A-DB09-49C8-9417-5958511C3BD2}"/>
              </a:ext>
            </a:extLst>
          </p:cNvPr>
          <p:cNvGrpSpPr/>
          <p:nvPr/>
        </p:nvGrpSpPr>
        <p:grpSpPr>
          <a:xfrm>
            <a:off x="2340590" y="361950"/>
            <a:ext cx="2197375" cy="2286000"/>
            <a:chOff x="5758072" y="954157"/>
            <a:chExt cx="1053545" cy="1119809"/>
          </a:xfrm>
          <a:solidFill>
            <a:srgbClr val="C3E0D3"/>
          </a:solidFill>
        </p:grpSpPr>
        <p:sp>
          <p:nvSpPr>
            <p:cNvPr id="6" name="菱形 11">
              <a:extLst>
                <a:ext uri="{FF2B5EF4-FFF2-40B4-BE49-F238E27FC236}">
                  <a16:creationId xmlns:a16="http://schemas.microsoft.com/office/drawing/2014/main" id="{5C195C6F-81D4-4929-BA47-54CF5BE731E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id="{8E5EE985-93CD-417D-964A-FCAAFE3CA46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8" name="组合 6">
            <a:extLst>
              <a:ext uri="{FF2B5EF4-FFF2-40B4-BE49-F238E27FC236}">
                <a16:creationId xmlns:a16="http://schemas.microsoft.com/office/drawing/2014/main" id="{C8573D06-B76F-4404-A514-BEC3F7CDE05B}"/>
              </a:ext>
            </a:extLst>
          </p:cNvPr>
          <p:cNvGrpSpPr/>
          <p:nvPr/>
        </p:nvGrpSpPr>
        <p:grpSpPr>
          <a:xfrm>
            <a:off x="4562815" y="361950"/>
            <a:ext cx="2197375" cy="2286000"/>
            <a:chOff x="5758072" y="954157"/>
            <a:chExt cx="1053545" cy="1119809"/>
          </a:xfrm>
          <a:solidFill>
            <a:srgbClr val="F8DFD2"/>
          </a:solidFill>
        </p:grpSpPr>
        <p:sp>
          <p:nvSpPr>
            <p:cNvPr id="9" name="菱形 7">
              <a:extLst>
                <a:ext uri="{FF2B5EF4-FFF2-40B4-BE49-F238E27FC236}">
                  <a16:creationId xmlns:a16="http://schemas.microsoft.com/office/drawing/2014/main" id="{E1FFC2B2-B96E-422A-84F6-5E1152B5C93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8">
              <a:extLst>
                <a:ext uri="{FF2B5EF4-FFF2-40B4-BE49-F238E27FC236}">
                  <a16:creationId xmlns:a16="http://schemas.microsoft.com/office/drawing/2014/main" id="{39A04B80-27B8-4A11-9718-CC9433F0E6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1" name="组合 10">
            <a:extLst>
              <a:ext uri="{FF2B5EF4-FFF2-40B4-BE49-F238E27FC236}">
                <a16:creationId xmlns:a16="http://schemas.microsoft.com/office/drawing/2014/main" id="{81750F1C-8CF1-4B07-966B-314E81A81D67}"/>
              </a:ext>
            </a:extLst>
          </p:cNvPr>
          <p:cNvGrpSpPr/>
          <p:nvPr/>
        </p:nvGrpSpPr>
        <p:grpSpPr>
          <a:xfrm>
            <a:off x="6870425" y="361950"/>
            <a:ext cx="2197375" cy="2286000"/>
            <a:chOff x="5758072" y="954157"/>
            <a:chExt cx="1053545" cy="1119809"/>
          </a:xfrm>
          <a:solidFill>
            <a:srgbClr val="C3E0D3"/>
          </a:solidFill>
        </p:grpSpPr>
        <p:sp>
          <p:nvSpPr>
            <p:cNvPr id="12" name="菱形 11">
              <a:extLst>
                <a:ext uri="{FF2B5EF4-FFF2-40B4-BE49-F238E27FC236}">
                  <a16:creationId xmlns:a16="http://schemas.microsoft.com/office/drawing/2014/main" id="{4A93E333-E26F-4304-A88D-96DE9011A6F3}"/>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B38F5203-027A-430D-BD67-28BC5CF228D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TextBox 13">
            <a:extLst>
              <a:ext uri="{FF2B5EF4-FFF2-40B4-BE49-F238E27FC236}">
                <a16:creationId xmlns:a16="http://schemas.microsoft.com/office/drawing/2014/main" id="{ACAD3CB3-FE62-4A37-9131-00EB99D1EBB3}"/>
              </a:ext>
            </a:extLst>
          </p:cNvPr>
          <p:cNvSpPr txBox="1"/>
          <p:nvPr/>
        </p:nvSpPr>
        <p:spPr>
          <a:xfrm>
            <a:off x="20854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Khám</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5" name="TextBox 14">
            <a:extLst>
              <a:ext uri="{FF2B5EF4-FFF2-40B4-BE49-F238E27FC236}">
                <a16:creationId xmlns:a16="http://schemas.microsoft.com/office/drawing/2014/main" id="{D33C22D9-31D2-4889-8D75-1A34273BF45E}"/>
              </a:ext>
            </a:extLst>
          </p:cNvPr>
          <p:cNvSpPr txBox="1"/>
          <p:nvPr/>
        </p:nvSpPr>
        <p:spPr>
          <a:xfrm>
            <a:off x="2479869" y="1065928"/>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phá</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AFC41A0C-078E-4C57-A57D-99F2339DE10D}"/>
              </a:ext>
            </a:extLst>
          </p:cNvPr>
          <p:cNvSpPr txBox="1"/>
          <p:nvPr/>
        </p:nvSpPr>
        <p:spPr>
          <a:xfrm>
            <a:off x="4774533" y="1037837"/>
            <a:ext cx="1905000" cy="1015663"/>
          </a:xfrm>
          <a:prstGeom prst="rect">
            <a:avLst/>
          </a:prstGeom>
          <a:noFill/>
        </p:spPr>
        <p:txBody>
          <a:bodyPr wrap="square">
            <a:spAutoFit/>
          </a:bodyPr>
          <a:lstStyle/>
          <a:p>
            <a:pPr algn="ctr" eaLnBrk="0" hangingPunct="0"/>
            <a:r>
              <a:rPr lang="en-US" altLang="zh-CN" sz="6000" dirty="0">
                <a:solidFill>
                  <a:srgbClr val="FF0000"/>
                </a:solidFill>
                <a:latin typeface="#9Slide05 SVNBulgary" pitchFamily="2" charset="0"/>
                <a:cs typeface="#9Slide03 Arima Madurai" panose="00000500000000000000" pitchFamily="2" charset="0"/>
              </a:rPr>
              <a:t>ô</a:t>
            </a:r>
          </a:p>
        </p:txBody>
      </p:sp>
      <p:sp>
        <p:nvSpPr>
          <p:cNvPr id="17" name="TextBox 16">
            <a:extLst>
              <a:ext uri="{FF2B5EF4-FFF2-40B4-BE49-F238E27FC236}">
                <a16:creationId xmlns:a16="http://schemas.microsoft.com/office/drawing/2014/main" id="{B288CDB4-4094-4EBD-BD54-9AFDADA86899}"/>
              </a:ext>
            </a:extLst>
          </p:cNvPr>
          <p:cNvSpPr txBox="1"/>
          <p:nvPr/>
        </p:nvSpPr>
        <p:spPr>
          <a:xfrm>
            <a:off x="7047412" y="1037836"/>
            <a:ext cx="1905000" cy="1015663"/>
          </a:xfrm>
          <a:prstGeom prst="rect">
            <a:avLst/>
          </a:prstGeom>
          <a:noFill/>
        </p:spPr>
        <p:txBody>
          <a:bodyPr wrap="square">
            <a:spAutoFit/>
          </a:bodyPr>
          <a:lstStyle/>
          <a:p>
            <a:pPr algn="ctr" eaLnBrk="0" hangingPunct="0"/>
            <a:r>
              <a:rPr lang="en-US" altLang="zh-CN" sz="6000" dirty="0" err="1">
                <a:solidFill>
                  <a:srgbClr val="FF0000"/>
                </a:solidFill>
                <a:latin typeface="#9Slide05 SVNBulgary" pitchFamily="2" charset="0"/>
                <a:cs typeface="#9Slide03 Arima Madurai" panose="00000500000000000000" pitchFamily="2" charset="0"/>
              </a:rPr>
              <a:t>chữ</a:t>
            </a:r>
            <a:endParaRPr lang="en-US" altLang="zh-CN" sz="6000" dirty="0">
              <a:solidFill>
                <a:srgbClr val="FF0000"/>
              </a:solidFill>
              <a:latin typeface="#9Slide05 SVNBulgary" pitchFamily="2" charset="0"/>
              <a:cs typeface="#9Slide03 Arima Madurai" panose="00000500000000000000" pitchFamily="2" charset="0"/>
            </a:endParaRPr>
          </a:p>
        </p:txBody>
      </p:sp>
      <p:sp>
        <p:nvSpPr>
          <p:cNvPr id="18" name="TextBox 17">
            <a:extLst>
              <a:ext uri="{FF2B5EF4-FFF2-40B4-BE49-F238E27FC236}">
                <a16:creationId xmlns:a16="http://schemas.microsoft.com/office/drawing/2014/main" id="{66CB1D56-3D67-46ED-862B-0CD7DAE19EC6}"/>
              </a:ext>
            </a:extLst>
          </p:cNvPr>
          <p:cNvSpPr txBox="1"/>
          <p:nvPr/>
        </p:nvSpPr>
        <p:spPr>
          <a:xfrm>
            <a:off x="304800" y="3028950"/>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9Slide03 Arima Madurai" panose="00000500000000000000" pitchFamily="2" charset="0"/>
                <a:cs typeface="#9Slide03 Arima Madurai" panose="00000500000000000000" pitchFamily="2" charset="0"/>
              </a:rPr>
              <a:t>HS bốc thăm và đặt câu hỏi để các bạn đoán ra được đúng ô chữ (không được dùng từ trùng trong ô chữ). </a:t>
            </a:r>
            <a:endParaRPr lang="vi-VN" sz="2400" dirty="0">
              <a:latin typeface="#9Slide03 Arima Madurai" panose="00000500000000000000" pitchFamily="2" charset="0"/>
              <a:cs typeface="#9Slide03 Arima Madurai" panose="00000500000000000000" pitchFamily="2" charset="0"/>
            </a:endParaRPr>
          </a:p>
        </p:txBody>
      </p:sp>
      <p:sp>
        <p:nvSpPr>
          <p:cNvPr id="19" name="TextBox 18">
            <a:extLst>
              <a:ext uri="{FF2B5EF4-FFF2-40B4-BE49-F238E27FC236}">
                <a16:creationId xmlns:a16="http://schemas.microsoft.com/office/drawing/2014/main" id="{A1CB7DBC-0723-4853-8148-10B683782888}"/>
              </a:ext>
            </a:extLst>
          </p:cNvPr>
          <p:cNvSpPr txBox="1"/>
          <p:nvPr/>
        </p:nvSpPr>
        <p:spPr>
          <a:xfrm>
            <a:off x="304800" y="4077571"/>
            <a:ext cx="8534400" cy="830997"/>
          </a:xfrm>
          <a:prstGeom prst="rect">
            <a:avLst/>
          </a:prstGeom>
          <a:noFill/>
        </p:spPr>
        <p:txBody>
          <a:bodyPr wrap="square">
            <a:spAutoFit/>
          </a:bodyPr>
          <a:lstStyle/>
          <a:p>
            <a:pPr marL="342900" indent="-342900" algn="just" eaLnBrk="1" hangingPunct="1">
              <a:buFont typeface="Wingdings" panose="05000000000000000000" pitchFamily="2" charset="2"/>
              <a:buChar char="ü"/>
              <a:defRPr/>
            </a:pPr>
            <a:r>
              <a:rPr lang="pt-BR" sz="2400" dirty="0">
                <a:latin typeface="#9Slide03 Arima Madurai" panose="00000500000000000000" pitchFamily="2" charset="0"/>
                <a:cs typeface="#9Slide03 Arima Madurai" panose="00000500000000000000" pitchFamily="2" charset="0"/>
              </a:rPr>
              <a:t>Các ô chữ sẽ được sắp xếp tạo thành từ khóa hàng dọc, cũng chính là bài học ứng xử trong cuộc sống.</a:t>
            </a:r>
            <a:endParaRPr lang="vi-VN" sz="2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45398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4">
            <a:extLst>
              <a:ext uri="{FF2B5EF4-FFF2-40B4-BE49-F238E27FC236}">
                <a16:creationId xmlns:a16="http://schemas.microsoft.com/office/drawing/2014/main" id="{C0362D29-A12C-4080-AC6F-3DEAB33CC2BD}"/>
              </a:ext>
            </a:extLst>
          </p:cNvPr>
          <p:cNvSpPr>
            <a:spLocks noChangeArrowheads="1" noChangeShapeType="1" noTextEdit="1"/>
          </p:cNvSpPr>
          <p:nvPr/>
        </p:nvSpPr>
        <p:spPr bwMode="auto">
          <a:xfrm>
            <a:off x="2258615" y="133350"/>
            <a:ext cx="4554141" cy="6084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TRÒ CHƠI KHÁM PHÁ Ô CHỮ</a:t>
            </a:r>
            <a:endParaRPr lang="en-US" sz="2700" b="1" kern="10" dirty="0">
              <a:solidFill>
                <a:srgbClr val="FF33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aphicFrame>
        <p:nvGraphicFramePr>
          <p:cNvPr id="49327" name="Group 175">
            <a:extLst>
              <a:ext uri="{FF2B5EF4-FFF2-40B4-BE49-F238E27FC236}">
                <a16:creationId xmlns:a16="http://schemas.microsoft.com/office/drawing/2014/main" id="{A62DC8C0-C3EA-42EA-96B3-1A72BF6FB11A}"/>
              </a:ext>
            </a:extLst>
          </p:cNvPr>
          <p:cNvGraphicFramePr>
            <a:graphicFrameLocks noGrp="1"/>
          </p:cNvGraphicFramePr>
          <p:nvPr>
            <p:ph/>
          </p:nvPr>
        </p:nvGraphicFramePr>
        <p:xfrm>
          <a:off x="1449586" y="1047362"/>
          <a:ext cx="7010398" cy="3784998"/>
        </p:xfrm>
        <a:graphic>
          <a:graphicData uri="http://schemas.openxmlformats.org/drawingml/2006/table">
            <a:tbl>
              <a:tblPr/>
              <a:tblGrid>
                <a:gridCol w="500743">
                  <a:extLst>
                    <a:ext uri="{9D8B030D-6E8A-4147-A177-3AD203B41FA5}">
                      <a16:colId xmlns:a16="http://schemas.microsoft.com/office/drawing/2014/main" val="20000"/>
                    </a:ext>
                  </a:extLst>
                </a:gridCol>
                <a:gridCol w="502290">
                  <a:extLst>
                    <a:ext uri="{9D8B030D-6E8A-4147-A177-3AD203B41FA5}">
                      <a16:colId xmlns:a16="http://schemas.microsoft.com/office/drawing/2014/main" val="20001"/>
                    </a:ext>
                  </a:extLst>
                </a:gridCol>
                <a:gridCol w="499196">
                  <a:extLst>
                    <a:ext uri="{9D8B030D-6E8A-4147-A177-3AD203B41FA5}">
                      <a16:colId xmlns:a16="http://schemas.microsoft.com/office/drawing/2014/main" val="20002"/>
                    </a:ext>
                  </a:extLst>
                </a:gridCol>
                <a:gridCol w="500743">
                  <a:extLst>
                    <a:ext uri="{9D8B030D-6E8A-4147-A177-3AD203B41FA5}">
                      <a16:colId xmlns:a16="http://schemas.microsoft.com/office/drawing/2014/main" val="20003"/>
                    </a:ext>
                  </a:extLst>
                </a:gridCol>
                <a:gridCol w="499196">
                  <a:extLst>
                    <a:ext uri="{9D8B030D-6E8A-4147-A177-3AD203B41FA5}">
                      <a16:colId xmlns:a16="http://schemas.microsoft.com/office/drawing/2014/main" val="20004"/>
                    </a:ext>
                  </a:extLst>
                </a:gridCol>
                <a:gridCol w="502288">
                  <a:extLst>
                    <a:ext uri="{9D8B030D-6E8A-4147-A177-3AD203B41FA5}">
                      <a16:colId xmlns:a16="http://schemas.microsoft.com/office/drawing/2014/main" val="20005"/>
                    </a:ext>
                  </a:extLst>
                </a:gridCol>
                <a:gridCol w="500743">
                  <a:extLst>
                    <a:ext uri="{9D8B030D-6E8A-4147-A177-3AD203B41FA5}">
                      <a16:colId xmlns:a16="http://schemas.microsoft.com/office/drawing/2014/main" val="20006"/>
                    </a:ext>
                  </a:extLst>
                </a:gridCol>
                <a:gridCol w="500743">
                  <a:extLst>
                    <a:ext uri="{9D8B030D-6E8A-4147-A177-3AD203B41FA5}">
                      <a16:colId xmlns:a16="http://schemas.microsoft.com/office/drawing/2014/main" val="20007"/>
                    </a:ext>
                  </a:extLst>
                </a:gridCol>
                <a:gridCol w="502290">
                  <a:extLst>
                    <a:ext uri="{9D8B030D-6E8A-4147-A177-3AD203B41FA5}">
                      <a16:colId xmlns:a16="http://schemas.microsoft.com/office/drawing/2014/main" val="20008"/>
                    </a:ext>
                  </a:extLst>
                </a:gridCol>
                <a:gridCol w="499196">
                  <a:extLst>
                    <a:ext uri="{9D8B030D-6E8A-4147-A177-3AD203B41FA5}">
                      <a16:colId xmlns:a16="http://schemas.microsoft.com/office/drawing/2014/main" val="20009"/>
                    </a:ext>
                  </a:extLst>
                </a:gridCol>
                <a:gridCol w="500743">
                  <a:extLst>
                    <a:ext uri="{9D8B030D-6E8A-4147-A177-3AD203B41FA5}">
                      <a16:colId xmlns:a16="http://schemas.microsoft.com/office/drawing/2014/main" val="20010"/>
                    </a:ext>
                  </a:extLst>
                </a:gridCol>
                <a:gridCol w="499196">
                  <a:extLst>
                    <a:ext uri="{9D8B030D-6E8A-4147-A177-3AD203B41FA5}">
                      <a16:colId xmlns:a16="http://schemas.microsoft.com/office/drawing/2014/main" val="20011"/>
                    </a:ext>
                  </a:extLst>
                </a:gridCol>
                <a:gridCol w="502288">
                  <a:extLst>
                    <a:ext uri="{9D8B030D-6E8A-4147-A177-3AD203B41FA5}">
                      <a16:colId xmlns:a16="http://schemas.microsoft.com/office/drawing/2014/main" val="20012"/>
                    </a:ext>
                  </a:extLst>
                </a:gridCol>
                <a:gridCol w="500743">
                  <a:extLst>
                    <a:ext uri="{9D8B030D-6E8A-4147-A177-3AD203B41FA5}">
                      <a16:colId xmlns:a16="http://schemas.microsoft.com/office/drawing/2014/main" val="20013"/>
                    </a:ext>
                  </a:extLst>
                </a:gridCol>
              </a:tblGrid>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4178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4053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49336" name="Oval 184">
            <a:extLst>
              <a:ext uri="{FF2B5EF4-FFF2-40B4-BE49-F238E27FC236}">
                <a16:creationId xmlns:a16="http://schemas.microsoft.com/office/drawing/2014/main" id="{FA5D9F38-D63E-4821-B0B8-A641237CFE0E}"/>
              </a:ext>
            </a:extLst>
          </p:cNvPr>
          <p:cNvSpPr>
            <a:spLocks noChangeArrowheads="1"/>
          </p:cNvSpPr>
          <p:nvPr/>
        </p:nvSpPr>
        <p:spPr bwMode="auto">
          <a:xfrm>
            <a:off x="693537" y="1082310"/>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1</a:t>
            </a:r>
          </a:p>
        </p:txBody>
      </p:sp>
      <p:sp>
        <p:nvSpPr>
          <p:cNvPr id="49337" name="Oval 185">
            <a:extLst>
              <a:ext uri="{FF2B5EF4-FFF2-40B4-BE49-F238E27FC236}">
                <a16:creationId xmlns:a16="http://schemas.microsoft.com/office/drawing/2014/main" id="{E132A436-CFB7-4375-93B1-1CC783603A13}"/>
              </a:ext>
            </a:extLst>
          </p:cNvPr>
          <p:cNvSpPr>
            <a:spLocks noChangeArrowheads="1"/>
          </p:cNvSpPr>
          <p:nvPr/>
        </p:nvSpPr>
        <p:spPr bwMode="auto">
          <a:xfrm>
            <a:off x="693538" y="163740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2</a:t>
            </a:r>
          </a:p>
        </p:txBody>
      </p:sp>
      <p:sp>
        <p:nvSpPr>
          <p:cNvPr id="49338" name="Oval 186">
            <a:extLst>
              <a:ext uri="{FF2B5EF4-FFF2-40B4-BE49-F238E27FC236}">
                <a16:creationId xmlns:a16="http://schemas.microsoft.com/office/drawing/2014/main" id="{C0D4CF48-8F8A-4402-804E-83F979A9C7A6}"/>
              </a:ext>
            </a:extLst>
          </p:cNvPr>
          <p:cNvSpPr>
            <a:spLocks noChangeArrowheads="1"/>
          </p:cNvSpPr>
          <p:nvPr/>
        </p:nvSpPr>
        <p:spPr bwMode="auto">
          <a:xfrm>
            <a:off x="693539" y="2180837"/>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3</a:t>
            </a:r>
          </a:p>
        </p:txBody>
      </p:sp>
      <p:sp>
        <p:nvSpPr>
          <p:cNvPr id="49339" name="Oval 187">
            <a:extLst>
              <a:ext uri="{FF2B5EF4-FFF2-40B4-BE49-F238E27FC236}">
                <a16:creationId xmlns:a16="http://schemas.microsoft.com/office/drawing/2014/main" id="{9A8F5584-00EE-493D-AF6E-75C999A7CC41}"/>
              </a:ext>
            </a:extLst>
          </p:cNvPr>
          <p:cNvSpPr>
            <a:spLocks noChangeArrowheads="1"/>
          </p:cNvSpPr>
          <p:nvPr/>
        </p:nvSpPr>
        <p:spPr bwMode="auto">
          <a:xfrm>
            <a:off x="693538" y="27094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4</a:t>
            </a:r>
          </a:p>
        </p:txBody>
      </p:sp>
      <p:sp>
        <p:nvSpPr>
          <p:cNvPr id="49340" name="Oval 188">
            <a:extLst>
              <a:ext uri="{FF2B5EF4-FFF2-40B4-BE49-F238E27FC236}">
                <a16:creationId xmlns:a16="http://schemas.microsoft.com/office/drawing/2014/main" id="{3C0308BD-C9FB-4FFB-BBD0-2D2D0741D20A}"/>
              </a:ext>
            </a:extLst>
          </p:cNvPr>
          <p:cNvSpPr>
            <a:spLocks noChangeArrowheads="1"/>
          </p:cNvSpPr>
          <p:nvPr/>
        </p:nvSpPr>
        <p:spPr bwMode="auto">
          <a:xfrm>
            <a:off x="693539" y="3242874"/>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5</a:t>
            </a:r>
          </a:p>
        </p:txBody>
      </p:sp>
      <p:sp>
        <p:nvSpPr>
          <p:cNvPr id="49341" name="Oval 189">
            <a:extLst>
              <a:ext uri="{FF2B5EF4-FFF2-40B4-BE49-F238E27FC236}">
                <a16:creationId xmlns:a16="http://schemas.microsoft.com/office/drawing/2014/main" id="{109075D4-30E0-41F6-9402-201670B220BF}"/>
              </a:ext>
            </a:extLst>
          </p:cNvPr>
          <p:cNvSpPr>
            <a:spLocks noChangeArrowheads="1"/>
          </p:cNvSpPr>
          <p:nvPr/>
        </p:nvSpPr>
        <p:spPr bwMode="auto">
          <a:xfrm>
            <a:off x="693539" y="379056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6</a:t>
            </a:r>
          </a:p>
        </p:txBody>
      </p:sp>
      <p:sp>
        <p:nvSpPr>
          <p:cNvPr id="49342" name="Oval 190">
            <a:extLst>
              <a:ext uri="{FF2B5EF4-FFF2-40B4-BE49-F238E27FC236}">
                <a16:creationId xmlns:a16="http://schemas.microsoft.com/office/drawing/2014/main" id="{F55B0715-FEB8-429C-9D2F-55977AE90550}"/>
              </a:ext>
            </a:extLst>
          </p:cNvPr>
          <p:cNvSpPr>
            <a:spLocks noChangeArrowheads="1"/>
          </p:cNvSpPr>
          <p:nvPr/>
        </p:nvSpPr>
        <p:spPr bwMode="auto">
          <a:xfrm>
            <a:off x="693539" y="4360872"/>
            <a:ext cx="485775" cy="471488"/>
          </a:xfrm>
          <a:prstGeom prst="ellipse">
            <a:avLst/>
          </a:prstGeom>
          <a:solidFill>
            <a:schemeClr val="accent6">
              <a:lumMod val="40000"/>
              <a:lumOff val="60000"/>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9Slide05 SVNBulgary" pitchFamily="2" charset="0"/>
              </a:rPr>
              <a:t>7</a:t>
            </a:r>
          </a:p>
        </p:txBody>
      </p:sp>
      <p:sp>
        <p:nvSpPr>
          <p:cNvPr id="49345" name="Text Box 193">
            <a:extLst>
              <a:ext uri="{FF2B5EF4-FFF2-40B4-BE49-F238E27FC236}">
                <a16:creationId xmlns:a16="http://schemas.microsoft.com/office/drawing/2014/main" id="{E432170F-209E-40C2-BCA6-9F979229FCF4}"/>
              </a:ext>
            </a:extLst>
          </p:cNvPr>
          <p:cNvSpPr txBox="1">
            <a:spLocks noChangeArrowheads="1"/>
          </p:cNvSpPr>
          <p:nvPr/>
        </p:nvSpPr>
        <p:spPr bwMode="auto">
          <a:xfrm>
            <a:off x="2526505" y="1115270"/>
            <a:ext cx="3942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    D   U   Y    A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H</a:t>
            </a:r>
          </a:p>
        </p:txBody>
      </p:sp>
      <p:sp>
        <p:nvSpPr>
          <p:cNvPr id="49346" name="Text Box 194">
            <a:extLst>
              <a:ext uri="{FF2B5EF4-FFF2-40B4-BE49-F238E27FC236}">
                <a16:creationId xmlns:a16="http://schemas.microsoft.com/office/drawing/2014/main" id="{832DB873-83B6-4258-8A03-0E1DE39E454B}"/>
              </a:ext>
            </a:extLst>
          </p:cNvPr>
          <p:cNvSpPr txBox="1">
            <a:spLocks noChangeArrowheads="1"/>
          </p:cNvSpPr>
          <p:nvPr/>
        </p:nvSpPr>
        <p:spPr bwMode="auto">
          <a:xfrm>
            <a:off x="5413771" y="1630645"/>
            <a:ext cx="334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O     I    H   O    A</a:t>
            </a:r>
          </a:p>
        </p:txBody>
      </p:sp>
      <p:sp>
        <p:nvSpPr>
          <p:cNvPr id="49347" name="Text Box 195">
            <a:extLst>
              <a:ext uri="{FF2B5EF4-FFF2-40B4-BE49-F238E27FC236}">
                <a16:creationId xmlns:a16="http://schemas.microsoft.com/office/drawing/2014/main" id="{73CE9660-6193-4DEA-A33D-9882CD776038}"/>
              </a:ext>
            </a:extLst>
          </p:cNvPr>
          <p:cNvSpPr txBox="1">
            <a:spLocks noChangeArrowheads="1"/>
          </p:cNvSpPr>
          <p:nvPr/>
        </p:nvSpPr>
        <p:spPr bwMode="auto">
          <a:xfrm>
            <a:off x="2516386" y="2154971"/>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G    I     A    I    N   H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T</a:t>
            </a:r>
          </a:p>
        </p:txBody>
      </p:sp>
      <p:sp>
        <p:nvSpPr>
          <p:cNvPr id="49348" name="Text Box 196">
            <a:extLst>
              <a:ext uri="{FF2B5EF4-FFF2-40B4-BE49-F238E27FC236}">
                <a16:creationId xmlns:a16="http://schemas.microsoft.com/office/drawing/2014/main" id="{BD7801CF-F064-43DB-BBE4-DDF761F1E6E3}"/>
              </a:ext>
            </a:extLst>
          </p:cNvPr>
          <p:cNvSpPr txBox="1">
            <a:spLocks noChangeArrowheads="1"/>
          </p:cNvSpPr>
          <p:nvPr/>
        </p:nvSpPr>
        <p:spPr bwMode="auto">
          <a:xfrm>
            <a:off x="1504354" y="2719654"/>
            <a:ext cx="5355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K    I     E    U   P    H   U    O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N</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G</a:t>
            </a:r>
          </a:p>
        </p:txBody>
      </p:sp>
      <p:sp>
        <p:nvSpPr>
          <p:cNvPr id="49349" name="Text Box 197">
            <a:extLst>
              <a:ext uri="{FF2B5EF4-FFF2-40B4-BE49-F238E27FC236}">
                <a16:creationId xmlns:a16="http://schemas.microsoft.com/office/drawing/2014/main" id="{FC0E549D-B531-4205-BBF7-F03A96103D51}"/>
              </a:ext>
            </a:extLst>
          </p:cNvPr>
          <p:cNvSpPr txBox="1">
            <a:spLocks noChangeArrowheads="1"/>
          </p:cNvSpPr>
          <p:nvPr/>
        </p:nvSpPr>
        <p:spPr bwMode="auto">
          <a:xfrm>
            <a:off x="1504354" y="3259007"/>
            <a:ext cx="5584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N   G    O    I    T    H    U   N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H</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A   T</a:t>
            </a:r>
          </a:p>
        </p:txBody>
      </p:sp>
      <p:sp>
        <p:nvSpPr>
          <p:cNvPr id="49350" name="Text Box 198">
            <a:extLst>
              <a:ext uri="{FF2B5EF4-FFF2-40B4-BE49-F238E27FC236}">
                <a16:creationId xmlns:a16="http://schemas.microsoft.com/office/drawing/2014/main" id="{5500685C-A3D2-4D36-8CA5-D99A40B3555B}"/>
              </a:ext>
            </a:extLst>
          </p:cNvPr>
          <p:cNvSpPr txBox="1">
            <a:spLocks noChangeArrowheads="1"/>
          </p:cNvSpPr>
          <p:nvPr/>
        </p:nvSpPr>
        <p:spPr bwMode="auto">
          <a:xfrm>
            <a:off x="2976888" y="3784073"/>
            <a:ext cx="3780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A    N   H    T    R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A</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I</a:t>
            </a:r>
          </a:p>
        </p:txBody>
      </p:sp>
      <p:sp>
        <p:nvSpPr>
          <p:cNvPr id="49351" name="Text Box 199">
            <a:extLst>
              <a:ext uri="{FF2B5EF4-FFF2-40B4-BE49-F238E27FC236}">
                <a16:creationId xmlns:a16="http://schemas.microsoft.com/office/drawing/2014/main" id="{16AE4297-250D-4682-B716-093918873189}"/>
              </a:ext>
            </a:extLst>
          </p:cNvPr>
          <p:cNvSpPr txBox="1">
            <a:spLocks noChangeArrowheads="1"/>
          </p:cNvSpPr>
          <p:nvPr/>
        </p:nvSpPr>
        <p:spPr bwMode="auto">
          <a:xfrm>
            <a:off x="5034558" y="4334530"/>
            <a:ext cx="2053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9Slide03 Arima Madurai Black" panose="00000A00000000000000" pitchFamily="2" charset="0"/>
                <a:cs typeface="#9Slide03 Arima Madurai Black" panose="00000A00000000000000" pitchFamily="2" charset="0"/>
              </a:rPr>
              <a:t>T </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U</a:t>
            </a:r>
            <a:r>
              <a:rPr lang="en-US" altLang="en-US" sz="28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800" b="1" dirty="0">
                <a:latin typeface="#9Slide03 Arima Madurai Black" panose="00000A00000000000000" pitchFamily="2" charset="0"/>
                <a:cs typeface="#9Slide03 Arima Madurai Black" panose="00000A00000000000000" pitchFamily="2" charset="0"/>
              </a:rPr>
              <a:t>S    U</a:t>
            </a:r>
          </a:p>
        </p:txBody>
      </p:sp>
    </p:spTree>
    <p:extLst>
      <p:ext uri="{BB962C8B-B14F-4D97-AF65-F5344CB8AC3E}">
        <p14:creationId xmlns:p14="http://schemas.microsoft.com/office/powerpoint/2010/main" val="3429280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3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45"/>
                                        </p:tgtEl>
                                        <p:attrNameLst>
                                          <p:attrName>style.visibility</p:attrName>
                                        </p:attrNameLst>
                                      </p:cBhvr>
                                      <p:to>
                                        <p:strVal val="visible"/>
                                      </p:to>
                                    </p:set>
                                    <p:animEffect transition="in" filter="blinds(horizontal)">
                                      <p:cBhvr>
                                        <p:cTn id="7" dur="500"/>
                                        <p:tgtEl>
                                          <p:spTgt spid="49345"/>
                                        </p:tgtEl>
                                      </p:cBhvr>
                                    </p:animEffect>
                                  </p:childTnLst>
                                </p:cTn>
                              </p:par>
                            </p:childTnLst>
                          </p:cTn>
                        </p:par>
                      </p:childTnLst>
                    </p:cTn>
                  </p:par>
                </p:childTnLst>
              </p:cTn>
              <p:nextCondLst>
                <p:cond evt="onClick" delay="0">
                  <p:tgtEl>
                    <p:spTgt spid="49336"/>
                  </p:tgtEl>
                </p:cond>
              </p:nextCondLst>
            </p:seq>
            <p:seq concurrent="1" nextAc="seek">
              <p:cTn id="8" restart="whenNotActive" fill="hold" evtFilter="cancelBubble" nodeType="interactiveSeq">
                <p:stCondLst>
                  <p:cond evt="onClick" delay="0">
                    <p:tgtEl>
                      <p:spTgt spid="493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346"/>
                                        </p:tgtEl>
                                        <p:attrNameLst>
                                          <p:attrName>style.visibility</p:attrName>
                                        </p:attrNameLst>
                                      </p:cBhvr>
                                      <p:to>
                                        <p:strVal val="visible"/>
                                      </p:to>
                                    </p:set>
                                    <p:animEffect transition="in" filter="blinds(horizontal)">
                                      <p:cBhvr>
                                        <p:cTn id="13" dur="500"/>
                                        <p:tgtEl>
                                          <p:spTgt spid="49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49346"/>
                                        </p:tgtEl>
                                        <p:attrNameLst>
                                          <p:attrName>style.visibility</p:attrName>
                                        </p:attrNameLst>
                                      </p:cBhvr>
                                      <p:to>
                                        <p:strVal val="visible"/>
                                      </p:to>
                                    </p:set>
                                    <p:animEffect transition="in" filter="blinds(horizontal)">
                                      <p:cBhvr>
                                        <p:cTn id="18" dur="500"/>
                                        <p:tgtEl>
                                          <p:spTgt spid="49346"/>
                                        </p:tgtEl>
                                      </p:cBhvr>
                                    </p:animEffect>
                                  </p:childTnLst>
                                </p:cTn>
                              </p:par>
                            </p:childTnLst>
                          </p:cTn>
                        </p:par>
                      </p:childTnLst>
                    </p:cTn>
                  </p:par>
                </p:childTnLst>
              </p:cTn>
              <p:nextCondLst>
                <p:cond evt="onClick" delay="0">
                  <p:tgtEl>
                    <p:spTgt spid="49337"/>
                  </p:tgtEl>
                </p:cond>
              </p:nextCondLst>
            </p:seq>
            <p:seq concurrent="1" nextAc="seek">
              <p:cTn id="19" restart="whenNotActive" fill="hold" evtFilter="cancelBubble" nodeType="interactiveSeq">
                <p:stCondLst>
                  <p:cond evt="onClick" delay="0">
                    <p:tgtEl>
                      <p:spTgt spid="493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9347"/>
                                        </p:tgtEl>
                                        <p:attrNameLst>
                                          <p:attrName>style.visibility</p:attrName>
                                        </p:attrNameLst>
                                      </p:cBhvr>
                                      <p:to>
                                        <p:strVal val="visible"/>
                                      </p:to>
                                    </p:set>
                                    <p:animEffect transition="in" filter="blinds(horizontal)">
                                      <p:cBhvr>
                                        <p:cTn id="24" dur="500"/>
                                        <p:tgtEl>
                                          <p:spTgt spid="49347"/>
                                        </p:tgtEl>
                                      </p:cBhvr>
                                    </p:animEffect>
                                  </p:childTnLst>
                                </p:cTn>
                              </p:par>
                            </p:childTnLst>
                          </p:cTn>
                        </p:par>
                      </p:childTnLst>
                    </p:cTn>
                  </p:par>
                </p:childTnLst>
              </p:cTn>
              <p:nextCondLst>
                <p:cond evt="onClick" delay="0">
                  <p:tgtEl>
                    <p:spTgt spid="49338"/>
                  </p:tgtEl>
                </p:cond>
              </p:nextCondLst>
            </p:seq>
            <p:seq concurrent="1" nextAc="seek">
              <p:cTn id="25" restart="whenNotActive" fill="hold" evtFilter="cancelBubble" nodeType="interactiveSeq">
                <p:stCondLst>
                  <p:cond evt="onClick" delay="0">
                    <p:tgtEl>
                      <p:spTgt spid="4933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9348"/>
                                        </p:tgtEl>
                                        <p:attrNameLst>
                                          <p:attrName>style.visibility</p:attrName>
                                        </p:attrNameLst>
                                      </p:cBhvr>
                                      <p:to>
                                        <p:strVal val="visible"/>
                                      </p:to>
                                    </p:set>
                                    <p:animEffect transition="in" filter="blinds(horizontal)">
                                      <p:cBhvr>
                                        <p:cTn id="30" dur="500"/>
                                        <p:tgtEl>
                                          <p:spTgt spid="49348"/>
                                        </p:tgtEl>
                                      </p:cBhvr>
                                    </p:animEffect>
                                  </p:childTnLst>
                                </p:cTn>
                              </p:par>
                            </p:childTnLst>
                          </p:cTn>
                        </p:par>
                      </p:childTnLst>
                    </p:cTn>
                  </p:par>
                </p:childTnLst>
              </p:cTn>
              <p:nextCondLst>
                <p:cond evt="onClick" delay="0">
                  <p:tgtEl>
                    <p:spTgt spid="49339"/>
                  </p:tgtEl>
                </p:cond>
              </p:nextCondLst>
            </p:seq>
            <p:seq concurrent="1" nextAc="seek">
              <p:cTn id="31" restart="whenNotActive" fill="hold" evtFilter="cancelBubble" nodeType="interactiveSeq">
                <p:stCondLst>
                  <p:cond evt="onClick" delay="0">
                    <p:tgtEl>
                      <p:spTgt spid="4934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9349"/>
                                        </p:tgtEl>
                                        <p:attrNameLst>
                                          <p:attrName>style.visibility</p:attrName>
                                        </p:attrNameLst>
                                      </p:cBhvr>
                                      <p:to>
                                        <p:strVal val="visible"/>
                                      </p:to>
                                    </p:set>
                                    <p:animEffect transition="in" filter="blinds(horizontal)">
                                      <p:cBhvr>
                                        <p:cTn id="36" dur="500"/>
                                        <p:tgtEl>
                                          <p:spTgt spid="49349"/>
                                        </p:tgtEl>
                                      </p:cBhvr>
                                    </p:animEffect>
                                  </p:childTnLst>
                                </p:cTn>
                              </p:par>
                            </p:childTnLst>
                          </p:cTn>
                        </p:par>
                      </p:childTnLst>
                    </p:cTn>
                  </p:par>
                </p:childTnLst>
              </p:cTn>
              <p:nextCondLst>
                <p:cond evt="onClick" delay="0">
                  <p:tgtEl>
                    <p:spTgt spid="49340"/>
                  </p:tgtEl>
                </p:cond>
              </p:nextCondLst>
            </p:seq>
            <p:seq concurrent="1" nextAc="seek">
              <p:cTn id="37" restart="whenNotActive" fill="hold" evtFilter="cancelBubble" nodeType="interactiveSeq">
                <p:stCondLst>
                  <p:cond evt="onClick" delay="0">
                    <p:tgtEl>
                      <p:spTgt spid="493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350"/>
                                        </p:tgtEl>
                                        <p:attrNameLst>
                                          <p:attrName>style.visibility</p:attrName>
                                        </p:attrNameLst>
                                      </p:cBhvr>
                                      <p:to>
                                        <p:strVal val="visible"/>
                                      </p:to>
                                    </p:set>
                                    <p:animEffect transition="in" filter="blinds(horizontal)">
                                      <p:cBhvr>
                                        <p:cTn id="42" dur="500"/>
                                        <p:tgtEl>
                                          <p:spTgt spid="49350"/>
                                        </p:tgtEl>
                                      </p:cBhvr>
                                    </p:animEffect>
                                  </p:childTnLst>
                                </p:cTn>
                              </p:par>
                            </p:childTnLst>
                          </p:cTn>
                        </p:par>
                      </p:childTnLst>
                    </p:cTn>
                  </p:par>
                </p:childTnLst>
              </p:cTn>
              <p:nextCondLst>
                <p:cond evt="onClick" delay="0">
                  <p:tgtEl>
                    <p:spTgt spid="49341"/>
                  </p:tgtEl>
                </p:cond>
              </p:nextCondLst>
            </p:seq>
            <p:seq concurrent="1" nextAc="seek">
              <p:cTn id="43" restart="whenNotActive" fill="hold" evtFilter="cancelBubble" nodeType="interactiveSeq">
                <p:stCondLst>
                  <p:cond evt="onClick" delay="0">
                    <p:tgtEl>
                      <p:spTgt spid="4934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9351"/>
                                        </p:tgtEl>
                                        <p:attrNameLst>
                                          <p:attrName>style.visibility</p:attrName>
                                        </p:attrNameLst>
                                      </p:cBhvr>
                                      <p:to>
                                        <p:strVal val="visible"/>
                                      </p:to>
                                    </p:set>
                                    <p:animEffect transition="in" filter="blinds(horizontal)">
                                      <p:cBhvr>
                                        <p:cTn id="48" dur="500"/>
                                        <p:tgtEl>
                                          <p:spTgt spid="49351"/>
                                        </p:tgtEl>
                                      </p:cBhvr>
                                    </p:animEffect>
                                  </p:childTnLst>
                                </p:cTn>
                              </p:par>
                            </p:childTnLst>
                          </p:cTn>
                        </p:par>
                      </p:childTnLst>
                    </p:cTn>
                  </p:par>
                </p:childTnLst>
              </p:cTn>
              <p:nextCondLst>
                <p:cond evt="onClick" delay="0">
                  <p:tgtEl>
                    <p:spTgt spid="49342"/>
                  </p:tgtEl>
                </p:cond>
              </p:nextCondLst>
            </p:seq>
          </p:childTnLst>
        </p:cTn>
      </p:par>
    </p:tnLst>
    <p:bldLst>
      <p:bldP spid="49345" grpId="0"/>
      <p:bldP spid="49346" grpId="0"/>
      <p:bldP spid="49346" grpId="1"/>
      <p:bldP spid="49347" grpId="0"/>
      <p:bldP spid="49348" grpId="0"/>
      <p:bldP spid="49349" grpId="0"/>
      <p:bldP spid="49350" grpId="0"/>
      <p:bldP spid="493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ể hiện lòng nhân ái là gì?">
            <a:extLst>
              <a:ext uri="{FF2B5EF4-FFF2-40B4-BE49-F238E27FC236}">
                <a16:creationId xmlns:a16="http://schemas.microsoft.com/office/drawing/2014/main" id="{03E3E8A3-F975-476B-A8D1-657040B32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683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CEC82C-8F8D-4A2E-A476-2796A6D93C0D}"/>
              </a:ext>
            </a:extLst>
          </p:cNvPr>
          <p:cNvSpPr txBox="1"/>
          <p:nvPr/>
        </p:nvSpPr>
        <p:spPr>
          <a:xfrm flipH="1">
            <a:off x="4648200" y="309592"/>
            <a:ext cx="3969567" cy="4524315"/>
          </a:xfrm>
          <a:prstGeom prst="rect">
            <a:avLst/>
          </a:prstGeom>
          <a:noFill/>
        </p:spPr>
        <p:txBody>
          <a:bodyPr wrap="square" rtlCol="0">
            <a:spAutoFit/>
          </a:bodyPr>
          <a:lstStyle/>
          <a:p>
            <a:pPr algn="just"/>
            <a:r>
              <a:rPr lang="en-US" sz="4800" dirty="0" err="1">
                <a:latin typeface="#9Slide05 Edwardian" panose="02040603050506020204" pitchFamily="18" charset="0"/>
              </a:rPr>
              <a:t>Lòng</a:t>
            </a:r>
            <a:r>
              <a:rPr lang="en-US" sz="4800" dirty="0">
                <a:latin typeface="#9Slide05 Edwardian" panose="02040603050506020204" pitchFamily="18" charset="0"/>
              </a:rPr>
              <a:t> </a:t>
            </a:r>
            <a:r>
              <a:rPr lang="en-US" sz="4800" dirty="0" err="1">
                <a:latin typeface="#9Slide05 Edwardian" panose="02040603050506020204" pitchFamily="18" charset="0"/>
              </a:rPr>
              <a:t>tốt</a:t>
            </a:r>
            <a:r>
              <a:rPr lang="en-US" sz="4800" dirty="0">
                <a:latin typeface="#9Slide05 Edwardian" panose="02040603050506020204" pitchFamily="18" charset="0"/>
              </a:rPr>
              <a:t> </a:t>
            </a:r>
            <a:r>
              <a:rPr lang="en-US" sz="4800" dirty="0" err="1">
                <a:latin typeface="#9Slide05 Edwardian" panose="02040603050506020204" pitchFamily="18" charset="0"/>
              </a:rPr>
              <a:t>không</a:t>
            </a:r>
            <a:r>
              <a:rPr lang="en-US" sz="4800" dirty="0">
                <a:latin typeface="#9Slide05 Edwardian" panose="02040603050506020204" pitchFamily="18" charset="0"/>
              </a:rPr>
              <a:t> </a:t>
            </a:r>
            <a:r>
              <a:rPr lang="en-US" sz="4800" dirty="0" err="1">
                <a:latin typeface="#9Slide05 Edwardian" panose="02040603050506020204" pitchFamily="18" charset="0"/>
              </a:rPr>
              <a:t>chỉ</a:t>
            </a:r>
            <a:r>
              <a:rPr lang="en-US" sz="4800" dirty="0">
                <a:latin typeface="#9Slide05 Edwardian" panose="02040603050506020204" pitchFamily="18" charset="0"/>
              </a:rPr>
              <a:t> </a:t>
            </a:r>
            <a:r>
              <a:rPr lang="en-US" sz="4800" dirty="0" err="1">
                <a:latin typeface="#9Slide05 Edwardian" panose="02040603050506020204" pitchFamily="18" charset="0"/>
              </a:rPr>
              <a:t>là</a:t>
            </a:r>
            <a:r>
              <a:rPr lang="en-US" sz="4800" dirty="0">
                <a:latin typeface="#9Slide05 Edwardian" panose="02040603050506020204" pitchFamily="18" charset="0"/>
              </a:rPr>
              <a:t> </a:t>
            </a:r>
            <a:r>
              <a:rPr lang="en-US" sz="4800" dirty="0" err="1">
                <a:latin typeface="#9Slide05 Edwardian" panose="02040603050506020204" pitchFamily="18" charset="0"/>
              </a:rPr>
              <a:t>hành</a:t>
            </a:r>
            <a:r>
              <a:rPr lang="en-US" sz="4800" dirty="0">
                <a:latin typeface="#9Slide05 Edwardian" panose="02040603050506020204" pitchFamily="18" charset="0"/>
              </a:rPr>
              <a:t> </a:t>
            </a:r>
            <a:r>
              <a:rPr lang="en-US" sz="4800" dirty="0" err="1">
                <a:latin typeface="#9Slide05 Edwardian" panose="02040603050506020204" pitchFamily="18" charset="0"/>
              </a:rPr>
              <a:t>động</a:t>
            </a:r>
            <a:r>
              <a:rPr lang="en-US" sz="4800" dirty="0">
                <a:latin typeface="#9Slide05 Edwardian" panose="02040603050506020204" pitchFamily="18" charset="0"/>
              </a:rPr>
              <a:t>. </a:t>
            </a:r>
            <a:r>
              <a:rPr lang="en-US" sz="4800" dirty="0" err="1">
                <a:latin typeface="#9Slide05 Edwardian" panose="02040603050506020204" pitchFamily="18" charset="0"/>
              </a:rPr>
              <a:t>Nó</a:t>
            </a:r>
            <a:r>
              <a:rPr lang="en-US" sz="4800" dirty="0">
                <a:latin typeface="#9Slide05 Edwardian" panose="02040603050506020204" pitchFamily="18" charset="0"/>
              </a:rPr>
              <a:t> </a:t>
            </a:r>
            <a:r>
              <a:rPr lang="en-US" sz="4800" dirty="0" err="1">
                <a:latin typeface="#9Slide05 Edwardian" panose="02040603050506020204" pitchFamily="18" charset="0"/>
              </a:rPr>
              <a:t>là</a:t>
            </a:r>
            <a:r>
              <a:rPr lang="en-US" sz="4800" dirty="0">
                <a:latin typeface="#9Slide05 Edwardian" panose="02040603050506020204" pitchFamily="18" charset="0"/>
              </a:rPr>
              <a:t> </a:t>
            </a:r>
            <a:r>
              <a:rPr lang="en-US" sz="4800" dirty="0" err="1">
                <a:latin typeface="#9Slide05 Edwardian" panose="02040603050506020204" pitchFamily="18" charset="0"/>
              </a:rPr>
              <a:t>thái</a:t>
            </a:r>
            <a:r>
              <a:rPr lang="en-US" sz="4800" dirty="0">
                <a:latin typeface="#9Slide05 Edwardian" panose="02040603050506020204" pitchFamily="18" charset="0"/>
              </a:rPr>
              <a:t> </a:t>
            </a:r>
            <a:r>
              <a:rPr lang="en-US" sz="4800" dirty="0" err="1">
                <a:latin typeface="#9Slide05 Edwardian" panose="02040603050506020204" pitchFamily="18" charset="0"/>
              </a:rPr>
              <a:t>độ</a:t>
            </a:r>
            <a:r>
              <a:rPr lang="en-US" sz="4800" dirty="0">
                <a:latin typeface="#9Slide05 Edwardian" panose="02040603050506020204" pitchFamily="18" charset="0"/>
              </a:rPr>
              <a:t>, </a:t>
            </a:r>
            <a:r>
              <a:rPr lang="en-US" sz="4800" dirty="0" err="1">
                <a:latin typeface="#9Slide05 Edwardian" panose="02040603050506020204" pitchFamily="18" charset="0"/>
              </a:rPr>
              <a:t>biểu</a:t>
            </a:r>
            <a:r>
              <a:rPr lang="en-US" sz="4800" dirty="0">
                <a:latin typeface="#9Slide05 Edwardian" panose="02040603050506020204" pitchFamily="18" charset="0"/>
              </a:rPr>
              <a:t> </a:t>
            </a:r>
            <a:r>
              <a:rPr lang="en-US" sz="4800" dirty="0" err="1">
                <a:latin typeface="#9Slide05 Edwardian" panose="02040603050506020204" pitchFamily="18" charset="0"/>
              </a:rPr>
              <a:t>cảm</a:t>
            </a:r>
            <a:r>
              <a:rPr lang="en-US" sz="4800" dirty="0">
                <a:latin typeface="#9Slide05 Edwardian" panose="02040603050506020204" pitchFamily="18" charset="0"/>
              </a:rPr>
              <a:t>, </a:t>
            </a:r>
            <a:r>
              <a:rPr lang="en-US" sz="4800" dirty="0" err="1">
                <a:latin typeface="#9Slide05 Edwardian" panose="02040603050506020204" pitchFamily="18" charset="0"/>
              </a:rPr>
              <a:t>cái</a:t>
            </a:r>
            <a:r>
              <a:rPr lang="en-US" sz="4800" dirty="0">
                <a:latin typeface="#9Slide05 Edwardian" panose="02040603050506020204" pitchFamily="18" charset="0"/>
              </a:rPr>
              <a:t> </a:t>
            </a:r>
            <a:r>
              <a:rPr lang="en-US" sz="4800" dirty="0" err="1">
                <a:latin typeface="#9Slide05 Edwardian" panose="02040603050506020204" pitchFamily="18" charset="0"/>
              </a:rPr>
              <a:t>nhìn</a:t>
            </a:r>
            <a:r>
              <a:rPr lang="en-US" sz="4800" dirty="0">
                <a:latin typeface="#9Slide05 Edwardian" panose="02040603050506020204" pitchFamily="18" charset="0"/>
              </a:rPr>
              <a:t>, </a:t>
            </a:r>
            <a:r>
              <a:rPr lang="en-US" sz="4800" dirty="0" err="1">
                <a:latin typeface="#9Slide05 Edwardian" panose="02040603050506020204" pitchFamily="18" charset="0"/>
              </a:rPr>
              <a:t>sự</a:t>
            </a:r>
            <a:r>
              <a:rPr lang="en-US" sz="4800" dirty="0">
                <a:latin typeface="#9Slide05 Edwardian" panose="02040603050506020204" pitchFamily="18" charset="0"/>
              </a:rPr>
              <a:t> </a:t>
            </a:r>
            <a:r>
              <a:rPr lang="en-US" sz="4800" dirty="0" err="1">
                <a:latin typeface="#9Slide05 Edwardian" panose="02040603050506020204" pitchFamily="18" charset="0"/>
              </a:rPr>
              <a:t>tiếp</a:t>
            </a:r>
            <a:r>
              <a:rPr lang="en-US" sz="4800" dirty="0">
                <a:latin typeface="#9Slide05 Edwardian" panose="02040603050506020204" pitchFamily="18" charset="0"/>
              </a:rPr>
              <a:t> </a:t>
            </a:r>
            <a:r>
              <a:rPr lang="en-US" sz="4800" dirty="0" err="1">
                <a:latin typeface="#9Slide05 Edwardian" panose="02040603050506020204" pitchFamily="18" charset="0"/>
              </a:rPr>
              <a:t>xúc</a:t>
            </a:r>
            <a:r>
              <a:rPr lang="en-US" sz="4800" dirty="0">
                <a:latin typeface="#9Slide05 Edwardian" panose="02040603050506020204" pitchFamily="18" charset="0"/>
              </a:rPr>
              <a:t>. </a:t>
            </a:r>
            <a:r>
              <a:rPr lang="en-US" sz="4800" dirty="0" err="1">
                <a:latin typeface="#9Slide05 Edwardian" panose="02040603050506020204" pitchFamily="18" charset="0"/>
              </a:rPr>
              <a:t>Nó</a:t>
            </a:r>
            <a:r>
              <a:rPr lang="en-US" sz="4800" dirty="0">
                <a:latin typeface="#9Slide05 Edwardian" panose="02040603050506020204" pitchFamily="18" charset="0"/>
              </a:rPr>
              <a:t> </a:t>
            </a:r>
            <a:r>
              <a:rPr lang="en-US" sz="4800" dirty="0" err="1">
                <a:latin typeface="#9Slide05 Edwardian" panose="02040603050506020204" pitchFamily="18" charset="0"/>
              </a:rPr>
              <a:t>là</a:t>
            </a:r>
            <a:r>
              <a:rPr lang="en-US" sz="4800" dirty="0">
                <a:latin typeface="#9Slide05 Edwardian" panose="02040603050506020204" pitchFamily="18" charset="0"/>
              </a:rPr>
              <a:t> </a:t>
            </a:r>
            <a:r>
              <a:rPr lang="en-US" sz="4800" dirty="0" err="1">
                <a:latin typeface="#9Slide05 Edwardian" panose="02040603050506020204" pitchFamily="18" charset="0"/>
              </a:rPr>
              <a:t>mọi</a:t>
            </a:r>
            <a:r>
              <a:rPr lang="en-US" sz="4800" dirty="0">
                <a:latin typeface="#9Slide05 Edwardian" panose="02040603050506020204" pitchFamily="18" charset="0"/>
              </a:rPr>
              <a:t> </a:t>
            </a:r>
            <a:r>
              <a:rPr lang="en-US" sz="4800" dirty="0" err="1">
                <a:latin typeface="#9Slide05 Edwardian" panose="02040603050506020204" pitchFamily="18" charset="0"/>
              </a:rPr>
              <a:t>thứ</a:t>
            </a:r>
            <a:r>
              <a:rPr lang="en-US" sz="4800" dirty="0">
                <a:latin typeface="#9Slide05 Edwardian" panose="02040603050506020204" pitchFamily="18" charset="0"/>
              </a:rPr>
              <a:t> </a:t>
            </a:r>
            <a:r>
              <a:rPr lang="en-US" sz="4800" dirty="0" err="1">
                <a:latin typeface="#9Slide05 Edwardian" panose="02040603050506020204" pitchFamily="18" charset="0"/>
              </a:rPr>
              <a:t>làm</a:t>
            </a:r>
            <a:r>
              <a:rPr lang="en-US" sz="4800" dirty="0">
                <a:latin typeface="#9Slide05 Edwardian" panose="02040603050506020204" pitchFamily="18" charset="0"/>
              </a:rPr>
              <a:t> </a:t>
            </a:r>
            <a:r>
              <a:rPr lang="en-US" sz="4800" dirty="0" err="1">
                <a:latin typeface="#9Slide05 Edwardian" panose="02040603050506020204" pitchFamily="18" charset="0"/>
              </a:rPr>
              <a:t>người</a:t>
            </a:r>
            <a:r>
              <a:rPr lang="en-US" sz="4800" dirty="0">
                <a:latin typeface="#9Slide05 Edwardian" panose="02040603050506020204" pitchFamily="18" charset="0"/>
              </a:rPr>
              <a:t> </a:t>
            </a:r>
            <a:r>
              <a:rPr lang="en-US" sz="4800" dirty="0" err="1">
                <a:latin typeface="#9Slide05 Edwardian" panose="02040603050506020204" pitchFamily="18" charset="0"/>
              </a:rPr>
              <a:t>khác</a:t>
            </a:r>
            <a:r>
              <a:rPr lang="en-US" sz="4800" dirty="0">
                <a:latin typeface="#9Slide05 Edwardian" panose="02040603050506020204" pitchFamily="18" charset="0"/>
              </a:rPr>
              <a:t> </a:t>
            </a:r>
            <a:r>
              <a:rPr lang="en-US" sz="4800" dirty="0" err="1">
                <a:latin typeface="#9Slide05 Edwardian" panose="02040603050506020204" pitchFamily="18" charset="0"/>
              </a:rPr>
              <a:t>ấm</a:t>
            </a:r>
            <a:r>
              <a:rPr lang="en-US" sz="4800" dirty="0">
                <a:latin typeface="#9Slide05 Edwardian" panose="02040603050506020204" pitchFamily="18" charset="0"/>
              </a:rPr>
              <a:t> </a:t>
            </a:r>
            <a:r>
              <a:rPr lang="en-US" sz="4800" dirty="0" err="1">
                <a:latin typeface="#9Slide05 Edwardian" panose="02040603050506020204" pitchFamily="18" charset="0"/>
              </a:rPr>
              <a:t>lòng</a:t>
            </a:r>
            <a:r>
              <a:rPr lang="en-US" sz="4800" dirty="0">
                <a:latin typeface="#9Slide05 Edwardian" panose="02040603050506020204" pitchFamily="18" charset="0"/>
              </a:rPr>
              <a:t>.</a:t>
            </a:r>
          </a:p>
        </p:txBody>
      </p:sp>
    </p:spTree>
    <p:extLst>
      <p:ext uri="{BB962C8B-B14F-4D97-AF65-F5344CB8AC3E}">
        <p14:creationId xmlns:p14="http://schemas.microsoft.com/office/powerpoint/2010/main" val="17115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05D74E-83C0-4618-8297-D850AFB004F5}"/>
              </a:ext>
            </a:extLst>
          </p:cNvPr>
          <p:cNvGrpSpPr/>
          <p:nvPr/>
        </p:nvGrpSpPr>
        <p:grpSpPr>
          <a:xfrm>
            <a:off x="0" y="0"/>
            <a:ext cx="9144000" cy="5143500"/>
            <a:chOff x="0" y="0"/>
            <a:chExt cx="9144000" cy="5143500"/>
          </a:xfrm>
        </p:grpSpPr>
        <p:pic>
          <p:nvPicPr>
            <p:cNvPr id="4098" name="Picture 2" descr="Bí quyết tặng hoa cho mẹ thật ý nghĩa">
              <a:extLst>
                <a:ext uri="{FF2B5EF4-FFF2-40B4-BE49-F238E27FC236}">
                  <a16:creationId xmlns:a16="http://schemas.microsoft.com/office/drawing/2014/main" id="{AF383DDC-6DF6-4C4B-8A5D-CFE2EC0C2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773" y="0"/>
              <a:ext cx="770922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í quyết tặng hoa cho mẹ thật ý nghĩa">
              <a:extLst>
                <a:ext uri="{FF2B5EF4-FFF2-40B4-BE49-F238E27FC236}">
                  <a16:creationId xmlns:a16="http://schemas.microsoft.com/office/drawing/2014/main" id="{B0402D29-87F7-4329-85D9-E14ED3406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016"/>
            <a:stretch/>
          </p:blipFill>
          <p:spPr bwMode="auto">
            <a:xfrm flipH="1">
              <a:off x="0" y="0"/>
              <a:ext cx="1434773" cy="51435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0E4D54E-32A1-41D7-ABCA-E3D52ACE4F69}"/>
              </a:ext>
            </a:extLst>
          </p:cNvPr>
          <p:cNvSpPr txBox="1"/>
          <p:nvPr/>
        </p:nvSpPr>
        <p:spPr>
          <a:xfrm flipH="1">
            <a:off x="152400" y="133350"/>
            <a:ext cx="5269846" cy="2800767"/>
          </a:xfrm>
          <a:prstGeom prst="rect">
            <a:avLst/>
          </a:prstGeom>
          <a:noFill/>
        </p:spPr>
        <p:txBody>
          <a:bodyPr wrap="square" rtlCol="0">
            <a:spAutoFit/>
          </a:bodyPr>
          <a:lstStyle/>
          <a:p>
            <a:pPr algn="just"/>
            <a:r>
              <a:rPr lang="en-US" sz="4400" dirty="0" err="1">
                <a:latin typeface="#9Slide05 Edwardian" panose="02040603050506020204" pitchFamily="18" charset="0"/>
              </a:rPr>
              <a:t>Tình</a:t>
            </a:r>
            <a:r>
              <a:rPr lang="en-US" sz="4400" dirty="0">
                <a:latin typeface="#9Slide05 Edwardian" panose="02040603050506020204" pitchFamily="18" charset="0"/>
              </a:rPr>
              <a:t> </a:t>
            </a:r>
            <a:r>
              <a:rPr lang="en-US" sz="4400" dirty="0" err="1">
                <a:latin typeface="#9Slide05 Edwardian" panose="02040603050506020204" pitchFamily="18" charset="0"/>
              </a:rPr>
              <a:t>yêu</a:t>
            </a:r>
            <a:r>
              <a:rPr lang="en-US" sz="4400" dirty="0">
                <a:latin typeface="#9Slide05 Edwardian" panose="02040603050506020204" pitchFamily="18" charset="0"/>
              </a:rPr>
              <a:t> </a:t>
            </a:r>
            <a:r>
              <a:rPr lang="en-US" sz="4400" dirty="0" err="1">
                <a:latin typeface="#9Slide05 Edwardian" panose="02040603050506020204" pitchFamily="18" charset="0"/>
              </a:rPr>
              <a:t>lớn</a:t>
            </a:r>
            <a:r>
              <a:rPr lang="en-US" sz="4400" dirty="0">
                <a:latin typeface="#9Slide05 Edwardian" panose="02040603050506020204" pitchFamily="18" charset="0"/>
              </a:rPr>
              <a:t> </a:t>
            </a:r>
            <a:r>
              <a:rPr lang="en-US" sz="4400" dirty="0" err="1">
                <a:latin typeface="#9Slide05 Edwardian" panose="02040603050506020204" pitchFamily="18" charset="0"/>
              </a:rPr>
              <a:t>lên</a:t>
            </a:r>
            <a:r>
              <a:rPr lang="en-US" sz="4400" dirty="0">
                <a:latin typeface="#9Slide05 Edwardian" panose="02040603050506020204" pitchFamily="18" charset="0"/>
              </a:rPr>
              <a:t> </a:t>
            </a:r>
            <a:r>
              <a:rPr lang="en-US" sz="4400" dirty="0" err="1">
                <a:latin typeface="#9Slide05 Edwardian" panose="02040603050506020204" pitchFamily="18" charset="0"/>
              </a:rPr>
              <a:t>nhờ</a:t>
            </a:r>
            <a:r>
              <a:rPr lang="en-US" sz="4400" dirty="0">
                <a:latin typeface="#9Slide05 Edwardian" panose="02040603050506020204" pitchFamily="18" charset="0"/>
              </a:rPr>
              <a:t> </a:t>
            </a:r>
            <a:r>
              <a:rPr lang="en-US" sz="4400" dirty="0" err="1">
                <a:latin typeface="#9Slide05 Edwardian" panose="02040603050506020204" pitchFamily="18" charset="0"/>
              </a:rPr>
              <a:t>cho</a:t>
            </a:r>
            <a:r>
              <a:rPr lang="en-US" sz="4400" dirty="0">
                <a:latin typeface="#9Slide05 Edwardian" panose="02040603050506020204" pitchFamily="18" charset="0"/>
              </a:rPr>
              <a:t> </a:t>
            </a:r>
            <a:r>
              <a:rPr lang="en-US" sz="4400" dirty="0" err="1">
                <a:latin typeface="#9Slide05 Edwardian" panose="02040603050506020204" pitchFamily="18" charset="0"/>
              </a:rPr>
              <a:t>đi</a:t>
            </a:r>
            <a:r>
              <a:rPr lang="en-US" sz="4400" dirty="0">
                <a:latin typeface="#9Slide05 Edwardian" panose="02040603050506020204" pitchFamily="18" charset="0"/>
              </a:rPr>
              <a:t>. </a:t>
            </a:r>
            <a:r>
              <a:rPr lang="en-US" sz="4400" dirty="0" err="1">
                <a:latin typeface="#9Slide05 Edwardian" panose="02040603050506020204" pitchFamily="18" charset="0"/>
              </a:rPr>
              <a:t>Sự</a:t>
            </a:r>
            <a:r>
              <a:rPr lang="en-US" sz="4400" dirty="0">
                <a:latin typeface="#9Slide05 Edwardian" panose="02040603050506020204" pitchFamily="18" charset="0"/>
              </a:rPr>
              <a:t> </a:t>
            </a:r>
            <a:r>
              <a:rPr lang="en-US" sz="4400" dirty="0" err="1">
                <a:latin typeface="#9Slide05 Edwardian" panose="02040603050506020204" pitchFamily="18" charset="0"/>
              </a:rPr>
              <a:t>yêu</a:t>
            </a:r>
            <a:r>
              <a:rPr lang="en-US" sz="4400" dirty="0">
                <a:latin typeface="#9Slide05 Edwardian" panose="02040603050506020204" pitchFamily="18" charset="0"/>
              </a:rPr>
              <a:t> </a:t>
            </a:r>
            <a:r>
              <a:rPr lang="en-US" sz="4400" dirty="0" err="1">
                <a:latin typeface="#9Slide05 Edwardian" panose="02040603050506020204" pitchFamily="18" charset="0"/>
              </a:rPr>
              <a:t>thương</a:t>
            </a:r>
            <a:r>
              <a:rPr lang="en-US" sz="4400" dirty="0">
                <a:latin typeface="#9Slide05 Edwardian" panose="02040603050506020204" pitchFamily="18" charset="0"/>
              </a:rPr>
              <a:t> </a:t>
            </a:r>
            <a:r>
              <a:rPr lang="en-US" sz="4400" dirty="0" err="1">
                <a:latin typeface="#9Slide05 Edwardian" panose="02040603050506020204" pitchFamily="18" charset="0"/>
              </a:rPr>
              <a:t>mà</a:t>
            </a:r>
            <a:r>
              <a:rPr lang="en-US" sz="4400" dirty="0">
                <a:latin typeface="#9Slide05 Edwardian" panose="02040603050506020204" pitchFamily="18" charset="0"/>
              </a:rPr>
              <a:t> </a:t>
            </a:r>
            <a:r>
              <a:rPr lang="en-US" sz="4400" dirty="0" err="1">
                <a:latin typeface="#9Slide05 Edwardian" panose="02040603050506020204" pitchFamily="18" charset="0"/>
              </a:rPr>
              <a:t>chúng</a:t>
            </a:r>
            <a:r>
              <a:rPr lang="en-US" sz="4400" dirty="0">
                <a:latin typeface="#9Slide05 Edwardian" panose="02040603050506020204" pitchFamily="18" charset="0"/>
              </a:rPr>
              <a:t> ta </a:t>
            </a:r>
            <a:r>
              <a:rPr lang="en-US" sz="4400" dirty="0" err="1">
                <a:latin typeface="#9Slide05 Edwardian" panose="02040603050506020204" pitchFamily="18" charset="0"/>
              </a:rPr>
              <a:t>cho</a:t>
            </a:r>
            <a:r>
              <a:rPr lang="en-US" sz="4400" dirty="0">
                <a:latin typeface="#9Slide05 Edwardian" panose="02040603050506020204" pitchFamily="18" charset="0"/>
              </a:rPr>
              <a:t> </a:t>
            </a:r>
            <a:r>
              <a:rPr lang="en-US" sz="4400" dirty="0" err="1">
                <a:latin typeface="#9Slide05 Edwardian" panose="02040603050506020204" pitchFamily="18" charset="0"/>
              </a:rPr>
              <a:t>đi</a:t>
            </a:r>
            <a:r>
              <a:rPr lang="en-US" sz="4400" dirty="0">
                <a:latin typeface="#9Slide05 Edwardian" panose="02040603050506020204" pitchFamily="18" charset="0"/>
              </a:rPr>
              <a:t> </a:t>
            </a:r>
            <a:r>
              <a:rPr lang="en-US" sz="4400" dirty="0" err="1">
                <a:latin typeface="#9Slide05 Edwardian" panose="02040603050506020204" pitchFamily="18" charset="0"/>
              </a:rPr>
              <a:t>là</a:t>
            </a:r>
            <a:r>
              <a:rPr lang="en-US" sz="4400" dirty="0">
                <a:latin typeface="#9Slide05 Edwardian" panose="02040603050506020204" pitchFamily="18" charset="0"/>
              </a:rPr>
              <a:t> </a:t>
            </a:r>
            <a:r>
              <a:rPr lang="en-US" sz="4400" dirty="0" err="1">
                <a:latin typeface="#9Slide05 Edwardian" panose="02040603050506020204" pitchFamily="18" charset="0"/>
              </a:rPr>
              <a:t>sự</a:t>
            </a:r>
            <a:r>
              <a:rPr lang="en-US" sz="4400" dirty="0">
                <a:latin typeface="#9Slide05 Edwardian" panose="02040603050506020204" pitchFamily="18" charset="0"/>
              </a:rPr>
              <a:t> </a:t>
            </a:r>
            <a:r>
              <a:rPr lang="en-US" sz="4400" dirty="0" err="1">
                <a:latin typeface="#9Slide05 Edwardian" panose="02040603050506020204" pitchFamily="18" charset="0"/>
              </a:rPr>
              <a:t>yêu</a:t>
            </a:r>
            <a:r>
              <a:rPr lang="en-US" sz="4400" dirty="0">
                <a:latin typeface="#9Slide05 Edwardian" panose="02040603050506020204" pitchFamily="18" charset="0"/>
              </a:rPr>
              <a:t> </a:t>
            </a:r>
            <a:r>
              <a:rPr lang="en-US" sz="4400" dirty="0" err="1">
                <a:latin typeface="#9Slide05 Edwardian" panose="02040603050506020204" pitchFamily="18" charset="0"/>
              </a:rPr>
              <a:t>thương</a:t>
            </a:r>
            <a:r>
              <a:rPr lang="en-US" sz="4400" dirty="0">
                <a:latin typeface="#9Slide05 Edwardian" panose="02040603050506020204" pitchFamily="18" charset="0"/>
              </a:rPr>
              <a:t> </a:t>
            </a:r>
            <a:r>
              <a:rPr lang="en-US" sz="4400" dirty="0" err="1">
                <a:latin typeface="#9Slide05 Edwardian" panose="02040603050506020204" pitchFamily="18" charset="0"/>
              </a:rPr>
              <a:t>duy</a:t>
            </a:r>
            <a:r>
              <a:rPr lang="en-US" sz="4400" dirty="0">
                <a:latin typeface="#9Slide05 Edwardian" panose="02040603050506020204" pitchFamily="18" charset="0"/>
              </a:rPr>
              <a:t> </a:t>
            </a:r>
            <a:r>
              <a:rPr lang="en-US" sz="4400" dirty="0" err="1">
                <a:latin typeface="#9Slide05 Edwardian" panose="02040603050506020204" pitchFamily="18" charset="0"/>
              </a:rPr>
              <a:t>nhất</a:t>
            </a:r>
            <a:r>
              <a:rPr lang="en-US" sz="4400" dirty="0">
                <a:latin typeface="#9Slide05 Edwardian" panose="02040603050506020204" pitchFamily="18" charset="0"/>
              </a:rPr>
              <a:t> </a:t>
            </a:r>
            <a:r>
              <a:rPr lang="en-US" sz="4400" dirty="0" err="1">
                <a:latin typeface="#9Slide05 Edwardian" panose="02040603050506020204" pitchFamily="18" charset="0"/>
              </a:rPr>
              <a:t>mà</a:t>
            </a:r>
            <a:r>
              <a:rPr lang="en-US" sz="4400" dirty="0">
                <a:latin typeface="#9Slide05 Edwardian" panose="02040603050506020204" pitchFamily="18" charset="0"/>
              </a:rPr>
              <a:t> </a:t>
            </a:r>
            <a:r>
              <a:rPr lang="en-US" sz="4400" dirty="0" err="1">
                <a:latin typeface="#9Slide05 Edwardian" panose="02040603050506020204" pitchFamily="18" charset="0"/>
              </a:rPr>
              <a:t>chúng</a:t>
            </a:r>
            <a:r>
              <a:rPr lang="en-US" sz="4400" dirty="0">
                <a:latin typeface="#9Slide05 Edwardian" panose="02040603050506020204" pitchFamily="18" charset="0"/>
              </a:rPr>
              <a:t> ta </a:t>
            </a:r>
            <a:r>
              <a:rPr lang="en-US" sz="4400" dirty="0" err="1">
                <a:latin typeface="#9Slide05 Edwardian" panose="02040603050506020204" pitchFamily="18" charset="0"/>
              </a:rPr>
              <a:t>giữ</a:t>
            </a:r>
            <a:r>
              <a:rPr lang="en-US" sz="4400" dirty="0">
                <a:latin typeface="#9Slide05 Edwardian" panose="02040603050506020204" pitchFamily="18" charset="0"/>
              </a:rPr>
              <a:t> </a:t>
            </a:r>
            <a:r>
              <a:rPr lang="en-US" sz="4400" dirty="0" err="1">
                <a:latin typeface="#9Slide05 Edwardian" panose="02040603050506020204" pitchFamily="18" charset="0"/>
              </a:rPr>
              <a:t>được</a:t>
            </a:r>
            <a:r>
              <a:rPr lang="en-US" sz="4400" dirty="0">
                <a:latin typeface="#9Slide05 Edwardian" panose="02040603050506020204" pitchFamily="18" charset="0"/>
              </a:rPr>
              <a:t>.</a:t>
            </a:r>
          </a:p>
        </p:txBody>
      </p:sp>
    </p:spTree>
    <p:extLst>
      <p:ext uri="{BB962C8B-B14F-4D97-AF65-F5344CB8AC3E}">
        <p14:creationId xmlns:p14="http://schemas.microsoft.com/office/powerpoint/2010/main" val="31892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5A107-CC25-4C55-8D48-FDF0F4D1B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76FDD271-7B1D-4F9A-A10E-3FE434124C3C}"/>
              </a:ext>
            </a:extLst>
          </p:cNvPr>
          <p:cNvSpPr txBox="1"/>
          <p:nvPr/>
        </p:nvSpPr>
        <p:spPr>
          <a:xfrm flipH="1">
            <a:off x="228600" y="133350"/>
            <a:ext cx="8686800" cy="2123658"/>
          </a:xfrm>
          <a:prstGeom prst="rect">
            <a:avLst/>
          </a:prstGeom>
          <a:noFill/>
        </p:spPr>
        <p:txBody>
          <a:bodyPr wrap="square" rtlCol="0">
            <a:spAutoFit/>
          </a:bodyPr>
          <a:lstStyle/>
          <a:p>
            <a:pPr algn="ctr"/>
            <a:r>
              <a:rPr lang="en-US" sz="4400" dirty="0" err="1">
                <a:latin typeface="#9Slide05 Edwardian" panose="02040603050506020204" pitchFamily="18" charset="0"/>
              </a:rPr>
              <a:t>Sự</a:t>
            </a:r>
            <a:r>
              <a:rPr lang="en-US" sz="4400" dirty="0">
                <a:latin typeface="#9Slide05 Edwardian" panose="02040603050506020204" pitchFamily="18" charset="0"/>
              </a:rPr>
              <a:t> </a:t>
            </a:r>
            <a:r>
              <a:rPr lang="en-US" sz="4400" dirty="0" err="1">
                <a:latin typeface="#9Slide05 Edwardian" panose="02040603050506020204" pitchFamily="18" charset="0"/>
              </a:rPr>
              <a:t>chân</a:t>
            </a:r>
            <a:r>
              <a:rPr lang="en-US" sz="4400" dirty="0">
                <a:latin typeface="#9Slide05 Edwardian" panose="02040603050506020204" pitchFamily="18" charset="0"/>
              </a:rPr>
              <a:t> </a:t>
            </a:r>
            <a:r>
              <a:rPr lang="en-US" sz="4400" dirty="0" err="1">
                <a:latin typeface="#9Slide05 Edwardian" panose="02040603050506020204" pitchFamily="18" charset="0"/>
              </a:rPr>
              <a:t>thành</a:t>
            </a:r>
            <a:r>
              <a:rPr lang="en-US" sz="4400" dirty="0">
                <a:latin typeface="#9Slide05 Edwardian" panose="02040603050506020204" pitchFamily="18" charset="0"/>
              </a:rPr>
              <a:t> </a:t>
            </a:r>
            <a:r>
              <a:rPr lang="en-US" sz="4400" dirty="0" err="1">
                <a:latin typeface="#9Slide05 Edwardian" panose="02040603050506020204" pitchFamily="18" charset="0"/>
              </a:rPr>
              <a:t>là</a:t>
            </a:r>
            <a:r>
              <a:rPr lang="en-US" sz="4400" dirty="0">
                <a:latin typeface="#9Slide05 Edwardian" panose="02040603050506020204" pitchFamily="18" charset="0"/>
              </a:rPr>
              <a:t> </a:t>
            </a:r>
            <a:r>
              <a:rPr lang="en-US" sz="4400" dirty="0" err="1">
                <a:latin typeface="#9Slide05 Edwardian" panose="02040603050506020204" pitchFamily="18" charset="0"/>
              </a:rPr>
              <a:t>điều</a:t>
            </a:r>
            <a:r>
              <a:rPr lang="en-US" sz="4400" dirty="0">
                <a:latin typeface="#9Slide05 Edwardian" panose="02040603050506020204" pitchFamily="18" charset="0"/>
              </a:rPr>
              <a:t> </a:t>
            </a:r>
            <a:r>
              <a:rPr lang="en-US" sz="4400" dirty="0" err="1">
                <a:latin typeface="#9Slide05 Edwardian" panose="02040603050506020204" pitchFamily="18" charset="0"/>
              </a:rPr>
              <a:t>tốt</a:t>
            </a:r>
            <a:r>
              <a:rPr lang="en-US" sz="4400" dirty="0">
                <a:latin typeface="#9Slide05 Edwardian" panose="02040603050506020204" pitchFamily="18" charset="0"/>
              </a:rPr>
              <a:t> </a:t>
            </a:r>
            <a:r>
              <a:rPr lang="en-US" sz="4400" dirty="0" err="1">
                <a:latin typeface="#9Slide05 Edwardian" panose="02040603050506020204" pitchFamily="18" charset="0"/>
              </a:rPr>
              <a:t>đẹp</a:t>
            </a:r>
            <a:r>
              <a:rPr lang="en-US" sz="4400" dirty="0">
                <a:latin typeface="#9Slide05 Edwardian" panose="02040603050506020204" pitchFamily="18" charset="0"/>
              </a:rPr>
              <a:t> </a:t>
            </a:r>
            <a:r>
              <a:rPr lang="en-US" sz="4400" dirty="0" err="1">
                <a:latin typeface="#9Slide05 Edwardian" panose="02040603050506020204" pitchFamily="18" charset="0"/>
              </a:rPr>
              <a:t>nhất</a:t>
            </a:r>
            <a:r>
              <a:rPr lang="en-US" sz="4400" dirty="0">
                <a:latin typeface="#9Slide05 Edwardian" panose="02040603050506020204" pitchFamily="18" charset="0"/>
              </a:rPr>
              <a:t> </a:t>
            </a:r>
            <a:r>
              <a:rPr lang="en-US" sz="4400" dirty="0" err="1">
                <a:latin typeface="#9Slide05 Edwardian" panose="02040603050506020204" pitchFamily="18" charset="0"/>
              </a:rPr>
              <a:t>bạn</a:t>
            </a:r>
            <a:r>
              <a:rPr lang="en-US" sz="4400" dirty="0">
                <a:latin typeface="#9Slide05 Edwardian" panose="02040603050506020204" pitchFamily="18" charset="0"/>
              </a:rPr>
              <a:t> </a:t>
            </a:r>
            <a:r>
              <a:rPr lang="en-US" sz="4400" dirty="0" err="1">
                <a:latin typeface="#9Slide05 Edwardian" panose="02040603050506020204" pitchFamily="18" charset="0"/>
              </a:rPr>
              <a:t>có</a:t>
            </a:r>
            <a:r>
              <a:rPr lang="en-US" sz="4400" dirty="0">
                <a:latin typeface="#9Slide05 Edwardian" panose="02040603050506020204" pitchFamily="18" charset="0"/>
              </a:rPr>
              <a:t> </a:t>
            </a:r>
            <a:r>
              <a:rPr lang="en-US" sz="4400" dirty="0" err="1">
                <a:latin typeface="#9Slide05 Edwardian" panose="02040603050506020204" pitchFamily="18" charset="0"/>
              </a:rPr>
              <a:t>thể</a:t>
            </a:r>
            <a:r>
              <a:rPr lang="en-US" sz="4400" dirty="0">
                <a:latin typeface="#9Slide05 Edwardian" panose="02040603050506020204" pitchFamily="18" charset="0"/>
              </a:rPr>
              <a:t> </a:t>
            </a:r>
            <a:r>
              <a:rPr lang="en-US" sz="4400" dirty="0" err="1">
                <a:latin typeface="#9Slide05 Edwardian" panose="02040603050506020204" pitchFamily="18" charset="0"/>
              </a:rPr>
              <a:t>đem</a:t>
            </a:r>
            <a:r>
              <a:rPr lang="en-US" sz="4400" dirty="0">
                <a:latin typeface="#9Slide05 Edwardian" panose="02040603050506020204" pitchFamily="18" charset="0"/>
              </a:rPr>
              <a:t> </a:t>
            </a:r>
            <a:r>
              <a:rPr lang="en-US" sz="4400" dirty="0" err="1">
                <a:latin typeface="#9Slide05 Edwardian" panose="02040603050506020204" pitchFamily="18" charset="0"/>
              </a:rPr>
              <a:t>trao</a:t>
            </a:r>
            <a:r>
              <a:rPr lang="en-US" sz="4400" dirty="0">
                <a:latin typeface="#9Slide05 Edwardian" panose="02040603050506020204" pitchFamily="18" charset="0"/>
              </a:rPr>
              <a:t> </a:t>
            </a:r>
            <a:r>
              <a:rPr lang="en-US" sz="4400" dirty="0" err="1">
                <a:latin typeface="#9Slide05 Edwardian" panose="02040603050506020204" pitchFamily="18" charset="0"/>
              </a:rPr>
              <a:t>tặng</a:t>
            </a:r>
            <a:r>
              <a:rPr lang="en-US" sz="4400" dirty="0">
                <a:latin typeface="#9Slide05 Edwardian" panose="02040603050506020204" pitchFamily="18" charset="0"/>
              </a:rPr>
              <a:t> 1 </a:t>
            </a:r>
            <a:r>
              <a:rPr lang="en-US" sz="4400" dirty="0" err="1">
                <a:latin typeface="#9Slide05 Edwardian" panose="02040603050506020204" pitchFamily="18" charset="0"/>
              </a:rPr>
              <a:t>người</a:t>
            </a:r>
            <a:r>
              <a:rPr lang="en-US" sz="4400" dirty="0">
                <a:latin typeface="#9Slide05 Edwardian" panose="02040603050506020204" pitchFamily="18" charset="0"/>
              </a:rPr>
              <a:t>. </a:t>
            </a:r>
            <a:r>
              <a:rPr lang="en-US" sz="4400" dirty="0" err="1">
                <a:latin typeface="#9Slide05 Edwardian" panose="02040603050506020204" pitchFamily="18" charset="0"/>
              </a:rPr>
              <a:t>Sự</a:t>
            </a:r>
            <a:r>
              <a:rPr lang="en-US" sz="4400" dirty="0">
                <a:latin typeface="#9Slide05 Edwardian" panose="02040603050506020204" pitchFamily="18" charset="0"/>
              </a:rPr>
              <a:t> </a:t>
            </a:r>
            <a:r>
              <a:rPr lang="en-US" sz="4400" dirty="0" err="1">
                <a:latin typeface="#9Slide05 Edwardian" panose="02040603050506020204" pitchFamily="18" charset="0"/>
              </a:rPr>
              <a:t>thật</a:t>
            </a:r>
            <a:r>
              <a:rPr lang="en-US" sz="4400" dirty="0">
                <a:latin typeface="#9Slide05 Edwardian" panose="02040603050506020204" pitchFamily="18" charset="0"/>
              </a:rPr>
              <a:t>, </a:t>
            </a:r>
            <a:r>
              <a:rPr lang="en-US" sz="4400" dirty="0" err="1">
                <a:latin typeface="#9Slide05 Edwardian" panose="02040603050506020204" pitchFamily="18" charset="0"/>
              </a:rPr>
              <a:t>lòng</a:t>
            </a:r>
            <a:r>
              <a:rPr lang="en-US" sz="4400" dirty="0">
                <a:latin typeface="#9Slide05 Edwardian" panose="02040603050506020204" pitchFamily="18" charset="0"/>
              </a:rPr>
              <a:t> tin </a:t>
            </a:r>
            <a:r>
              <a:rPr lang="en-US" sz="4400" dirty="0" err="1">
                <a:latin typeface="#9Slide05 Edwardian" panose="02040603050506020204" pitchFamily="18" charset="0"/>
              </a:rPr>
              <a:t>cậy</a:t>
            </a:r>
            <a:r>
              <a:rPr lang="en-US" sz="4400" dirty="0">
                <a:latin typeface="#9Slide05 Edwardian" panose="02040603050506020204" pitchFamily="18" charset="0"/>
              </a:rPr>
              <a:t>, </a:t>
            </a:r>
            <a:r>
              <a:rPr lang="en-US" sz="4400" dirty="0" err="1">
                <a:latin typeface="#9Slide05 Edwardian" panose="02040603050506020204" pitchFamily="18" charset="0"/>
              </a:rPr>
              <a:t>tình</a:t>
            </a:r>
            <a:r>
              <a:rPr lang="en-US" sz="4400" dirty="0">
                <a:latin typeface="#9Slide05 Edwardian" panose="02040603050506020204" pitchFamily="18" charset="0"/>
              </a:rPr>
              <a:t> </a:t>
            </a:r>
            <a:r>
              <a:rPr lang="en-US" sz="4400" dirty="0" err="1">
                <a:latin typeface="#9Slide05 Edwardian" panose="02040603050506020204" pitchFamily="18" charset="0"/>
              </a:rPr>
              <a:t>bạn</a:t>
            </a:r>
            <a:r>
              <a:rPr lang="en-US" sz="4400" dirty="0">
                <a:latin typeface="#9Slide05 Edwardian" panose="02040603050506020204" pitchFamily="18" charset="0"/>
              </a:rPr>
              <a:t> </a:t>
            </a:r>
            <a:r>
              <a:rPr lang="en-US" sz="4400" dirty="0" err="1">
                <a:latin typeface="#9Slide05 Edwardian" panose="02040603050506020204" pitchFamily="18" charset="0"/>
              </a:rPr>
              <a:t>và</a:t>
            </a:r>
            <a:r>
              <a:rPr lang="en-US" sz="4400" dirty="0">
                <a:latin typeface="#9Slide05 Edwardian" panose="02040603050506020204" pitchFamily="18" charset="0"/>
              </a:rPr>
              <a:t> </a:t>
            </a:r>
            <a:r>
              <a:rPr lang="en-US" sz="4400" dirty="0" err="1">
                <a:latin typeface="#9Slide05 Edwardian" panose="02040603050506020204" pitchFamily="18" charset="0"/>
              </a:rPr>
              <a:t>tình</a:t>
            </a:r>
            <a:r>
              <a:rPr lang="en-US" sz="4400" dirty="0">
                <a:latin typeface="#9Slide05 Edwardian" panose="02040603050506020204" pitchFamily="18" charset="0"/>
              </a:rPr>
              <a:t> </a:t>
            </a:r>
            <a:r>
              <a:rPr lang="en-US" sz="4400" dirty="0" err="1">
                <a:latin typeface="#9Slide05 Edwardian" panose="02040603050506020204" pitchFamily="18" charset="0"/>
              </a:rPr>
              <a:t>yêu</a:t>
            </a:r>
            <a:r>
              <a:rPr lang="en-US" sz="4400" dirty="0">
                <a:latin typeface="#9Slide05 Edwardian" panose="02040603050506020204" pitchFamily="18" charset="0"/>
              </a:rPr>
              <a:t> </a:t>
            </a:r>
            <a:r>
              <a:rPr lang="en-US" sz="4400" dirty="0" err="1">
                <a:latin typeface="#9Slide05 Edwardian" panose="02040603050506020204" pitchFamily="18" charset="0"/>
              </a:rPr>
              <a:t>đều</a:t>
            </a:r>
            <a:r>
              <a:rPr lang="en-US" sz="4400" dirty="0">
                <a:latin typeface="#9Slide05 Edwardian" panose="02040603050506020204" pitchFamily="18" charset="0"/>
              </a:rPr>
              <a:t> </a:t>
            </a:r>
            <a:r>
              <a:rPr lang="en-US" sz="4400" dirty="0" err="1">
                <a:latin typeface="#9Slide05 Edwardian" panose="02040603050506020204" pitchFamily="18" charset="0"/>
              </a:rPr>
              <a:t>tùy</a:t>
            </a:r>
            <a:r>
              <a:rPr lang="en-US" sz="4400" dirty="0">
                <a:latin typeface="#9Slide05 Edwardian" panose="02040603050506020204" pitchFamily="18" charset="0"/>
              </a:rPr>
              <a:t> </a:t>
            </a:r>
            <a:r>
              <a:rPr lang="en-US" sz="4400" dirty="0" err="1">
                <a:latin typeface="#9Slide05 Edwardian" panose="02040603050506020204" pitchFamily="18" charset="0"/>
              </a:rPr>
              <a:t>thuộc</a:t>
            </a:r>
            <a:r>
              <a:rPr lang="en-US" sz="4400" dirty="0">
                <a:latin typeface="#9Slide05 Edwardian" panose="02040603050506020204" pitchFamily="18" charset="0"/>
              </a:rPr>
              <a:t> </a:t>
            </a:r>
            <a:r>
              <a:rPr lang="en-US" sz="4400" dirty="0" err="1">
                <a:latin typeface="#9Slide05 Edwardian" panose="02040603050506020204" pitchFamily="18" charset="0"/>
              </a:rPr>
              <a:t>vào</a:t>
            </a:r>
            <a:r>
              <a:rPr lang="en-US" sz="4400" dirty="0">
                <a:latin typeface="#9Slide05 Edwardian" panose="02040603050506020204" pitchFamily="18" charset="0"/>
              </a:rPr>
              <a:t> </a:t>
            </a:r>
            <a:r>
              <a:rPr lang="en-US" sz="4400" dirty="0" err="1">
                <a:latin typeface="#9Slide05 Edwardian" panose="02040603050506020204" pitchFamily="18" charset="0"/>
              </a:rPr>
              <a:t>điều</a:t>
            </a:r>
            <a:r>
              <a:rPr lang="en-US" sz="4400" dirty="0">
                <a:latin typeface="#9Slide05 Edwardian" panose="02040603050506020204" pitchFamily="18" charset="0"/>
              </a:rPr>
              <a:t> </a:t>
            </a:r>
            <a:r>
              <a:rPr lang="en-US" sz="4400" dirty="0" err="1">
                <a:latin typeface="#9Slide05 Edwardian" panose="02040603050506020204" pitchFamily="18" charset="0"/>
              </a:rPr>
              <a:t>đó</a:t>
            </a:r>
            <a:endParaRPr lang="en-US" sz="4400" dirty="0">
              <a:latin typeface="#9Slide05 Edwardian" panose="02040603050506020204" pitchFamily="18" charset="0"/>
            </a:endParaRPr>
          </a:p>
        </p:txBody>
      </p:sp>
    </p:spTree>
    <p:extLst>
      <p:ext uri="{BB962C8B-B14F-4D97-AF65-F5344CB8AC3E}">
        <p14:creationId xmlns:p14="http://schemas.microsoft.com/office/powerpoint/2010/main" val="1468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DB0BBF-6656-49AB-8CCA-6B87FE76B970}"/>
              </a:ext>
            </a:extLst>
          </p:cNvPr>
          <p:cNvGrpSpPr/>
          <p:nvPr/>
        </p:nvGrpSpPr>
        <p:grpSpPr>
          <a:xfrm>
            <a:off x="-19251" y="8222"/>
            <a:ext cx="9163251" cy="5135278"/>
            <a:chOff x="-19251" y="8222"/>
            <a:chExt cx="9163251" cy="5135278"/>
          </a:xfrm>
        </p:grpSpPr>
        <p:pic>
          <p:nvPicPr>
            <p:cNvPr id="7" name="Picture 6">
              <a:extLst>
                <a:ext uri="{FF2B5EF4-FFF2-40B4-BE49-F238E27FC236}">
                  <a16:creationId xmlns:a16="http://schemas.microsoft.com/office/drawing/2014/main" id="{913B9F33-9F68-40D8-A7B7-5C62FCCB8401}"/>
                </a:ext>
              </a:extLst>
            </p:cNvPr>
            <p:cNvPicPr>
              <a:picLocks noChangeAspect="1"/>
            </p:cNvPicPr>
            <p:nvPr/>
          </p:nvPicPr>
          <p:blipFill rotWithShape="1">
            <a:blip r:embed="rId3">
              <a:extLst>
                <a:ext uri="{28A0092B-C50C-407E-A947-70E740481C1C}">
                  <a14:useLocalDpi xmlns:a14="http://schemas.microsoft.com/office/drawing/2010/main" val="0"/>
                </a:ext>
              </a:extLst>
            </a:blip>
            <a:srcRect r="92637" b="23333"/>
            <a:stretch/>
          </p:blipFill>
          <p:spPr>
            <a:xfrm>
              <a:off x="-19251" y="8222"/>
              <a:ext cx="2191352" cy="5135278"/>
            </a:xfrm>
            <a:prstGeom prst="rect">
              <a:avLst/>
            </a:prstGeom>
          </p:spPr>
        </p:pic>
        <p:pic>
          <p:nvPicPr>
            <p:cNvPr id="4" name="Picture 3">
              <a:extLst>
                <a:ext uri="{FF2B5EF4-FFF2-40B4-BE49-F238E27FC236}">
                  <a16:creationId xmlns:a16="http://schemas.microsoft.com/office/drawing/2014/main" id="{0B5CF0E4-1289-4AF8-BDD1-E32DE0B385CC}"/>
                </a:ext>
              </a:extLst>
            </p:cNvPr>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2130392" y="8222"/>
              <a:ext cx="5218071" cy="5135278"/>
            </a:xfrm>
            <a:prstGeom prst="rect">
              <a:avLst/>
            </a:prstGeom>
          </p:spPr>
        </p:pic>
        <p:pic>
          <p:nvPicPr>
            <p:cNvPr id="8" name="Picture 7">
              <a:extLst>
                <a:ext uri="{FF2B5EF4-FFF2-40B4-BE49-F238E27FC236}">
                  <a16:creationId xmlns:a16="http://schemas.microsoft.com/office/drawing/2014/main" id="{CED67E24-DB21-4C10-85DA-5B6A149A72BD}"/>
                </a:ext>
              </a:extLst>
            </p:cNvPr>
            <p:cNvPicPr>
              <a:picLocks noChangeAspect="1"/>
            </p:cNvPicPr>
            <p:nvPr/>
          </p:nvPicPr>
          <p:blipFill rotWithShape="1">
            <a:blip r:embed="rId3">
              <a:extLst>
                <a:ext uri="{28A0092B-C50C-407E-A947-70E740481C1C}">
                  <a14:useLocalDpi xmlns:a14="http://schemas.microsoft.com/office/drawing/2010/main" val="0"/>
                </a:ext>
              </a:extLst>
            </a:blip>
            <a:srcRect l="962" r="92637" b="23333"/>
            <a:stretch/>
          </p:blipFill>
          <p:spPr>
            <a:xfrm>
              <a:off x="7239000" y="8222"/>
              <a:ext cx="1905000" cy="5135278"/>
            </a:xfrm>
            <a:prstGeom prst="rect">
              <a:avLst/>
            </a:prstGeom>
          </p:spPr>
        </p:pic>
      </p:grpSp>
      <p:sp>
        <p:nvSpPr>
          <p:cNvPr id="6" name="TextBox 2">
            <a:extLst>
              <a:ext uri="{FF2B5EF4-FFF2-40B4-BE49-F238E27FC236}">
                <a16:creationId xmlns:a16="http://schemas.microsoft.com/office/drawing/2014/main" id="{155E1EDB-8C6F-4701-8C74-3DA812B6B881}"/>
              </a:ext>
            </a:extLst>
          </p:cNvPr>
          <p:cNvSpPr txBox="1">
            <a:spLocks noChangeArrowheads="1"/>
          </p:cNvSpPr>
          <p:nvPr/>
        </p:nvSpPr>
        <p:spPr bwMode="auto">
          <a:xfrm>
            <a:off x="152400" y="2101155"/>
            <a:ext cx="8763000" cy="1384995"/>
          </a:xfrm>
          <a:prstGeom prst="rect">
            <a:avLst/>
          </a:prstGeom>
          <a:noFill/>
          <a:ln w="9525">
            <a:noFill/>
            <a:miter lim="800000"/>
            <a:headEnd/>
            <a:tailEnd/>
          </a:ln>
        </p:spPr>
        <p:txBody>
          <a:bodyPr wrap="square">
            <a:spAutoFit/>
          </a:bodyPr>
          <a:lstStyle/>
          <a:p>
            <a:pPr algn="just" eaLnBrk="0" hangingPunct="0"/>
            <a:r>
              <a:rPr lang="en-US" altLang="zh-CN" sz="2800" b="1" dirty="0">
                <a:solidFill>
                  <a:srgbClr val="FF0000"/>
                </a:solidFill>
                <a:latin typeface="Times New Roman" pitchFamily="18" charset="0"/>
              </a:rPr>
              <a:t>“</a:t>
            </a:r>
            <a:r>
              <a:rPr lang="en-US" altLang="zh-CN" sz="2800" b="1" dirty="0" err="1">
                <a:solidFill>
                  <a:srgbClr val="FF0000"/>
                </a:solidFill>
                <a:latin typeface="Times New Roman" pitchFamily="18" charset="0"/>
              </a:rPr>
              <a:t>Đừng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để</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cho</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ghen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tị</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luồn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a:t>
            </a:r>
            <a:r>
              <a:rPr lang="en-US" altLang="zh-CN" sz="2800" b="1" dirty="0" err="1">
                <a:solidFill>
                  <a:srgbClr val="FF0000"/>
                </a:solidFill>
                <a:latin typeface="Times New Roman" pitchFamily="18" charset="0"/>
                <a:cs typeface="Times New Roman" pitchFamily="18" charset="0"/>
              </a:rPr>
              <a:t>à</a:t>
            </a:r>
            <a:r>
              <a:rPr lang="en-US" altLang="zh-CN" sz="2800" b="1" dirty="0" err="1">
                <a:solidFill>
                  <a:srgbClr val="FF0000"/>
                </a:solidFill>
                <a:latin typeface="Times New Roman" pitchFamily="18" charset="0"/>
              </a:rPr>
              <a:t>o</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trong</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một</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rắn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độc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nó</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sẽ</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gặm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mòn</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khối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óc</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và</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làm</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đồi</a:t>
            </a:r>
            <a:r>
              <a:rPr lang="en-US" altLang="zh-CN" sz="2800" b="1" dirty="0">
                <a:solidFill>
                  <a:srgbClr val="FF0000"/>
                </a:solidFill>
                <a:latin typeface="Times New Roman" pitchFamily="18" charset="0"/>
              </a:rPr>
              <a:t> </a:t>
            </a:r>
            <a:r>
              <a:rPr lang="en-US" altLang="zh-CN" sz="2800" b="1" dirty="0" err="1">
                <a:solidFill>
                  <a:srgbClr val="FF0000"/>
                </a:solidFill>
                <a:latin typeface="Times New Roman" pitchFamily="18" charset="0"/>
              </a:rPr>
              <a:t>bại</a:t>
            </a:r>
            <a:r>
              <a:rPr lang="en-US" altLang="zh-CN" sz="2800" b="1" dirty="0">
                <a:solidFill>
                  <a:srgbClr val="FF0000"/>
                </a:solidFill>
                <a:latin typeface="Times New Roman" pitchFamily="18" charset="0"/>
              </a:rPr>
              <a:t> con </a:t>
            </a:r>
            <a:r>
              <a:rPr lang="en-US" altLang="zh-CN" sz="2800" b="1" dirty="0" err="1">
                <a:solidFill>
                  <a:srgbClr val="FF0000"/>
                </a:solidFill>
                <a:latin typeface="Times New Roman" pitchFamily="18" charset="0"/>
              </a:rPr>
              <a:t>tim.</a:t>
            </a:r>
            <a:r>
              <a:rPr lang="en-US" altLang="zh-CN" sz="2800" b="1" dirty="0">
                <a:solidFill>
                  <a:srgbClr val="FF0000"/>
                </a:solidFill>
                <a:latin typeface="Times New Roman" pitchFamily="18" charset="0"/>
              </a:rPr>
              <a:t>” </a:t>
            </a:r>
            <a:r>
              <a:rPr lang="en-US" altLang="zh-CN" sz="2800" b="1" dirty="0">
                <a:solidFill>
                  <a:srgbClr val="0000FF"/>
                </a:solidFill>
                <a:latin typeface="Times New Roman" pitchFamily="18" charset="0"/>
              </a:rPr>
              <a:t>	</a:t>
            </a:r>
            <a:r>
              <a:rPr lang="en-US" altLang="zh-CN" sz="2800" dirty="0">
                <a:latin typeface="Times New Roman" pitchFamily="18" charset="0"/>
              </a:rPr>
              <a:t>(</a:t>
            </a:r>
            <a:r>
              <a:rPr lang="en-US" altLang="zh-CN" sz="2800" dirty="0" err="1">
                <a:latin typeface="Times New Roman" pitchFamily="18" charset="0"/>
              </a:rPr>
              <a:t>Ét-môn-đô</a:t>
            </a:r>
            <a:r>
              <a:rPr lang="en-US" altLang="zh-CN" sz="2800" dirty="0">
                <a:latin typeface="Times New Roman" pitchFamily="18" charset="0"/>
              </a:rPr>
              <a:t> </a:t>
            </a:r>
            <a:r>
              <a:rPr lang="en-US" altLang="zh-CN" sz="2800" dirty="0" err="1">
                <a:latin typeface="Times New Roman" pitchFamily="18" charset="0"/>
              </a:rPr>
              <a:t>đơ</a:t>
            </a:r>
            <a:r>
              <a:rPr lang="en-US" altLang="zh-CN" sz="2800" dirty="0">
                <a:latin typeface="Times New Roman" pitchFamily="18" charset="0"/>
              </a:rPr>
              <a:t> A-mi-xi)</a:t>
            </a:r>
            <a:endParaRPr lang="vi-VN" sz="2800" dirty="0">
              <a:latin typeface="Times New Roman" pitchFamily="18" charset="0"/>
              <a:cs typeface="Times New Roman"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86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818" name="Picture 2" descr="Káº¿t quáº£ hÃ¬nh áº£nh cho táº¡ duy anh"/>
          <p:cNvPicPr>
            <a:picLocks noChangeAspect="1" noChangeArrowheads="1"/>
          </p:cNvPicPr>
          <p:nvPr/>
        </p:nvPicPr>
        <p:blipFill>
          <a:blip r:embed="rId3"/>
          <a:srcRect/>
          <a:stretch>
            <a:fillRect/>
          </a:stretch>
        </p:blipFill>
        <p:spPr bwMode="auto">
          <a:xfrm>
            <a:off x="609600" y="1161884"/>
            <a:ext cx="2623848" cy="3145307"/>
          </a:xfrm>
          <a:prstGeom prst="ellipse">
            <a:avLst/>
          </a:prstGeom>
          <a:ln>
            <a:noFill/>
          </a:ln>
          <a:effectLst>
            <a:softEdge rad="112500"/>
          </a:effectLst>
        </p:spPr>
      </p:pic>
      <p:grpSp>
        <p:nvGrpSpPr>
          <p:cNvPr id="22" name="Group 21">
            <a:extLst>
              <a:ext uri="{FF2B5EF4-FFF2-40B4-BE49-F238E27FC236}">
                <a16:creationId xmlns:a16="http://schemas.microsoft.com/office/drawing/2014/main" id="{EDD5A120-AC05-4F6C-B7AC-508A343E8519}"/>
              </a:ext>
            </a:extLst>
          </p:cNvPr>
          <p:cNvGrpSpPr/>
          <p:nvPr/>
        </p:nvGrpSpPr>
        <p:grpSpPr>
          <a:xfrm>
            <a:off x="4038600" y="1217841"/>
            <a:ext cx="4306617" cy="620619"/>
            <a:chOff x="3131840" y="1491630"/>
            <a:chExt cx="5256584" cy="576064"/>
          </a:xfrm>
        </p:grpSpPr>
        <p:sp>
          <p:nvSpPr>
            <p:cNvPr id="23" name="Rectangle 22">
              <a:extLst>
                <a:ext uri="{FF2B5EF4-FFF2-40B4-BE49-F238E27FC236}">
                  <a16:creationId xmlns:a16="http://schemas.microsoft.com/office/drawing/2014/main" id="{8E13685D-8F8A-47ED-AC23-19AFB1062B71}"/>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Right Triangle 23">
              <a:extLst>
                <a:ext uri="{FF2B5EF4-FFF2-40B4-BE49-F238E27FC236}">
                  <a16:creationId xmlns:a16="http://schemas.microsoft.com/office/drawing/2014/main" id="{4EE4FED2-E833-4B2C-B74F-AF63BF4F9F4F}"/>
                </a:ext>
              </a:extLst>
            </p:cNvPr>
            <p:cNvSpPr/>
            <p:nvPr/>
          </p:nvSpPr>
          <p:spPr>
            <a:xfrm rot="5400000">
              <a:off x="3203840" y="1419630"/>
              <a:ext cx="576000" cy="720000"/>
            </a:xfrm>
            <a:prstGeom prst="rtTriangle">
              <a:avLst/>
            </a:prstGeom>
            <a:solidFill>
              <a:schemeClr val="accent5">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25" name="Group 24">
            <a:extLst>
              <a:ext uri="{FF2B5EF4-FFF2-40B4-BE49-F238E27FC236}">
                <a16:creationId xmlns:a16="http://schemas.microsoft.com/office/drawing/2014/main" id="{12C11B3C-BF39-4681-AAE4-EEF27C12474A}"/>
              </a:ext>
            </a:extLst>
          </p:cNvPr>
          <p:cNvGrpSpPr/>
          <p:nvPr/>
        </p:nvGrpSpPr>
        <p:grpSpPr>
          <a:xfrm>
            <a:off x="3581400" y="2553002"/>
            <a:ext cx="4763817" cy="1879234"/>
            <a:chOff x="3131840" y="1491630"/>
            <a:chExt cx="5256584" cy="576064"/>
          </a:xfrm>
        </p:grpSpPr>
        <p:sp>
          <p:nvSpPr>
            <p:cNvPr id="26" name="Rectangle 25">
              <a:extLst>
                <a:ext uri="{FF2B5EF4-FFF2-40B4-BE49-F238E27FC236}">
                  <a16:creationId xmlns:a16="http://schemas.microsoft.com/office/drawing/2014/main" id="{EE9038CD-47F1-40FC-AE93-1EEC25BA0092}"/>
                </a:ext>
              </a:extLst>
            </p:cNvPr>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Right Triangle 26">
              <a:extLst>
                <a:ext uri="{FF2B5EF4-FFF2-40B4-BE49-F238E27FC236}">
                  <a16:creationId xmlns:a16="http://schemas.microsoft.com/office/drawing/2014/main" id="{6C374D8C-5F5E-47E9-A4F4-73C2F04B37DF}"/>
                </a:ext>
              </a:extLst>
            </p:cNvPr>
            <p:cNvSpPr/>
            <p:nvPr/>
          </p:nvSpPr>
          <p:spPr>
            <a:xfrm rot="5400000">
              <a:off x="3203840" y="1419630"/>
              <a:ext cx="576000" cy="720000"/>
            </a:xfrm>
            <a:prstGeom prst="rtTriangle">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9" name="TextBox 38">
            <a:extLst>
              <a:ext uri="{FF2B5EF4-FFF2-40B4-BE49-F238E27FC236}">
                <a16:creationId xmlns:a16="http://schemas.microsoft.com/office/drawing/2014/main" id="{024CA681-9F3F-41CB-81B1-6F03721DB342}"/>
              </a:ext>
            </a:extLst>
          </p:cNvPr>
          <p:cNvSpPr txBox="1"/>
          <p:nvPr/>
        </p:nvSpPr>
        <p:spPr>
          <a:xfrm>
            <a:off x="4447844" y="1106167"/>
            <a:ext cx="3564428" cy="62061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0" i="0" u="none" strike="noStrike" cap="none" normalizeH="0" baseline="0" dirty="0" err="1">
                <a:ln>
                  <a:noFill/>
                </a:ln>
                <a:solidFill>
                  <a:schemeClr val="tx1"/>
                </a:solidFill>
                <a:effectLst/>
                <a:latin typeface="#9Slide05 Braxton Regular" panose="03060000000000000000" pitchFamily="66" charset="0"/>
                <a:ea typeface="Calibri" pitchFamily="34" charset="0"/>
                <a:cs typeface="Times New Roman" pitchFamily="18" charset="0"/>
              </a:rPr>
              <a:t>Quê</a:t>
            </a:r>
            <a:r>
              <a:rPr kumimoji="0" lang="en-US" sz="2600" b="0" i="0" u="none" strike="noStrike" cap="none" normalizeH="0" baseline="0" dirty="0">
                <a:ln>
                  <a:noFill/>
                </a:ln>
                <a:solidFill>
                  <a:schemeClr val="tx1"/>
                </a:solidFill>
                <a:effectLst/>
                <a:latin typeface="#9Slide05 Braxton Regular" panose="03060000000000000000" pitchFamily="66"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9Slide05 Braxton Regular" panose="03060000000000000000" pitchFamily="66" charset="0"/>
                <a:ea typeface="Calibri" pitchFamily="34" charset="0"/>
                <a:cs typeface="Times New Roman" pitchFamily="18" charset="0"/>
              </a:rPr>
              <a:t>Hà</a:t>
            </a:r>
            <a:r>
              <a:rPr kumimoji="0" lang="en-US" sz="2600" b="0" i="0" u="none" strike="noStrike" cap="none" normalizeH="0" baseline="0" dirty="0">
                <a:ln>
                  <a:noFill/>
                </a:ln>
                <a:solidFill>
                  <a:schemeClr val="tx1"/>
                </a:solidFill>
                <a:effectLst/>
                <a:latin typeface="#9Slide05 Braxton Regular" panose="03060000000000000000" pitchFamily="66"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9Slide05 Braxton Regular" panose="03060000000000000000" pitchFamily="66" charset="0"/>
                <a:ea typeface="Calibri" pitchFamily="34" charset="0"/>
                <a:cs typeface="Times New Roman" pitchFamily="18" charset="0"/>
              </a:rPr>
              <a:t>Nội</a:t>
            </a:r>
            <a:endParaRPr kumimoji="0" lang="en-US" sz="2600" b="0" i="0" u="none" strike="noStrike" cap="none" normalizeH="0" baseline="0" dirty="0">
              <a:ln>
                <a:noFill/>
              </a:ln>
              <a:solidFill>
                <a:schemeClr val="tx1"/>
              </a:solidFill>
              <a:effectLst/>
              <a:latin typeface="#9Slide05 Braxton Regular" panose="03060000000000000000" pitchFamily="66" charset="0"/>
              <a:cs typeface="Times New Roman" pitchFamily="18" charset="0"/>
            </a:endParaRPr>
          </a:p>
        </p:txBody>
      </p:sp>
      <p:sp>
        <p:nvSpPr>
          <p:cNvPr id="43" name="TextBox 42">
            <a:extLst>
              <a:ext uri="{FF2B5EF4-FFF2-40B4-BE49-F238E27FC236}">
                <a16:creationId xmlns:a16="http://schemas.microsoft.com/office/drawing/2014/main" id="{DE97B990-AA39-4399-8FAB-EFD8E2722107}"/>
              </a:ext>
            </a:extLst>
          </p:cNvPr>
          <p:cNvSpPr txBox="1"/>
          <p:nvPr/>
        </p:nvSpPr>
        <p:spPr>
          <a:xfrm>
            <a:off x="4344955" y="2441328"/>
            <a:ext cx="3564429" cy="1826269"/>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en-US" sz="2600" dirty="0" err="1">
                <a:latin typeface="#9Slide05 Braxton Regular" panose="03060000000000000000" pitchFamily="66" charset="0"/>
                <a:cs typeface="Times New Roman" pitchFamily="18" charset="0"/>
              </a:rPr>
              <a:t>Truyện</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viết</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cho</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thiếu</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nhi</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trong</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sáng</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đậm</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chất</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thơ</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giàu</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ý</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nghĩa</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nhân</a:t>
            </a:r>
            <a:r>
              <a:rPr lang="en-US" sz="2600" dirty="0">
                <a:latin typeface="#9Slide05 Braxton Regular" panose="03060000000000000000" pitchFamily="66" charset="0"/>
                <a:cs typeface="Times New Roman" pitchFamily="18" charset="0"/>
              </a:rPr>
              <a:t> </a:t>
            </a:r>
            <a:r>
              <a:rPr lang="en-US" sz="2600" dirty="0" err="1">
                <a:latin typeface="#9Slide05 Braxton Regular" panose="03060000000000000000" pitchFamily="66" charset="0"/>
                <a:cs typeface="Times New Roman" pitchFamily="18" charset="0"/>
              </a:rPr>
              <a:t>văn</a:t>
            </a:r>
            <a:endParaRPr kumimoji="0" lang="en-US" sz="2600" b="0" i="0" u="none" strike="noStrike" cap="none" normalizeH="0" baseline="0" dirty="0">
              <a:ln>
                <a:noFill/>
              </a:ln>
              <a:solidFill>
                <a:schemeClr val="tx1"/>
              </a:solidFill>
              <a:effectLst/>
              <a:latin typeface="#9Slide05 Braxton Regular" panose="03060000000000000000" pitchFamily="66" charset="0"/>
              <a:cs typeface="Times New Roman" pitchFamily="18" charset="0"/>
            </a:endParaRPr>
          </a:p>
        </p:txBody>
      </p:sp>
      <p:sp>
        <p:nvSpPr>
          <p:cNvPr id="44" name="TextBox 43">
            <a:extLst>
              <a:ext uri="{FF2B5EF4-FFF2-40B4-BE49-F238E27FC236}">
                <a16:creationId xmlns:a16="http://schemas.microsoft.com/office/drawing/2014/main" id="{3B5588F6-8650-44B0-A55A-A7FEB71FC30E}"/>
              </a:ext>
            </a:extLst>
          </p:cNvPr>
          <p:cNvSpPr txBox="1"/>
          <p:nvPr/>
        </p:nvSpPr>
        <p:spPr>
          <a:xfrm>
            <a:off x="709691" y="4432236"/>
            <a:ext cx="2678820" cy="461665"/>
          </a:xfrm>
          <a:prstGeom prst="rect">
            <a:avLst/>
          </a:prstGeom>
          <a:noFill/>
        </p:spPr>
        <p:txBody>
          <a:bodyPr wrap="square">
            <a:spAutoFit/>
          </a:bodyPr>
          <a:lstStyle/>
          <a:p>
            <a:r>
              <a:rPr kumimoji="0" lang="en-US" sz="2400" b="1" i="0" u="none" strike="noStrike" cap="none" normalizeH="0" baseline="0" dirty="0" err="1">
                <a:ln>
                  <a:noFill/>
                </a:ln>
                <a:solidFill>
                  <a:schemeClr val="tx1"/>
                </a:solidFill>
                <a:effectLst/>
                <a:latin typeface="#9Slide05 Braxton Regular" panose="03060000000000000000" pitchFamily="66" charset="0"/>
                <a:ea typeface="Calibri" pitchFamily="34" charset="0"/>
                <a:cs typeface="Times New Roman" pitchFamily="18" charset="0"/>
              </a:rPr>
              <a:t>Tạ</a:t>
            </a:r>
            <a:r>
              <a:rPr kumimoji="0" lang="en-US" sz="2400" b="1" i="0" u="none" strike="noStrike" cap="none" normalizeH="0" baseline="0" dirty="0">
                <a:ln>
                  <a:noFill/>
                </a:ln>
                <a:solidFill>
                  <a:schemeClr val="tx1"/>
                </a:solidFill>
                <a:effectLst/>
                <a:latin typeface="#9Slide05 Braxton Regular" panose="03060000000000000000" pitchFamily="66"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9Slide05 Braxton Regular" panose="03060000000000000000" pitchFamily="66" charset="0"/>
                <a:ea typeface="Calibri" pitchFamily="34" charset="0"/>
                <a:cs typeface="Times New Roman" pitchFamily="18" charset="0"/>
              </a:rPr>
              <a:t>Duy</a:t>
            </a:r>
            <a:r>
              <a:rPr kumimoji="0" lang="en-US" sz="2400" b="1" i="0" u="none" strike="noStrike" cap="none" normalizeH="0" baseline="0" dirty="0">
                <a:ln>
                  <a:noFill/>
                </a:ln>
                <a:solidFill>
                  <a:schemeClr val="tx1"/>
                </a:solidFill>
                <a:effectLst/>
                <a:latin typeface="#9Slide05 Braxton Regular" panose="03060000000000000000" pitchFamily="66" charset="0"/>
                <a:ea typeface="Calibri" pitchFamily="34" charset="0"/>
                <a:cs typeface="Times New Roman" pitchFamily="18" charset="0"/>
              </a:rPr>
              <a:t> Anh (1959)</a:t>
            </a:r>
            <a:endParaRPr lang="en-US" sz="2400" b="1" dirty="0">
              <a:latin typeface="#9Slide05 Braxton Regular" panose="03060000000000000000" pitchFamily="66" charset="0"/>
            </a:endParaRPr>
          </a:p>
        </p:txBody>
      </p:sp>
      <p:sp>
        <p:nvSpPr>
          <p:cNvPr id="28" name="TextBox 27">
            <a:extLst>
              <a:ext uri="{FF2B5EF4-FFF2-40B4-BE49-F238E27FC236}">
                <a16:creationId xmlns:a16="http://schemas.microsoft.com/office/drawing/2014/main" id="{7BAD6F31-5834-42AF-8BF3-681F36DFA84D}"/>
              </a:ext>
            </a:extLst>
          </p:cNvPr>
          <p:cNvSpPr txBox="1"/>
          <p:nvPr/>
        </p:nvSpPr>
        <p:spPr>
          <a:xfrm>
            <a:off x="2286000" y="209550"/>
            <a:ext cx="4572000" cy="769441"/>
          </a:xfrm>
          <a:prstGeom prst="rect">
            <a:avLst/>
          </a:prstGeom>
          <a:noFill/>
        </p:spPr>
        <p:txBody>
          <a:bodyPr wrap="square">
            <a:spAutoFit/>
          </a:bodyPr>
          <a:lstStyle/>
          <a:p>
            <a:pPr algn="ctr"/>
            <a:r>
              <a:rPr lang="en-US" sz="4400" dirty="0">
                <a:solidFill>
                  <a:srgbClr val="0070C0"/>
                </a:solidFill>
                <a:latin typeface="#9Slide05 ViceroyJF" panose="02040603050506020204" pitchFamily="18" charset="0"/>
              </a:rPr>
              <a:t>1/ </a:t>
            </a:r>
            <a:r>
              <a:rPr lang="en-US" sz="4400" dirty="0" err="1">
                <a:solidFill>
                  <a:srgbClr val="0070C0"/>
                </a:solidFill>
                <a:latin typeface="#9Slide05 ViceroyJF" panose="02040603050506020204" pitchFamily="18" charset="0"/>
              </a:rPr>
              <a:t>Tác</a:t>
            </a:r>
            <a:r>
              <a:rPr lang="en-US" sz="4400" dirty="0">
                <a:solidFill>
                  <a:srgbClr val="0070C0"/>
                </a:solidFill>
                <a:latin typeface="#9Slide05 ViceroyJF" panose="02040603050506020204" pitchFamily="18" charset="0"/>
              </a:rPr>
              <a:t> </a:t>
            </a:r>
            <a:r>
              <a:rPr lang="en-US" sz="4400" dirty="0" err="1">
                <a:solidFill>
                  <a:srgbClr val="0070C0"/>
                </a:solidFill>
                <a:latin typeface="#9Slide05 ViceroyJF" panose="02040603050506020204" pitchFamily="18" charset="0"/>
              </a:rPr>
              <a:t>giả</a:t>
            </a:r>
            <a:endParaRPr lang="en-US" sz="4400" dirty="0">
              <a:solidFill>
                <a:srgbClr val="0070C0"/>
              </a:solidFill>
              <a:latin typeface="#9Slide05 ViceroyJF" panose="02040603050506020204" pitchFamily="18" charset="0"/>
            </a:endParaRPr>
          </a:p>
        </p:txBody>
      </p:sp>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42647" y="345506"/>
            <a:ext cx="8679898" cy="679908"/>
          </a:xfrm>
          <a:prstGeom prst="rect">
            <a:avLst/>
          </a:prstGeom>
        </p:spPr>
        <p:txBody>
          <a:bodyPr>
            <a:normAutofit/>
          </a:bodyPr>
          <a:lstStyle/>
          <a:p>
            <a:r>
              <a:rPr lang="en-US" sz="3600" dirty="0" err="1">
                <a:solidFill>
                  <a:srgbClr val="FF0000"/>
                </a:solidFill>
                <a:latin typeface="#9Slide03 Arima Madurai Black" panose="00000A00000000000000" pitchFamily="2" charset="0"/>
                <a:cs typeface="#9Slide03 Arima Madurai Black" panose="00000A00000000000000" pitchFamily="2" charset="0"/>
              </a:rPr>
              <a:t>Hướng</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dẫn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tự</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học</a:t>
            </a:r>
            <a:endParaRPr lang="en-US" sz="36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3" name="Table 2">
            <a:extLst>
              <a:ext uri="{FF2B5EF4-FFF2-40B4-BE49-F238E27FC236}">
                <a16:creationId xmlns:a16="http://schemas.microsoft.com/office/drawing/2014/main" id="{240CBDBC-8748-499D-966D-BDD56693B133}"/>
              </a:ext>
            </a:extLst>
          </p:cNvPr>
          <p:cNvGraphicFramePr>
            <a:graphicFrameLocks noGrp="1"/>
          </p:cNvGraphicFramePr>
          <p:nvPr/>
        </p:nvGraphicFramePr>
        <p:xfrm>
          <a:off x="2514600" y="1491117"/>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4" name="Block Arc 14">
            <a:extLst>
              <a:ext uri="{FF2B5EF4-FFF2-40B4-BE49-F238E27FC236}">
                <a16:creationId xmlns:a16="http://schemas.microsoft.com/office/drawing/2014/main" id="{2FE841E0-BFA1-414A-BB2A-7C988FA879A3}"/>
              </a:ext>
            </a:extLst>
          </p:cNvPr>
          <p:cNvSpPr>
            <a:spLocks noChangeAspect="1"/>
          </p:cNvSpPr>
          <p:nvPr/>
        </p:nvSpPr>
        <p:spPr>
          <a:xfrm rot="2700000">
            <a:off x="3327684" y="1253121"/>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4">
            <a:extLst>
              <a:ext uri="{FF2B5EF4-FFF2-40B4-BE49-F238E27FC236}">
                <a16:creationId xmlns:a16="http://schemas.microsoft.com/office/drawing/2014/main" id="{5BACF00F-EACA-4C02-B844-B4F3CADC6170}"/>
              </a:ext>
            </a:extLst>
          </p:cNvPr>
          <p:cNvGraphicFramePr>
            <a:graphicFrameLocks noGrp="1"/>
          </p:cNvGraphicFramePr>
          <p:nvPr/>
        </p:nvGraphicFramePr>
        <p:xfrm>
          <a:off x="4724400"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a:extLst>
              <a:ext uri="{FF2B5EF4-FFF2-40B4-BE49-F238E27FC236}">
                <a16:creationId xmlns:a16="http://schemas.microsoft.com/office/drawing/2014/main" id="{4243EE2D-EDA6-47E7-9FB4-E399BE5B217C}"/>
              </a:ext>
            </a:extLst>
          </p:cNvPr>
          <p:cNvGraphicFramePr>
            <a:graphicFrameLocks noGrp="1"/>
          </p:cNvGraphicFramePr>
          <p:nvPr>
            <p:extLst>
              <p:ext uri="{D42A27DB-BD31-4B8C-83A1-F6EECF244321}">
                <p14:modId xmlns:p14="http://schemas.microsoft.com/office/powerpoint/2010/main" val="3501937813"/>
              </p:ext>
            </p:extLst>
          </p:nvPr>
        </p:nvGraphicFramePr>
        <p:xfrm>
          <a:off x="6946231" y="1491114"/>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E9C2C1"/>
                    </a:solidFill>
                  </a:tcPr>
                </a:tc>
                <a:extLst>
                  <a:ext uri="{0D108BD9-81ED-4DB2-BD59-A6C34878D82A}">
                    <a16:rowId xmlns:a16="http://schemas.microsoft.com/office/drawing/2014/main" val="10006"/>
                  </a:ext>
                </a:extLst>
              </a:tr>
            </a:tbl>
          </a:graphicData>
        </a:graphic>
      </p:graphicFrame>
      <p:sp>
        <p:nvSpPr>
          <p:cNvPr id="7" name="Block Arc 14">
            <a:extLst>
              <a:ext uri="{FF2B5EF4-FFF2-40B4-BE49-F238E27FC236}">
                <a16:creationId xmlns:a16="http://schemas.microsoft.com/office/drawing/2014/main" id="{90058E41-8951-47B3-B487-016C4CD51531}"/>
              </a:ext>
            </a:extLst>
          </p:cNvPr>
          <p:cNvSpPr>
            <a:spLocks noChangeAspect="1"/>
          </p:cNvSpPr>
          <p:nvPr/>
        </p:nvSpPr>
        <p:spPr>
          <a:xfrm rot="2700000">
            <a:off x="5549689" y="125312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a16="http://schemas.microsoft.com/office/drawing/2014/main" id="{D396CEBF-AAFE-4636-96EC-4DC8221C6AD6}"/>
              </a:ext>
            </a:extLst>
          </p:cNvPr>
          <p:cNvSpPr>
            <a:spLocks noChangeAspect="1"/>
          </p:cNvSpPr>
          <p:nvPr/>
        </p:nvSpPr>
        <p:spPr>
          <a:xfrm rot="2700000">
            <a:off x="7733936" y="1253118"/>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a16="http://schemas.microsoft.com/office/drawing/2014/main" id="{BAD9D082-D28C-41AF-96D9-BB6F89BB6B85}"/>
              </a:ext>
            </a:extLst>
          </p:cNvPr>
          <p:cNvGraphicFramePr>
            <a:graphicFrameLocks noGrp="1"/>
          </p:cNvGraphicFramePr>
          <p:nvPr/>
        </p:nvGraphicFramePr>
        <p:xfrm>
          <a:off x="318982" y="1491112"/>
          <a:ext cx="1892968" cy="3306879"/>
        </p:xfrm>
        <a:graphic>
          <a:graphicData uri="http://schemas.openxmlformats.org/drawingml/2006/table">
            <a:tbl>
              <a:tblPr firstRow="1" bandRow="1">
                <a:tableStyleId>{5940675A-B579-460E-94D1-54222C63F5DA}</a:tableStyleId>
              </a:tblPr>
              <a:tblGrid>
                <a:gridCol w="175228">
                  <a:extLst>
                    <a:ext uri="{9D8B030D-6E8A-4147-A177-3AD203B41FA5}">
                      <a16:colId xmlns:a16="http://schemas.microsoft.com/office/drawing/2014/main" val="20000"/>
                    </a:ext>
                  </a:extLst>
                </a:gridCol>
                <a:gridCol w="1542512">
                  <a:extLst>
                    <a:ext uri="{9D8B030D-6E8A-4147-A177-3AD203B41FA5}">
                      <a16:colId xmlns:a16="http://schemas.microsoft.com/office/drawing/2014/main" val="20001"/>
                    </a:ext>
                  </a:extLst>
                </a:gridCol>
                <a:gridCol w="175228">
                  <a:extLst>
                    <a:ext uri="{9D8B030D-6E8A-4147-A177-3AD203B41FA5}">
                      <a16:colId xmlns:a16="http://schemas.microsoft.com/office/drawing/2014/main" val="20002"/>
                    </a:ext>
                  </a:extLst>
                </a:gridCol>
              </a:tblGrid>
              <a:tr h="30634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r h="55407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41155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723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571602">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r h="6630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r h="5030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
        <p:nvSpPr>
          <p:cNvPr id="10" name="Block Arc 14">
            <a:extLst>
              <a:ext uri="{FF2B5EF4-FFF2-40B4-BE49-F238E27FC236}">
                <a16:creationId xmlns:a16="http://schemas.microsoft.com/office/drawing/2014/main" id="{A070D9F6-C166-4E71-9D7C-4295F2552D5D}"/>
              </a:ext>
            </a:extLst>
          </p:cNvPr>
          <p:cNvSpPr>
            <a:spLocks noChangeAspect="1"/>
          </p:cNvSpPr>
          <p:nvPr/>
        </p:nvSpPr>
        <p:spPr>
          <a:xfrm rot="2700000">
            <a:off x="1071423" y="1253116"/>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5" name="文本框 2">
            <a:extLst>
              <a:ext uri="{FF2B5EF4-FFF2-40B4-BE49-F238E27FC236}">
                <a16:creationId xmlns:a16="http://schemas.microsoft.com/office/drawing/2014/main" id="{A8D005F4-5FA2-4BF4-B0E2-E64691D6BBE7}"/>
              </a:ext>
            </a:extLst>
          </p:cNvPr>
          <p:cNvSpPr txBox="1"/>
          <p:nvPr/>
        </p:nvSpPr>
        <p:spPr>
          <a:xfrm>
            <a:off x="420482" y="1991544"/>
            <a:ext cx="1686357" cy="18158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Vẽ</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sơ</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đồ</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tư</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duy</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hệ</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thống</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lại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kiến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thức</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bài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học</a:t>
            </a:r>
            <a:r>
              <a:rPr lang="en-US" altLang="zh-CN" sz="2800" dirty="0">
                <a:latin typeface="#9Slide05 SVNCookie" panose="020B0606040200020203" pitchFamily="34" charset="0"/>
                <a:ea typeface="汉仪夏日体W" panose="00020600040101010101" pitchFamily="18" charset="-122"/>
              </a:rPr>
              <a:t> </a:t>
            </a:r>
          </a:p>
        </p:txBody>
      </p:sp>
      <p:sp>
        <p:nvSpPr>
          <p:cNvPr id="16" name="文本框 2">
            <a:extLst>
              <a:ext uri="{FF2B5EF4-FFF2-40B4-BE49-F238E27FC236}">
                <a16:creationId xmlns:a16="http://schemas.microsoft.com/office/drawing/2014/main" id="{BE13C7D9-B819-4A6F-9581-1B29C6FF8C20}"/>
              </a:ext>
            </a:extLst>
          </p:cNvPr>
          <p:cNvSpPr txBox="1"/>
          <p:nvPr/>
        </p:nvSpPr>
        <p:spPr>
          <a:xfrm>
            <a:off x="2528782" y="1991545"/>
            <a:ext cx="1866754"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Viết</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1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bức</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thư</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gửi</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cho</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bố</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mẹ</a:t>
            </a:r>
            <a:r>
              <a:rPr lang="en-US" sz="2800" dirty="0">
                <a:latin typeface="#9Slide05 SVNCookie" panose="020B0606040200020203" pitchFamily="34" charset="0"/>
                <a:cs typeface="Times New Roman" pitchFamily="18" charset="0"/>
              </a:rPr>
              <a:t> </a:t>
            </a:r>
            <a:r>
              <a:rPr lang="en-US" sz="2800" dirty="0" err="1">
                <a:latin typeface="#9Slide05 SVNCookie" panose="020B0606040200020203" pitchFamily="34" charset="0"/>
                <a:cs typeface="Times New Roman" pitchFamily="18" charset="0"/>
              </a:rPr>
              <a:t>để</a:t>
            </a:r>
            <a:r>
              <a:rPr lang="en-US" sz="2800" dirty="0">
                <a:latin typeface="#9Slide05 SVNCookie" panose="020B0606040200020203" pitchFamily="34" charset="0"/>
                <a:cs typeface="Times New Roman" pitchFamily="18" charset="0"/>
              </a:rPr>
              <a:t> </a:t>
            </a:r>
            <a:r>
              <a:rPr lang="en-US" sz="2800" dirty="0" err="1">
                <a:latin typeface="#9Slide05 SVNCookie" panose="020B0606040200020203" pitchFamily="34" charset="0"/>
                <a:cs typeface="Times New Roman" pitchFamily="18" charset="0"/>
              </a:rPr>
              <a:t>nói</a:t>
            </a:r>
            <a:r>
              <a:rPr lang="en-US" sz="2800" dirty="0">
                <a:latin typeface="#9Slide05 SVNCookie" panose="020B0606040200020203" pitchFamily="34" charset="0"/>
                <a:cs typeface="Times New Roman" pitchFamily="18" charset="0"/>
              </a:rPr>
              <a:t> </a:t>
            </a:r>
            <a:r>
              <a:rPr lang="en-US" sz="2800" dirty="0" err="1">
                <a:latin typeface="#9Slide05 SVNCookie" panose="020B0606040200020203" pitchFamily="34" charset="0"/>
                <a:cs typeface="Times New Roman" pitchFamily="18" charset="0"/>
              </a:rPr>
              <a:t>về</a:t>
            </a:r>
            <a:r>
              <a:rPr lang="en-US" sz="2800" dirty="0">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cảm</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giác</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khi</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bị</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so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sánh</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với</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người</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kumimoji="0" lang="en-US" sz="2800" u="none" strike="noStrike" kern="1200" cap="none" spc="0" normalizeH="0" baseline="0" noProof="0" dirty="0" err="1">
                <a:ln>
                  <a:noFill/>
                </a:ln>
                <a:effectLst/>
                <a:uLnTx/>
                <a:uFillTx/>
                <a:latin typeface="#9Slide05 SVNCookie" panose="020B0606040200020203" pitchFamily="34" charset="0"/>
                <a:cs typeface="Times New Roman" pitchFamily="18" charset="0"/>
              </a:rPr>
              <a:t>khác</a:t>
            </a:r>
            <a:r>
              <a:rPr kumimoji="0" lang="en-US" sz="2800" u="none" strike="noStrike" kern="1200" cap="none" spc="0" normalizeH="0" baseline="0" noProof="0" dirty="0">
                <a:ln>
                  <a:noFill/>
                </a:ln>
                <a:effectLst/>
                <a:uLnTx/>
                <a:uFillTx/>
                <a:latin typeface="#9Slide05 SVNCookie" panose="020B0606040200020203" pitchFamily="34" charset="0"/>
                <a:cs typeface="Times New Roman" pitchFamily="18" charset="0"/>
              </a:rPr>
              <a:t>.	</a:t>
            </a:r>
            <a:r>
              <a:rPr lang="en-US" sz="2800" dirty="0">
                <a:latin typeface="#9Slide05 SVNCookie" panose="020B0606040200020203" pitchFamily="34" charset="0"/>
                <a:ea typeface="Calibri" pitchFamily="34" charset="0"/>
                <a:cs typeface="Times New Roman" pitchFamily="18" charset="0"/>
              </a:rPr>
              <a:t> </a:t>
            </a:r>
            <a:endParaRPr lang="en-US" sz="2800" dirty="0">
              <a:latin typeface="#9Slide05 SVNCookie" panose="020B0606040200020203" pitchFamily="34" charset="0"/>
              <a:cs typeface="Times New Roman" pitchFamily="18" charset="0"/>
            </a:endParaRPr>
          </a:p>
        </p:txBody>
      </p:sp>
      <p:sp>
        <p:nvSpPr>
          <p:cNvPr id="17" name="文本框 2">
            <a:extLst>
              <a:ext uri="{FF2B5EF4-FFF2-40B4-BE49-F238E27FC236}">
                <a16:creationId xmlns:a16="http://schemas.microsoft.com/office/drawing/2014/main" id="{4B1C5414-48CF-419A-91E8-294C3B00F0F8}"/>
              </a:ext>
            </a:extLst>
          </p:cNvPr>
          <p:cNvSpPr txBox="1"/>
          <p:nvPr/>
        </p:nvSpPr>
        <p:spPr>
          <a:xfrm>
            <a:off x="4736432" y="2027694"/>
            <a:ext cx="1880936"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2800" dirty="0" err="1">
                <a:latin typeface="#9Slide05 SVNCookie" panose="020B0606040200020203" pitchFamily="34" charset="0"/>
                <a:ea typeface="Calibri" pitchFamily="34" charset="0"/>
                <a:cs typeface="Times New Roman" pitchFamily="18" charset="0"/>
              </a:rPr>
              <a:t>Tìm</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đọc</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thêm</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các</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tác</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phẩm</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thiếu</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nhi</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khác</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của</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Tạ</a:t>
            </a:r>
            <a:r>
              <a:rPr lang="en-US" sz="2800" dirty="0">
                <a:latin typeface="#9Slide05 SVNCookie" panose="020B0606040200020203" pitchFamily="34" charset="0"/>
                <a:ea typeface="Calibri" pitchFamily="34" charset="0"/>
                <a:cs typeface="Times New Roman" pitchFamily="18" charset="0"/>
              </a:rPr>
              <a:t> </a:t>
            </a:r>
            <a:r>
              <a:rPr lang="en-US" sz="2800" dirty="0" err="1">
                <a:latin typeface="#9Slide05 SVNCookie" panose="020B0606040200020203" pitchFamily="34" charset="0"/>
                <a:ea typeface="Calibri" pitchFamily="34" charset="0"/>
                <a:cs typeface="Times New Roman" pitchFamily="18" charset="0"/>
              </a:rPr>
              <a:t>Duy</a:t>
            </a:r>
            <a:r>
              <a:rPr lang="en-US" sz="2800" dirty="0">
                <a:latin typeface="#9Slide05 SVNCookie" panose="020B0606040200020203" pitchFamily="34" charset="0"/>
                <a:ea typeface="Calibri" pitchFamily="34" charset="0"/>
                <a:cs typeface="Times New Roman" pitchFamily="18" charset="0"/>
              </a:rPr>
              <a:t> Anh</a:t>
            </a:r>
            <a:endParaRPr lang="en-US" sz="2800" dirty="0">
              <a:latin typeface="#9Slide05 SVNCookie" panose="020B0606040200020203" pitchFamily="34" charset="0"/>
              <a:cs typeface="Times New Roman" pitchFamily="18" charset="0"/>
            </a:endParaRPr>
          </a:p>
        </p:txBody>
      </p:sp>
      <p:sp>
        <p:nvSpPr>
          <p:cNvPr id="18" name="文本框 2">
            <a:extLst>
              <a:ext uri="{FF2B5EF4-FFF2-40B4-BE49-F238E27FC236}">
                <a16:creationId xmlns:a16="http://schemas.microsoft.com/office/drawing/2014/main" id="{0E0E3669-D607-4B05-BC11-436DAFE4FEA9}"/>
              </a:ext>
            </a:extLst>
          </p:cNvPr>
          <p:cNvSpPr txBox="1"/>
          <p:nvPr/>
        </p:nvSpPr>
        <p:spPr>
          <a:xfrm>
            <a:off x="6981417" y="2027693"/>
            <a:ext cx="1781582"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2800" dirty="0" err="1">
                <a:latin typeface="#9Slide05 SVNCookie" panose="020B0606040200020203" pitchFamily="34" charset="0"/>
                <a:ea typeface="汉仪夏日体W" panose="00020600040101010101" pitchFamily="18" charset="-122"/>
              </a:rPr>
              <a:t>Soạn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bài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Viết</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đoạn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văn</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ghi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lại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cảm</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xúc</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về</a:t>
            </a:r>
            <a:r>
              <a:rPr lang="en-US" altLang="zh-CN" sz="2800" dirty="0">
                <a:latin typeface="#9Slide05 SVNCookie" panose="020B0606040200020203" pitchFamily="34" charset="0"/>
                <a:ea typeface="汉仪夏日体W" panose="00020600040101010101" pitchFamily="18" charset="-122"/>
              </a:rPr>
              <a:t> 1 </a:t>
            </a:r>
            <a:r>
              <a:rPr lang="en-US" altLang="zh-CN" sz="2800" dirty="0" err="1">
                <a:latin typeface="#9Slide05 SVNCookie" panose="020B0606040200020203" pitchFamily="34" charset="0"/>
                <a:ea typeface="汉仪夏日体W" panose="00020600040101010101" pitchFamily="18" charset="-122"/>
              </a:rPr>
              <a:t>bài</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thơ</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có</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yếu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tố</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tự</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sự</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và</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miêu</a:t>
            </a:r>
            <a:r>
              <a:rPr lang="en-US" altLang="zh-CN" sz="2800" dirty="0">
                <a:latin typeface="#9Slide05 SVNCookie" panose="020B0606040200020203" pitchFamily="34" charset="0"/>
                <a:ea typeface="汉仪夏日体W" panose="00020600040101010101" pitchFamily="18" charset="-122"/>
              </a:rPr>
              <a:t> </a:t>
            </a:r>
            <a:r>
              <a:rPr lang="en-US" altLang="zh-CN" sz="2800" dirty="0" err="1">
                <a:latin typeface="#9Slide05 SVNCookie" panose="020B0606040200020203" pitchFamily="34" charset="0"/>
                <a:ea typeface="汉仪夏日体W" panose="00020600040101010101" pitchFamily="18" charset="-122"/>
              </a:rPr>
              <a:t>tả</a:t>
            </a:r>
            <a:r>
              <a:rPr lang="en-US" altLang="zh-CN" sz="2800" dirty="0">
                <a:latin typeface="#9Slide05 SVNCookie" panose="020B0606040200020203" pitchFamily="34" charset="0"/>
                <a:ea typeface="汉仪夏日体W" panose="00020600040101010101" pitchFamily="18" charset="-122"/>
              </a:rPr>
              <a:t> </a:t>
            </a:r>
          </a:p>
        </p:txBody>
      </p:sp>
      <p:pic>
        <p:nvPicPr>
          <p:cNvPr id="19" name="Picture 18">
            <a:extLst>
              <a:ext uri="{FF2B5EF4-FFF2-40B4-BE49-F238E27FC236}">
                <a16:creationId xmlns:a16="http://schemas.microsoft.com/office/drawing/2014/main" id="{578D99CC-A863-4CE6-A6BD-0AFC45BC86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33822" y="4159644"/>
            <a:ext cx="633621" cy="633621"/>
          </a:xfrm>
          <a:prstGeom prst="rect">
            <a:avLst/>
          </a:prstGeom>
        </p:spPr>
      </p:pic>
      <p:pic>
        <p:nvPicPr>
          <p:cNvPr id="12" name="Picture 11">
            <a:extLst>
              <a:ext uri="{FF2B5EF4-FFF2-40B4-BE49-F238E27FC236}">
                <a16:creationId xmlns:a16="http://schemas.microsoft.com/office/drawing/2014/main" id="{D761FE16-90FC-4A65-9B7D-0B4CDDD04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192" y="4205706"/>
            <a:ext cx="491196" cy="491196"/>
          </a:xfrm>
          <a:prstGeom prst="rect">
            <a:avLst/>
          </a:prstGeom>
        </p:spPr>
      </p:pic>
      <p:pic>
        <p:nvPicPr>
          <p:cNvPr id="14" name="Picture 13">
            <a:extLst>
              <a:ext uri="{FF2B5EF4-FFF2-40B4-BE49-F238E27FC236}">
                <a16:creationId xmlns:a16="http://schemas.microsoft.com/office/drawing/2014/main" id="{FB312C1F-50F0-41E0-8FF9-9C95744E61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99" y="3648571"/>
            <a:ext cx="1056778" cy="1056778"/>
          </a:xfrm>
          <a:prstGeom prst="rect">
            <a:avLst/>
          </a:prstGeom>
        </p:spPr>
      </p:pic>
      <p:pic>
        <p:nvPicPr>
          <p:cNvPr id="21" name="Picture 20">
            <a:extLst>
              <a:ext uri="{FF2B5EF4-FFF2-40B4-BE49-F238E27FC236}">
                <a16:creationId xmlns:a16="http://schemas.microsoft.com/office/drawing/2014/main" id="{4A9FA17E-A913-4DED-B608-E1D8DE60B3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6844" y="4205705"/>
            <a:ext cx="478570" cy="478570"/>
          </a:xfrm>
          <a:prstGeom prst="rect">
            <a:avLst/>
          </a:prstGeom>
        </p:spPr>
      </p:pic>
    </p:spTree>
    <p:extLst>
      <p:ext uri="{BB962C8B-B14F-4D97-AF65-F5344CB8AC3E}">
        <p14:creationId xmlns:p14="http://schemas.microsoft.com/office/powerpoint/2010/main" val="1057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card - ETP">
            <a:extLst>
              <a:ext uri="{FF2B5EF4-FFF2-40B4-BE49-F238E27FC236}">
                <a16:creationId xmlns:a16="http://schemas.microsoft.com/office/drawing/2014/main" id="{61D5A4AC-041E-47ED-B0A4-387AFA7A2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1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00600" y="158175"/>
            <a:ext cx="4249738" cy="584775"/>
          </a:xfrm>
          <a:prstGeom prst="rect">
            <a:avLst/>
          </a:prstGeom>
          <a:noFill/>
          <a:ln w="9525">
            <a:noFill/>
            <a:miter lim="800000"/>
            <a:headEnd/>
            <a:tailEnd/>
          </a:ln>
        </p:spPr>
        <p:txBody>
          <a:bodyPr>
            <a:spAutoFit/>
          </a:bodyPr>
          <a:lstStyle/>
          <a:p>
            <a:pPr algn="r"/>
            <a:r>
              <a:rPr lang="vi-VN" sz="3200" b="1" dirty="0">
                <a:solidFill>
                  <a:srgbClr val="FF0000"/>
                </a:solidFill>
                <a:latin typeface="#9Slide03 Arima Madurai" panose="00000500000000000000" pitchFamily="2" charset="0"/>
                <a:cs typeface="#9Slide03 Arima Madurai" panose="00000500000000000000" pitchFamily="2" charset="0"/>
              </a:rPr>
              <a:t>Tác phẩm tiêu biểu</a:t>
            </a:r>
          </a:p>
        </p:txBody>
      </p:sp>
      <p:pic>
        <p:nvPicPr>
          <p:cNvPr id="20483" name="Picture 3" descr="E:\bia_sach_Ta_Duy_Anh.jpg"/>
          <p:cNvPicPr>
            <a:picLocks noChangeAspect="1" noChangeArrowheads="1"/>
          </p:cNvPicPr>
          <p:nvPr/>
        </p:nvPicPr>
        <p:blipFill>
          <a:blip r:embed="rId3"/>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4"/>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5"/>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6"/>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7"/>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8"/>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9"/>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9"/>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10"/>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330EF-78AD-4CFB-9125-3815DFF2333C}"/>
              </a:ext>
            </a:extLst>
          </p:cNvPr>
          <p:cNvSpPr txBox="1"/>
          <p:nvPr/>
        </p:nvSpPr>
        <p:spPr>
          <a:xfrm>
            <a:off x="3276601" y="1426008"/>
            <a:ext cx="5585483" cy="646331"/>
          </a:xfrm>
          <a:prstGeom prst="rect">
            <a:avLst/>
          </a:prstGeom>
          <a:noFill/>
        </p:spPr>
        <p:txBody>
          <a:bodyPr wrap="square">
            <a:spAutoFit/>
          </a:bodyPr>
          <a:lstStyle/>
          <a:p>
            <a:pPr marL="571500" indent="-571500" algn="just">
              <a:buFont typeface="Wingdings" panose="05000000000000000000" pitchFamily="2" charset="2"/>
              <a:buChar char="ü"/>
            </a:pPr>
            <a:r>
              <a:rPr lang="en-US" sz="3600" dirty="0" err="1">
                <a:latin typeface="#9Slide05 SVNCookie" panose="020B0606040200020203" pitchFamily="34" charset="0"/>
                <a:cs typeface="Times New Roman" pitchFamily="18" charset="0"/>
              </a:rPr>
              <a:t>Đọc</a:t>
            </a:r>
            <a:r>
              <a:rPr lang="en-US" sz="3600" dirty="0">
                <a:latin typeface="#9Slide05 SVNCookie" panose="020B0606040200020203" pitchFamily="34" charset="0"/>
                <a:cs typeface="Times New Roman" pitchFamily="18" charset="0"/>
              </a:rPr>
              <a:t> to, </a:t>
            </a:r>
            <a:r>
              <a:rPr lang="en-US" sz="3600" dirty="0" err="1">
                <a:latin typeface="#9Slide05 SVNCookie" panose="020B0606040200020203" pitchFamily="34" charset="0"/>
                <a:cs typeface="Times New Roman" pitchFamily="18" charset="0"/>
              </a:rPr>
              <a:t>rõ</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rành</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mạch</a:t>
            </a:r>
            <a:endParaRPr lang="en-US" sz="3600" dirty="0">
              <a:latin typeface="#9Slide05 SVNCookie" panose="020B0606040200020203" pitchFamily="34" charset="0"/>
              <a:cs typeface="Times New Roman" pitchFamily="18" charset="0"/>
            </a:endParaRPr>
          </a:p>
        </p:txBody>
      </p:sp>
      <p:sp>
        <p:nvSpPr>
          <p:cNvPr id="5" name="TextBox 4">
            <a:extLst>
              <a:ext uri="{FF2B5EF4-FFF2-40B4-BE49-F238E27FC236}">
                <a16:creationId xmlns:a16="http://schemas.microsoft.com/office/drawing/2014/main" id="{3578B4E8-8D69-4651-92B1-B10B31A739D2}"/>
              </a:ext>
            </a:extLst>
          </p:cNvPr>
          <p:cNvSpPr txBox="1"/>
          <p:nvPr/>
        </p:nvSpPr>
        <p:spPr>
          <a:xfrm>
            <a:off x="3276600" y="2343150"/>
            <a:ext cx="5585482" cy="2308324"/>
          </a:xfrm>
          <a:prstGeom prst="rect">
            <a:avLst/>
          </a:prstGeom>
          <a:noFill/>
        </p:spPr>
        <p:txBody>
          <a:bodyPr wrap="square">
            <a:spAutoFit/>
          </a:bodyPr>
          <a:lstStyle/>
          <a:p>
            <a:pPr marL="571500" indent="-571500" algn="just">
              <a:buFont typeface="Wingdings" panose="05000000000000000000" pitchFamily="2" charset="2"/>
              <a:buChar char="ü"/>
            </a:pPr>
            <a:r>
              <a:rPr lang="en-US" sz="3600" dirty="0" err="1">
                <a:latin typeface="#9Slide05 SVNCookie" panose="020B0606040200020203" pitchFamily="34" charset="0"/>
                <a:cs typeface="Times New Roman" pitchFamily="18" charset="0"/>
              </a:rPr>
              <a:t>Chú</a:t>
            </a:r>
            <a:r>
              <a:rPr lang="en-US" sz="3600" dirty="0">
                <a:latin typeface="#9Slide05 SVNCookie" panose="020B0606040200020203" pitchFamily="34" charset="0"/>
                <a:cs typeface="Times New Roman" pitchFamily="18" charset="0"/>
              </a:rPr>
              <a:t> ý </a:t>
            </a:r>
            <a:r>
              <a:rPr lang="en-US" sz="3600" dirty="0" err="1">
                <a:latin typeface="#9Slide05 SVNCookie" panose="020B0606040200020203" pitchFamily="34" charset="0"/>
                <a:cs typeface="Times New Roman" pitchFamily="18" charset="0"/>
              </a:rPr>
              <a:t>giọng</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đọc</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phù</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hợp</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tâm</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trạng</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người</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anh</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Phần</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đầu</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vui</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vẻ</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ngạc</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nhiên</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Phần</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giữa</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buồn</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bực</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khó</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chịu</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phần</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cuối</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chậm</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rãi</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suy</a:t>
            </a:r>
            <a:r>
              <a:rPr lang="en-US" sz="3600" dirty="0">
                <a:latin typeface="#9Slide05 SVNCookie" panose="020B0606040200020203" pitchFamily="34" charset="0"/>
                <a:cs typeface="Times New Roman" pitchFamily="18" charset="0"/>
              </a:rPr>
              <a:t> </a:t>
            </a:r>
            <a:r>
              <a:rPr lang="en-US" sz="3600" dirty="0" err="1">
                <a:latin typeface="#9Slide05 SVNCookie" panose="020B0606040200020203" pitchFamily="34" charset="0"/>
                <a:cs typeface="Times New Roman" pitchFamily="18" charset="0"/>
              </a:rPr>
              <a:t>tư</a:t>
            </a:r>
            <a:endParaRPr lang="en-US" sz="3600" dirty="0">
              <a:latin typeface="#9Slide05 SVNCookie" panose="020B0606040200020203" pitchFamily="34" charset="0"/>
              <a:cs typeface="Times New Roman" pitchFamily="18" charset="0"/>
            </a:endParaRPr>
          </a:p>
        </p:txBody>
      </p:sp>
      <p:pic>
        <p:nvPicPr>
          <p:cNvPr id="6" name="Picture 5">
            <a:extLst>
              <a:ext uri="{FF2B5EF4-FFF2-40B4-BE49-F238E27FC236}">
                <a16:creationId xmlns:a16="http://schemas.microsoft.com/office/drawing/2014/main" id="{029481FC-DCC8-4887-82BF-BA9DBC2DB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7341"/>
            <a:ext cx="3181350" cy="3181350"/>
          </a:xfrm>
          <a:prstGeom prst="rect">
            <a:avLst/>
          </a:prstGeom>
        </p:spPr>
      </p:pic>
    </p:spTree>
    <p:extLst>
      <p:ext uri="{BB962C8B-B14F-4D97-AF65-F5344CB8AC3E}">
        <p14:creationId xmlns:p14="http://schemas.microsoft.com/office/powerpoint/2010/main" val="31852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Braxton Regular" panose="03060000000000000000" pitchFamily="66" charset="0"/>
            </a:endParaRPr>
          </a:p>
        </p:txBody>
      </p:sp>
      <p:sp>
        <p:nvSpPr>
          <p:cNvPr id="23" name="Rectangle 3"/>
          <p:cNvSpPr>
            <a:spLocks noChangeArrowheads="1"/>
          </p:cNvSpPr>
          <p:nvPr/>
        </p:nvSpPr>
        <p:spPr bwMode="auto">
          <a:xfrm>
            <a:off x="1676400" y="1049045"/>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9Slide05 Braxton Regular" panose="03060000000000000000" pitchFamily="66" charset="0"/>
                <a:cs typeface="Times New Roman" pitchFamily="18" charset="0"/>
              </a:rPr>
              <a:t>Thể</a:t>
            </a:r>
            <a:r>
              <a:rPr lang="en-US" sz="2400" b="1" dirty="0">
                <a:latin typeface="#9Slide05 Braxton Regular" panose="03060000000000000000" pitchFamily="66" charset="0"/>
                <a:cs typeface="Times New Roman" pitchFamily="18" charset="0"/>
              </a:rPr>
              <a:t> </a:t>
            </a:r>
            <a:r>
              <a:rPr lang="en-US" sz="2400" b="1" dirty="0" err="1">
                <a:latin typeface="#9Slide05 Braxton Regular" panose="03060000000000000000" pitchFamily="66" charset="0"/>
                <a:cs typeface="Times New Roman" pitchFamily="18" charset="0"/>
              </a:rPr>
              <a:t>loại</a:t>
            </a:r>
            <a:r>
              <a:rPr lang="en-US" sz="2400" b="1"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Truyện</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ngắn</a:t>
            </a:r>
            <a:endParaRPr lang="en-US" sz="3200" dirty="0">
              <a:latin typeface="#9Slide05 Braxton Regular" panose="03060000000000000000" pitchFamily="66" charset="0"/>
              <a:cs typeface="Times New Roman" panose="02020603050405020304" pitchFamily="18" charset="0"/>
            </a:endParaRPr>
          </a:p>
        </p:txBody>
      </p:sp>
      <p:pic>
        <p:nvPicPr>
          <p:cNvPr id="24"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82706" t="6693" r="8148" b="75200"/>
          <a:stretch/>
        </p:blipFill>
        <p:spPr>
          <a:xfrm>
            <a:off x="496229" y="971550"/>
            <a:ext cx="537808" cy="598935"/>
          </a:xfrm>
          <a:prstGeom prst="rect">
            <a:avLst/>
          </a:prstGeom>
        </p:spPr>
      </p:pic>
      <p:sp>
        <p:nvSpPr>
          <p:cNvPr id="10" name="Rectangle 3">
            <a:extLst>
              <a:ext uri="{FF2B5EF4-FFF2-40B4-BE49-F238E27FC236}">
                <a16:creationId xmlns:a16="http://schemas.microsoft.com/office/drawing/2014/main" id="{3EB8C289-AC5A-49CC-A228-DC657DFC9D41}"/>
              </a:ext>
            </a:extLst>
          </p:cNvPr>
          <p:cNvSpPr>
            <a:spLocks noChangeArrowheads="1"/>
          </p:cNvSpPr>
          <p:nvPr/>
        </p:nvSpPr>
        <p:spPr bwMode="auto">
          <a:xfrm>
            <a:off x="1674541" y="2041449"/>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9Slide05 Braxton Regular" panose="03060000000000000000" pitchFamily="66" charset="0"/>
                <a:ea typeface="Calibri" pitchFamily="34" charset="0"/>
                <a:cs typeface="Times New Roman" pitchFamily="18" charset="0"/>
              </a:rPr>
              <a:t>Ngôi</a:t>
            </a:r>
            <a:r>
              <a:rPr lang="en-US" sz="2400" b="1" dirty="0">
                <a:latin typeface="#9Slide05 Braxton Regular" panose="03060000000000000000" pitchFamily="66" charset="0"/>
                <a:ea typeface="Calibri" pitchFamily="34" charset="0"/>
                <a:cs typeface="Times New Roman" pitchFamily="18" charset="0"/>
              </a:rPr>
              <a:t> </a:t>
            </a:r>
            <a:r>
              <a:rPr lang="en-US" sz="2400" b="1" dirty="0" err="1">
                <a:latin typeface="#9Slide05 Braxton Regular" panose="03060000000000000000" pitchFamily="66" charset="0"/>
                <a:ea typeface="Calibri" pitchFamily="34" charset="0"/>
                <a:cs typeface="Times New Roman" pitchFamily="18" charset="0"/>
              </a:rPr>
              <a:t>kể</a:t>
            </a:r>
            <a:r>
              <a:rPr lang="en-US" sz="2400" b="1" dirty="0">
                <a:latin typeface="#9Slide05 Braxton Regular" panose="03060000000000000000" pitchFamily="66" charset="0"/>
                <a:ea typeface="Calibri" pitchFamily="34" charset="0"/>
                <a:cs typeface="Times New Roman" pitchFamily="18" charset="0"/>
              </a:rPr>
              <a:t>: </a:t>
            </a:r>
            <a:r>
              <a:rPr lang="en-US" sz="2400" dirty="0" err="1">
                <a:latin typeface="#9Slide05 Braxton Regular" panose="03060000000000000000" pitchFamily="66" charset="0"/>
                <a:ea typeface="Calibri" pitchFamily="34" charset="0"/>
                <a:cs typeface="Times New Roman" pitchFamily="18" charset="0"/>
              </a:rPr>
              <a:t>Ngôi</a:t>
            </a:r>
            <a:r>
              <a:rPr lang="en-US" sz="2400" dirty="0">
                <a:latin typeface="#9Slide05 Braxton Regular" panose="03060000000000000000" pitchFamily="66" charset="0"/>
                <a:ea typeface="Calibri" pitchFamily="34" charset="0"/>
                <a:cs typeface="Times New Roman" pitchFamily="18" charset="0"/>
              </a:rPr>
              <a:t> </a:t>
            </a:r>
            <a:r>
              <a:rPr lang="en-US" sz="2400" dirty="0" err="1">
                <a:latin typeface="#9Slide05 Braxton Regular" panose="03060000000000000000" pitchFamily="66" charset="0"/>
                <a:ea typeface="Calibri" pitchFamily="34" charset="0"/>
                <a:cs typeface="Times New Roman" pitchFamily="18" charset="0"/>
              </a:rPr>
              <a:t>thứ</a:t>
            </a:r>
            <a:r>
              <a:rPr lang="en-US" sz="2400" dirty="0">
                <a:latin typeface="#9Slide05 Braxton Regular" panose="03060000000000000000" pitchFamily="66" charset="0"/>
                <a:ea typeface="Calibri" pitchFamily="34" charset="0"/>
                <a:cs typeface="Times New Roman" pitchFamily="18" charset="0"/>
              </a:rPr>
              <a:t> </a:t>
            </a:r>
            <a:r>
              <a:rPr lang="en-US" sz="2400" dirty="0" err="1">
                <a:latin typeface="#9Slide05 Braxton Regular" panose="03060000000000000000" pitchFamily="66" charset="0"/>
                <a:ea typeface="Calibri" pitchFamily="34" charset="0"/>
                <a:cs typeface="Times New Roman" pitchFamily="18" charset="0"/>
              </a:rPr>
              <a:t>nhất</a:t>
            </a:r>
            <a:endParaRPr lang="en-US" sz="3200" dirty="0">
              <a:latin typeface="#9Slide05 Braxton Regular" panose="03060000000000000000" pitchFamily="66" charset="0"/>
              <a:cs typeface="Arial" pitchFamily="34" charset="0"/>
            </a:endParaRPr>
          </a:p>
        </p:txBody>
      </p:sp>
      <p:pic>
        <p:nvPicPr>
          <p:cNvPr id="11" name="图片 19">
            <a:extLst>
              <a:ext uri="{FF2B5EF4-FFF2-40B4-BE49-F238E27FC236}">
                <a16:creationId xmlns:a16="http://schemas.microsoft.com/office/drawing/2014/main" id="{E011ACEF-558A-4E1B-BDA7-10D22819EA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06" t="6693" r="8148" b="75200"/>
          <a:stretch/>
        </p:blipFill>
        <p:spPr>
          <a:xfrm>
            <a:off x="512956" y="1972815"/>
            <a:ext cx="537808" cy="598935"/>
          </a:xfrm>
          <a:prstGeom prst="rect">
            <a:avLst/>
          </a:prstGeom>
        </p:spPr>
      </p:pic>
      <p:sp>
        <p:nvSpPr>
          <p:cNvPr id="13" name="Rectangle 3">
            <a:extLst>
              <a:ext uri="{FF2B5EF4-FFF2-40B4-BE49-F238E27FC236}">
                <a16:creationId xmlns:a16="http://schemas.microsoft.com/office/drawing/2014/main" id="{AE171B46-D81D-4031-8057-34B24A420F34}"/>
              </a:ext>
            </a:extLst>
          </p:cNvPr>
          <p:cNvSpPr>
            <a:spLocks noChangeArrowheads="1"/>
          </p:cNvSpPr>
          <p:nvPr/>
        </p:nvSpPr>
        <p:spPr bwMode="auto">
          <a:xfrm>
            <a:off x="1524000" y="3171126"/>
            <a:ext cx="644687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a:latin typeface="#9Slide05 Braxton Regular" panose="03060000000000000000" pitchFamily="66" charset="0"/>
                <a:cs typeface="Times New Roman" pitchFamily="18" charset="0"/>
              </a:rPr>
              <a:t>Phương</a:t>
            </a:r>
            <a:r>
              <a:rPr lang="en-US" sz="2400" b="1" dirty="0">
                <a:latin typeface="#9Slide05 Braxton Regular" panose="03060000000000000000" pitchFamily="66" charset="0"/>
                <a:cs typeface="Times New Roman" pitchFamily="18" charset="0"/>
              </a:rPr>
              <a:t> </a:t>
            </a:r>
            <a:r>
              <a:rPr lang="en-US" sz="2400" b="1" dirty="0" err="1">
                <a:latin typeface="#9Slide05 Braxton Regular" panose="03060000000000000000" pitchFamily="66" charset="0"/>
                <a:cs typeface="Times New Roman" pitchFamily="18" charset="0"/>
              </a:rPr>
              <a:t>thức</a:t>
            </a:r>
            <a:r>
              <a:rPr lang="en-US" sz="2400" b="1" dirty="0">
                <a:latin typeface="#9Slide05 Braxton Regular" panose="03060000000000000000" pitchFamily="66" charset="0"/>
                <a:cs typeface="Times New Roman" pitchFamily="18" charset="0"/>
              </a:rPr>
              <a:t> </a:t>
            </a:r>
            <a:r>
              <a:rPr lang="en-US" sz="2400" b="1" dirty="0" err="1">
                <a:latin typeface="#9Slide05 Braxton Regular" panose="03060000000000000000" pitchFamily="66" charset="0"/>
                <a:cs typeface="Times New Roman" pitchFamily="18" charset="0"/>
              </a:rPr>
              <a:t>biểu</a:t>
            </a:r>
            <a:r>
              <a:rPr lang="en-US" sz="2400" b="1" dirty="0">
                <a:latin typeface="#9Slide05 Braxton Regular" panose="03060000000000000000" pitchFamily="66" charset="0"/>
                <a:cs typeface="Times New Roman" pitchFamily="18" charset="0"/>
              </a:rPr>
              <a:t> </a:t>
            </a:r>
            <a:r>
              <a:rPr lang="en-US" sz="2400" b="1" dirty="0" err="1">
                <a:latin typeface="#9Slide05 Braxton Regular" panose="03060000000000000000" pitchFamily="66" charset="0"/>
                <a:cs typeface="Times New Roman" pitchFamily="18" charset="0"/>
              </a:rPr>
              <a:t>đạt</a:t>
            </a:r>
            <a:r>
              <a:rPr lang="en-US" sz="2400" b="1"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tự</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sự</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kết</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hợp</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miêu</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tả</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biểu</a:t>
            </a:r>
            <a:r>
              <a:rPr lang="en-US" sz="2400" dirty="0">
                <a:latin typeface="#9Slide05 Braxton Regular" panose="03060000000000000000" pitchFamily="66" charset="0"/>
                <a:cs typeface="Times New Roman" pitchFamily="18" charset="0"/>
              </a:rPr>
              <a:t> </a:t>
            </a:r>
            <a:r>
              <a:rPr lang="en-US" sz="2400" dirty="0" err="1">
                <a:latin typeface="#9Slide05 Braxton Regular" panose="03060000000000000000" pitchFamily="66" charset="0"/>
                <a:cs typeface="Times New Roman" pitchFamily="18" charset="0"/>
              </a:rPr>
              <a:t>cảm</a:t>
            </a:r>
            <a:endParaRPr lang="en-US" sz="2400" dirty="0">
              <a:latin typeface="#9Slide05 Braxton Regular" panose="03060000000000000000" pitchFamily="66" charset="0"/>
              <a:cs typeface="Times New Roman" pitchFamily="18" charset="0"/>
            </a:endParaRPr>
          </a:p>
        </p:txBody>
      </p:sp>
      <p:sp>
        <p:nvSpPr>
          <p:cNvPr id="15" name="TextBox 14">
            <a:extLst>
              <a:ext uri="{FF2B5EF4-FFF2-40B4-BE49-F238E27FC236}">
                <a16:creationId xmlns:a16="http://schemas.microsoft.com/office/drawing/2014/main" id="{45488A78-7081-4308-93C6-5121AD0A16EA}"/>
              </a:ext>
            </a:extLst>
          </p:cNvPr>
          <p:cNvSpPr txBox="1"/>
          <p:nvPr/>
        </p:nvSpPr>
        <p:spPr>
          <a:xfrm>
            <a:off x="1754155" y="143308"/>
            <a:ext cx="4572000" cy="769441"/>
          </a:xfrm>
          <a:prstGeom prst="rect">
            <a:avLst/>
          </a:prstGeom>
          <a:noFill/>
        </p:spPr>
        <p:txBody>
          <a:bodyPr wrap="square">
            <a:spAutoFit/>
          </a:bodyPr>
          <a:lstStyle/>
          <a:p>
            <a:pPr algn="ctr"/>
            <a:r>
              <a:rPr lang="en-US" sz="4400" dirty="0">
                <a:solidFill>
                  <a:srgbClr val="0070C0"/>
                </a:solidFill>
                <a:latin typeface="#9Slide05 ViceroyJF" panose="02040603050506020204" pitchFamily="18" charset="0"/>
              </a:rPr>
              <a:t>2/ </a:t>
            </a:r>
            <a:r>
              <a:rPr lang="en-US" sz="4400" dirty="0" err="1">
                <a:solidFill>
                  <a:srgbClr val="0070C0"/>
                </a:solidFill>
                <a:latin typeface="#9Slide05 ViceroyJF" panose="02040603050506020204" pitchFamily="18" charset="0"/>
              </a:rPr>
              <a:t>Tác</a:t>
            </a:r>
            <a:r>
              <a:rPr lang="en-US" sz="4400" dirty="0">
                <a:solidFill>
                  <a:srgbClr val="0070C0"/>
                </a:solidFill>
                <a:latin typeface="#9Slide05 ViceroyJF" panose="02040603050506020204" pitchFamily="18" charset="0"/>
              </a:rPr>
              <a:t> </a:t>
            </a:r>
            <a:r>
              <a:rPr lang="en-US" sz="4400" dirty="0" err="1">
                <a:solidFill>
                  <a:srgbClr val="0070C0"/>
                </a:solidFill>
                <a:latin typeface="#9Slide05 ViceroyJF" panose="02040603050506020204" pitchFamily="18" charset="0"/>
              </a:rPr>
              <a:t>phẩm</a:t>
            </a:r>
            <a:endParaRPr lang="en-US" sz="4400" dirty="0">
              <a:solidFill>
                <a:srgbClr val="0070C0"/>
              </a:solidFill>
              <a:latin typeface="#9Slide05 ViceroyJF" panose="02040603050506020204" pitchFamily="18" charset="0"/>
            </a:endParaRPr>
          </a:p>
        </p:txBody>
      </p:sp>
      <p:pic>
        <p:nvPicPr>
          <p:cNvPr id="16" name="图片 19">
            <a:extLst>
              <a:ext uri="{FF2B5EF4-FFF2-40B4-BE49-F238E27FC236}">
                <a16:creationId xmlns:a16="http://schemas.microsoft.com/office/drawing/2014/main" id="{9D3E9846-2D3E-384C-93DF-5508F2834F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06" t="6693" r="8148" b="75200"/>
          <a:stretch/>
        </p:blipFill>
        <p:spPr>
          <a:xfrm>
            <a:off x="512956" y="3105150"/>
            <a:ext cx="537808" cy="598935"/>
          </a:xfrm>
          <a:prstGeom prst="rect">
            <a:avLst/>
          </a:prstGeom>
        </p:spPr>
      </p:pic>
    </p:spTree>
    <p:extLst>
      <p:ext uri="{BB962C8B-B14F-4D97-AF65-F5344CB8AC3E}">
        <p14:creationId xmlns:p14="http://schemas.microsoft.com/office/powerpoint/2010/main" val="176822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62506-68C3-4E60-9733-AE5A2E4EA6F1}"/>
              </a:ext>
            </a:extLst>
          </p:cNvPr>
          <p:cNvGrpSpPr/>
          <p:nvPr/>
        </p:nvGrpSpPr>
        <p:grpSpPr>
          <a:xfrm>
            <a:off x="228600" y="1208101"/>
            <a:ext cx="8686800" cy="3714750"/>
            <a:chOff x="144673" y="438150"/>
            <a:chExt cx="8923127" cy="4476750"/>
          </a:xfrm>
        </p:grpSpPr>
        <p:pic>
          <p:nvPicPr>
            <p:cNvPr id="3" name="Picture 2">
              <a:extLst>
                <a:ext uri="{FF2B5EF4-FFF2-40B4-BE49-F238E27FC236}">
                  <a16:creationId xmlns:a16="http://schemas.microsoft.com/office/drawing/2014/main" id="{C362AF23-8A88-424B-BA49-0804B8E80A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37" t="14445" r="7037" b="15926"/>
            <a:stretch/>
          </p:blipFill>
          <p:spPr>
            <a:xfrm>
              <a:off x="2484802" y="1565515"/>
              <a:ext cx="4114800" cy="3334407"/>
            </a:xfrm>
            <a:prstGeom prst="rect">
              <a:avLst/>
            </a:prstGeom>
          </p:spPr>
        </p:pic>
        <p:sp>
          <p:nvSpPr>
            <p:cNvPr id="6" name="Freeform: Shape 5">
              <a:extLst>
                <a:ext uri="{FF2B5EF4-FFF2-40B4-BE49-F238E27FC236}">
                  <a16:creationId xmlns:a16="http://schemas.microsoft.com/office/drawing/2014/main" id="{C27C24E5-360F-4E01-80FC-E5F04D380A74}"/>
                </a:ext>
              </a:extLst>
            </p:cNvPr>
            <p:cNvSpPr/>
            <p:nvPr/>
          </p:nvSpPr>
          <p:spPr>
            <a:xfrm>
              <a:off x="1897273" y="804173"/>
              <a:ext cx="5616728" cy="4110727"/>
            </a:xfrm>
            <a:custGeom>
              <a:avLst/>
              <a:gdLst>
                <a:gd name="connsiteX0" fmla="*/ 0 w 4452182"/>
                <a:gd name="connsiteY0" fmla="*/ 4414349 h 4414349"/>
                <a:gd name="connsiteX1" fmla="*/ 2169335 w 4452182"/>
                <a:gd name="connsiteY1" fmla="*/ 4 h 4414349"/>
                <a:gd name="connsiteX2" fmla="*/ 4452182 w 4452182"/>
                <a:gd name="connsiteY2" fmla="*/ 4382818 h 4414349"/>
                <a:gd name="connsiteX3" fmla="*/ 4452182 w 4452182"/>
                <a:gd name="connsiteY3" fmla="*/ 4382818 h 4414349"/>
              </a:gdLst>
              <a:ahLst/>
              <a:cxnLst>
                <a:cxn ang="0">
                  <a:pos x="connsiteX0" y="connsiteY0"/>
                </a:cxn>
                <a:cxn ang="0">
                  <a:pos x="connsiteX1" y="connsiteY1"/>
                </a:cxn>
                <a:cxn ang="0">
                  <a:pos x="connsiteX2" y="connsiteY2"/>
                </a:cxn>
                <a:cxn ang="0">
                  <a:pos x="connsiteX3" y="connsiteY3"/>
                </a:cxn>
              </a:cxnLst>
              <a:rect l="l" t="t" r="r" b="b"/>
              <a:pathLst>
                <a:path w="4452182" h="4414349">
                  <a:moveTo>
                    <a:pt x="0" y="4414349"/>
                  </a:moveTo>
                  <a:cubicBezTo>
                    <a:pt x="713652" y="2209804"/>
                    <a:pt x="1427305" y="5259"/>
                    <a:pt x="2169335" y="4"/>
                  </a:cubicBezTo>
                  <a:cubicBezTo>
                    <a:pt x="2911365" y="-5251"/>
                    <a:pt x="4452182" y="4382818"/>
                    <a:pt x="4452182" y="4382818"/>
                  </a:cubicBezTo>
                  <a:lnTo>
                    <a:pt x="4452182" y="43828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a:extLst>
                <a:ext uri="{FF2B5EF4-FFF2-40B4-BE49-F238E27FC236}">
                  <a16:creationId xmlns:a16="http://schemas.microsoft.com/office/drawing/2014/main" id="{25B45DB6-F69F-4B00-8602-EFFBB8E43599}"/>
                </a:ext>
              </a:extLst>
            </p:cNvPr>
            <p:cNvGrpSpPr/>
            <p:nvPr/>
          </p:nvGrpSpPr>
          <p:grpSpPr>
            <a:xfrm>
              <a:off x="144673" y="4290322"/>
              <a:ext cx="2160665" cy="609600"/>
              <a:chOff x="381000" y="4518922"/>
              <a:chExt cx="2160665" cy="609600"/>
            </a:xfrm>
          </p:grpSpPr>
          <p:sp>
            <p:nvSpPr>
              <p:cNvPr id="8" name="Rectangle: Rounded Corners 7">
                <a:extLst>
                  <a:ext uri="{FF2B5EF4-FFF2-40B4-BE49-F238E27FC236}">
                    <a16:creationId xmlns:a16="http://schemas.microsoft.com/office/drawing/2014/main" id="{C1ABBF01-02C6-4A7C-89B6-D0A2C885744C}"/>
                  </a:ext>
                </a:extLst>
              </p:cNvPr>
              <p:cNvSpPr/>
              <p:nvPr/>
            </p:nvSpPr>
            <p:spPr>
              <a:xfrm>
                <a:off x="381000" y="4518922"/>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9" name="Content Placeholder 2">
                <a:extLst>
                  <a:ext uri="{FF2B5EF4-FFF2-40B4-BE49-F238E27FC236}">
                    <a16:creationId xmlns:a16="http://schemas.microsoft.com/office/drawing/2014/main" id="{BCBA67A7-BD1B-4684-A656-81660B308EAB}"/>
                  </a:ext>
                </a:extLst>
              </p:cNvPr>
              <p:cNvSpPr txBox="1">
                <a:spLocks/>
              </p:cNvSpPr>
              <p:nvPr/>
            </p:nvSpPr>
            <p:spPr>
              <a:xfrm>
                <a:off x="435130" y="4668171"/>
                <a:ext cx="2106535" cy="381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just">
                  <a:lnSpc>
                    <a:spcPct val="115000"/>
                  </a:lnSpc>
                  <a:spcBef>
                    <a:spcPts val="0"/>
                  </a:spcBef>
                  <a:buNone/>
                  <a:tabLst>
                    <a:tab pos="2971800" algn="ctr"/>
                    <a:tab pos="5943600" algn="r"/>
                  </a:tabLst>
                </a:pPr>
                <a:r>
                  <a:rPr lang="vi-VN"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khởi đầu </a:t>
                </a:r>
                <a:endParaRPr lang="en-US"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grpSp>
          <p:nvGrpSpPr>
            <p:cNvPr id="11" name="Group 10">
              <a:extLst>
                <a:ext uri="{FF2B5EF4-FFF2-40B4-BE49-F238E27FC236}">
                  <a16:creationId xmlns:a16="http://schemas.microsoft.com/office/drawing/2014/main" id="{D6FA7E9E-6C85-493A-B4F8-4DE1E778D358}"/>
                </a:ext>
              </a:extLst>
            </p:cNvPr>
            <p:cNvGrpSpPr/>
            <p:nvPr/>
          </p:nvGrpSpPr>
          <p:grpSpPr>
            <a:xfrm>
              <a:off x="838200" y="2317072"/>
              <a:ext cx="2370821" cy="609600"/>
              <a:chOff x="381000" y="4529564"/>
              <a:chExt cx="2133600" cy="609600"/>
            </a:xfrm>
          </p:grpSpPr>
          <p:sp>
            <p:nvSpPr>
              <p:cNvPr id="12" name="Rectangle: Rounded Corners 11">
                <a:extLst>
                  <a:ext uri="{FF2B5EF4-FFF2-40B4-BE49-F238E27FC236}">
                    <a16:creationId xmlns:a16="http://schemas.microsoft.com/office/drawing/2014/main" id="{1CA01EC8-8C67-47F4-B4E2-A5A7B3067A94}"/>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3" name="Content Placeholder 2">
                <a:extLst>
                  <a:ext uri="{FF2B5EF4-FFF2-40B4-BE49-F238E27FC236}">
                    <a16:creationId xmlns:a16="http://schemas.microsoft.com/office/drawing/2014/main" id="{D4B1BB37-F478-4F04-969C-42F94625FB48}"/>
                  </a:ext>
                </a:extLst>
              </p:cNvPr>
              <p:cNvSpPr txBox="1">
                <a:spLocks/>
              </p:cNvSpPr>
              <p:nvPr/>
            </p:nvSpPr>
            <p:spPr>
              <a:xfrm>
                <a:off x="381000" y="4629150"/>
                <a:ext cx="2106535" cy="433814"/>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phát triển</a:t>
                </a:r>
                <a:endParaRPr lang="en-US"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grpSp>
          <p:nvGrpSpPr>
            <p:cNvPr id="14" name="Group 13">
              <a:extLst>
                <a:ext uri="{FF2B5EF4-FFF2-40B4-BE49-F238E27FC236}">
                  <a16:creationId xmlns:a16="http://schemas.microsoft.com/office/drawing/2014/main" id="{48B036B2-F24F-4EC7-87FA-FBFD242A6349}"/>
                </a:ext>
              </a:extLst>
            </p:cNvPr>
            <p:cNvGrpSpPr/>
            <p:nvPr/>
          </p:nvGrpSpPr>
          <p:grpSpPr>
            <a:xfrm>
              <a:off x="3500570" y="438150"/>
              <a:ext cx="2370821" cy="609600"/>
              <a:chOff x="381000" y="4529564"/>
              <a:chExt cx="2133600" cy="609600"/>
            </a:xfrm>
          </p:grpSpPr>
          <p:sp>
            <p:nvSpPr>
              <p:cNvPr id="15" name="Rectangle: Rounded Corners 14">
                <a:extLst>
                  <a:ext uri="{FF2B5EF4-FFF2-40B4-BE49-F238E27FC236}">
                    <a16:creationId xmlns:a16="http://schemas.microsoft.com/office/drawing/2014/main" id="{462866FC-1E29-44EB-9B56-AEAF4755CF0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6" name="Content Placeholder 2">
                <a:extLst>
                  <a:ext uri="{FF2B5EF4-FFF2-40B4-BE49-F238E27FC236}">
                    <a16:creationId xmlns:a16="http://schemas.microsoft.com/office/drawing/2014/main" id="{281E5BF7-958B-4F3E-AF4D-B25E1B104FC9}"/>
                  </a:ext>
                </a:extLst>
              </p:cNvPr>
              <p:cNvSpPr txBox="1">
                <a:spLocks/>
              </p:cNvSpPr>
              <p:nvPr/>
            </p:nvSpPr>
            <p:spPr>
              <a:xfrm>
                <a:off x="381000" y="4629150"/>
                <a:ext cx="2106535" cy="433814"/>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cao trào</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17" name="Group 16">
              <a:extLst>
                <a:ext uri="{FF2B5EF4-FFF2-40B4-BE49-F238E27FC236}">
                  <a16:creationId xmlns:a16="http://schemas.microsoft.com/office/drawing/2014/main" id="{942A4610-AC71-45E7-9928-7B3F21B2B9F0}"/>
                </a:ext>
              </a:extLst>
            </p:cNvPr>
            <p:cNvGrpSpPr/>
            <p:nvPr/>
          </p:nvGrpSpPr>
          <p:grpSpPr>
            <a:xfrm>
              <a:off x="6929256" y="4305300"/>
              <a:ext cx="2138544" cy="609600"/>
              <a:chOff x="381000" y="4529564"/>
              <a:chExt cx="2133600" cy="609600"/>
            </a:xfrm>
          </p:grpSpPr>
          <p:sp>
            <p:nvSpPr>
              <p:cNvPr id="18" name="Rectangle: Rounded Corners 17">
                <a:extLst>
                  <a:ext uri="{FF2B5EF4-FFF2-40B4-BE49-F238E27FC236}">
                    <a16:creationId xmlns:a16="http://schemas.microsoft.com/office/drawing/2014/main" id="{A55553EF-84CB-4173-B77E-BEEEE67DF1C9}"/>
                  </a:ext>
                </a:extLst>
              </p:cNvPr>
              <p:cNvSpPr/>
              <p:nvPr/>
            </p:nvSpPr>
            <p:spPr>
              <a:xfrm>
                <a:off x="381000" y="4529564"/>
                <a:ext cx="21336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9" name="Content Placeholder 2">
                <a:extLst>
                  <a:ext uri="{FF2B5EF4-FFF2-40B4-BE49-F238E27FC236}">
                    <a16:creationId xmlns:a16="http://schemas.microsoft.com/office/drawing/2014/main" id="{8A097F93-E3F7-4653-BFE4-D0878B200CB2}"/>
                  </a:ext>
                </a:extLst>
              </p:cNvPr>
              <p:cNvSpPr txBox="1">
                <a:spLocks/>
              </p:cNvSpPr>
              <p:nvPr/>
            </p:nvSpPr>
            <p:spPr>
              <a:xfrm>
                <a:off x="381000" y="4616799"/>
                <a:ext cx="2106535" cy="446165"/>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89535" indent="0" algn="ctr">
                  <a:lnSpc>
                    <a:spcPct val="115000"/>
                  </a:lnSpc>
                  <a:spcBef>
                    <a:spcPts val="0"/>
                  </a:spcBef>
                  <a:buNone/>
                  <a:tabLst>
                    <a:tab pos="2971800" algn="ctr"/>
                    <a:tab pos="5943600" algn="r"/>
                  </a:tabLst>
                </a:pPr>
                <a:r>
                  <a:rPr lang="vi-VN" sz="1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kết thúc</a:t>
                </a:r>
                <a:endParaRPr lang="en-US" dirty="0">
                  <a:solidFill>
                    <a:srgbClr val="FF0000"/>
                  </a:solidFill>
                  <a:latin typeface="#9Slide03 Arima Madurai Black" panose="00000A00000000000000" pitchFamily="2" charset="0"/>
                  <a:cs typeface="#9Slide03 Arima Madurai Black" panose="00000A00000000000000" pitchFamily="2" charset="0"/>
                </a:endParaRPr>
              </a:p>
            </p:txBody>
          </p:sp>
        </p:grpSp>
      </p:grpSp>
      <p:sp>
        <p:nvSpPr>
          <p:cNvPr id="20" name="TextBox 19">
            <a:extLst>
              <a:ext uri="{FF2B5EF4-FFF2-40B4-BE49-F238E27FC236}">
                <a16:creationId xmlns:a16="http://schemas.microsoft.com/office/drawing/2014/main" id="{FD4C188C-7740-486E-833C-E733B7F16360}"/>
              </a:ext>
            </a:extLst>
          </p:cNvPr>
          <p:cNvSpPr txBox="1"/>
          <p:nvPr/>
        </p:nvSpPr>
        <p:spPr>
          <a:xfrm>
            <a:off x="656827" y="146781"/>
            <a:ext cx="8023882" cy="584775"/>
          </a:xfrm>
          <a:prstGeom prst="rect">
            <a:avLst/>
          </a:prstGeom>
          <a:noFill/>
        </p:spPr>
        <p:txBody>
          <a:bodyPr wrap="square">
            <a:spAutoFit/>
          </a:bodyPr>
          <a:lstStyle/>
          <a:p>
            <a:pPr algn="ctr"/>
            <a:r>
              <a:rPr lang="en-US" sz="3200" dirty="0" err="1">
                <a:solidFill>
                  <a:srgbClr val="0070C0"/>
                </a:solidFill>
                <a:latin typeface="#9Slide05 SVNCookie" panose="020B0606040200020203" pitchFamily="34" charset="0"/>
                <a:cs typeface="Times New Roman" pitchFamily="18" charset="0"/>
              </a:rPr>
              <a:t>Hoàn</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thiện</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sơ</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đồ</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quả</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núi</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để</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tóm</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tắt</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tác</a:t>
            </a:r>
            <a:r>
              <a:rPr lang="en-US" sz="3200" dirty="0">
                <a:solidFill>
                  <a:srgbClr val="0070C0"/>
                </a:solidFill>
                <a:latin typeface="#9Slide05 SVNCookie" panose="020B0606040200020203" pitchFamily="34" charset="0"/>
                <a:cs typeface="Times New Roman" pitchFamily="18" charset="0"/>
              </a:rPr>
              <a:t> </a:t>
            </a:r>
            <a:r>
              <a:rPr lang="en-US" sz="3200" dirty="0" err="1">
                <a:solidFill>
                  <a:srgbClr val="0070C0"/>
                </a:solidFill>
                <a:latin typeface="#9Slide05 SVNCookie" panose="020B0606040200020203" pitchFamily="34" charset="0"/>
                <a:cs typeface="Times New Roman" pitchFamily="18" charset="0"/>
              </a:rPr>
              <a:t>phẩm</a:t>
            </a:r>
            <a:endParaRPr lang="en-US" sz="3200" dirty="0">
              <a:solidFill>
                <a:srgbClr val="0070C0"/>
              </a:solidFill>
              <a:latin typeface="#9Slide05 SVNCookie" panose="020B0606040200020203" pitchFamily="34" charset="0"/>
              <a:cs typeface="Times New Roman" pitchFamily="18" charset="0"/>
            </a:endParaRPr>
          </a:p>
        </p:txBody>
      </p:sp>
    </p:spTree>
    <p:extLst>
      <p:ext uri="{BB962C8B-B14F-4D97-AF65-F5344CB8AC3E}">
        <p14:creationId xmlns:p14="http://schemas.microsoft.com/office/powerpoint/2010/main" val="36700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444FA985-A72F-49C3-AA49-DECF752526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882"/>
          <a:stretch/>
        </p:blipFill>
        <p:spPr>
          <a:xfrm>
            <a:off x="38612" y="1680900"/>
            <a:ext cx="1793535" cy="2187587"/>
          </a:xfrm>
          <a:prstGeom prst="rect">
            <a:avLst/>
          </a:prstGeom>
        </p:spPr>
      </p:pic>
      <p:sp>
        <p:nvSpPr>
          <p:cNvPr id="3" name="TextBox 2">
            <a:extLst>
              <a:ext uri="{FF2B5EF4-FFF2-40B4-BE49-F238E27FC236}">
                <a16:creationId xmlns:a16="http://schemas.microsoft.com/office/drawing/2014/main" id="{2FF4036E-F6F5-4666-9E52-5067FDE0B765}"/>
              </a:ext>
            </a:extLst>
          </p:cNvPr>
          <p:cNvSpPr txBox="1"/>
          <p:nvPr/>
        </p:nvSpPr>
        <p:spPr>
          <a:xfrm>
            <a:off x="275638" y="2169262"/>
            <a:ext cx="1319482" cy="830997"/>
          </a:xfrm>
          <a:prstGeom prst="rect">
            <a:avLst/>
          </a:prstGeom>
          <a:noFill/>
          <a:ln>
            <a:noFill/>
          </a:ln>
        </p:spPr>
        <p:txBody>
          <a:bodyPr wrap="square" rtlCol="0">
            <a:spAutoFit/>
          </a:bodyPr>
          <a:lstStyle/>
          <a:p>
            <a:pPr algn="ctr"/>
            <a:r>
              <a:rPr lang="en-US" altLang="zh-CN" sz="2400" dirty="0" err="1">
                <a:solidFill>
                  <a:srgbClr val="0070C0"/>
                </a:solidFill>
                <a:latin typeface="#9Slide03 Arima Madurai Black" panose="00000A00000000000000" pitchFamily="2" charset="0"/>
                <a:cs typeface="#9Slide03 Arima Madurai Black" panose="00000A00000000000000" pitchFamily="2" charset="0"/>
              </a:rPr>
              <a:t>Sự</a:t>
            </a:r>
            <a:r>
              <a:rPr lang="en-US" altLang="zh-CN" sz="2400" dirty="0">
                <a:solidFill>
                  <a:srgbClr val="0070C0"/>
                </a:solidFill>
                <a:latin typeface="#9Slide03 Arima Madurai Black" panose="00000A00000000000000" pitchFamily="2" charset="0"/>
                <a:cs typeface="#9Slide03 Arima Madurai Black" panose="00000A00000000000000" pitchFamily="2" charset="0"/>
              </a:rPr>
              <a:t> </a:t>
            </a:r>
            <a:r>
              <a:rPr lang="en-US" altLang="zh-CN" sz="2400" dirty="0" err="1">
                <a:solidFill>
                  <a:srgbClr val="0070C0"/>
                </a:solidFill>
                <a:latin typeface="#9Slide03 Arima Madurai Black" panose="00000A00000000000000" pitchFamily="2" charset="0"/>
                <a:cs typeface="#9Slide03 Arima Madurai Black" panose="00000A00000000000000" pitchFamily="2" charset="0"/>
              </a:rPr>
              <a:t>việc</a:t>
            </a:r>
            <a:r>
              <a:rPr lang="en-US" altLang="zh-CN" sz="2400" dirty="0">
                <a:solidFill>
                  <a:srgbClr val="0070C0"/>
                </a:solidFill>
                <a:latin typeface="#9Slide03 Arima Madurai Black" panose="00000A00000000000000" pitchFamily="2" charset="0"/>
                <a:cs typeface="#9Slide03 Arima Madurai Black" panose="00000A00000000000000" pitchFamily="2" charset="0"/>
              </a:rPr>
              <a:t> </a:t>
            </a:r>
            <a:r>
              <a:rPr lang="en-US" altLang="zh-CN" sz="2400" dirty="0" err="1">
                <a:solidFill>
                  <a:srgbClr val="0070C0"/>
                </a:solidFill>
                <a:latin typeface="#9Slide03 Arima Madurai Black" panose="00000A00000000000000" pitchFamily="2" charset="0"/>
                <a:cs typeface="#9Slide03 Arima Madurai Black" panose="00000A00000000000000" pitchFamily="2" charset="0"/>
              </a:rPr>
              <a:t>chính</a:t>
            </a:r>
            <a:endParaRPr lang="zh-CN" altLang="en-US" sz="24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B2A67921-40F8-4090-8750-2D1652BB0D11}"/>
              </a:ext>
            </a:extLst>
          </p:cNvPr>
          <p:cNvSpPr txBox="1"/>
          <p:nvPr/>
        </p:nvSpPr>
        <p:spPr>
          <a:xfrm>
            <a:off x="1896714" y="99051"/>
            <a:ext cx="164264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khởi đầu </a:t>
            </a:r>
            <a:endParaRPr lang="en-US" sz="2000"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E94AB124-9E39-45D0-B3DB-F12FBDF38CE4}"/>
              </a:ext>
            </a:extLst>
          </p:cNvPr>
          <p:cNvSpPr txBox="1"/>
          <p:nvPr/>
        </p:nvSpPr>
        <p:spPr>
          <a:xfrm>
            <a:off x="3657600" y="242414"/>
            <a:ext cx="5334000" cy="385298"/>
          </a:xfrm>
          <a:prstGeom prst="rect">
            <a:avLst/>
          </a:prstGeom>
          <a:noFill/>
        </p:spPr>
        <p:txBody>
          <a:bodyPr wrap="square">
            <a:spAutoFit/>
          </a:bodyPr>
          <a:lstStyle/>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vi-VN" dirty="0">
                <a:solidFill>
                  <a:srgbClr val="7030A0"/>
                </a:solidFill>
                <a:effectLst/>
                <a:latin typeface="Times New Roman" panose="02020603050405020304" pitchFamily="18" charset="0"/>
                <a:ea typeface="Times New Roman" panose="02020603050405020304" pitchFamily="18" charset="0"/>
              </a:rPr>
              <a:t>Giới thiệu về Kiều Phương</a:t>
            </a:r>
            <a:endParaRPr lang="en-US" dirty="0">
              <a:solidFill>
                <a:srgbClr val="7030A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C410D293-15FD-476B-8AA9-60AB93378249}"/>
              </a:ext>
            </a:extLst>
          </p:cNvPr>
          <p:cNvSpPr txBox="1"/>
          <p:nvPr/>
        </p:nvSpPr>
        <p:spPr>
          <a:xfrm>
            <a:off x="1896714" y="1713093"/>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a:t>
            </a:r>
            <a:r>
              <a:rPr lang="en-US" sz="2000" dirty="0" err="1">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phát</a:t>
            </a:r>
            <a:r>
              <a:rPr lang="en-US" sz="2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triển</a:t>
            </a:r>
            <a:endParaRPr lang="en-US" sz="20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F46E962B-9A21-4329-8150-966E928D513D}"/>
              </a:ext>
            </a:extLst>
          </p:cNvPr>
          <p:cNvSpPr txBox="1"/>
          <p:nvPr/>
        </p:nvSpPr>
        <p:spPr>
          <a:xfrm>
            <a:off x="3720308" y="1867494"/>
            <a:ext cx="5334000" cy="385298"/>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en-US" dirty="0" err="1">
                <a:solidFill>
                  <a:srgbClr val="C00000"/>
                </a:solidFill>
                <a:latin typeface="Times New Roman" panose="02020603050405020304" pitchFamily="18" charset="0"/>
                <a:ea typeface="Times New Roman" panose="02020603050405020304" pitchFamily="18" charset="0"/>
              </a:rPr>
              <a:t>Người</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anh</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ghen</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ghét</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đố</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kị</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với</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em</a:t>
            </a:r>
            <a:r>
              <a:rPr lang="en-US" dirty="0">
                <a:solidFill>
                  <a:srgbClr val="C00000"/>
                </a:solidFill>
                <a:latin typeface="Times New Roman" panose="02020603050405020304" pitchFamily="18" charset="0"/>
                <a:ea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rPr>
              <a:t>gái</a:t>
            </a:r>
            <a:endParaRPr lang="en-US" dirty="0">
              <a:solidFill>
                <a:srgbClr val="C00000"/>
              </a:solidFill>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5FBAA42F-BB12-4888-B36D-5011FB493D4B}"/>
              </a:ext>
            </a:extLst>
          </p:cNvPr>
          <p:cNvSpPr txBox="1"/>
          <p:nvPr/>
        </p:nvSpPr>
        <p:spPr>
          <a:xfrm>
            <a:off x="1959422" y="2692355"/>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a:t>
            </a:r>
            <a:r>
              <a:rPr lang="en-US" sz="20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cao</a:t>
            </a:r>
            <a:r>
              <a:rPr lang="en-US" sz="20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trào</a:t>
            </a:r>
            <a:endParaRPr lang="en-US" sz="20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E31E7AC6-5DF6-4F2D-9043-31D9A4752B79}"/>
              </a:ext>
            </a:extLst>
          </p:cNvPr>
          <p:cNvSpPr txBox="1"/>
          <p:nvPr/>
        </p:nvSpPr>
        <p:spPr>
          <a:xfrm>
            <a:off x="3657600" y="2931262"/>
            <a:ext cx="5334000" cy="385298"/>
          </a:xfrm>
          <a:prstGeom prst="rect">
            <a:avLst/>
          </a:prstGeom>
          <a:noFill/>
        </p:spPr>
        <p:txBody>
          <a:bodyPr wrap="square">
            <a:spAutoFit/>
          </a:bodyPr>
          <a:lstStyle/>
          <a:p>
            <a:pPr marL="342900" marR="89535" indent="-342900" algn="just">
              <a:lnSpc>
                <a:spcPct val="115000"/>
              </a:lnSpc>
              <a:buFont typeface="Wingdings" panose="05000000000000000000" pitchFamily="2" charset="2"/>
              <a:buChar char="ü"/>
              <a:tabLst>
                <a:tab pos="2971800" algn="ctr"/>
                <a:tab pos="5943600" algn="r"/>
              </a:tabLst>
            </a:pPr>
            <a:r>
              <a:rPr lang="en-US" dirty="0" err="1">
                <a:solidFill>
                  <a:srgbClr val="0070C0"/>
                </a:solidFill>
                <a:latin typeface="Times New Roman" panose="02020603050405020304" pitchFamily="18" charset="0"/>
                <a:ea typeface="Times New Roman" panose="02020603050405020304" pitchFamily="18" charset="0"/>
              </a:rPr>
              <a:t>Bức</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vẽ</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của</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Kiều</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Phương</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đoạt</a:t>
            </a:r>
            <a:r>
              <a:rPr lang="en-US" dirty="0">
                <a:solidFill>
                  <a:srgbClr val="0070C0"/>
                </a:solidFill>
                <a:latin typeface="Times New Roman" panose="02020603050405020304" pitchFamily="18" charset="0"/>
                <a:ea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rPr>
              <a:t>giải</a:t>
            </a:r>
            <a:endParaRPr lang="en-US" dirty="0">
              <a:solidFill>
                <a:srgbClr val="0070C0"/>
              </a:solidFill>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F7AD6F7E-C9EC-4757-BB2F-FDEE59F7AA4D}"/>
              </a:ext>
            </a:extLst>
          </p:cNvPr>
          <p:cNvSpPr txBox="1"/>
          <p:nvPr/>
        </p:nvSpPr>
        <p:spPr>
          <a:xfrm>
            <a:off x="1911582" y="3850166"/>
            <a:ext cx="176088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00B05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a:t>
            </a:r>
            <a:r>
              <a:rPr lang="en-US" sz="2000" dirty="0" err="1">
                <a:solidFill>
                  <a:srgbClr val="00B05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kết</a:t>
            </a:r>
            <a:r>
              <a:rPr lang="en-US" sz="2000" dirty="0">
                <a:solidFill>
                  <a:srgbClr val="00B05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a:solidFill>
                  <a:srgbClr val="00B05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thúc</a:t>
            </a:r>
            <a:endParaRPr lang="en-US" sz="2000" dirty="0">
              <a:solidFill>
                <a:srgbClr val="00B05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A0B3459C-4C7D-4687-84E5-ABD7691D8B57}"/>
              </a:ext>
            </a:extLst>
          </p:cNvPr>
          <p:cNvSpPr txBox="1"/>
          <p:nvPr/>
        </p:nvSpPr>
        <p:spPr>
          <a:xfrm>
            <a:off x="3652024" y="3818106"/>
            <a:ext cx="5334000" cy="385298"/>
          </a:xfrm>
          <a:prstGeom prst="rect">
            <a:avLst/>
          </a:prstGeom>
          <a:noFill/>
        </p:spPr>
        <p:txBody>
          <a:bodyPr wrap="square">
            <a:spAutoFit/>
          </a:bodyPr>
          <a:lstStyle/>
          <a:p>
            <a:pPr marL="285750" marR="89535" indent="-285750" algn="just">
              <a:lnSpc>
                <a:spcPct val="115000"/>
              </a:lnSpc>
              <a:buFont typeface="Wingdings" panose="05000000000000000000" pitchFamily="2" charset="2"/>
              <a:buChar char="ü"/>
              <a:tabLst>
                <a:tab pos="2971800" algn="ctr"/>
                <a:tab pos="5943600" algn="r"/>
              </a:tabLst>
            </a:pPr>
            <a:r>
              <a:rPr lang="en-US" dirty="0">
                <a:solidFill>
                  <a:srgbClr val="00B050"/>
                </a:solidFill>
                <a:latin typeface="Times New Roman" panose="02020603050405020304" pitchFamily="18" charset="0"/>
                <a:ea typeface="Times New Roman" panose="02020603050405020304" pitchFamily="18" charset="0"/>
              </a:rPr>
              <a:t>Anh </a:t>
            </a:r>
            <a:r>
              <a:rPr lang="en-US" dirty="0" err="1">
                <a:solidFill>
                  <a:srgbClr val="00B050"/>
                </a:solidFill>
                <a:latin typeface="Times New Roman" panose="02020603050405020304" pitchFamily="18" charset="0"/>
                <a:ea typeface="Times New Roman" panose="02020603050405020304" pitchFamily="18" charset="0"/>
              </a:rPr>
              <a:t>hiểu</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được</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tình</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cảm</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của</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em</a:t>
            </a:r>
            <a:r>
              <a:rPr lang="en-US" dirty="0">
                <a:solidFill>
                  <a:srgbClr val="00B050"/>
                </a:solidFill>
                <a:latin typeface="Times New Roman" panose="02020603050405020304" pitchFamily="18" charset="0"/>
                <a:ea typeface="Times New Roman" panose="02020603050405020304" pitchFamily="18" charset="0"/>
              </a:rPr>
              <a:t> </a:t>
            </a:r>
            <a:r>
              <a:rPr lang="en-US" dirty="0" err="1">
                <a:solidFill>
                  <a:srgbClr val="00B050"/>
                </a:solidFill>
                <a:latin typeface="Times New Roman" panose="02020603050405020304" pitchFamily="18" charset="0"/>
                <a:ea typeface="Times New Roman" panose="02020603050405020304" pitchFamily="18" charset="0"/>
              </a:rPr>
              <a:t>gái</a:t>
            </a:r>
            <a:endParaRPr lang="en-US" dirty="0">
              <a:solidFill>
                <a:srgbClr val="00B050"/>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462DF255-D0ED-5C48-A160-E91FDA3D563C}"/>
              </a:ext>
            </a:extLst>
          </p:cNvPr>
          <p:cNvSpPr txBox="1"/>
          <p:nvPr/>
        </p:nvSpPr>
        <p:spPr>
          <a:xfrm>
            <a:off x="1896714" y="869430"/>
            <a:ext cx="1642646" cy="800219"/>
          </a:xfrm>
          <a:prstGeom prst="rect">
            <a:avLst/>
          </a:prstGeom>
          <a:noFill/>
        </p:spPr>
        <p:txBody>
          <a:bodyPr wrap="square" rtlCol="0">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000"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Sự việc thắt nút </a:t>
            </a:r>
            <a:endParaRPr lang="en-US" sz="2000"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4" name="TextBox 13">
            <a:extLst>
              <a:ext uri="{FF2B5EF4-FFF2-40B4-BE49-F238E27FC236}">
                <a16:creationId xmlns:a16="http://schemas.microsoft.com/office/drawing/2014/main" id="{BD628AFF-A0D4-B542-AE58-E7A911EE559C}"/>
              </a:ext>
            </a:extLst>
          </p:cNvPr>
          <p:cNvSpPr txBox="1"/>
          <p:nvPr/>
        </p:nvSpPr>
        <p:spPr>
          <a:xfrm>
            <a:off x="3657600" y="920884"/>
            <a:ext cx="5334000" cy="385298"/>
          </a:xfrm>
          <a:prstGeom prst="rect">
            <a:avLst/>
          </a:prstGeom>
          <a:noFill/>
        </p:spPr>
        <p:txBody>
          <a:bodyPr wrap="square">
            <a:spAutoFit/>
          </a:bodyPr>
          <a:lstStyle/>
          <a:p>
            <a:pPr marL="285750" marR="89535" indent="-285750" algn="just">
              <a:lnSpc>
                <a:spcPct val="115000"/>
              </a:lnSpc>
              <a:spcBef>
                <a:spcPts val="0"/>
              </a:spcBef>
              <a:spcAft>
                <a:spcPts val="0"/>
              </a:spcAft>
              <a:buFont typeface="Wingdings" panose="05000000000000000000" pitchFamily="2" charset="2"/>
              <a:buChar char="ü"/>
              <a:tabLst>
                <a:tab pos="2971800" algn="ctr"/>
                <a:tab pos="5943600" algn="r"/>
              </a:tabLst>
            </a:pPr>
            <a:r>
              <a:rPr lang="en-US" dirty="0" err="1">
                <a:solidFill>
                  <a:srgbClr val="7030A0"/>
                </a:solidFill>
                <a:effectLst/>
                <a:latin typeface="Times New Roman" panose="02020603050405020304" pitchFamily="18" charset="0"/>
                <a:ea typeface="Times New Roman" panose="02020603050405020304" pitchFamily="18" charset="0"/>
              </a:rPr>
              <a:t>Tài</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năng</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hội</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hoạ</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được</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phát</a:t>
            </a:r>
            <a:r>
              <a:rPr lang="en-US" dirty="0">
                <a:solidFill>
                  <a:srgbClr val="7030A0"/>
                </a:solidFill>
                <a:effectLst/>
                <a:latin typeface="Times New Roman" panose="02020603050405020304" pitchFamily="18" charset="0"/>
                <a:ea typeface="Times New Roman" panose="02020603050405020304" pitchFamily="18" charset="0"/>
              </a:rPr>
              <a:t> </a:t>
            </a:r>
            <a:r>
              <a:rPr lang="en-US" dirty="0" err="1">
                <a:solidFill>
                  <a:srgbClr val="7030A0"/>
                </a:solidFill>
                <a:effectLst/>
                <a:latin typeface="Times New Roman" panose="02020603050405020304" pitchFamily="18" charset="0"/>
                <a:ea typeface="Times New Roman" panose="02020603050405020304" pitchFamily="18" charset="0"/>
              </a:rPr>
              <a:t>hiện</a:t>
            </a:r>
            <a:endParaRPr lang="en-US"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1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8" grpId="0"/>
      <p:bldP spid="19" grpId="0"/>
      <p:bldP spid="20" grpId="0"/>
      <p:bldP spid="21" grpId="0"/>
      <p:bldP spid="22" grpId="0"/>
      <p:bldP spid="23" grpId="0"/>
      <p:bldP spid="24"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3829</TotalTime>
  <Words>2665</Words>
  <Application>Microsoft Macintosh PowerPoint</Application>
  <PresentationFormat>On-screen Show (16:9)</PresentationFormat>
  <Paragraphs>484</Paragraphs>
  <Slides>41</Slides>
  <Notes>41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41</vt:i4>
      </vt:variant>
    </vt:vector>
  </HeadingPairs>
  <TitlesOfParts>
    <vt:vector size="59" baseType="lpstr">
      <vt:lpstr>汉仪家书简</vt:lpstr>
      <vt:lpstr>#9Slide05 ViceroyJF</vt:lpstr>
      <vt:lpstr>Arial</vt:lpstr>
      <vt:lpstr>#9Slide03 Arima Madurai</vt:lpstr>
      <vt:lpstr>#9Slide03 Arima Madurai Black</vt:lpstr>
      <vt:lpstr>#9Slide05 SVNBulgary</vt:lpstr>
      <vt:lpstr>Times New Roman</vt:lpstr>
      <vt:lpstr>#9Slide05 Braxton Regular</vt:lpstr>
      <vt:lpstr>#9Slide05 SVNCookie</vt:lpstr>
      <vt:lpstr>#9Slide05 Edwardian</vt:lpstr>
      <vt:lpstr>Calibri</vt:lpstr>
      <vt:lpstr>#9Slide05 SVNSnell Roundhand Sc</vt:lpstr>
      <vt:lpstr>#9Slide05 Fourth Light</vt:lpstr>
      <vt:lpstr>#9Slide03 SVNLifehack Sans</vt:lpstr>
      <vt:lpstr>Wingdings</vt:lpstr>
      <vt:lpstr>#9Slide05 Dancing Script</vt:lpstr>
      <vt:lpstr>#9Slide07 IcielLa Chic Pro Shad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Microsoft Office User</cp:lastModifiedBy>
  <cp:revision>212</cp:revision>
  <dcterms:created xsi:type="dcterms:W3CDTF">2015-10-14T04:09:37Z</dcterms:created>
  <dcterms:modified xsi:type="dcterms:W3CDTF">2025-10-13T02:45:41Z</dcterms:modified>
</cp:coreProperties>
</file>