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9" r:id="rId6"/>
  </p:sldMasterIdLst>
  <p:notesMasterIdLst>
    <p:notesMasterId r:id="rId27"/>
  </p:notesMasterIdLst>
  <p:sldIdLst>
    <p:sldId id="310" r:id="rId7"/>
    <p:sldId id="309" r:id="rId8"/>
    <p:sldId id="274" r:id="rId9"/>
    <p:sldId id="308" r:id="rId10"/>
    <p:sldId id="257" r:id="rId11"/>
    <p:sldId id="259" r:id="rId12"/>
    <p:sldId id="311" r:id="rId13"/>
    <p:sldId id="312" r:id="rId14"/>
    <p:sldId id="261" r:id="rId15"/>
    <p:sldId id="314" r:id="rId16"/>
    <p:sldId id="313" r:id="rId17"/>
    <p:sldId id="256" r:id="rId18"/>
    <p:sldId id="315" r:id="rId19"/>
    <p:sldId id="262" r:id="rId20"/>
    <p:sldId id="316" r:id="rId21"/>
    <p:sldId id="258" r:id="rId22"/>
    <p:sldId id="260" r:id="rId23"/>
    <p:sldId id="320" r:id="rId24"/>
    <p:sldId id="318" r:id="rId25"/>
    <p:sldId id="319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C400F-9DF0-4018-B0C5-CFC1A1F70110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B8394-D172-4D9F-B739-6E6E86AFD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4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8A7C3-90FE-4E69-A113-B13BD82A07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62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E112-56F4-4A21-B141-4DF1E231E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E3333-9EA1-45AB-A14F-769358D6B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A1746-BD13-4DCE-8B29-849F8EFC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D53D-CB3E-43F5-B827-67D16F1E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22C60-2D0D-402F-99A5-DA9C9E15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8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6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3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3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6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1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7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23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31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1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18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7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7929-8D6A-40BE-8C5B-F7F65640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60233-7BA9-430F-B005-DEEA3AFC2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04F48-4107-4EB6-BD51-165EBB9A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142D7-24E7-49DF-A218-3A3244C2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36DD-8865-4FD2-AFCD-7123B016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72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35777-72C4-40EB-A2BB-4A8A4862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46366-4E89-4441-A0CB-A67859765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3D296-86F0-403E-9265-D3E3044F7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98651-CC65-44A1-B0A4-0EEE5457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3E9E-7C1E-4BEB-B8A4-ABF6B694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B90D8-1312-4A37-BB69-592F2F3A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5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87C2C-BC7E-430D-A735-9DCA2176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0262D-1DE0-400C-A07A-2EE608237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B19A7-DCBF-467C-B879-BF5FC3685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576BE-9680-46D7-B5BF-94522CA08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29B24-DA2C-4417-9168-0C9FDEC62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E7393-63AF-4739-9406-6C7D1E05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F0727-D8C9-49F5-943F-9FA4DF88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F6E22-B32F-4956-93B5-3D80229C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24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2E9C-07FF-4A6F-8A8B-935D5F36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B2ACF-E5AD-4782-AB68-9B8886E2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6B31F-4725-4155-8B89-34EBB2CA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67685-E8F5-49E0-8505-C41AB05D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1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2E9C-07FF-4A6F-8A8B-935D5F36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B2ACF-E5AD-4782-AB68-9B8886E2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6B31F-4725-4155-8B89-34EBB2CA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67685-E8F5-49E0-8505-C41AB05D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54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2E9C-07FF-4A6F-8A8B-935D5F36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B2ACF-E5AD-4782-AB68-9B8886E2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6B31F-4725-4155-8B89-34EBB2CA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67685-E8F5-49E0-8505-C41AB05D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3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2E9C-07FF-4A6F-8A8B-935D5F36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B2ACF-E5AD-4782-AB68-9B8886E2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6B31F-4725-4155-8B89-34EBB2CA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67685-E8F5-49E0-8505-C41AB05D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65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2E9C-07FF-4A6F-8A8B-935D5F36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B2ACF-E5AD-4782-AB68-9B8886E2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6B31F-4725-4155-8B89-34EBB2CA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67685-E8F5-49E0-8505-C41AB05D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50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2E9C-07FF-4A6F-8A8B-935D5F36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B2ACF-E5AD-4782-AB68-9B8886E2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6B31F-4725-4155-8B89-34EBB2CA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67685-E8F5-49E0-8505-C41AB05D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8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62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2E9C-07FF-4A6F-8A8B-935D5F36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B2ACF-E5AD-4782-AB68-9B8886E2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6B31F-4725-4155-8B89-34EBB2CA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67685-E8F5-49E0-8505-C41AB05D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96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2E9C-07FF-4A6F-8A8B-935D5F36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B2ACF-E5AD-4782-AB68-9B8886E2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6B31F-4725-4155-8B89-34EBB2CA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67685-E8F5-49E0-8505-C41AB05D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26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2A76-F5F8-4EAF-AFC6-4E8D24B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4934A-61C4-4A18-AC4E-8D69482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6E1A-AB35-40BD-902C-9789738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31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2A76-F5F8-4EAF-AFC6-4E8D24B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4934A-61C4-4A18-AC4E-8D69482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6E1A-AB35-40BD-902C-9789738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07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2A76-F5F8-4EAF-AFC6-4E8D24B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4934A-61C4-4A18-AC4E-8D69482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6E1A-AB35-40BD-902C-9789738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28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2A76-F5F8-4EAF-AFC6-4E8D24B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4934A-61C4-4A18-AC4E-8D69482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6E1A-AB35-40BD-902C-9789738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65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2A76-F5F8-4EAF-AFC6-4E8D24B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4934A-61C4-4A18-AC4E-8D69482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6E1A-AB35-40BD-902C-9789738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62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2A76-F5F8-4EAF-AFC6-4E8D24B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4934A-61C4-4A18-AC4E-8D69482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6E1A-AB35-40BD-902C-9789738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46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2A76-F5F8-4EAF-AFC6-4E8D24B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4934A-61C4-4A18-AC4E-8D69482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6E1A-AB35-40BD-902C-9789738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31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2A76-F5F8-4EAF-AFC6-4E8D24B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4934A-61C4-4A18-AC4E-8D69482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6E1A-AB35-40BD-902C-9789738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8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265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2A76-F5F8-4EAF-AFC6-4E8D24B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4934A-61C4-4A18-AC4E-8D69482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6E1A-AB35-40BD-902C-9789738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4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2A76-F5F8-4EAF-AFC6-4E8D24B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4934A-61C4-4A18-AC4E-8D69482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6E1A-AB35-40BD-902C-9789738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9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2A76-F5F8-4EAF-AFC6-4E8D24B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4934A-61C4-4A18-AC4E-8D69482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6E1A-AB35-40BD-902C-9789738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95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2A76-F5F8-4EAF-AFC6-4E8D24B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4934A-61C4-4A18-AC4E-8D69482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6E1A-AB35-40BD-902C-9789738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71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2A76-F5F8-4EAF-AFC6-4E8D24B4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4934A-61C4-4A18-AC4E-8D694826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6E1A-AB35-40BD-902C-97897389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8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CFED-DFDD-44AA-9385-2AC11B4F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070C9-BEB8-4FA7-BCBE-4050A378E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82831-AD18-494A-88B5-160675208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DA7B6-3E67-450F-8731-104463D4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A8F44-4D06-462B-B18D-98858C89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46E95-E6B5-41A8-A298-9C401E96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55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CB31-9859-444B-876C-73B787ED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81D0B-C8FE-4710-9BF5-3921EC6AD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C8B33-5100-47D5-BDDA-02210C6F6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41BCB-CFEA-4869-855A-7D7CFA31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69751-B691-4C3B-A483-8A9D808C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A896D-4830-47B8-B068-BEA939E6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5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E4EB-875E-4A1A-8793-8431F06B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4E190-589E-43F1-AFDF-EB1355CFD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001A1-BDE6-4897-BCE2-C321FCFB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E231D-3CB2-43DB-99FF-29DC04EC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144DD-596E-4A4E-A2BA-C45690F3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68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222FD-7411-4947-B107-1B2B2E5D4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0A29B-372D-48E0-BCC6-4F9FAF496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52967-EA9D-4B17-9A07-F8170E86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413BD-3A3E-4654-99AF-34B0DD1D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77F5-6A84-4357-9FFA-A6154B68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58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 smtClean="0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0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 smtClean="0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123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 smtClean="0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96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 smtClean="0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 smtClean="0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07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AF86D-2565-4FD5-9E7F-E41C7F6BFF0E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A5C23-9A0D-4D31-9768-FD96BB453C3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CBCBCB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CBCBCB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58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0F46B-630F-4A5E-A4DE-13B08600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518B4-7467-408B-B35B-659D793DDD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9/6/2021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C2E61-8146-4537-AEFD-4B82B66F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5C818-3DAA-4A32-8A07-D3889D33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3CA60-B061-42A0-ABC7-1838284DAE3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00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96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395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4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3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428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05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00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41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203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36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653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489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252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488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9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38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528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338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353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09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38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646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313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4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4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7B0E-3034-4C90-9FF1-4C365817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EEF5-F7F0-4140-A953-E945F25D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45AA-9E76-4A6C-90B9-C01BAFEC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B619-E057-4A5C-AE9A-89DCCC77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C99D4-8450-4120-B485-ED0DB425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4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1AC7DF-CE61-407C-AA45-E14F9BE4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C2CEB-173E-4347-A057-4D27C666C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B88D8-B040-4424-8669-0EF6D4496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387D-EC27-404A-9BAA-5706F14A6E1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4EB54-6A32-4469-8015-38B77E5B9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085AC-3765-4ED8-9AAF-EEADC3FD2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FA85-DE8D-44F6-9318-0D2A4A45C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06" r:id="rId8"/>
    <p:sldLayoutId id="2147483704" r:id="rId9"/>
    <p:sldLayoutId id="2147483703" r:id="rId10"/>
    <p:sldLayoutId id="2147483702" r:id="rId11"/>
    <p:sldLayoutId id="2147483701" r:id="rId12"/>
    <p:sldLayoutId id="2147483700" r:id="rId13"/>
    <p:sldLayoutId id="2147483699" r:id="rId14"/>
    <p:sldLayoutId id="2147483698" r:id="rId15"/>
    <p:sldLayoutId id="2147483677" r:id="rId16"/>
    <p:sldLayoutId id="2147483676" r:id="rId17"/>
    <p:sldLayoutId id="2147483675" r:id="rId18"/>
    <p:sldLayoutId id="2147483674" r:id="rId19"/>
    <p:sldLayoutId id="2147483673" r:id="rId20"/>
    <p:sldLayoutId id="2147483651" r:id="rId21"/>
    <p:sldLayoutId id="2147483652" r:id="rId22"/>
    <p:sldLayoutId id="2147483653" r:id="rId23"/>
    <p:sldLayoutId id="2147483654" r:id="rId24"/>
    <p:sldLayoutId id="2147483715" r:id="rId25"/>
    <p:sldLayoutId id="2147483696" r:id="rId26"/>
    <p:sldLayoutId id="2147483695" r:id="rId27"/>
    <p:sldLayoutId id="2147483694" r:id="rId28"/>
    <p:sldLayoutId id="2147483691" r:id="rId29"/>
    <p:sldLayoutId id="2147483690" r:id="rId30"/>
    <p:sldLayoutId id="2147483671" r:id="rId31"/>
    <p:sldLayoutId id="2147483655" r:id="rId32"/>
    <p:sldLayoutId id="2147483730" r:id="rId33"/>
    <p:sldLayoutId id="2147483729" r:id="rId34"/>
    <p:sldLayoutId id="2147483728" r:id="rId35"/>
    <p:sldLayoutId id="2147483714" r:id="rId36"/>
    <p:sldLayoutId id="2147483713" r:id="rId37"/>
    <p:sldLayoutId id="2147483693" r:id="rId38"/>
    <p:sldLayoutId id="2147483689" r:id="rId39"/>
    <p:sldLayoutId id="2147483688" r:id="rId40"/>
    <p:sldLayoutId id="2147483687" r:id="rId41"/>
    <p:sldLayoutId id="2147483686" r:id="rId42"/>
    <p:sldLayoutId id="2147483685" r:id="rId43"/>
    <p:sldLayoutId id="2147483684" r:id="rId44"/>
    <p:sldLayoutId id="2147483656" r:id="rId45"/>
    <p:sldLayoutId id="2147483657" r:id="rId46"/>
    <p:sldLayoutId id="2147483658" r:id="rId47"/>
    <p:sldLayoutId id="2147483659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C7A9E-F1B1-436B-8872-76144C02D43C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527A2-D83C-4E39-9C67-65DAC93BB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1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6" r:id="rId2"/>
    <p:sldLayoutId id="2147483697" r:id="rId3"/>
    <p:sldLayoutId id="2147483692" r:id="rId4"/>
    <p:sldLayoutId id="214748367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224918" y="6246665"/>
            <a:ext cx="390524" cy="390524"/>
          </a:xfrm>
          <a:prstGeom prst="ellipse">
            <a:avLst/>
          </a:prstGeom>
          <a:solidFill>
            <a:srgbClr val="5C5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06181"/>
            <a:ext cx="10515600" cy="65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5044" y="6259365"/>
            <a:ext cx="4502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CBCBCB"/>
                </a:solidFill>
              </a:defRPr>
            </a:lvl1pPr>
          </a:lstStyle>
          <a:p>
            <a:fld id="{2B0A5C23-9A0D-4D31-9768-FD96BB453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2851775-FAA4-475E-9A94-23EF3C8FAE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43399D2-E5C2-490E-A66F-3F8BACB6A3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EA695-8FA5-4B5F-97AE-D9A879D53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C92E9-61CE-4DA7-A6C8-04D525750C5C}" type="datetimeFigureOut">
              <a:rPr lang="en-US"/>
              <a:pPr>
                <a:defRPr/>
              </a:pPr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1D533-B196-4429-9F14-A7B177D74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709F6-5FB0-41EF-A346-AF13AC42D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B825D2-20CD-4E12-A0C5-1AAB6CAE7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93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2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2" r:id="rId2"/>
    <p:sldLayoutId id="2147483707" r:id="rId3"/>
    <p:sldLayoutId id="2147483705" r:id="rId4"/>
    <p:sldLayoutId id="2147483678" r:id="rId5"/>
    <p:sldLayoutId id="2147483668" r:id="rId6"/>
    <p:sldLayoutId id="2147483723" r:id="rId7"/>
    <p:sldLayoutId id="2147483708" r:id="rId8"/>
    <p:sldLayoutId id="214748367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4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27" r:id="rId2"/>
    <p:sldLayoutId id="2147483726" r:id="rId3"/>
    <p:sldLayoutId id="2147483725" r:id="rId4"/>
    <p:sldLayoutId id="2147483724" r:id="rId5"/>
    <p:sldLayoutId id="2147483712" r:id="rId6"/>
    <p:sldLayoutId id="2147483711" r:id="rId7"/>
    <p:sldLayoutId id="2147483710" r:id="rId8"/>
    <p:sldLayoutId id="2147483709" r:id="rId9"/>
    <p:sldLayoutId id="2147483683" r:id="rId10"/>
    <p:sldLayoutId id="2147483682" r:id="rId11"/>
    <p:sldLayoutId id="2147483681" r:id="rId12"/>
    <p:sldLayoutId id="214748368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56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slide" Target="slide5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image" Target="../media/image20.jpg"/><Relationship Id="rId12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2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image" Target="../media/image20.jpg"/><Relationship Id="rId12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65.xml"/><Relationship Id="rId10" Type="http://schemas.openxmlformats.org/officeDocument/2006/relationships/image" Target="../media/image22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image" Target="../media/image20.jpg"/><Relationship Id="rId12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65.xml"/><Relationship Id="rId10" Type="http://schemas.openxmlformats.org/officeDocument/2006/relationships/image" Target="../media/image22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image" Target="../media/image20.jpg"/><Relationship Id="rId12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65.xml"/><Relationship Id="rId10" Type="http://schemas.openxmlformats.org/officeDocument/2006/relationships/image" Target="../media/image22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image" Target="../media/image20.jpg"/><Relationship Id="rId12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65.xml"/><Relationship Id="rId10" Type="http://schemas.openxmlformats.org/officeDocument/2006/relationships/image" Target="../media/image22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20B7A-5A39-454F-9F3D-2CDB19DC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26" y="60325"/>
            <a:ext cx="10515600" cy="82757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2CD612-BB35-4C45-A8B1-977022D42155}"/>
              </a:ext>
            </a:extLst>
          </p:cNvPr>
          <p:cNvSpPr/>
          <p:nvPr/>
        </p:nvSpPr>
        <p:spPr>
          <a:xfrm>
            <a:off x="357809" y="1391478"/>
            <a:ext cx="11277599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phim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cỗ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Doremon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5D85E5-05D4-4A5D-894F-8F9FE178C40D}"/>
              </a:ext>
            </a:extLst>
          </p:cNvPr>
          <p:cNvSpPr/>
          <p:nvPr/>
        </p:nvSpPr>
        <p:spPr>
          <a:xfrm>
            <a:off x="172278" y="851343"/>
            <a:ext cx="11781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C6C2BE-7152-46CC-B73B-9A305E058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41822"/>
              </p:ext>
            </p:extLst>
          </p:nvPr>
        </p:nvGraphicFramePr>
        <p:xfrm>
          <a:off x="265043" y="1835086"/>
          <a:ext cx="11688417" cy="4260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3556">
                  <a:extLst>
                    <a:ext uri="{9D8B030D-6E8A-4147-A177-3AD203B41FA5}">
                      <a16:colId xmlns:a16="http://schemas.microsoft.com/office/drawing/2014/main" val="2611120809"/>
                    </a:ext>
                  </a:extLst>
                </a:gridCol>
                <a:gridCol w="5844861">
                  <a:extLst>
                    <a:ext uri="{9D8B030D-6E8A-4147-A177-3AD203B41FA5}">
                      <a16:colId xmlns:a16="http://schemas.microsoft.com/office/drawing/2014/main" val="881479928"/>
                    </a:ext>
                  </a:extLst>
                </a:gridCol>
              </a:tblGrid>
              <a:tr h="3743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881131"/>
                  </a:ext>
                </a:extLst>
              </a:tr>
              <a:tr h="517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 </a:t>
                      </a:r>
                      <a:r>
                        <a:rPr lang="en-US" sz="1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1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1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VN</a:t>
                      </a:r>
                      <a:endParaRPr lang="en-US" sz="1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140081"/>
                  </a:ext>
                </a:extLst>
              </a:tr>
            </a:tbl>
          </a:graphicData>
        </a:graphic>
      </p:graphicFrame>
      <p:pic>
        <p:nvPicPr>
          <p:cNvPr id="3074" name="Picture 9">
            <a:extLst>
              <a:ext uri="{FF2B5EF4-FFF2-40B4-BE49-F238E27FC236}">
                <a16:creationId xmlns:a16="http://schemas.microsoft.com/office/drawing/2014/main" id="{08B8BFF7-B65E-4B62-9AC7-48C5D49C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1835086"/>
            <a:ext cx="5830957" cy="37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0">
            <a:extLst>
              <a:ext uri="{FF2B5EF4-FFF2-40B4-BE49-F238E27FC236}">
                <a16:creationId xmlns:a16="http://schemas.microsoft.com/office/drawing/2014/main" id="{F2DD5805-C86C-4746-8FDA-D79079D4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51" y="1835086"/>
            <a:ext cx="5817706" cy="37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670F75-D30A-4FF8-BAF2-24F3FDF4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71"/>
            <a:ext cx="11353800" cy="61782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2183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2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C93A-5A1F-4365-B928-E55EC78E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D11E5-F203-4C6D-8844-1E502FEAC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3" y="1343818"/>
            <a:ext cx="11411857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985656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Chú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̃ chú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2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933" y="3309051"/>
            <a:ext cx="3363686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7545" y="4907704"/>
            <a:ext cx="336368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7615" y="4111823"/>
            <a:ext cx="360927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0814" y="2995197"/>
            <a:ext cx="373017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04756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9472" y="4700076"/>
            <a:ext cx="1981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247" y="3700638"/>
            <a:ext cx="246957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5753" y="3469805"/>
            <a:ext cx="251460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 rot="1283597" flipH="1">
            <a:off x="9266925" y="4900282"/>
            <a:ext cx="2338089" cy="2046204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089648" y="2120553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48001" y="2104903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6710" y="623278"/>
            <a:ext cx="5611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2010" y="3265824"/>
            <a:ext cx="406664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507" y="4731858"/>
            <a:ext cx="349447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0629" y="5121928"/>
            <a:ext cx="406664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00" y="3393791"/>
            <a:ext cx="33193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0" y="5335182"/>
            <a:ext cx="1794583" cy="157054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81401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399"/>
            <a:ext cx="6115050" cy="26587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3528" y="199191"/>
            <a:ext cx="5803322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512" y="3763282"/>
            <a:ext cx="284710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687" y="4929691"/>
            <a:ext cx="279648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2546" y="4603763"/>
            <a:ext cx="335840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5150" y="3564018"/>
            <a:ext cx="316048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 flipH="1">
            <a:off x="10598728" y="4836679"/>
            <a:ext cx="1821872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04756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9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90010" y="-19659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9110" y="451027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8" y="5055366"/>
            <a:ext cx="397798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372" y="3254816"/>
            <a:ext cx="421870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4389" y="2925897"/>
            <a:ext cx="470526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 flipH="1">
            <a:off x="10425924" y="5159659"/>
            <a:ext cx="2365308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131321" y="1599708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32910" y="2068826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30A57AF-9F4C-4392-AF68-5C7AFFBCF6E2}"/>
              </a:ext>
            </a:extLst>
          </p:cNvPr>
          <p:cNvSpPr txBox="1"/>
          <p:nvPr/>
        </p:nvSpPr>
        <p:spPr>
          <a:xfrm>
            <a:off x="7556788" y="4599654"/>
            <a:ext cx="456672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D">
            <a:extLst>
              <a:ext uri="{FF2B5EF4-FFF2-40B4-BE49-F238E27FC236}">
                <a16:creationId xmlns:a16="http://schemas.microsoft.com/office/drawing/2014/main" id="{70797C09-B9F6-4F27-A254-C301CCC57FC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85310" y="2221226"/>
            <a:ext cx="4800601" cy="4826694"/>
          </a:xfrm>
          <a:prstGeom prst="rect">
            <a:avLst/>
          </a:prstGeom>
        </p:spPr>
      </p:pic>
      <p:pic>
        <p:nvPicPr>
          <p:cNvPr id="25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8861FFDA-8675-4555-8165-6EFB9DA65F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73000" y="3656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9" grpId="0" animBg="1"/>
      <p:bldP spid="1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CC8827B-01CC-4054-BCF6-F025D270C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83" y="454558"/>
            <a:ext cx="5913696" cy="188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alt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Xi-</a:t>
            </a:r>
            <a:r>
              <a:rPr kumimoji="0" lang="en-US" alt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xê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rông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724C41-0089-4F4E-BD67-D8F04241E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115007"/>
              </p:ext>
            </p:extLst>
          </p:nvPr>
        </p:nvGraphicFramePr>
        <p:xfrm>
          <a:off x="6115022" y="329370"/>
          <a:ext cx="5573395" cy="2163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6380">
                  <a:extLst>
                    <a:ext uri="{9D8B030D-6E8A-4147-A177-3AD203B41FA5}">
                      <a16:colId xmlns:a16="http://schemas.microsoft.com/office/drawing/2014/main" val="350180910"/>
                    </a:ext>
                  </a:extLst>
                </a:gridCol>
                <a:gridCol w="2787015">
                  <a:extLst>
                    <a:ext uri="{9D8B030D-6E8A-4147-A177-3AD203B41FA5}">
                      <a16:colId xmlns:a16="http://schemas.microsoft.com/office/drawing/2014/main" val="1574350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đồng tình</a:t>
                      </a:r>
                      <a:endParaRPr lang="en-US" sz="14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163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……………………………………...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……………………………………...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72700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54F94A0-2A60-4F45-A9E8-1893218BE305}"/>
              </a:ext>
            </a:extLst>
          </p:cNvPr>
          <p:cNvSpPr/>
          <p:nvPr/>
        </p:nvSpPr>
        <p:spPr>
          <a:xfrm>
            <a:off x="163282" y="2871506"/>
            <a:ext cx="5762567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0CF565-5E38-40DB-920E-9A8E95AFB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44224"/>
              </p:ext>
            </p:extLst>
          </p:nvPr>
        </p:nvGraphicFramePr>
        <p:xfrm>
          <a:off x="6086446" y="2871506"/>
          <a:ext cx="5630545" cy="3443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4955">
                  <a:extLst>
                    <a:ext uri="{9D8B030D-6E8A-4147-A177-3AD203B41FA5}">
                      <a16:colId xmlns:a16="http://schemas.microsoft.com/office/drawing/2014/main" val="835925398"/>
                    </a:ext>
                  </a:extLst>
                </a:gridCol>
                <a:gridCol w="2815590">
                  <a:extLst>
                    <a:ext uri="{9D8B030D-6E8A-4147-A177-3AD203B41FA5}">
                      <a16:colId xmlns:a16="http://schemas.microsoft.com/office/drawing/2014/main" val="3854050017"/>
                    </a:ext>
                  </a:extLst>
                </a:gridCol>
              </a:tblGrid>
              <a:tr h="13049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5193"/>
                  </a:ext>
                </a:extLst>
              </a:tr>
              <a:tr h="1078865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4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………………………………………………………………………………...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………………………………………………………………………………...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………………………………………………………………………………..…</a:t>
                      </a:r>
                      <a:endParaRPr lang="en-US" sz="14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23590"/>
                  </a:ext>
                </a:extLst>
              </a:tr>
            </a:tbl>
          </a:graphicData>
        </a:graphic>
      </p:graphicFrame>
      <p:pic>
        <p:nvPicPr>
          <p:cNvPr id="9" name="Picture 11">
            <a:extLst>
              <a:ext uri="{FF2B5EF4-FFF2-40B4-BE49-F238E27FC236}">
                <a16:creationId xmlns:a16="http://schemas.microsoft.com/office/drawing/2014/main" id="{78CD1D75-0389-4A41-AA4B-32411F0C5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717" y="2882347"/>
            <a:ext cx="2786699" cy="186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CCE6C5-7ADE-4224-88E7-0695D6AFF143}"/>
              </a:ext>
            </a:extLst>
          </p:cNvPr>
          <p:cNvSpPr/>
          <p:nvPr/>
        </p:nvSpPr>
        <p:spPr>
          <a:xfrm>
            <a:off x="2158530" y="144704"/>
            <a:ext cx="2388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VẬN DỤNG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297C02-4492-46CE-8FF7-1577CB2C0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368458"/>
              </p:ext>
            </p:extLst>
          </p:nvPr>
        </p:nvGraphicFramePr>
        <p:xfrm>
          <a:off x="522605" y="2780058"/>
          <a:ext cx="11021695" cy="2134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4459">
                  <a:extLst>
                    <a:ext uri="{9D8B030D-6E8A-4147-A177-3AD203B41FA5}">
                      <a16:colId xmlns:a16="http://schemas.microsoft.com/office/drawing/2014/main" val="762476990"/>
                    </a:ext>
                  </a:extLst>
                </a:gridCol>
                <a:gridCol w="2127236">
                  <a:extLst>
                    <a:ext uri="{9D8B030D-6E8A-4147-A177-3AD203B41FA5}">
                      <a16:colId xmlns:a16="http://schemas.microsoft.com/office/drawing/2014/main" val="587281634"/>
                    </a:ext>
                  </a:extLst>
                </a:gridCol>
              </a:tblGrid>
              <a:tr h="533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206217"/>
                  </a:ext>
                </a:extLst>
              </a:tr>
              <a:tr h="533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15702"/>
                  </a:ext>
                </a:extLst>
              </a:tr>
              <a:tr h="533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010634"/>
                  </a:ext>
                </a:extLst>
              </a:tr>
              <a:tr h="533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62701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7D9E0B4F-4D46-44CF-91E4-8EE00D90F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7" y="-39756"/>
            <a:ext cx="11802186" cy="2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☐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sgk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sách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lịch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sách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tham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khảo</a:t>
            </a:r>
            <a:endParaRPr kumimoji="0" lang="en-US" altLang="en-US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☐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Xem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phim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phim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tài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lịch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endParaRPr kumimoji="0" lang="en-US" altLang="en-US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☐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tham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bảo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tang, di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lịch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endParaRPr kumimoji="0" lang="en-US" altLang="en-US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☐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……………………………………………………………</a:t>
            </a:r>
            <a:endParaRPr kumimoji="0" lang="en-US" altLang="en-US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4: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bao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nhiêu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lịch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Theo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lịch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?  </a:t>
            </a:r>
            <a:endParaRPr kumimoji="0" lang="en-US" altLang="en-US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08DE0-D13D-4388-84E6-C9C4C83AFA49}"/>
              </a:ext>
            </a:extLst>
          </p:cNvPr>
          <p:cNvSpPr/>
          <p:nvPr/>
        </p:nvSpPr>
        <p:spPr>
          <a:xfrm>
            <a:off x="522604" y="5222361"/>
            <a:ext cx="11021695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alt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alt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alt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lịch</a:t>
            </a:r>
            <a:r>
              <a:rPr lang="en-US" alt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lang="en-US" alt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alt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……………………………………………………………………………………………………………………….……………………………………………………….………………………………………………………………………………………………………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F459C2-B84A-4005-A0D5-1FE1812F4121}"/>
              </a:ext>
            </a:extLst>
          </p:cNvPr>
          <p:cNvSpPr/>
          <p:nvPr/>
        </p:nvSpPr>
        <p:spPr>
          <a:xfrm>
            <a:off x="406418" y="4883964"/>
            <a:ext cx="763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https://forms.gle/jQyauRFD3yQfNhSH9</a:t>
            </a:r>
          </a:p>
        </p:txBody>
      </p:sp>
    </p:spTree>
    <p:extLst>
      <p:ext uri="{BB962C8B-B14F-4D97-AF65-F5344CB8AC3E}">
        <p14:creationId xmlns:p14="http://schemas.microsoft.com/office/powerpoint/2010/main" val="12514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4" descr="http://s46.radikal.ru/i111/0905/4b/d788101b5e03.jpg">
            <a:extLst>
              <a:ext uri="{FF2B5EF4-FFF2-40B4-BE49-F238E27FC236}">
                <a16:creationId xmlns:a16="http://schemas.microsoft.com/office/drawing/2014/main" id="{57B83428-7C25-4DA3-9A1A-31CC179AF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2" descr="data:image/jpg;base64,/9j/4AAQSkZJRgABAQAAAQABAAD/2wBDAAkGBwgHBgkIBwgKCgkLDRYPDQwMDRsUFRAWIB0iIiAdHx8kKDQsJCYxJx8fLT0tMTU3Ojo6Iys/RD84QzQ5Ojf/2wBDAQoKCg0MDRoPDxo3JR8lNzc3Nzc3Nzc3Nzc3Nzc3Nzc3Nzc3Nzc3Nzc3Nzc3Nzc3Nzc3Nzc3Nzc3Nzc3Nzc3Nzf/wAARCABOAGADASIAAhEBAxEB/8QAGwAAAgIDAQAAAAAAAAAAAAAABQYDBAECBwD/xAA7EAACAQMDAgMGBAIJBQAAAAABAgMABBEFEiEGMRNBURQiMmFxgSORscEVQgclM4Kh0eHw8UNEUmJy/8QAGQEAAwEBAQAAAAAAAAAAAAAAAgMEAQAF/8QAIREAAwACAgIDAQEAAAAAAAAAAAECAxESIQQxE0FRImH/2gAMAwEAAhEDEQA/AOrT2VvOmzao+gqhb+PYzmNmaSHsrea/Wse2yDzqQ3CupVxkEc0tpoRzTLMkokAAf8qpzfh+80z4HOT5V4eCnvIAD6ZoN1XeeDoN9KDsZYGw3oTxWKfw3mI3VnW0128lppkrQ2qsVa53EFz54xzik6W7QDCyyTMOWbb+55rFhA15cwwSnCAM2B+9dh0XRdMGjQJJaxsjKNx2jn70rJlUvQ/HidLZyrT+ornTZt9ncyoBg7JCWRh6Edq65oGuNrGnRXUEu0OvKt3U+YqWXStMa1kt0soDGAVK7B/zSv0ZB7Dc61YxsdlvcjYpPYFT/pW48it6CyRxHN7N5kLTTMWPkOwqBtNuV4jvGVD345NUZby9DbnI8LjtmqWqaiskXhLPtUkBzkqcHgg4Oae60hOt+g5Dbx2QZ4B4s7d5JGqnONRnniDzRxrvTKo3fkUrdOy38D3tvdSTNDHNiB2ycr6Ank457+tGfbgbiJfEVffQcnnuKKO1sG3xehpDQyLlGUitAGHwjIoUIpAdysM/rUyw71UxOY5AeQDQqk+hReZn+VJ39JtxKnTmxW2+LKqnH5/rTWr3Ea7SEfzz2NIX9JevWU1l/CoiwuRMGcleEwO31rX0HMizp+lXVlqDBZRLmA42g8E4GP8AGme0tOpbQJLHLLGIV3FHLAAjyHOCMfr2qDTmj2QXLZzdRLOFYgkEYBGR9Kauo9RI0iPwjh5iB72duBjI49a8+7XLs9KMf89ArX01vUZLeXT/ABVh8JCYY8gFmyWyQR24qz01YTWiXlzdMTcTzkNn/wBQF5++av6FegbI5Mo8cCgqI2CgAdyT5/KqXTmu2V/HMnjqZmnlk2HOQu7g07BW36FeROkXr53MZWNN+Rg49KHWZMd2jRSgqAVeGSYdiOO/nx69qv3gL8klUPkOCfrQe9YB0a3UOttiRkx8TE4z9h2p+adomwXp6NJWW61B7YSyf2TNJOGJ3v8AIHsAPTyrCW3sd3bpLGFLSIQ3cN7w5B86i1Rmj1F513IZI1fuOCMgj8iKhTVob6Dw4cBRNGzxvk7DvXkD0PkfKhxtzOg8qV10PBYJ3zWInQglsd859KCaZrUd5IIEDFjkbjyK31LUhp9o08xwM7UUd3PoKjx5LT0xTnfoNq2+TdG+5VUsfpkUkdd9OfxSVb+zaNbjb+LGzBd/oc/SivTUupXWqwXd1EsNqQy+Hzkhhjk0M6v6cFvdT/jzGEe+iSOSOao+ZaHzhr7EvSra4spxidN/ZAr79o7444p20LXJHi9ju9OeaJv/AB5H0oVFYRRHTpYRgEAOMD/flTbodj7DfuHUhXOVINSZKVMsmGkV9ek1M6YsGjW62jzOFXefebz49Dx51Q6U0L+DJPcX0iveXA5A8l7/AOPfij/VUG+G2aM4dbhCpHrkYow9pb3sOy5hV9kjJntjnyp3j+hOdCje3uJMFgCexz+1U9LvxAl/NcOWQ7UBA8zn98D71e6l6Wu7eOW40yQz7c5hce9/dNJNs8t43gwy/iSoVKMpwCOef8jVP+tkUpyw31leePbWN/artiliVZFHk3FLWjrdQ6pbMFf3pUDA/CRvGc/78qJGC5miitriQFbdv5fOpo7yCO/tkaRVCzRjB7/EK7afo13pk3Sc6Lqwae4ESIpP/wBfL5UZvDFqnU0UKMTBAgYDHG4jJNKyW7csxHuk8AU0dJrGmrXDON2CFXP0FR50k+SH+NpseUhjiiUADKgH6VF1jbLc6WLhQDiPuPz/AGqHWLpbY2ztkK0gQj1B4/XFXGCTae9uzZHIHzB7H9aVifWmVX+ifaWgltkijG6SKQrgj7j9qZVi/DQsMOPnmhVlbPZPJNLIWjVhHMwHCkfA/wBCvH2ow00bbSjKd3bnvQ1PYyKWiPUIlkudPj7qbhSTj0BP7UQtRmFzjH4xP50LtZhdamywvujgiO5h23scDHzxmjERCxsM/wDV5448qrwzxkRlpNkt0qhxkA5YcVxzr+xfReoGnt90cd0plTYOAf5h+f611y7nZ5h4CeKArFtp4HHFL3Vmhxa6sBvisawEkeG3JB4wT+VN+SZ9inGziEt7cRkmMkc5J3Yra0uDJqVmXJZ2nizk853ina/03TLPSNTnjto/wQ6IzZZhwBSFpeG1Wz8NSyi4iXn5OtHjua7SEuEmPsDFpct8IbJ+1MvRun+0xm9yVd2JOPMUv+CqJLsHPht3Pypu6SV7bS0ViNoTstSZlvo3xq0tmOpoXvkSzjbEhI/uYOc16YXcQVUuQ86xnarqVMgHoe1Za5ngyY4YHIzvdmKsSCexFVbPWlv7VmaIo8cpDAHIBzwVP+nNBC4lNPfsuJqKLa291A6pMsewrIcb181P35FU3uradPGOmSjC52h8J8/MCtND0mC7aaSUAFJmXgen/NE57KNp7WwT3VuJMMfkOSPvWN7o1dIu9PwOtgJvBWF5z4gjUfAv8o+taWczXOo6hvZpIop2SMHtwcfqDRy3AiL4HuxKFUfQZpW0Yf1asx+KZ2dj5kk5/eqH1Ii2FZbqQpjsPIEUs9Q30vs7CJyH/l3eePLijE022Dd3JI70r60zXMqRodsviDaeQPvj/Kplp0dL/QNO0c2lPHdW1yvj7296QAByM5PHakjS8LqdmNn/AHEZJHrvFdM1Z5U0+SB2cSPFn+13qwHfOQDSZodrG19aSY972iMj5DeOKtw/ZmVa7P/Z">
            <a:extLst>
              <a:ext uri="{FF2B5EF4-FFF2-40B4-BE49-F238E27FC236}">
                <a16:creationId xmlns:a16="http://schemas.microsoft.com/office/drawing/2014/main" id="{C0E68FB6-7DFF-4B9A-AC3A-22E51FC202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AutoShape 4" descr="data:image/jpg;base64,/9j/4AAQSkZJRgABAQAAAQABAAD/2wBDAAkGBwgHBgkIBwgKCgkLDRYPDQwMDRsUFRAWIB0iIiAdHx8kKDQsJCYxJx8fLT0tMTU3Ojo6Iys/RD84QzQ5Ojf/2wBDAQoKCg0MDRoPDxo3JR8lNzc3Nzc3Nzc3Nzc3Nzc3Nzc3Nzc3Nzc3Nzc3Nzc3Nzc3Nzc3Nzc3Nzc3Nzc3Nzc3Nzf/wAARCABOAGADASIAAhEBAxEB/8QAGwAAAgIDAQAAAAAAAAAAAAAABQYDBAECBwD/xAA7EAACAQMDAgMGBAIJBQAAAAABAgMABBEFEiEGMRNBURQiMmFxgSORscEVQgclM4Kh0eHw8UNEUmJy/8QAGQEAAwEBAQAAAAAAAAAAAAAAAgMEAQAF/8QAIREAAwACAgIDAQEAAAAAAAAAAAECAxESIQQxE0FRImH/2gAMAwEAAhEDEQA/AOrT2VvOmzao+gqhb+PYzmNmaSHsrea/Wse2yDzqQ3CupVxkEc0tpoRzTLMkokAAf8qpzfh+80z4HOT5V4eCnvIAD6ZoN1XeeDoN9KDsZYGw3oTxWKfw3mI3VnW0128lppkrQ2qsVa53EFz54xzik6W7QDCyyTMOWbb+55rFhA15cwwSnCAM2B+9dh0XRdMGjQJJaxsjKNx2jn70rJlUvQ/HidLZyrT+ornTZt9ncyoBg7JCWRh6Edq65oGuNrGnRXUEu0OvKt3U+YqWXStMa1kt0soDGAVK7B/zSv0ZB7Dc61YxsdlvcjYpPYFT/pW48it6CyRxHN7N5kLTTMWPkOwqBtNuV4jvGVD345NUZby9DbnI8LjtmqWqaiskXhLPtUkBzkqcHgg4Oae60hOt+g5Dbx2QZ4B4s7d5JGqnONRnniDzRxrvTKo3fkUrdOy38D3tvdSTNDHNiB2ycr6Ank457+tGfbgbiJfEVffQcnnuKKO1sG3xehpDQyLlGUitAGHwjIoUIpAdysM/rUyw71UxOY5AeQDQqk+hReZn+VJ39JtxKnTmxW2+LKqnH5/rTWr3Ea7SEfzz2NIX9JevWU1l/CoiwuRMGcleEwO31rX0HMizp+lXVlqDBZRLmA42g8E4GP8AGme0tOpbQJLHLLGIV3FHLAAjyHOCMfr2qDTmj2QXLZzdRLOFYgkEYBGR9Kauo9RI0iPwjh5iB72duBjI49a8+7XLs9KMf89ArX01vUZLeXT/ABVh8JCYY8gFmyWyQR24qz01YTWiXlzdMTcTzkNn/wBQF5++av6FegbI5Mo8cCgqI2CgAdyT5/KqXTmu2V/HMnjqZmnlk2HOQu7g07BW36FeROkXr53MZWNN+Rg49KHWZMd2jRSgqAVeGSYdiOO/nx69qv3gL8klUPkOCfrQe9YB0a3UOttiRkx8TE4z9h2p+adomwXp6NJWW61B7YSyf2TNJOGJ3v8AIHsAPTyrCW3sd3bpLGFLSIQ3cN7w5B86i1Rmj1F513IZI1fuOCMgj8iKhTVob6Dw4cBRNGzxvk7DvXkD0PkfKhxtzOg8qV10PBYJ3zWInQglsd859KCaZrUd5IIEDFjkbjyK31LUhp9o08xwM7UUd3PoKjx5LT0xTnfoNq2+TdG+5VUsfpkUkdd9OfxSVb+zaNbjb+LGzBd/oc/SivTUupXWqwXd1EsNqQy+Hzkhhjk0M6v6cFvdT/jzGEe+iSOSOao+ZaHzhr7EvSra4spxidN/ZAr79o7444p20LXJHi9ju9OeaJv/AB5H0oVFYRRHTpYRgEAOMD/flTbodj7DfuHUhXOVINSZKVMsmGkV9ek1M6YsGjW62jzOFXefebz49Dx51Q6U0L+DJPcX0iveXA5A8l7/AOPfij/VUG+G2aM4dbhCpHrkYow9pb3sOy5hV9kjJntjnyp3j+hOdCje3uJMFgCexz+1U9LvxAl/NcOWQ7UBA8zn98D71e6l6Wu7eOW40yQz7c5hce9/dNJNs8t43gwy/iSoVKMpwCOef8jVP+tkUpyw31leePbWN/artiliVZFHk3FLWjrdQ6pbMFf3pUDA/CRvGc/78qJGC5miitriQFbdv5fOpo7yCO/tkaRVCzRjB7/EK7afo13pk3Sc6Lqwae4ESIpP/wBfL5UZvDFqnU0UKMTBAgYDHG4jJNKyW7csxHuk8AU0dJrGmrXDON2CFXP0FR50k+SH+NpseUhjiiUADKgH6VF1jbLc6WLhQDiPuPz/AGqHWLpbY2ztkK0gQj1B4/XFXGCTae9uzZHIHzB7H9aVifWmVX+ifaWgltkijG6SKQrgj7j9qZVi/DQsMOPnmhVlbPZPJNLIWjVhHMwHCkfA/wBCvH2ow00bbSjKd3bnvQ1PYyKWiPUIlkudPj7qbhSTj0BP7UQtRmFzjH4xP50LtZhdamywvujgiO5h23scDHzxmjERCxsM/wDV5448qrwzxkRlpNkt0qhxkA5YcVxzr+xfReoGnt90cd0plTYOAf5h+f611y7nZ5h4CeKArFtp4HHFL3Vmhxa6sBvisawEkeG3JB4wT+VN+SZ9inGziEt7cRkmMkc5J3Yra0uDJqVmXJZ2nizk853ina/03TLPSNTnjto/wQ6IzZZhwBSFpeG1Wz8NSyi4iXn5OtHjua7SEuEmPsDFpct8IbJ+1MvRun+0xm9yVd2JOPMUv+CqJLsHPht3Pypu6SV7bS0ViNoTstSZlvo3xq0tmOpoXvkSzjbEhI/uYOc16YXcQVUuQ86xnarqVMgHoe1Za5ngyY4YHIzvdmKsSCexFVbPWlv7VmaIo8cpDAHIBzwVP+nNBC4lNPfsuJqKLa291A6pMsewrIcb181P35FU3uradPGOmSjC52h8J8/MCtND0mC7aaSUAFJmXgen/NE57KNp7WwT3VuJMMfkOSPvWN7o1dIu9PwOtgJvBWF5z4gjUfAv8o+taWczXOo6hvZpIop2SMHtwcfqDRy3AiL4HuxKFUfQZpW0Yf1asx+KZ2dj5kk5/eqH1Ii2FZbqQpjsPIEUs9Q30vs7CJyH/l3eePLijE022Dd3JI70r60zXMqRodsviDaeQPvj/Kplp0dL/QNO0c2lPHdW1yvj7296QAByM5PHakjS8LqdmNn/AHEZJHrvFdM1Z5U0+SB2cSPFn+13qwHfOQDSZodrG19aSY972iMj5DeOKtw/ZmVa7P/Z">
            <a:extLst>
              <a:ext uri="{FF2B5EF4-FFF2-40B4-BE49-F238E27FC236}">
                <a16:creationId xmlns:a16="http://schemas.microsoft.com/office/drawing/2014/main" id="{8ECC245D-868A-472F-BD21-26C6EC5AEC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AutoShape 6" descr="data:image/jpg;base64,/9j/4AAQSkZJRgABAQAAAQABAAD/2wBDAAkGBwgHBgkIBwgKCgkLDRYPDQwMDRsUFRAWIB0iIiAdHx8kKDQsJCYxJx8fLT0tMTU3Ojo6Iys/RD84QzQ5Ojf/2wBDAQoKCg0MDRoPDxo3JR8lNzc3Nzc3Nzc3Nzc3Nzc3Nzc3Nzc3Nzc3Nzc3Nzc3Nzc3Nzc3Nzc3Nzc3Nzc3Nzc3Nzf/wAARCABOAGADASIAAhEBAxEB/8QAGwAAAgIDAQAAAAAAAAAAAAAABQYDBAECBwD/xAA7EAACAQMDAgMGBAIJBQAAAAABAgMABBEFEiEGMRNBURQiMmFxgSORscEVQgclM4Kh0eHw8UNEUmJy/8QAGQEAAwEBAQAAAAAAAAAAAAAAAgMEAQAF/8QAIREAAwACAgIDAQEAAAAAAAAAAAECAxESIQQxE0FRImH/2gAMAwEAAhEDEQA/AOrT2VvOmzao+gqhb+PYzmNmaSHsrea/Wse2yDzqQ3CupVxkEc0tpoRzTLMkokAAf8qpzfh+80z4HOT5V4eCnvIAD6ZoN1XeeDoN9KDsZYGw3oTxWKfw3mI3VnW0128lppkrQ2qsVa53EFz54xzik6W7QDCyyTMOWbb+55rFhA15cwwSnCAM2B+9dh0XRdMGjQJJaxsjKNx2jn70rJlUvQ/HidLZyrT+ornTZt9ncyoBg7JCWRh6Edq65oGuNrGnRXUEu0OvKt3U+YqWXStMa1kt0soDGAVK7B/zSv0ZB7Dc61YxsdlvcjYpPYFT/pW48it6CyRxHN7N5kLTTMWPkOwqBtNuV4jvGVD345NUZby9DbnI8LjtmqWqaiskXhLPtUkBzkqcHgg4Oae60hOt+g5Dbx2QZ4B4s7d5JGqnONRnniDzRxrvTKo3fkUrdOy38D3tvdSTNDHNiB2ycr6Ank457+tGfbgbiJfEVffQcnnuKKO1sG3xehpDQyLlGUitAGHwjIoUIpAdysM/rUyw71UxOY5AeQDQqk+hReZn+VJ39JtxKnTmxW2+LKqnH5/rTWr3Ea7SEfzz2NIX9JevWU1l/CoiwuRMGcleEwO31rX0HMizp+lXVlqDBZRLmA42g8E4GP8AGme0tOpbQJLHLLGIV3FHLAAjyHOCMfr2qDTmj2QXLZzdRLOFYgkEYBGR9Kauo9RI0iPwjh5iB72duBjI49a8+7XLs9KMf89ArX01vUZLeXT/ABVh8JCYY8gFmyWyQR24qz01YTWiXlzdMTcTzkNn/wBQF5++av6FegbI5Mo8cCgqI2CgAdyT5/KqXTmu2V/HMnjqZmnlk2HOQu7g07BW36FeROkXr53MZWNN+Rg49KHWZMd2jRSgqAVeGSYdiOO/nx69qv3gL8klUPkOCfrQe9YB0a3UOttiRkx8TE4z9h2p+adomwXp6NJWW61B7YSyf2TNJOGJ3v8AIHsAPTyrCW3sd3bpLGFLSIQ3cN7w5B86i1Rmj1F513IZI1fuOCMgj8iKhTVob6Dw4cBRNGzxvk7DvXkD0PkfKhxtzOg8qV10PBYJ3zWInQglsd859KCaZrUd5IIEDFjkbjyK31LUhp9o08xwM7UUd3PoKjx5LT0xTnfoNq2+TdG+5VUsfpkUkdd9OfxSVb+zaNbjb+LGzBd/oc/SivTUupXWqwXd1EsNqQy+Hzkhhjk0M6v6cFvdT/jzGEe+iSOSOao+ZaHzhr7EvSra4spxidN/ZAr79o7444p20LXJHi9ju9OeaJv/AB5H0oVFYRRHTpYRgEAOMD/flTbodj7DfuHUhXOVINSZKVMsmGkV9ek1M6YsGjW62jzOFXefebz49Dx51Q6U0L+DJPcX0iveXA5A8l7/AOPfij/VUG+G2aM4dbhCpHrkYow9pb3sOy5hV9kjJntjnyp3j+hOdCje3uJMFgCexz+1U9LvxAl/NcOWQ7UBA8zn98D71e6l6Wu7eOW40yQz7c5hce9/dNJNs8t43gwy/iSoVKMpwCOef8jVP+tkUpyw31leePbWN/artiliVZFHk3FLWjrdQ6pbMFf3pUDA/CRvGc/78qJGC5miitriQFbdv5fOpo7yCO/tkaRVCzRjB7/EK7afo13pk3Sc6Lqwae4ESIpP/wBfL5UZvDFqnU0UKMTBAgYDHG4jJNKyW7csxHuk8AU0dJrGmrXDON2CFXP0FR50k+SH+NpseUhjiiUADKgH6VF1jbLc6WLhQDiPuPz/AGqHWLpbY2ztkK0gQj1B4/XFXGCTae9uzZHIHzB7H9aVifWmVX+ifaWgltkijG6SKQrgj7j9qZVi/DQsMOPnmhVlbPZPJNLIWjVhHMwHCkfA/wBCvH2ow00bbSjKd3bnvQ1PYyKWiPUIlkudPj7qbhSTj0BP7UQtRmFzjH4xP50LtZhdamywvujgiO5h23scDHzxmjERCxsM/wDV5448qrwzxkRlpNkt0qhxkA5YcVxzr+xfReoGnt90cd0plTYOAf5h+f611y7nZ5h4CeKArFtp4HHFL3Vmhxa6sBvisawEkeG3JB4wT+VN+SZ9inGziEt7cRkmMkc5J3Yra0uDJqVmXJZ2nizk853ina/03TLPSNTnjto/wQ6IzZZhwBSFpeG1Wz8NSyi4iXn5OtHjua7SEuEmPsDFpct8IbJ+1MvRun+0xm9yVd2JOPMUv+CqJLsHPht3Pypu6SV7bS0ViNoTstSZlvo3xq0tmOpoXvkSzjbEhI/uYOc16YXcQVUuQ86xnarqVMgHoe1Za5ngyY4YHIzvdmKsSCexFVbPWlv7VmaIo8cpDAHIBzwVP+nNBC4lNPfsuJqKLa291A6pMsewrIcb181P35FU3uradPGOmSjC52h8J8/MCtND0mC7aaSUAFJmXgen/NE57KNp7WwT3VuJMMfkOSPvWN7o1dIu9PwOtgJvBWF5z4gjUfAv8o+taWczXOo6hvZpIop2SMHtwcfqDRy3AiL4HuxKFUfQZpW0Yf1asx+KZ2dj5kk5/eqH1Ii2FZbqQpjsPIEUs9Q30vs7CJyH/l3eePLijE022Dd3JI70r60zXMqRodsviDaeQPvj/Kplp0dL/QNO0c2lPHdW1yvj7296QAByM5PHakjS8LqdmNn/AHEZJHrvFdM1Z5U0+SB2cSPFn+13qwHfOQDSZodrG19aSY972iMj5DeOKtw/ZmVa7P/Z">
            <a:extLst>
              <a:ext uri="{FF2B5EF4-FFF2-40B4-BE49-F238E27FC236}">
                <a16:creationId xmlns:a16="http://schemas.microsoft.com/office/drawing/2014/main" id="{A77FE51D-9338-4D40-9C27-3D6C6771E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22" name="AutoShape 8" descr="data:image/jpg;base64,/9j/4AAQSkZJRgABAQAAAQABAAD/2wBDAAkGBwgHBgkIBwgKCgkLDRYPDQwMDRsUFRAWIB0iIiAdHx8kKDQsJCYxJx8fLT0tMTU3Ojo6Iys/RD84QzQ5Ojf/2wBDAQoKCg0MDRoPDxo3JR8lNzc3Nzc3Nzc3Nzc3Nzc3Nzc3Nzc3Nzc3Nzc3Nzc3Nzc3Nzc3Nzc3Nzc3Nzc3Nzc3Nzf/wAARCABOAGADASIAAhEBAxEB/8QAGwAAAgIDAQAAAAAAAAAAAAAABQYDBAECBwD/xAA7EAACAQMDAgMGBAIJBQAAAAABAgMABBEFEiEGMRNBURQiMmFxgSORscEVQgclM4Kh0eHw8UNEUmJy/8QAGQEAAwEBAQAAAAAAAAAAAAAAAgMEAQAF/8QAIREAAwACAgIDAQEAAAAAAAAAAAECAxESIQQxE0FRImH/2gAMAwEAAhEDEQA/AOrT2VvOmzao+gqhb+PYzmNmaSHsrea/Wse2yDzqQ3CupVxkEc0tpoRzTLMkokAAf8qpzfh+80z4HOT5V4eCnvIAD6ZoN1XeeDoN9KDsZYGw3oTxWKfw3mI3VnW0128lppkrQ2qsVa53EFz54xzik6W7QDCyyTMOWbb+55rFhA15cwwSnCAM2B+9dh0XRdMGjQJJaxsjKNx2jn70rJlUvQ/HidLZyrT+ornTZt9ncyoBg7JCWRh6Edq65oGuNrGnRXUEu0OvKt3U+YqWXStMa1kt0soDGAVK7B/zSv0ZB7Dc61YxsdlvcjYpPYFT/pW48it6CyRxHN7N5kLTTMWPkOwqBtNuV4jvGVD345NUZby9DbnI8LjtmqWqaiskXhLPtUkBzkqcHgg4Oae60hOt+g5Dbx2QZ4B4s7d5JGqnONRnniDzRxrvTKo3fkUrdOy38D3tvdSTNDHNiB2ycr6Ank457+tGfbgbiJfEVffQcnnuKKO1sG3xehpDQyLlGUitAGHwjIoUIpAdysM/rUyw71UxOY5AeQDQqk+hReZn+VJ39JtxKnTmxW2+LKqnH5/rTWr3Ea7SEfzz2NIX9JevWU1l/CoiwuRMGcleEwO31rX0HMizp+lXVlqDBZRLmA42g8E4GP8AGme0tOpbQJLHLLGIV3FHLAAjyHOCMfr2qDTmj2QXLZzdRLOFYgkEYBGR9Kauo9RI0iPwjh5iB72duBjI49a8+7XLs9KMf89ArX01vUZLeXT/ABVh8JCYY8gFmyWyQR24qz01YTWiXlzdMTcTzkNn/wBQF5++av6FegbI5Mo8cCgqI2CgAdyT5/KqXTmu2V/HMnjqZmnlk2HOQu7g07BW36FeROkXr53MZWNN+Rg49KHWZMd2jRSgqAVeGSYdiOO/nx69qv3gL8klUPkOCfrQe9YB0a3UOttiRkx8TE4z9h2p+adomwXp6NJWW61B7YSyf2TNJOGJ3v8AIHsAPTyrCW3sd3bpLGFLSIQ3cN7w5B86i1Rmj1F513IZI1fuOCMgj8iKhTVob6Dw4cBRNGzxvk7DvXkD0PkfKhxtzOg8qV10PBYJ3zWInQglsd859KCaZrUd5IIEDFjkbjyK31LUhp9o08xwM7UUd3PoKjx5LT0xTnfoNq2+TdG+5VUsfpkUkdd9OfxSVb+zaNbjb+LGzBd/oc/SivTUupXWqwXd1EsNqQy+Hzkhhjk0M6v6cFvdT/jzGEe+iSOSOao+ZaHzhr7EvSra4spxidN/ZAr79o7444p20LXJHi9ju9OeaJv/AB5H0oVFYRRHTpYRgEAOMD/flTbodj7DfuHUhXOVINSZKVMsmGkV9ek1M6YsGjW62jzOFXefebz49Dx51Q6U0L+DJPcX0iveXA5A8l7/AOPfij/VUG+G2aM4dbhCpHrkYow9pb3sOy5hV9kjJntjnyp3j+hOdCje3uJMFgCexz+1U9LvxAl/NcOWQ7UBA8zn98D71e6l6Wu7eOW40yQz7c5hce9/dNJNs8t43gwy/iSoVKMpwCOef8jVP+tkUpyw31leePbWN/artiliVZFHk3FLWjrdQ6pbMFf3pUDA/CRvGc/78qJGC5miitriQFbdv5fOpo7yCO/tkaRVCzRjB7/EK7afo13pk3Sc6Lqwae4ESIpP/wBfL5UZvDFqnU0UKMTBAgYDHG4jJNKyW7csxHuk8AU0dJrGmrXDON2CFXP0FR50k+SH+NpseUhjiiUADKgH6VF1jbLc6WLhQDiPuPz/AGqHWLpbY2ztkK0gQj1B4/XFXGCTae9uzZHIHzB7H9aVifWmVX+ifaWgltkijG6SKQrgj7j9qZVi/DQsMOPnmhVlbPZPJNLIWjVhHMwHCkfA/wBCvH2ow00bbSjKd3bnvQ1PYyKWiPUIlkudPj7qbhSTj0BP7UQtRmFzjH4xP50LtZhdamywvujgiO5h23scDHzxmjERCxsM/wDV5448qrwzxkRlpNkt0qhxkA5YcVxzr+xfReoGnt90cd0plTYOAf5h+f611y7nZ5h4CeKArFtp4HHFL3Vmhxa6sBvisawEkeG3JB4wT+VN+SZ9inGziEt7cRkmMkc5J3Yra0uDJqVmXJZ2nizk853ina/03TLPSNTnjto/wQ6IzZZhwBSFpeG1Wz8NSyi4iXn5OtHjua7SEuEmPsDFpct8IbJ+1MvRun+0xm9yVd2JOPMUv+CqJLsHPht3Pypu6SV7bS0ViNoTstSZlvo3xq0tmOpoXvkSzjbEhI/uYOc16YXcQVUuQ86xnarqVMgHoe1Za5ngyY4YHIzvdmKsSCexFVbPWlv7VmaIo8cpDAHIBzwVP+nNBC4lNPfsuJqKLa291A6pMsewrIcb181P35FU3uradPGOmSjC52h8J8/MCtND0mC7aaSUAFJmXgen/NE57KNp7WwT3VuJMMfkOSPvWN7o1dIu9PwOtgJvBWF5z4gjUfAv8o+taWczXOo6hvZpIop2SMHtwcfqDRy3AiL4HuxKFUfQZpW0Yf1asx+KZ2dj5kk5/eqH1Ii2FZbqQpjsPIEUs9Q30vs7CJyH/l3eePLijE022Dd3JI70r60zXMqRodsviDaeQPvj/Kplp0dL/QNO0c2lPHdW1yvj7296QAByM5PHakjS8LqdmNn/AHEZJHrvFdM1Z5U0+SB2cSPFn+13qwHfOQDSZodrG19aSY972iMj5DeOKtw/ZmVa7P/Z">
            <a:extLst>
              <a:ext uri="{FF2B5EF4-FFF2-40B4-BE49-F238E27FC236}">
                <a16:creationId xmlns:a16="http://schemas.microsoft.com/office/drawing/2014/main" id="{A7D5FE51-D6F4-406E-AC80-30077486A1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23" name="AutoShape 12" descr="data:image/jpg;base64,/9j/4AAQSkZJRgABAQAAAQABAAD/2wCEAAkGBhMSERUUExQWFRUWGBoaFxgYGBkaHRcaGhwdGhgYFxgYHSYeGBkjGhsXHy8gIycpLCwsGB4xNTAqNSYsLCkBCQoKDgwOGg8PGikkHyQsLCwsLywpLCwsLCwsKikvLCwsLCkpKSwpLCwsKSwsKSwsLCwsLCksLCwpLCwpLCwsLP/AABEIAMMBAwMBIgACEQEDEQH/xAAbAAACAwEBAQAAAAAAAAAAAAAEBQIDBgABB//EAEcQAAECBAMEBwQGCQQCAgMBAAECEQADBCEFEjFBUWFxBhMigZGhsTLB0fAjQlJTgpIHFCQzYnKy0uEVNKLxQ7NzgxY1oyX/xAAaAQADAQEBAQAAAAAAAAAAAAADBAUCAQAG/8QAMBEAAQQBAwIFAgYCAwAAAAAAAQACAxEhBBIxQVEFEyJhcZGxIzKhwdHwFOEzYoH/2gAMAwEAAhEDEQA/APmUmWMosNBsizqU7h4CPZCXSkB3YQ5ThUuUkGeoudEJ1790V3zRQtbuFk8ACyVmDSyzklpoDkk0AlAkJ+yPARdLogdEP+GH2HUlMoGYUqSlJFyXcnQNu1L8DHmIVM5CwkEJSbpyWBGzn3wodeHv8uNgB/7Y+yojwoRx+bK8kdNuefmkm/UANUD8oixNAk/UH5R8I2MyjVSyETKk51zQ8uUr7P21/WA3AEHa9mPdKKVdOJUyWWlT0BaQyRldnQWAdn122gbde9zgwRtsnnp9kR/hunaN5kdVdhf3/tFZL9QR9hP5REk0Mv7Cfyj4QSueVXLW3AQROkfRS1mxWVjTUIyMrd7Slpfbk3vFRhFDzGgH6qPIxoeRG4kd+EAKCX9hP5REv9Pl/YT+UfCCEiLEiNlrewWQChhh0v7tH5R8IIk4XJ2y0flT8IIlSnjyYtvh7/T/ADCGs1DIW4AtFYwlSVhEki0pA/Cn4RT/AKNL+7R+UfCDZE4EC7n03wYuRGNJqGytyBaIY84Sj/R5X3aPyp+EccFlfdo/KPhDgSYmJEOensF0REpMMGlfdo/In4R3+iyvukflT8IdCRF0uleMkt5oInlFJpOBSj/4pf5E/CLanBJEsDNKl9r+BPwjR09FC7pFhs5a0hCFKADWDsflonTzi6aFoR90vlYJTr0lSwf5E7e6IzujMsf+JH5E/CGlF0ZqPrp6tNiSrdrbfDqZICkuCFDeOEDj1BBy0UumMLDqwSV90j8qfhHn+iyvu0flT8I09RQQKqlaKLHscLACz5RSP/RZX3SPyp+ERODSn/dy/wAifhDs08R/V4J6OwWTGUkmYPK+7R+QfCInB5X3aPyp+EaFFATBScBLQF+ohj5pZ8klY9eFyvu0flHwiH+ly/u0flHwjVz8FIhXPoyIJFNFJ+WkJ0TmpIcOl/dp/KPhHgoZf3aPyj4QwUiKFohkBh6BAIIWSxdAE5QAYWsLbBHR7jQ+mX3f0iOiBNXmO+T90w26CedG5YGaYpiJaHHPQebQHPqStRUouTBnRhYKVo2qSG4kEFvKDcRwgzfpJIct20DVJGtt3H5JY9S2PVHzOwo9sfuq7tI+bQNMXQmx3NqvDAJklcpwFEhQcs7PZ+/yjY9BujBnzJQm5SmUoqIcF0hrFtA5Gu8xiabA5pPaTkSNVKsB3/PfH1jDJyMMw1U1XZmzR9ElXtH7JI2alR3DKNYX1JYZKY6wTuPsfn3TELpWacbm7XVsHuO9dK7pF0zw+ZU4gpU1QkyEkJSuYWGVNiUDVd81gDrs1hV026RS55lSpDiTIRkSTqdHUebDw4w4raQKwJExV1iaopO0BSi4fiQ/OEnQ3o4iqnS0k9lz1nAJGa3NiOEchftp77xwPc2fusyx7gWMoUCCfYULA6kj9+6VUMqaHUhJIAucoUPxAgp8YlWLmKUDMcqLAPawsAALAC9haPoOG1IqapU393Q0XaSkWScvskgaqJGbkw23U4XQKxOuVOndmW5Wp/sJbsg7gGBPHfBB4g8usge39vuhnw6JrTd4AvPF9OOa6fCysukWWASovoADflv2RZLp1MTlLJ1LG3M7O+PotFjCZ9RNrCMlNSJZAFusULIHnZOgzJgGorVyaaZNUAJ9c+SWNJco3UrLo6ndzvB2GMHxGTnFfHT69SiDQR2G7TeBz1PTjoMn6LJJBCSA2YhwNXvoG27ornU32kKB+sCCCnxHskcmblGwMkUdNKTK7VVUpCs6faTLLBKJR2FRISDzOyK+kpMiTKoUnOpP0k85vaWrtZXOwXUSdAEvCOqldK7eei3Ho48DJsn2wOTxxeB39lm5SZYHZHa4Oo9wZhzJ3QRTz0gMR3hyz7D4+caCtpf1SjRTS+1UVbKmNbsGyUDaHJb85ieMUuUU+HSlAHOlU+Zvmr0DbSPabcE7oxG+SJ24Ht9ey1HpIiBd5J69ByeOLwO6S5w7XJGxIKiOYSC0dLnpJAD30sR6iH1TSCdUpoKfsSJR+mULFZT+8UtW27JD/WJ3WDxGvNbVtK9lxKlHUJRtUN6lMSP4UubCH/8ANffSrWmaWMjg8Wc8DpeOvNdglxqZYNztYliQDzAbhDKiCVOA7hnBBSQ+liHaG1ZJROny6GR2ZFKM06a9w3tAK2KOhVq5VuLoMWxZVXUKVKcIIEuXcglCD7ROoS5cnkkbWFJrJM8f3nqtM0zJBgEYuyeB0vHUZrstBIlAAqOiQT4XjKYTOqaiYpSJxQ5cg3HhyaNQkBNIrMScssgnabEPzjM4DTzUyFGUHWVsSCHAABSBY74aIwAoBNOJCaV2FVSgc89wNgDO+9oE6Jz+0uSTbUPvFj88IYTplV1KQG62+Y2uBoBaxvuhPhpXLrUFYZSrEa6uH98eoNOFppJwU+nU7GBJlM5LaD1hrXp7Y5QKlIKVB9t4GJCyQjonIvU0EpV+rxNNM0HdVbSPFJg0k5rCLsHK9p0M5OgF/nfAdbjKUzBLzEKcBkh2J0BUSA/LSD8RndVKzAOUpVM4OLJfhmL90C9E8CllAmTiFTlOsAntDaFAaudfCFJALoJUmqNIagx6VMUEkrB/ia/JtvA6wTiWEtxB0O+BOl+FykKE2TlC0kFaQe923741FJlm03AXTyNwO647o3C83SG84tfO6ymymAFIjS47TbYzsxMV4J97AUF0XVYvHv8AcL/D/SI6Ox7/AHC/w/0iPYmyH1n5WVKlmFOUjUND2R0gB/eIc/aSWPfxhJJSMo10EFSaMK0LHj8YbliimaN4Tmmnmg/4nJ/T9J0oIUiWCoaKmErbiAez4gwPiGKTaheaasrUdpLjlwEASsNW+hg/9QUgAkamMRwQwm2ok2qmmw8phh3SVcuQumUkTJKi+U/VUNFJI0PlwjsOx5UhYVKSEgOCDfMFDKc3cTo0LZkltRHSxGHQRE3+62zUzBu0V9AnVP0jmJlLkgJ6pbOjtM6S4Lg5nJ1c3sNgaym6QzUy5ktJCRNASs5b5RolLeym5DDeYUoEWIQ5YXJ0G/8AzwgB08Q4H6oo1UubrOeBymU3FZpp001hKCszAXUreo7f+t0H1NRNqE55mV0oEskAuoIDgFywGr5QH2wBh6EqOXNcgZQzgFgoOdm63fDinLpyk9lSi7d9xuJFu+FJGsaOFt2qfe5pz8Drz9V2BdbUzZYCggyJYSiaEkqSkE5QxLPdnZ2cQdjGHypZmLqJoXMmhRyyRlc/bmKWo5UAt2bBxtgnCqJKJCmSVAzS/FIAyhXC5tvgGowrNO6zq5sqUpm6uWmYXCQkhkFkq1IUx1OhhckVgLul1L5JKe6gB0GTnhF4TiKmVXTghS0JTIksCkLmaAuosMoJcgAa6tAWMYQuSJdQmaJi8+YrTdKVu9tXc6k3PCwh2qlmEy1fq5TIkjLJkqN3OsyYz9sh2B4vcxfX0B/V5xVLCAoJLBT3ChrYX48eEadGSP79UGfVlr/w8fx0b/PuVm6dc5JmLQpCTOzdYkJUys75nJVm2lmIa+8x2GSZ0mYFyloBCSkdgkIf2igPqbdokm0MJlOBNUkJAYBwLBwL+TR7LlxtrW0Cjs1T3NPGecIWTRLQlaZagRNRkmhebt3Ks2ZJBBcl97x1FIEp3Lk6lmZtAANEjdDJEqFeKZpdyHfv8tp5xxzQeFl87y0gn/alNxyX1E1LE2ZtPagTo/WypaZaRMdS0kkN7JBYDmzeEBT6KYtQK+ygs/aBNtBlGnJo6mCZlSULACQjKlrX2NxYHwhyMudVqYWAAlaFfWBYVokOXexfdtjO1+Ly3M0JWZiJqcqhplHtAnj74JqsHmadaoo3E+TwNRUpX1qEDMMo22GwltotBJTQXGU5aLD8RFSBMAZ9m6CUycq1p3sRy0PnCbB53UIQUpGU6je+vmCIe1FUla0KR9nvYnRt8TmPL3lxVFrPLaB0VJlxWoQwZ+6KpkqNSSVk9EarCFxSXnCkWYy06/zOYupcHlkonlanDEDYCwfuF4XVU0qC2+yQO4GJ4fW9hRYzJZY9nVJUHU3e54PGN+55KVlj20D2UcQwWV1UybnXoos5Ym9+I08ov6P1gyzAPZBKeW7Xi/jAlfUGYjLLQpMtJBVmsVMQSN8KZGLolz5qe0EzFOCdLsQb3AzDwgjX0bHRLloOCjMZLiM/NlxpaoZ0BQu8J5kiHYJPTlNthtoXzjpAP2hf4f6RHRPpOGqpn4f6Ex0dLrKnOwSFZTeyOQ9IbYfIKi0UU1C6EFtUp9BDiTL6mUqYdmnMwR820JtkN0iarFhSrTLsSzqc/wDFhta/fGoxSkSadExIZ8iuQLPpwJjHUFD1yUzZkiepz7cpiFbA4UCxNrxsMLm5qWZL6tUsSiUBKySqyc3a4uX74kSTO3BwKZMQCz9XRJch2+d4heugKdqTu7QhniSQ4e9oEQsMxS44n/EPiQ1aZjYxwpwQoQfkv6RVUzygpULEXB3EEN88IYdUjVlDvB9QPWA6ahXNUbODbw/zBGOvJ4SeqpjaHVXdHlOvMve97X5nvjYCUMobnfk8WYF0ZCFZTc+ZGw8o0mI0CepP8LEcrP5EwpK8F2EhkBe4AQQrco5vGxHcRDmoGUBgTyjO0KlIMsj2MgHMqLq7xaNEZImAF79/ujbGtIpvKAecq+Uoa+sD4sgKl5ToSNOF/dFkulAubnfeFmJgrWgaAEHwIfyjTpCxtOXA2zhZyncrUs7VE8n2fO6LyLxfTywc38x89D5ecVzpN7Qq+qsKpo82Cr5IiU5ANjsiNMDFFRUNn5mNwepy1qvSMKCqQGYmYPqntcRoXhbjWGJ/Wuyw6xFtxI3jlt2MIlg+JFco5tXKe+/+IFxupKRLWm5Qoln+qwLesNvLbwkGseRZVpwxZ1Ce9a1D8p98MOj9H1Spxd+yH4ntE25NEUV6Vozp0DPwiVNWjqKmZrdQsdgSAII+qQwScJFTVIMlHBa/6nAHiYYV6f1dMuYCLgZxZ9nuMIqItTpP8R80gw5qadNQpczMAmVKuk/aII9B6RHY0l+FXlO1jQn9FPStiC4VEcXmBKco1PpCHC5kxEpDBvsm+/k3e8EVFdnW/wBpTd2g93jB5qXtKC830Cu6hhptt3j3a90C0NcmQSgBrsQdO4i3i0MJqTYbCQL7Bd4VzJWZL6qA/Mn3kQv8JksEwynBnJmHUAbeAGpblC2nw6XMdwC9w4cAG7CC8Nlyym6Xd/fsNohi9KmUgrlKZjdLMz8O/hHGybflSp4CDSGl0glugWBuNwPDdyhdUSmeJ4JXKmpmuPZY+v8AmLK3XnDTXu6p3REuaWlfKulg/a5n4f6Ex0e9Lj+2Tfw/0JjoYtTZRT3D3K3/AEQo5c+nQProQlxvDBj7on0sowlKJWmfM29wLd2p7oTdFlKk5Vpmay0gAB/aSCQx1IuN1hfYXuGYMqf19StZVNQUmXfNlQXCiRo7OODQnJJvJb1CqRN2048YT/AqOokIyoCDLyHqw4cqGj6Hm/lBlPSqMuaZjZlrUVNvyhHL6uyF6FTUS05soIIQiYVEAFZygqQNWJB1aDcERMlylypxTnQVey5BSbg3vdzrE5jTgjv+y7KaJWUrpDhJ4D0gFNPGiqAjq0Ek+yPSF82Shdgdd4iyFsTNa20BTyes7IG1n5Hlt98T6SYmKOWlEpusW/a+yOGx4qxzFBSS+rlEGYRq3s/5Z4R0FbKqEGVVKUCHKZnPV9dp+WjLnEG+iRoyHc5Neg3SdQrEdYc2dTObqvYN4x9crZjy1De0fH8H6OSJc6XMNZKACgQEkFRvoxVH1WZNdOvrCr5GsfjqvSN3KuiSSUpOibj3esN5aSNC0LpI2hn5wcmsDaOd0Mtb1CUc1Hyg+peBsapQZZOhTo3gYoNWsaMImqoUtLKbf/2IN5jXDaUIsI4SugkkAiL59K/zv+TBWQAlt0QROSSQ4cNbdzhKUAGu6YhLmnchQhKA5Lc4XVdRICD2jtvxgnHqgBBQz5t+wDb87oz9PhxnS8wASDobktxDsx3ecH05rDRZRZQHDc80vMAKVJmaKyzC3IsfURTjdLlSlOhUtyBuICQD3P4wDImGmKu0ynIIIYFifMe+GuHnrqSZOVdRNuASQwHfeGNpJQ/MFUhpFCpElM2T2gUtMl7FDQkbjrAS5Kv1VS0AhClHc2rN87ocU1eJcpSC+YE5BftA3S3C/kYKxaT1WHBIABAAYN7Tuff4QR7ABhAY8gm1mUlqU8G9G90GYb2pk9JLoLuN7C3nAgH7KRtOT3/4jQV+ALElE+SO1k+kT9oX7Q4tCEFbjaoau6aFVTTiuRKlJLFRIJ3JCi5PiIGrJJEzJLOY2bKdW/y0B4ZLUopQp8qiW2OEnQHdmPlGmRgcuU60vmZrnYd242B7oHKS53wtwPMTcdVXWV4QFKIL5Rl4E6wtkT+zrpccAdD3H1gfEK4rUQWLHW7+pA7olLVpy8Qb+Rgdqjp2emyrzUkHMnkU/CK67EM6SDccdR37DFZPHv3xROIIO/58Y9YR3xtrIXdHFpCZ3HRuHyYMnTeyOUA9EqpgoZCpxbRtGu5+Xg9cghLNtNhfU29YLeSpejAa4k9V8q6XKesm/g/oTHRPpnKKa2aFBiMjg/yJMeQ0OFOmoyOPufuvqvQ6TK6mn7KQrqJZUWuTlDA79INrsMzTAuUsolrVknAaXsCzj6zA833xkuimIzssrq0JUEykJ7Ssrskad5h7TV04y5gy5QtSnGYHLdiLt3GJGrtku48KnDH5keD0R9ZKC5U2lJ7aGSFNqkspCy23LYneOMC4ulMlKeq7AMrMq5N7g3PIeHGGMuvRNKZgIvLSCd6gVOATrcs8IeluIDMlDhmloJ5nMX3WvGQ4OJaOLFLbGVRIzRROUiUCpTZQAXD7B8YEkzwlKpq9EhyLdwiakS6gHIoEJN2e3lwhP0jxSUmQZcsv2k3ALEC53RZc38MUeVP3F76rhZjpH1qpgUtLGZdLEbNmpYi1o2/R39HUqdThSnTMId9vz/mPcFwgTqt1XSEug6gFW0DeEhA8YbU0mukzkskhObtkElCg7NlUXuGLi4MFZtAyFt1jgrE4r0GqaZSphAVLRfOFbN7R9DoZ46tBJsUpv3bYBxnGDUJXISBlzgLJJulNz2SLJLBIvd4q65WZgC4uRowG07hzhDUQh7htXA4gWU6FUEqY79/dE5WJgKbZ58e+M8qdcuQL7Cf8gR7+sJSAXKsz7Q4Zr6Xd+GkGaC3BXhTgtmhY114x6qfCLDsSdm+ENjNBaA6gnbYWmRi0qxTHyF5JbEhivgHFh3PvaPaZWQFbnMbuWUWOwnUcvKAFKPXZ0KGQtmN7ZSyrNxG7wjzFpkxCUKWoZu05H2RdGwMTf4mJsZJfkpp0YDaCNxyfmlzCPuy3eQPjCam6TIRKSkOSEiw4CG1RStJYlzlSDzzOYzEukSnO400/Ekj1vFTSy+XZS00HmAUluJV4nTRm2m/LZzjc4VLT+qTANAD87oxuHYaFsVZey7hSgHfal9SN3AGNLQTkyKaZLUS5fe2mwnv0h1sqVfpzVheysdlpYK2cDudn+dYJ6SVg/U0Ksysp5veMhV1zpSUgggJe1ipNuRcN3vDDF6tS6aTKIsw0u7C0bMhIyvO07W1S8pyDTttPVt+YvG6FZ+xuPuz6N6xhKJH0SeSfJcPZGMBNMkEO2of6qVepLARILy26Tuqjval+IAypNPNH1VTQeWeB63pUpacqBdod4pTgyZaWt/eP7mjNrpsii40ceOnf8I414dkokEW4Uh6OrKQQu5fXnfTvhzKpVEAhtd48DxiVPhYMonKCtweOw24gNBSJRQhykgktuLMLmPPN8BMXKwU3K8Xg84JFgX1HDUB9NNg4Qpr80tgWc6DUjv8ACNVPmDKVsWZtXTwI3kv6wiXLC0DMUggqZ7AhgNm4x5vOUNskzwbwEv6OyznKTY5vKNkKfKfMHdvjH0pCJ2cGwZJfW23kde+NnOXml5hB7G5KiwMr4j+kH/8AYz/wf+tEexX07/3878H/AK0x0NhT3j1FavohUBIRmDjIi34RG0GJyUBkITmOwD0+MYOho5iaWWUBKlLlpKSCHAa/tMQoe+xhzhOHBKMy7TC9klTX2rJLE7AwiX4jTHbrVnQs3MzaZT8HVLTT5Jivp19kHL9G5SSEjVTDN47NYJk4TJzrlVQTMm58+YW2AJy8MrWMSRjcpKKdJClGSoqJDWsQM17237uUIptYKirnqBYEHKdqmV2QNz5RfhvMDe1ro97cHH2yiND3OLXcC/undVKMpExCFAlYKQogOCxa42MfGMDI6PzSiXMWCxmBISwvq7k7GSY26JWTq3UVHKCq/wBZ+JsbC1zBM6tlqplSlsmak5k8C7oLmwS9rtrHNFOd5jkOFieMNpzFDDakJnDs5AQlg1rBuUPq6unBaQEvLZ8wFrahV2G937rQqosORVygTYgsRtSoahxteFc5pqJ0k1M5GReVKRc9lsqlBnKSb+EWy2NsYDDxwk3G3ZCY1F1Faew/ZbR2N1EDeX1uwEUGbNGjK3EHtDk9xDGhpyKaWASshNyHLnbx1hbOnMboHn74VaTW4rgo4QPVqK3LOd7AcjltB0hLM+QH+UEHvLX0iAmhRtLB7j8TBcuQ5AKMvAt5JIJ3wJz001gCuRLSGOVJ5OPS0NKaQ4t6n4RRKpCNMrbm377WER64h37Pa7Lfwm779sClmDGWVg54STFataarqhLWEAWKWSFOHO7a3JvDsaUvqEt+8zjKCp3Lgh31AY2NrwfMkJXOCmKilgX3lyfcO6CZNOFK/lIYa3Oj32atw5Qk07yHNTJcAwWulZlSAZiSlRACgdhBvGerKa6xvQ/5T/mNPUrykpe/ujO4hM7aSP4hDcAs7UF1htpTSIBmL+kCEuduoGjJ1zMALQ5w7DBOlTjmLJsx22ffaE1FmKyAklRd7gtyMbLo/RFNPNRtuWHEN37Yd3gOrqszYju1gRULKAMgtoptm8CNPU4UkUMqaLLGVzc30fhAE8JUZhAYISGuwtl+MaqbK/Y5SdXIHNy8dDraXFcm9O3KydDdCd5/uEEYbSlS8hAyILrLuFK2JG4P2iIro5bEAbMzdxhjh/tzC/2SbbxuhIZJpE1JAATGqSCgjw4EXBjP1JzztQM3aN9o1ENKjZcwtm0h60Eaa+Hz5R4MpChkAdhGTJpzdlyBoQNfk+giSZ5JYgsfHnwiiXLIsCW52aJFf1U6nbHbVjaKpGTigSgwcBW07bjZCmqXY7gGYbtT5wzmEJlpSDcvl4kEv5OYHTIBWlB2v32c+TeIjjrCUD2taR7pSJHZI2lJPfDvo3iWaXkWbtCqUoFSm0dgeUUYbNAIuwBPx8d0FjFglKTkBrfdYPp6GxCd+D/1pjo96fH/AP0J2v8A49bn92jbHQ402AVKcMlPMLqnlyUnQISLvuG6NNSqShDqbQshO1hdydBvUbAcTGfw5CDTyiLKCE3Z/qjUbRGiwejTqVGYo7VCyW3DbwF+7WJfihaHAlWvD3/hEJEqqKcxWyVl1JBB7QO8ajRg7sCCwLwTgVEZZCsgUrMUgOoXGXMTp2nIT4mBOkyAZp4Jf1+DxqZBA6os3Zfm6kufACMseJjHGRgp2Ylkd90fS0iRYoMpZ2HRXEEanwccWMD4ngypihMQQFJSywQS4FxYEcTbW4jVTaZM2U3eDuI0IgKj0Sd4L+h8IV10X+HK2RvF0prJi4HukM2lVh5l1AUVyVsmezWP1VpA1ADjubbAeK0Cp2IzESlpTnloW5cgkcuDHy2xq6KSFyl08y4IID3sTxt2TzjLdH5GStSgtnR1gUAbi0tKXJJIBYlI3W2GPozECBt4SjXltnqE5pqNchIQVBRDklmBdyWA2X8oLzlSQVAMXZynyCiNseV6SahKgoZfZA231O6zHviyYhMrKlCym1xqN5LaakxOiic1z93F4RCTQ28lBzZnVqKWHdp5RXKW6txg+dTJWleYATEhwpNgscRsNoTSqoBTK2RosRo5iU7krYG7nLZvIc3hfWyZqkAFJBAJCthJHC4vBCQFJ7JuCCA7PAOJ1M1JCFAJJYPmzFiHs1haE9QBWRhaBAy40oyKgCapKTmUTmsLC73PBjFlNjAchLdlVwrsucrWex28eEdg1KlIfZmIJO0eyCTtaLJtDmUFIIzhI7Q28DvaExGQ22pgbT6Sg5ipipnWKcOGYA2baQ0DTrqS+mcXG4/O6C5tZPzZSNpD63a9tdIVTSoBlOlQmbm5HzEN6Z5vKzqHemsLXSMNRLDJDDzPfEqGqCFqCrA6bnGwcIvzBLvr6Qtr0jKVHTKTyA18dPGFYpHMl3FLbd7aKTTJcvPMuOrWtiH0BIJ8wIbYhjEtc2VJQbbxsYWEZmTgK1gqAmKftBtHO/dsi6kpjLVJUrMFZylYIsCQ3tbToYuSZYQ3shRkPd6jxwraY/SNxX6xXST1AdY6XSySBYkb+YIiVIR14D3Jmu4YDVr7d8ByA6VAnReWwcMrUvv3QtH6UfUEPC0ay4cHd88YDJIWCz3PeLg6cI9p7SxvDg80290cJjKD7CIoPa0tx1USORzXqpYYlJt5vHqSNBFk6kBzJvmTdJ3p3QPTrSO7v+eUS7I+V9bHKC3KnKpGUSC76A3yt9YHZaL66hKe2o2AGRuLkn3mDBRkpCnsWKuN3bkPW8L8QrM6wHdKbDlGdznGknGzzZMcKiWUBCgUvbeza++BMFkjrEvpqe7te6LZqmB2j5sYrpnDNoxzNuLPfZD0DQ1jnFL68BsjQsD+kVT4jPO/q/8A1Ijor6erevnbWEsd4loB9I6GG8BS3/mKeYBP+iQNyU+gj6BRSXRcgjgPX4R80wAtkfakekfT6Gbmkghhbk3P/ETfGowdhKoeHyYIWLx5QM9Y/hI2fZc6840FJL+jkP8AdjzU+yEVTKzT1X1M0AP9lCWtshjU4b16aZJWUo6pOYJ+sSLdwZULaVpEsQHT+CrWrIMQC2+GVSCnL1iH3Zkv4O8BUkwpmTEm4Cy3Jgr3+cK6bozRhDKlX351D3xVgs0SkKDkgZspOrE9kdyUjxh/xYGWHYRkkUo8LQHEhN5GMBU1KQC4UQToGJZidOPhF+IUQTOFQCXyZctmLGx53aKcOpSpA7J56ecULxJcyrnSpiglEtIKUt7Xskkk7nFhvipt8qgl3AE4TuTTJKQr6zC9tgaz6am+sB1NNmICSz8D3nlxiMzGkoDPfYNvhC/DcVKzMW9gcoO+zkvzaMSta7hdbuaLKnXT1IUQoHhdh6XimpT1svsg503TqSRbMnjv7osViNyNm7XyMQEkDtyzZ/Z0Kd29xxhEjKPeEBSVxTfzj3GK76RMzaAW/mygJ84PTh4mG4WSfrMAw46g+PhCjpFTFKmDHKQOBuRt5QN8YfQ91zduexp6lU1uKKlJRl9lw6VaHv3PsO4xCjxualeWw0s4Dje5SwNvOAsVkpCpKAylKUMwAsm4sbsVH03R1CjLUqQSwJcEuACS130B8LQxsiY07fyg0vo/Kbtulopc8LmC5OZW0gs7DUa+AijG1AZ7P2wQeQD+6LTTsq1ztveF+JTcsojUk+FvWwgTg2/R7L53U0H4Wpk1BKi+0j0jsXSSghiXbM2xO3wDxXSV4WzJAUw7W8Na2+L6/sobaq6uURj6ZLKI03hIZPSScgJlIa4UApmIyg6vy84WCqJlpUtSirrM1zbY59IIFE8zM7FQWeAuAG8/CB8HpM6piFB8j2tv1fbFwygs3JYx06grpNY8+SSbfSs4tcq3axRRrzon6vmzdnTXW+zhHYGesnyh9kL98MsEpADUiwAa53F4WNNCyXZUevIWrcTm5OAfUmLTAM5YzG+xI8EiL5M/Y+kUYjgKdMzNhFy6ka3dJYtuO7jePVycs9KkghCn5AnXmWLiKErHtC4dj4Bomqq+iKNoUCk7m0PeC3cInztLZLCvxNMkLSOURjNb1YMpBs+zZwhckEju9IoWbEku5d/GLkjVth8tYEBQVOCPyxSor9A+pNhy28vjDTC1IlySuYDa2moJb/MKFBRmA2GUWfi+z50ic7GlFBQQwsCd7O4bw8IpRxENF8KNqZ2mR/cYXzXpQr9qmP8Aw/0pjo86SrepmH+X+kR0GoKRZW4o8HC6eRNQziSjMGbRID7n0fvMaXCpjyRb598Kehk95clP8CB/xEPcPp8gKdoJ12bzEzxwfhNPVUPDz6jSzFRMXLnAFwEmap3b95a2h3Wc6Q3lqZNP/wDCjy584hUyETJpSbj2ff7h4xKvBSqSlN8svyYh763aEIZvKmiL/n/yiqriJWnatXhq5ZDqYnjs8oZJKNjeUYunrlm4lnuSeVt8B4h0lnJJQlJLbdE8bh/cOMfRyT6d35XhTRp3uNBbusxZEsaxl8Vw4zqmRNJKMxY5SxIGgO53bl5ZOfjBKFdZlUs+yApwni2jxrKDpPTqkSjPB6yWQQkBy7MCB5QGPVNdbSESbSu07Q49Upruj3Vz1JSqYULJUEguz3IbaAecNaOgWUBCEskbLA+BuYYU+LJmTHYg7AQQW2/PGDJiSLuDygbdQ0lwOKKXcHULWbn0sxJukjuh9hFMnJmzHPuBCfMg+kSQtWawVby4mCJctJLqAJ4jXmYGZo+pCybqkRPl50jMkJYi4Ic8CbB4xWJ1UuZmdR2EsQCNSddbqPhGrx/EZMqTlWopCwRvD7ADdjtG5o+byZImE51rl5wWJS+ZbgZBlJd9/LfGJC11FuQnNCIbJlNEcI+ZSoV1KklwFpFkIFyHLkMSzvExS/tJNh2dqXGpB2tsj3B6uXS9molLQopBBWQq7aJAAawAcj7OghimmDJnge0VJULbQFJNvxR022BzenKpnVgktaccfVdLokyCTmUoKFhuLjThwhPic7M6RoSD3gN740U5WYMq1mZoQ1tMyo9CBsBCjakkuytBho6v6PK5Q2VR3M8GVRdJ2n37BE6VKFpS6XYWUN24xOYBs0Tpz2CJEht5KNGaWX6RSglBA2kJHJIc+ZiOCUJyJUjVvG7EGLcaLqbXKL8y5PugnAqpKZYFuR1fgOMOOcRCKWuXWUtmoMiqCkslXVqULBiWVbxaBjWqUtWfslYLgfaZg42QV0jn5qhQ+xKIPNiT6wjSWvu9dB88IciYXMDncqe93rNI9BKlE7H8BsiaZoIVva3j8PdAoqTly7NTxiAJMUAABhKmzynmHApA2pO3iN0F1RsWDDQceMQw9OWUgHc49PRo9qFuQ3zviZMbeV9LombY2oSagZW4e6Jp0trpHVJseOb3RELDebfGBgJ1xq0nqq1WdTWGnhbxgNcyIrmEkmOiqCSKXyjzbiVkMe/3C/w/0iOjse/3C/w/0iPY8gLY4PWTJUmWUEA5Etdj7I5esGyukCye0VObkavfVh63jOUFWciAXYISAATew4WtxhvTTJbHsM+//No27bIKeLRmNczITCXWlyWIJfUnXx1hjUVKUzgVkMlCbFySbnshN/8Au8B0dECnPlSE7C3tH4A7YoxZD1BOZQAQzAlNwNrcIg650ckoa3oDf6YVjRRmju4KbLxqZUgy5Ty0OxWfaP8ACkbObvxENKDBpMtOUJ5uTfmNPCE2GzAGH2Q+o3OfXyhrKqog6hzh6Y8BUXR0KbhV4r0PkTkul5SxoQXHeDs5NCuZhC5LJMsAhXZmEOCX2Eeb3tsjQoqLGLpVSQ4B2/PlHYNdLFh2UH1N5z8pRSpZSACdrvvY9ry0huhZguTLSQ5Sl9HYD0jgUvpG55TKd10gEguJpeSkqO1h86ekTTK5+Pw0iaxaBJ1Swv4wjI+RpoFYDNyzX6RKn6OUnesnadGb1MKMIqwZkh3VlUlgSVNe6Up4h7DaYK6ZVqCEZmJcsD1eoZ/3tv8AuAKKck1FNkYF0leUy7HrGS+R5emXZprH1nhT9umaxw7pedgYSnHTYg1BBF8o1bTc3fDGZ/tgljoFPxLf9Qr6azv2ru1tf3w3mTHkD+VJ9IsljTGQkfMIIVfXAgvuHe0B1awqx1ginpytTAbCYprMNUnYfCFdMwMi28rs8hc+02w2WUDLnygagi/cTBk6YAl9mzjxgahUShKiEksLteJ1V9fkbTEaQEyJ+PISWaPaJ3HxMGUKkgJcdph/20DVpGQB7rU3cHfzLd0WTZvVSlTDsDC7uTYNuhh/AaF0HkpBXzs0+cRoyh4MIBmpYDeb/Dyv3xZTXKio6i55qDxWtWYvv8twisxhwFLcRlVoVBUgwMoRYlUMsGUIlaeimJ6tIVewI2ODx4RMqALjQQpwmvBGUh2sP8Q0WtyANPl++JMzDuNr6jRvDoxSHnlxyTFFSrLKUp9jDmbD3+EFKDvyPnCrFZ1koD6OfQe/xjkQty7rJNkZISwJiSI9aJos7axQyvmSViukI/aF/h/pEex5j5/aF939Ij2O0hrX4RkUiUkhTCWjMUpNuy+wb4eooach0BRb7WbxdjCPB6pBlSghbLCE2sm4Ae4Z+/WGM7FkoYTVS0E/W6xnHFKXeIGqfLI+m2PZXoWMDBaaKKiEkDMB7IFwG36MODCF9TSZCFKU+cm99VNu+bwLPxhP/hyzTsyOQP5lOw5B4R4uqpnJAJTLSkuwcX2EnwtGINHK43wEV2oYxaWXNIUOTa7RYi45+UTVVKt/g+kZ2i6REDLNBcfXDlKuJtYtqIbIx6QR+8SN9x6s/cYHLppGuy1NtmY8WCn0mq7IHjr4DnYQwlTOMZbDsYE2YUyiFkB3CDyYEX3XtGnVh8xMpU1ZAyIK2FywFzue1oVf4fKcgLDpGAWSmtLMBTEurvCDBcUTMlZ0KJSCzkMSRclu9u6D5mIBIBO3zO4d8JuBB2kZQC3qEynKs0KZ5Uo5Uh1HZpx12d8TkYiVqyAHMwLFtH1d2b4Q2Vh6gGQsIJAGdnUdo1YM2bf6w3p9I+Z9vFAILphEMcr5P+k6iMlcrMoFSipwkvlZmBJ2l3gT9HaOsr5LB8pJNhYBJvoQA7eMbPFv0cJnqzT6o5Ubksw8WAFt9oslJw7C0KWg9ZOy6i6stgrKBZItt12kx9UwMDA1qmyPc82Ul6d1IFUADZhv1OtmbYPGHmGYoOrBUkLBQzu2xu+PlFXUz6qoXMloWsrUWASS3Nn+EbPBaqcmQlM2lzKQCkglSVhlXLWD3seB2QcW1oQ9oJWuwvE+2wQXy3ZmtqAXf0iyuqnBOnPZCOgGc5zLXIUT7JG++lrbLEC0ETwXZnbi4txgMUPqtvC1M5tWeU3o6aYkDLcEAu4YPsiVVMH7sHMtXtEaDcOUK5dFOKXQbDZ8HgNc+ZJJKgQSGd9+ohd+leXbiiMnBbQVuITWmIlu7W3PsF+ebyjzEKjrECWlyxdRLbNAGgjCkyFJeYpJUrUH0hnW4cES3lSwptgLONpfaYZbpminXwgvmdRaAsnMw3sqNrM7ljc7Bti2VQS2uVeUNMTow2bLoxI4bWgKjk51gIJUlyTYsBsd9C7CNtfuNIJBrKrNBL3q8oBm0A2ExqTgJDqNgfIwAqkQCwU5g1hvJQvUeEuw7DlKISm93bizdw4w9m0+UMNLOeEFUuFKlgKT7QD246gwL1+aXMmG1wG562PfEqZ5kfY4VnRvMIyVUlN/wiEVbKPWHcQG8I1CUpE5KQfaQ+otbaTpC+egMpJ/eJOoulQ2Enje+yOwO2OsomtmErdoSMoLaRDJDpCUEatAM+QHteHvMCiglfPOkAaoX+H+kR7HvSQftMz8P9Ijo1a4hF161AAmybCwsBpdnjhVqF38gfUR0dGwi2eESjHZ4DBbD+VPwjxOPTx9f/ij4R7HRg5C8CVP/wDJqlv3n/FH9sUqxqcdVA/gR8I6OjIXi4qdBj0+QvrJSwlbM+RBtroUtDKd+kbEFghU9wUlBHVyrpLuLIjo6NOyuhx7oSj6VVUuX1aJjIclsiDt3lLxOb0vq1M8122ZEN4ZdeMeR0L+THuvaL+AjCR+3k/VRR0sqgoKE05gbHKl/FuJidV00rJllzyR/KgeLJvHR0b2t7LMrnF1kqo9Jai7zMz65kpU+1+0Dd9sW0fTSrk5hLmhOZ830couDqHKCWjyOjbQBwhFxQ9F0kqJAaVMyM7MlO0ubkaE7OEEnprWlyahRcMXCS4Zm00aOjo8VwEqs9Lav70/lSPQRJHTCrAYTf8Agj+2Ojo2zHCHJlXp6f1wDCew/kl/2xXUdNqyYwXNcDTsS/cm8eR0acTS41DHpFUfb/4o+EESumdYn2Z6g3BPwjo6BIgJU0dOK0EkTrnaUSz6ptF8r9JOIJDCeAP/AIpP9kdHRoLJK9m/pHxBftTgf/pk/wBkBDpZVBQV1lxp2Jf9sdHRx64zlGD9I2IA/v8A/wDnK/sgaZ00rFAgznD5vYl67/Zjo6MbR2RtxU5/TqtWQVTrpDA5JYYdyY9HTutFhOA/+uV59i8dHR7aOy41xvlCHpLUa9Z/xR/bHv8A+U1P3n/FH9sdHR2gslAVVUqYorWXUWcsBoG0AbQR0dHRpDX/2Q==">
            <a:extLst>
              <a:ext uri="{FF2B5EF4-FFF2-40B4-BE49-F238E27FC236}">
                <a16:creationId xmlns:a16="http://schemas.microsoft.com/office/drawing/2014/main" id="{2D4FDA0F-CC5A-48A5-B0AF-5398E0E61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24" name="AutoShape 14" descr="data:image/jpg;base64,/9j/4AAQSkZJRgABAQAAAQABAAD/2wCEAAkGBhMSERUUExQWFRUWGBoaFxgYGBkaHRcaGhwdGhgYFxgYHSYeGBkjGhsXHy8gIycpLCwsGB4xNTAqNSYsLCkBCQoKDgwOGg8PGikkHyQsLCwsLywpLCwsLCwsKikvLCwsLCkpKSwpLCwsKSwsKSwsLCwsLCksLCwpLCwpLCwsLP/AABEIAMMBAwMBIgACEQEDEQH/xAAbAAACAwEBAQAAAAAAAAAAAAAEBQIDBgABB//EAEcQAAECBAMEBwQGCQQCAgMBAAECEQADBCEFEjFBUWFxBhMigZGhsTLB0fAjQlJTgpIHFCQzYnKy0uEVNKLxQ7NzgxY1oyX/xAAaAQADAQEBAQAAAAAAAAAAAAADBAUCAQAG/8QAMBEAAQQBAwIFAgYCAwAAAAAAAQACAxEhBBIxQVEFEyJhcZGxIzKhwdHwFOEzYoH/2gAMAwEAAhEDEQA/APmUmWMosNBsizqU7h4CPZCXSkB3YQ5ThUuUkGeoudEJ1790V3zRQtbuFk8ACyVmDSyzklpoDkk0AlAkJ+yPARdLogdEP+GH2HUlMoGYUqSlJFyXcnQNu1L8DHmIVM5CwkEJSbpyWBGzn3wodeHv8uNgB/7Y+yojwoRx+bK8kdNuefmkm/UANUD8oixNAk/UH5R8I2MyjVSyETKk51zQ8uUr7P21/WA3AEHa9mPdKKVdOJUyWWlT0BaQyRldnQWAdn122gbde9zgwRtsnnp9kR/hunaN5kdVdhf3/tFZL9QR9hP5REk0Mv7Cfyj4QSueVXLW3AQROkfRS1mxWVjTUIyMrd7Slpfbk3vFRhFDzGgH6qPIxoeRG4kd+EAKCX9hP5REv9Pl/YT+UfCCEiLEiNlrewWQChhh0v7tH5R8IIk4XJ2y0flT8IIlSnjyYtvh7/T/ADCGs1DIW4AtFYwlSVhEki0pA/Cn4RT/AKNL+7R+UfCDZE4EC7n03wYuRGNJqGytyBaIY84Sj/R5X3aPyp+EccFlfdo/KPhDgSYmJEOensF0REpMMGlfdo/In4R3+iyvukflT8IdCRF0uleMkt5oInlFJpOBSj/4pf5E/CLanBJEsDNKl9r+BPwjR09FC7pFhs5a0hCFKADWDsflonTzi6aFoR90vlYJTr0lSwf5E7e6IzujMsf+JH5E/CGlF0ZqPrp6tNiSrdrbfDqZICkuCFDeOEDj1BBy0UumMLDqwSV90j8qfhHn+iyvu0flT8I09RQQKqlaKLHscLACz5RSP/RZX3SPyp+ERODSn/dy/wAifhDs08R/V4J6OwWTGUkmYPK+7R+QfCInB5X3aPyp+EaFFATBScBLQF+ohj5pZ8klY9eFyvu0flHwiH+ly/u0flHwjVz8FIhXPoyIJFNFJ+WkJ0TmpIcOl/dp/KPhHgoZf3aPyj4QwUiKFohkBh6BAIIWSxdAE5QAYWsLbBHR7jQ+mX3f0iOiBNXmO+T90w26CedG5YGaYpiJaHHPQebQHPqStRUouTBnRhYKVo2qSG4kEFvKDcRwgzfpJIct20DVJGtt3H5JY9S2PVHzOwo9sfuq7tI+bQNMXQmx3NqvDAJklcpwFEhQcs7PZ+/yjY9BujBnzJQm5SmUoqIcF0hrFtA5Gu8xiabA5pPaTkSNVKsB3/PfH1jDJyMMw1U1XZmzR9ElXtH7JI2alR3DKNYX1JYZKY6wTuPsfn3TELpWacbm7XVsHuO9dK7pF0zw+ZU4gpU1QkyEkJSuYWGVNiUDVd81gDrs1hV026RS55lSpDiTIRkSTqdHUebDw4w4raQKwJExV1iaopO0BSi4fiQ/OEnQ3o4iqnS0k9lz1nAJGa3NiOEchftp77xwPc2fusyx7gWMoUCCfYULA6kj9+6VUMqaHUhJIAucoUPxAgp8YlWLmKUDMcqLAPawsAALAC9haPoOG1IqapU393Q0XaSkWScvskgaqJGbkw23U4XQKxOuVOndmW5Wp/sJbsg7gGBPHfBB4g8usge39vuhnw6JrTd4AvPF9OOa6fCysukWWASovoADflv2RZLp1MTlLJ1LG3M7O+PotFjCZ9RNrCMlNSJZAFusULIHnZOgzJgGorVyaaZNUAJ9c+SWNJco3UrLo6ndzvB2GMHxGTnFfHT69SiDQR2G7TeBz1PTjoMn6LJJBCSA2YhwNXvoG27ornU32kKB+sCCCnxHskcmblGwMkUdNKTK7VVUpCs6faTLLBKJR2FRISDzOyK+kpMiTKoUnOpP0k85vaWrtZXOwXUSdAEvCOqldK7eei3Ho48DJsn2wOTxxeB39lm5SZYHZHa4Oo9wZhzJ3QRTz0gMR3hyz7D4+caCtpf1SjRTS+1UVbKmNbsGyUDaHJb85ieMUuUU+HSlAHOlU+Zvmr0DbSPabcE7oxG+SJ24Ht9ey1HpIiBd5J69ByeOLwO6S5w7XJGxIKiOYSC0dLnpJAD30sR6iH1TSCdUpoKfsSJR+mULFZT+8UtW27JD/WJ3WDxGvNbVtK9lxKlHUJRtUN6lMSP4UubCH/8ANffSrWmaWMjg8Wc8DpeOvNdglxqZYNztYliQDzAbhDKiCVOA7hnBBSQ+liHaG1ZJROny6GR2ZFKM06a9w3tAK2KOhVq5VuLoMWxZVXUKVKcIIEuXcglCD7ROoS5cnkkbWFJrJM8f3nqtM0zJBgEYuyeB0vHUZrstBIlAAqOiQT4XjKYTOqaiYpSJxQ5cg3HhyaNQkBNIrMScssgnabEPzjM4DTzUyFGUHWVsSCHAABSBY74aIwAoBNOJCaV2FVSgc89wNgDO+9oE6Jz+0uSTbUPvFj88IYTplV1KQG62+Y2uBoBaxvuhPhpXLrUFYZSrEa6uH98eoNOFppJwU+nU7GBJlM5LaD1hrXp7Y5QKlIKVB9t4GJCyQjonIvU0EpV+rxNNM0HdVbSPFJg0k5rCLsHK9p0M5OgF/nfAdbjKUzBLzEKcBkh2J0BUSA/LSD8RndVKzAOUpVM4OLJfhmL90C9E8CllAmTiFTlOsAntDaFAaudfCFJALoJUmqNIagx6VMUEkrB/ia/JtvA6wTiWEtxB0O+BOl+FykKE2TlC0kFaQe923741FJlm03AXTyNwO647o3C83SG84tfO6ymymAFIjS47TbYzsxMV4J97AUF0XVYvHv8AcL/D/SI6Ox7/AHC/w/0iPYmyH1n5WVKlmFOUjUND2R0gB/eIc/aSWPfxhJJSMo10EFSaMK0LHj8YbliimaN4Tmmnmg/4nJ/T9J0oIUiWCoaKmErbiAez4gwPiGKTaheaasrUdpLjlwEASsNW+hg/9QUgAkamMRwQwm2ok2qmmw8phh3SVcuQumUkTJKi+U/VUNFJI0PlwjsOx5UhYVKSEgOCDfMFDKc3cTo0LZkltRHSxGHQRE3+62zUzBu0V9AnVP0jmJlLkgJ6pbOjtM6S4Lg5nJ1c3sNgaym6QzUy5ktJCRNASs5b5RolLeym5DDeYUoEWIQ5YXJ0G/8AzwgB08Q4H6oo1UubrOeBymU3FZpp001hKCszAXUreo7f+t0H1NRNqE55mV0oEskAuoIDgFywGr5QH2wBh6EqOXNcgZQzgFgoOdm63fDinLpyk9lSi7d9xuJFu+FJGsaOFt2qfe5pz8Drz9V2BdbUzZYCggyJYSiaEkqSkE5QxLPdnZ2cQdjGHypZmLqJoXMmhRyyRlc/bmKWo5UAt2bBxtgnCqJKJCmSVAzS/FIAyhXC5tvgGowrNO6zq5sqUpm6uWmYXCQkhkFkq1IUx1OhhckVgLul1L5JKe6gB0GTnhF4TiKmVXTghS0JTIksCkLmaAuosMoJcgAa6tAWMYQuSJdQmaJi8+YrTdKVu9tXc6k3PCwh2qlmEy1fq5TIkjLJkqN3OsyYz9sh2B4vcxfX0B/V5xVLCAoJLBT3ChrYX48eEadGSP79UGfVlr/w8fx0b/PuVm6dc5JmLQpCTOzdYkJUys75nJVm2lmIa+8x2GSZ0mYFyloBCSkdgkIf2igPqbdokm0MJlOBNUkJAYBwLBwL+TR7LlxtrW0Cjs1T3NPGecIWTRLQlaZagRNRkmhebt3Ks2ZJBBcl97x1FIEp3Lk6lmZtAANEjdDJEqFeKZpdyHfv8tp5xxzQeFl87y0gn/alNxyX1E1LE2ZtPagTo/WypaZaRMdS0kkN7JBYDmzeEBT6KYtQK+ygs/aBNtBlGnJo6mCZlSULACQjKlrX2NxYHwhyMudVqYWAAlaFfWBYVokOXexfdtjO1+Ly3M0JWZiJqcqhplHtAnj74JqsHmadaoo3E+TwNRUpX1qEDMMo22GwltotBJTQXGU5aLD8RFSBMAZ9m6CUycq1p3sRy0PnCbB53UIQUpGU6je+vmCIe1FUla0KR9nvYnRt8TmPL3lxVFrPLaB0VJlxWoQwZ+6KpkqNSSVk9EarCFxSXnCkWYy06/zOYupcHlkonlanDEDYCwfuF4XVU0qC2+yQO4GJ4fW9hRYzJZY9nVJUHU3e54PGN+55KVlj20D2UcQwWV1UybnXoos5Ym9+I08ov6P1gyzAPZBKeW7Xi/jAlfUGYjLLQpMtJBVmsVMQSN8KZGLolz5qe0EzFOCdLsQb3AzDwgjX0bHRLloOCjMZLiM/NlxpaoZ0BQu8J5kiHYJPTlNthtoXzjpAP2hf4f6RHRPpOGqpn4f6Ex0dLrKnOwSFZTeyOQ9IbYfIKi0UU1C6EFtUp9BDiTL6mUqYdmnMwR820JtkN0iarFhSrTLsSzqc/wDFhta/fGoxSkSadExIZ8iuQLPpwJjHUFD1yUzZkiepz7cpiFbA4UCxNrxsMLm5qWZL6tUsSiUBKySqyc3a4uX74kSTO3BwKZMQCz9XRJch2+d4heugKdqTu7QhniSQ4e9oEQsMxS44n/EPiQ1aZjYxwpwQoQfkv6RVUzygpULEXB3EEN88IYdUjVlDvB9QPWA6ahXNUbODbw/zBGOvJ4SeqpjaHVXdHlOvMve97X5nvjYCUMobnfk8WYF0ZCFZTc+ZGw8o0mI0CepP8LEcrP5EwpK8F2EhkBe4AQQrco5vGxHcRDmoGUBgTyjO0KlIMsj2MgHMqLq7xaNEZImAF79/ujbGtIpvKAecq+Uoa+sD4sgKl5ToSNOF/dFkulAubnfeFmJgrWgaAEHwIfyjTpCxtOXA2zhZyncrUs7VE8n2fO6LyLxfTywc38x89D5ecVzpN7Qq+qsKpo82Cr5IiU5ANjsiNMDFFRUNn5mNwepy1qvSMKCqQGYmYPqntcRoXhbjWGJ/Wuyw6xFtxI3jlt2MIlg+JFco5tXKe+/+IFxupKRLWm5Qoln+qwLesNvLbwkGseRZVpwxZ1Ce9a1D8p98MOj9H1Spxd+yH4ntE25NEUV6Vozp0DPwiVNWjqKmZrdQsdgSAII+qQwScJFTVIMlHBa/6nAHiYYV6f1dMuYCLgZxZ9nuMIqItTpP8R80gw5qadNQpczMAmVKuk/aII9B6RHY0l+FXlO1jQn9FPStiC4VEcXmBKco1PpCHC5kxEpDBvsm+/k3e8EVFdnW/wBpTd2g93jB5qXtKC830Cu6hhptt3j3a90C0NcmQSgBrsQdO4i3i0MJqTYbCQL7Bd4VzJWZL6qA/Mn3kQv8JksEwynBnJmHUAbeAGpblC2nw6XMdwC9w4cAG7CC8Nlyym6Xd/fsNohi9KmUgrlKZjdLMz8O/hHGybflSp4CDSGl0glugWBuNwPDdyhdUSmeJ4JXKmpmuPZY+v8AmLK3XnDTXu6p3REuaWlfKulg/a5n4f6Ex0e9Lj+2Tfw/0JjoYtTZRT3D3K3/AEQo5c+nQProQlxvDBj7on0sowlKJWmfM29wLd2p7oTdFlKk5Vpmay0gAB/aSCQx1IuN1hfYXuGYMqf19StZVNQUmXfNlQXCiRo7OODQnJJvJb1CqRN2048YT/AqOokIyoCDLyHqw4cqGj6Hm/lBlPSqMuaZjZlrUVNvyhHL6uyF6FTUS05soIIQiYVEAFZygqQNWJB1aDcERMlylypxTnQVey5BSbg3vdzrE5jTgjv+y7KaJWUrpDhJ4D0gFNPGiqAjq0Ek+yPSF82Shdgdd4iyFsTNa20BTyes7IG1n5Hlt98T6SYmKOWlEpusW/a+yOGx4qxzFBSS+rlEGYRq3s/5Z4R0FbKqEGVVKUCHKZnPV9dp+WjLnEG+iRoyHc5Neg3SdQrEdYc2dTObqvYN4x9crZjy1De0fH8H6OSJc6XMNZKACgQEkFRvoxVH1WZNdOvrCr5GsfjqvSN3KuiSSUpOibj3esN5aSNC0LpI2hn5wcmsDaOd0Mtb1CUc1Hyg+peBsapQZZOhTo3gYoNWsaMImqoUtLKbf/2IN5jXDaUIsI4SugkkAiL59K/zv+TBWQAlt0QROSSQ4cNbdzhKUAGu6YhLmnchQhKA5Lc4XVdRICD2jtvxgnHqgBBQz5t+wDb87oz9PhxnS8wASDobktxDsx3ecH05rDRZRZQHDc80vMAKVJmaKyzC3IsfURTjdLlSlOhUtyBuICQD3P4wDImGmKu0ynIIIYFifMe+GuHnrqSZOVdRNuASQwHfeGNpJQ/MFUhpFCpElM2T2gUtMl7FDQkbjrAS5Kv1VS0AhClHc2rN87ocU1eJcpSC+YE5BftA3S3C/kYKxaT1WHBIABAAYN7Tuff4QR7ABhAY8gm1mUlqU8G9G90GYb2pk9JLoLuN7C3nAgH7KRtOT3/4jQV+ALElE+SO1k+kT9oX7Q4tCEFbjaoau6aFVTTiuRKlJLFRIJ3JCi5PiIGrJJEzJLOY2bKdW/y0B4ZLUopQp8qiW2OEnQHdmPlGmRgcuU60vmZrnYd242B7oHKS53wtwPMTcdVXWV4QFKIL5Rl4E6wtkT+zrpccAdD3H1gfEK4rUQWLHW7+pA7olLVpy8Qb+Rgdqjp2emyrzUkHMnkU/CK67EM6SDccdR37DFZPHv3xROIIO/58Y9YR3xtrIXdHFpCZ3HRuHyYMnTeyOUA9EqpgoZCpxbRtGu5+Xg9cghLNtNhfU29YLeSpejAa4k9V8q6XKesm/g/oTHRPpnKKa2aFBiMjg/yJMeQ0OFOmoyOPufuvqvQ6TK6mn7KQrqJZUWuTlDA79INrsMzTAuUsolrVknAaXsCzj6zA833xkuimIzssrq0JUEykJ7Ssrskad5h7TV04y5gy5QtSnGYHLdiLt3GJGrtku48KnDH5keD0R9ZKC5U2lJ7aGSFNqkspCy23LYneOMC4ulMlKeq7AMrMq5N7g3PIeHGGMuvRNKZgIvLSCd6gVOATrcs8IeluIDMlDhmloJ5nMX3WvGQ4OJaOLFLbGVRIzRROUiUCpTZQAXD7B8YEkzwlKpq9EhyLdwiakS6gHIoEJN2e3lwhP0jxSUmQZcsv2k3ALEC53RZc38MUeVP3F76rhZjpH1qpgUtLGZdLEbNmpYi1o2/R39HUqdThSnTMId9vz/mPcFwgTqt1XSEug6gFW0DeEhA8YbU0mukzkskhObtkElCg7NlUXuGLi4MFZtAyFt1jgrE4r0GqaZSphAVLRfOFbN7R9DoZ46tBJsUpv3bYBxnGDUJXISBlzgLJJulNz2SLJLBIvd4q65WZgC4uRowG07hzhDUQh7htXA4gWU6FUEqY79/dE5WJgKbZ58e+M8qdcuQL7Cf8gR7+sJSAXKsz7Q4Zr6Xd+GkGaC3BXhTgtmhY114x6qfCLDsSdm+ENjNBaA6gnbYWmRi0qxTHyF5JbEhivgHFh3PvaPaZWQFbnMbuWUWOwnUcvKAFKPXZ0KGQtmN7ZSyrNxG7wjzFpkxCUKWoZu05H2RdGwMTf4mJsZJfkpp0YDaCNxyfmlzCPuy3eQPjCam6TIRKSkOSEiw4CG1RStJYlzlSDzzOYzEukSnO400/Ekj1vFTSy+XZS00HmAUluJV4nTRm2m/LZzjc4VLT+qTANAD87oxuHYaFsVZey7hSgHfal9SN3AGNLQTkyKaZLUS5fe2mwnv0h1sqVfpzVheysdlpYK2cDudn+dYJ6SVg/U0Ksysp5veMhV1zpSUgggJe1ipNuRcN3vDDF6tS6aTKIsw0u7C0bMhIyvO07W1S8pyDTttPVt+YvG6FZ+xuPuz6N6xhKJH0SeSfJcPZGMBNMkEO2of6qVepLARILy26Tuqjval+IAypNPNH1VTQeWeB63pUpacqBdod4pTgyZaWt/eP7mjNrpsii40ceOnf8I414dkokEW4Uh6OrKQQu5fXnfTvhzKpVEAhtd48DxiVPhYMonKCtweOw24gNBSJRQhykgktuLMLmPPN8BMXKwU3K8Xg84JFgX1HDUB9NNg4Qpr80tgWc6DUjv8ACNVPmDKVsWZtXTwI3kv6wiXLC0DMUggqZ7AhgNm4x5vOUNskzwbwEv6OyznKTY5vKNkKfKfMHdvjH0pCJ2cGwZJfW23kde+NnOXml5hB7G5KiwMr4j+kH/8AYz/wf+tEexX07/3878H/AK0x0NhT3j1FavohUBIRmDjIi34RG0GJyUBkITmOwD0+MYOho5iaWWUBKlLlpKSCHAa/tMQoe+xhzhOHBKMy7TC9klTX2rJLE7AwiX4jTHbrVnQs3MzaZT8HVLTT5Jivp19kHL9G5SSEjVTDN47NYJk4TJzrlVQTMm58+YW2AJy8MrWMSRjcpKKdJClGSoqJDWsQM17237uUIptYKirnqBYEHKdqmV2QNz5RfhvMDe1ro97cHH2yiND3OLXcC/undVKMpExCFAlYKQogOCxa42MfGMDI6PzSiXMWCxmBISwvq7k7GSY26JWTq3UVHKCq/wBZ+JsbC1zBM6tlqplSlsmak5k8C7oLmwS9rtrHNFOd5jkOFieMNpzFDDakJnDs5AQlg1rBuUPq6unBaQEvLZ8wFrahV2G937rQqosORVygTYgsRtSoahxteFc5pqJ0k1M5GReVKRc9lsqlBnKSb+EWy2NsYDDxwk3G3ZCY1F1Faew/ZbR2N1EDeX1uwEUGbNGjK3EHtDk9xDGhpyKaWASshNyHLnbx1hbOnMboHn74VaTW4rgo4QPVqK3LOd7AcjltB0hLM+QH+UEHvLX0iAmhRtLB7j8TBcuQ5AKMvAt5JIJ3wJz001gCuRLSGOVJ5OPS0NKaQ4t6n4RRKpCNMrbm377WER64h37Pa7Lfwm779sClmDGWVg54STFataarqhLWEAWKWSFOHO7a3JvDsaUvqEt+8zjKCp3Lgh31AY2NrwfMkJXOCmKilgX3lyfcO6CZNOFK/lIYa3Oj32atw5Qk07yHNTJcAwWulZlSAZiSlRACgdhBvGerKa6xvQ/5T/mNPUrykpe/ujO4hM7aSP4hDcAs7UF1htpTSIBmL+kCEuduoGjJ1zMALQ5w7DBOlTjmLJsx22ffaE1FmKyAklRd7gtyMbLo/RFNPNRtuWHEN37Yd3gOrqszYju1gRULKAMgtoptm8CNPU4UkUMqaLLGVzc30fhAE8JUZhAYISGuwtl+MaqbK/Y5SdXIHNy8dDraXFcm9O3KydDdCd5/uEEYbSlS8hAyILrLuFK2JG4P2iIro5bEAbMzdxhjh/tzC/2SbbxuhIZJpE1JAATGqSCgjw4EXBjP1JzztQM3aN9o1ENKjZcwtm0h60Eaa+Hz5R4MpChkAdhGTJpzdlyBoQNfk+giSZ5JYgsfHnwiiXLIsCW52aJFf1U6nbHbVjaKpGTigSgwcBW07bjZCmqXY7gGYbtT5wzmEJlpSDcvl4kEv5OYHTIBWlB2v32c+TeIjjrCUD2taR7pSJHZI2lJPfDvo3iWaXkWbtCqUoFSm0dgeUUYbNAIuwBPx8d0FjFglKTkBrfdYPp6GxCd+D/1pjo96fH/AP0J2v8A49bn92jbHQ402AVKcMlPMLqnlyUnQISLvuG6NNSqShDqbQshO1hdydBvUbAcTGfw5CDTyiLKCE3Z/qjUbRGiwejTqVGYo7VCyW3DbwF+7WJfihaHAlWvD3/hEJEqqKcxWyVl1JBB7QO8ajRg7sCCwLwTgVEZZCsgUrMUgOoXGXMTp2nIT4mBOkyAZp4Jf1+DxqZBA6os3Zfm6kufACMseJjHGRgp2Ylkd90fS0iRYoMpZ2HRXEEanwccWMD4ngypihMQQFJSywQS4FxYEcTbW4jVTaZM2U3eDuI0IgKj0Sd4L+h8IV10X+HK2RvF0prJi4HukM2lVh5l1AUVyVsmezWP1VpA1ADjubbAeK0Cp2IzESlpTnloW5cgkcuDHy2xq6KSFyl08y4IID3sTxt2TzjLdH5GStSgtnR1gUAbi0tKXJJIBYlI3W2GPozECBt4SjXltnqE5pqNchIQVBRDklmBdyWA2X8oLzlSQVAMXZynyCiNseV6SahKgoZfZA231O6zHviyYhMrKlCym1xqN5LaakxOiic1z93F4RCTQ28lBzZnVqKWHdp5RXKW6txg+dTJWleYATEhwpNgscRsNoTSqoBTK2RosRo5iU7krYG7nLZvIc3hfWyZqkAFJBAJCthJHC4vBCQFJ7JuCCA7PAOJ1M1JCFAJJYPmzFiHs1haE9QBWRhaBAy40oyKgCapKTmUTmsLC73PBjFlNjAchLdlVwrsucrWex28eEdg1KlIfZmIJO0eyCTtaLJtDmUFIIzhI7Q28DvaExGQ22pgbT6Sg5ipipnWKcOGYA2baQ0DTrqS+mcXG4/O6C5tZPzZSNpD63a9tdIVTSoBlOlQmbm5HzEN6Z5vKzqHemsLXSMNRLDJDDzPfEqGqCFqCrA6bnGwcIvzBLvr6Qtr0jKVHTKTyA18dPGFYpHMl3FLbd7aKTTJcvPMuOrWtiH0BIJ8wIbYhjEtc2VJQbbxsYWEZmTgK1gqAmKftBtHO/dsi6kpjLVJUrMFZylYIsCQ3tbToYuSZYQ3shRkPd6jxwraY/SNxX6xXST1AdY6XSySBYkb+YIiVIR14D3Jmu4YDVr7d8ByA6VAnReWwcMrUvv3QtH6UfUEPC0ay4cHd88YDJIWCz3PeLg6cI9p7SxvDg80290cJjKD7CIoPa0tx1USORzXqpYYlJt5vHqSNBFk6kBzJvmTdJ3p3QPTrSO7v+eUS7I+V9bHKC3KnKpGUSC76A3yt9YHZaL66hKe2o2AGRuLkn3mDBRkpCnsWKuN3bkPW8L8QrM6wHdKbDlGdznGknGzzZMcKiWUBCgUvbeza++BMFkjrEvpqe7te6LZqmB2j5sYrpnDNoxzNuLPfZD0DQ1jnFL68BsjQsD+kVT4jPO/q/8A1Ijor6erevnbWEsd4loB9I6GG8BS3/mKeYBP+iQNyU+gj6BRSXRcgjgPX4R80wAtkfakekfT6Gbmkghhbk3P/ETfGowdhKoeHyYIWLx5QM9Y/hI2fZc6840FJL+jkP8AdjzU+yEVTKzT1X1M0AP9lCWtshjU4b16aZJWUo6pOYJ+sSLdwZULaVpEsQHT+CrWrIMQC2+GVSCnL1iH3Zkv4O8BUkwpmTEm4Cy3Jgr3+cK6bozRhDKlX351D3xVgs0SkKDkgZspOrE9kdyUjxh/xYGWHYRkkUo8LQHEhN5GMBU1KQC4UQToGJZidOPhF+IUQTOFQCXyZctmLGx53aKcOpSpA7J56ecULxJcyrnSpiglEtIKUt7Xskkk7nFhvipt8qgl3AE4TuTTJKQr6zC9tgaz6am+sB1NNmICSz8D3nlxiMzGkoDPfYNvhC/DcVKzMW9gcoO+zkvzaMSta7hdbuaLKnXT1IUQoHhdh6XimpT1svsg503TqSRbMnjv7osViNyNm7XyMQEkDtyzZ/Z0Kd29xxhEjKPeEBSVxTfzj3GK76RMzaAW/mygJ84PTh4mG4WSfrMAw46g+PhCjpFTFKmDHKQOBuRt5QN8YfQ91zduexp6lU1uKKlJRl9lw6VaHv3PsO4xCjxualeWw0s4Dje5SwNvOAsVkpCpKAylKUMwAsm4sbsVH03R1CjLUqQSwJcEuACS130B8LQxsiY07fyg0vo/Kbtulopc8LmC5OZW0gs7DUa+AijG1AZ7P2wQeQD+6LTTsq1ztveF+JTcsojUk+FvWwgTg2/R7L53U0H4Wpk1BKi+0j0jsXSSghiXbM2xO3wDxXSV4WzJAUw7W8Na2+L6/sobaq6uURj6ZLKI03hIZPSScgJlIa4UApmIyg6vy84WCqJlpUtSirrM1zbY59IIFE8zM7FQWeAuAG8/CB8HpM6piFB8j2tv1fbFwygs3JYx06grpNY8+SSbfSs4tcq3axRRrzon6vmzdnTXW+zhHYGesnyh9kL98MsEpADUiwAa53F4WNNCyXZUevIWrcTm5OAfUmLTAM5YzG+xI8EiL5M/Y+kUYjgKdMzNhFy6ka3dJYtuO7jePVycs9KkghCn5AnXmWLiKErHtC4dj4Bomqq+iKNoUCk7m0PeC3cInztLZLCvxNMkLSOURjNb1YMpBs+zZwhckEju9IoWbEku5d/GLkjVth8tYEBQVOCPyxSor9A+pNhy28vjDTC1IlySuYDa2moJb/MKFBRmA2GUWfi+z50ic7GlFBQQwsCd7O4bw8IpRxENF8KNqZ2mR/cYXzXpQr9qmP8Aw/0pjo86SrepmH+X+kR0GoKRZW4o8HC6eRNQziSjMGbRID7n0fvMaXCpjyRb598Kehk95clP8CB/xEPcPp8gKdoJ12bzEzxwfhNPVUPDz6jSzFRMXLnAFwEmap3b95a2h3Wc6Q3lqZNP/wDCjy584hUyETJpSbj2ff7h4xKvBSqSlN8svyYh763aEIZvKmiL/n/yiqriJWnatXhq5ZDqYnjs8oZJKNjeUYunrlm4lnuSeVt8B4h0lnJJQlJLbdE8bh/cOMfRyT6d35XhTRp3uNBbusxZEsaxl8Vw4zqmRNJKMxY5SxIGgO53bl5ZOfjBKFdZlUs+yApwni2jxrKDpPTqkSjPB6yWQQkBy7MCB5QGPVNdbSESbSu07Q49Upruj3Vz1JSqYULJUEguz3IbaAecNaOgWUBCEskbLA+BuYYU+LJmTHYg7AQQW2/PGDJiSLuDygbdQ0lwOKKXcHULWbn0sxJukjuh9hFMnJmzHPuBCfMg+kSQtWawVby4mCJctJLqAJ4jXmYGZo+pCybqkRPl50jMkJYi4Ic8CbB4xWJ1UuZmdR2EsQCNSddbqPhGrx/EZMqTlWopCwRvD7ADdjtG5o+byZImE51rl5wWJS+ZbgZBlJd9/LfGJC11FuQnNCIbJlNEcI+ZSoV1KklwFpFkIFyHLkMSzvExS/tJNh2dqXGpB2tsj3B6uXS9molLQopBBWQq7aJAAawAcj7OghimmDJnge0VJULbQFJNvxR022BzenKpnVgktaccfVdLokyCTmUoKFhuLjThwhPic7M6RoSD3gN740U5WYMq1mZoQ1tMyo9CBsBCjakkuytBho6v6PK5Q2VR3M8GVRdJ2n37BE6VKFpS6XYWUN24xOYBs0Tpz2CJEht5KNGaWX6RSglBA2kJHJIc+ZiOCUJyJUjVvG7EGLcaLqbXKL8y5PugnAqpKZYFuR1fgOMOOcRCKWuXWUtmoMiqCkslXVqULBiWVbxaBjWqUtWfslYLgfaZg42QV0jn5qhQ+xKIPNiT6wjSWvu9dB88IciYXMDncqe93rNI9BKlE7H8BsiaZoIVva3j8PdAoqTly7NTxiAJMUAABhKmzynmHApA2pO3iN0F1RsWDDQceMQw9OWUgHc49PRo9qFuQ3zviZMbeV9LombY2oSagZW4e6Jp0trpHVJseOb3RELDebfGBgJ1xq0nqq1WdTWGnhbxgNcyIrmEkmOiqCSKXyjzbiVkMe/3C/w/0iOjse/3C/w/0iPY8gLY4PWTJUmWUEA5Etdj7I5esGyukCye0VObkavfVh63jOUFWciAXYISAATew4WtxhvTTJbHsM+//No27bIKeLRmNczITCXWlyWIJfUnXx1hjUVKUzgVkMlCbFySbnshN/8Au8B0dECnPlSE7C3tH4A7YoxZD1BOZQAQzAlNwNrcIg650ckoa3oDf6YVjRRmju4KbLxqZUgy5Ty0OxWfaP8ACkbObvxENKDBpMtOUJ5uTfmNPCE2GzAGH2Q+o3OfXyhrKqog6hzh6Y8BUXR0KbhV4r0PkTkul5SxoQXHeDs5NCuZhC5LJMsAhXZmEOCX2Eeb3tsjQoqLGLpVSQ4B2/PlHYNdLFh2UH1N5z8pRSpZSACdrvvY9ry0huhZguTLSQ5Sl9HYD0jgUvpG55TKd10gEguJpeSkqO1h86ekTTK5+Pw0iaxaBJ1Swv4wjI+RpoFYDNyzX6RKn6OUnesnadGb1MKMIqwZkh3VlUlgSVNe6Up4h7DaYK6ZVqCEZmJcsD1eoZ/3tv8AuAKKck1FNkYF0leUy7HrGS+R5emXZprH1nhT9umaxw7pedgYSnHTYg1BBF8o1bTc3fDGZ/tgljoFPxLf9Qr6azv2ru1tf3w3mTHkD+VJ9IsljTGQkfMIIVfXAgvuHe0B1awqx1ginpytTAbCYprMNUnYfCFdMwMi28rs8hc+02w2WUDLnygagi/cTBk6YAl9mzjxgahUShKiEksLteJ1V9fkbTEaQEyJ+PISWaPaJ3HxMGUKkgJcdph/20DVpGQB7rU3cHfzLd0WTZvVSlTDsDC7uTYNuhh/AaF0HkpBXzs0+cRoyh4MIBmpYDeb/Dyv3xZTXKio6i55qDxWtWYvv8twisxhwFLcRlVoVBUgwMoRYlUMsGUIlaeimJ6tIVewI2ODx4RMqALjQQpwmvBGUh2sP8Q0WtyANPl++JMzDuNr6jRvDoxSHnlxyTFFSrLKUp9jDmbD3+EFKDvyPnCrFZ1koD6OfQe/xjkQty7rJNkZISwJiSI9aJos7axQyvmSViukI/aF/h/pEex5j5/aF939Ij2O0hrX4RkUiUkhTCWjMUpNuy+wb4eooach0BRb7WbxdjCPB6pBlSghbLCE2sm4Ae4Z+/WGM7FkoYTVS0E/W6xnHFKXeIGqfLI+m2PZXoWMDBaaKKiEkDMB7IFwG36MODCF9TSZCFKU+cm99VNu+bwLPxhP/hyzTsyOQP5lOw5B4R4uqpnJAJTLSkuwcX2EnwtGINHK43wEV2oYxaWXNIUOTa7RYi45+UTVVKt/g+kZ2i6REDLNBcfXDlKuJtYtqIbIx6QR+8SN9x6s/cYHLppGuy1NtmY8WCn0mq7IHjr4DnYQwlTOMZbDsYE2YUyiFkB3CDyYEX3XtGnVh8xMpU1ZAyIK2FywFzue1oVf4fKcgLDpGAWSmtLMBTEurvCDBcUTMlZ0KJSCzkMSRclu9u6D5mIBIBO3zO4d8JuBB2kZQC3qEynKs0KZ5Uo5Uh1HZpx12d8TkYiVqyAHMwLFtH1d2b4Q2Vh6gGQsIJAGdnUdo1YM2bf6w3p9I+Z9vFAILphEMcr5P+k6iMlcrMoFSipwkvlZmBJ2l3gT9HaOsr5LB8pJNhYBJvoQA7eMbPFv0cJnqzT6o5Ubksw8WAFt9oslJw7C0KWg9ZOy6i6stgrKBZItt12kx9UwMDA1qmyPc82Ul6d1IFUADZhv1OtmbYPGHmGYoOrBUkLBQzu2xu+PlFXUz6qoXMloWsrUWASS3Nn+EbPBaqcmQlM2lzKQCkglSVhlXLWD3seB2QcW1oQ9oJWuwvE+2wQXy3ZmtqAXf0iyuqnBOnPZCOgGc5zLXIUT7JG++lrbLEC0ETwXZnbi4txgMUPqtvC1M5tWeU3o6aYkDLcEAu4YPsiVVMH7sHMtXtEaDcOUK5dFOKXQbDZ8HgNc+ZJJKgQSGd9+ohd+leXbiiMnBbQVuITWmIlu7W3PsF+ebyjzEKjrECWlyxdRLbNAGgjCkyFJeYpJUrUH0hnW4cES3lSwptgLONpfaYZbpminXwgvmdRaAsnMw3sqNrM7ljc7Bti2VQS2uVeUNMTow2bLoxI4bWgKjk51gIJUlyTYsBsd9C7CNtfuNIJBrKrNBL3q8oBm0A2ExqTgJDqNgfIwAqkQCwU5g1hvJQvUeEuw7DlKISm93bizdw4w9m0+UMNLOeEFUuFKlgKT7QD246gwL1+aXMmG1wG562PfEqZ5kfY4VnRvMIyVUlN/wiEVbKPWHcQG8I1CUpE5KQfaQ+otbaTpC+egMpJ/eJOoulQ2Enje+yOwO2OsomtmErdoSMoLaRDJDpCUEatAM+QHteHvMCiglfPOkAaoX+H+kR7HvSQftMz8P9Ijo1a4hF161AAmybCwsBpdnjhVqF38gfUR0dGwi2eESjHZ4DBbD+VPwjxOPTx9f/ij4R7HRg5C8CVP/wDJqlv3n/FH9sUqxqcdVA/gR8I6OjIXi4qdBj0+QvrJSwlbM+RBtroUtDKd+kbEFghU9wUlBHVyrpLuLIjo6NOyuhx7oSj6VVUuX1aJjIclsiDt3lLxOb0vq1M8122ZEN4ZdeMeR0L+THuvaL+AjCR+3k/VRR0sqgoKE05gbHKl/FuJidV00rJllzyR/KgeLJvHR0b2t7LMrnF1kqo9Jai7zMz65kpU+1+0Dd9sW0fTSrk5hLmhOZ830couDqHKCWjyOjbQBwhFxQ9F0kqJAaVMyM7MlO0ubkaE7OEEnprWlyahRcMXCS4Zm00aOjo8VwEqs9Lav70/lSPQRJHTCrAYTf8Agj+2Ojo2zHCHJlXp6f1wDCew/kl/2xXUdNqyYwXNcDTsS/cm8eR0acTS41DHpFUfb/4o+EESumdYn2Z6g3BPwjo6BIgJU0dOK0EkTrnaUSz6ptF8r9JOIJDCeAP/AIpP9kdHRoLJK9m/pHxBftTgf/pk/wBkBDpZVBQV1lxp2Jf9sdHRx64zlGD9I2IA/v8A/wDnK/sgaZ00rFAgznD5vYl67/Zjo6MbR2RtxU5/TqtWQVTrpDA5JYYdyY9HTutFhOA/+uV59i8dHR7aOy41xvlCHpLUa9Z/xR/bHv8A+U1P3n/FH9sdHR2gslAVVUqYorWXUWcsBoG0AbQR0dHRpDX/2Q==">
            <a:extLst>
              <a:ext uri="{FF2B5EF4-FFF2-40B4-BE49-F238E27FC236}">
                <a16:creationId xmlns:a16="http://schemas.microsoft.com/office/drawing/2014/main" id="{F6BFF3C2-3641-4B61-8E22-7526537AAE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25" name="AutoShape 16" descr="data:image/jpg;base64,/9j/4AAQSkZJRgABAQAAAQABAAD/2wCEAAkGBhMSERUUExQWFRUWGBoaFxgYGBkaHRcaGhwdGhgYFxgYHSYeGBkjGhsXHy8gIycpLCwsGB4xNTAqNSYsLCkBCQoKDgwOGg8PGikkHyQsLCwsLywpLCwsLCwsKikvLCwsLCkpKSwpLCwsKSwsKSwsLCwsLCksLCwpLCwpLCwsLP/AABEIAMMBAwMBIgACEQEDEQH/xAAbAAACAwEBAQAAAAAAAAAAAAAEBQIDBgABB//EAEcQAAECBAMEBwQGCQQCAgMBAAECEQADBCEFEjFBUWFxBhMigZGhsTLB0fAjQlJTgpIHFCQzYnKy0uEVNKLxQ7NzgxY1oyX/xAAaAQADAQEBAQAAAAAAAAAAAAADBAUCAQAG/8QAMBEAAQQBAwIFAgYCAwAAAAAAAQACAxEhBBIxQVEFEyJhcZGxIzKhwdHwFOEzYoH/2gAMAwEAAhEDEQA/APmUmWMosNBsizqU7h4CPZCXSkB3YQ5ThUuUkGeoudEJ1790V3zRQtbuFk8ACyVmDSyzklpoDkk0AlAkJ+yPARdLogdEP+GH2HUlMoGYUqSlJFyXcnQNu1L8DHmIVM5CwkEJSbpyWBGzn3wodeHv8uNgB/7Y+yojwoRx+bK8kdNuefmkm/UANUD8oixNAk/UH5R8I2MyjVSyETKk51zQ8uUr7P21/WA3AEHa9mPdKKVdOJUyWWlT0BaQyRldnQWAdn122gbde9zgwRtsnnp9kR/hunaN5kdVdhf3/tFZL9QR9hP5REk0Mv7Cfyj4QSueVXLW3AQROkfRS1mxWVjTUIyMrd7Slpfbk3vFRhFDzGgH6qPIxoeRG4kd+EAKCX9hP5REv9Pl/YT+UfCCEiLEiNlrewWQChhh0v7tH5R8IIk4XJ2y0flT8IIlSnjyYtvh7/T/ADCGs1DIW4AtFYwlSVhEki0pA/Cn4RT/AKNL+7R+UfCDZE4EC7n03wYuRGNJqGytyBaIY84Sj/R5X3aPyp+EccFlfdo/KPhDgSYmJEOensF0REpMMGlfdo/In4R3+iyvukflT8IdCRF0uleMkt5oInlFJpOBSj/4pf5E/CLanBJEsDNKl9r+BPwjR09FC7pFhs5a0hCFKADWDsflonTzi6aFoR90vlYJTr0lSwf5E7e6IzujMsf+JH5E/CGlF0ZqPrp6tNiSrdrbfDqZICkuCFDeOEDj1BBy0UumMLDqwSV90j8qfhHn+iyvu0flT8I09RQQKqlaKLHscLACz5RSP/RZX3SPyp+ERODSn/dy/wAifhDs08R/V4J6OwWTGUkmYPK+7R+QfCInB5X3aPyp+EaFFATBScBLQF+ohj5pZ8klY9eFyvu0flHwiH+ly/u0flHwjVz8FIhXPoyIJFNFJ+WkJ0TmpIcOl/dp/KPhHgoZf3aPyj4QwUiKFohkBh6BAIIWSxdAE5QAYWsLbBHR7jQ+mX3f0iOiBNXmO+T90w26CedG5YGaYpiJaHHPQebQHPqStRUouTBnRhYKVo2qSG4kEFvKDcRwgzfpJIct20DVJGtt3H5JY9S2PVHzOwo9sfuq7tI+bQNMXQmx3NqvDAJklcpwFEhQcs7PZ+/yjY9BujBnzJQm5SmUoqIcF0hrFtA5Gu8xiabA5pPaTkSNVKsB3/PfH1jDJyMMw1U1XZmzR9ElXtH7JI2alR3DKNYX1JYZKY6wTuPsfn3TELpWacbm7XVsHuO9dK7pF0zw+ZU4gpU1QkyEkJSuYWGVNiUDVd81gDrs1hV026RS55lSpDiTIRkSTqdHUebDw4w4raQKwJExV1iaopO0BSi4fiQ/OEnQ3o4iqnS0k9lz1nAJGa3NiOEchftp77xwPc2fusyx7gWMoUCCfYULA6kj9+6VUMqaHUhJIAucoUPxAgp8YlWLmKUDMcqLAPawsAALAC9haPoOG1IqapU393Q0XaSkWScvskgaqJGbkw23U4XQKxOuVOndmW5Wp/sJbsg7gGBPHfBB4g8usge39vuhnw6JrTd4AvPF9OOa6fCysukWWASovoADflv2RZLp1MTlLJ1LG3M7O+PotFjCZ9RNrCMlNSJZAFusULIHnZOgzJgGorVyaaZNUAJ9c+SWNJco3UrLo6ndzvB2GMHxGTnFfHT69SiDQR2G7TeBz1PTjoMn6LJJBCSA2YhwNXvoG27ornU32kKB+sCCCnxHskcmblGwMkUdNKTK7VVUpCs6faTLLBKJR2FRISDzOyK+kpMiTKoUnOpP0k85vaWrtZXOwXUSdAEvCOqldK7eei3Ho48DJsn2wOTxxeB39lm5SZYHZHa4Oo9wZhzJ3QRTz0gMR3hyz7D4+caCtpf1SjRTS+1UVbKmNbsGyUDaHJb85ieMUuUU+HSlAHOlU+Zvmr0DbSPabcE7oxG+SJ24Ht9ey1HpIiBd5J69ByeOLwO6S5w7XJGxIKiOYSC0dLnpJAD30sR6iH1TSCdUpoKfsSJR+mULFZT+8UtW27JD/WJ3WDxGvNbVtK9lxKlHUJRtUN6lMSP4UubCH/8ANffSrWmaWMjg8Wc8DpeOvNdglxqZYNztYliQDzAbhDKiCVOA7hnBBSQ+liHaG1ZJROny6GR2ZFKM06a9w3tAK2KOhVq5VuLoMWxZVXUKVKcIIEuXcglCD7ROoS5cnkkbWFJrJM8f3nqtM0zJBgEYuyeB0vHUZrstBIlAAqOiQT4XjKYTOqaiYpSJxQ5cg3HhyaNQkBNIrMScssgnabEPzjM4DTzUyFGUHWVsSCHAABSBY74aIwAoBNOJCaV2FVSgc89wNgDO+9oE6Jz+0uSTbUPvFj88IYTplV1KQG62+Y2uBoBaxvuhPhpXLrUFYZSrEa6uH98eoNOFppJwU+nU7GBJlM5LaD1hrXp7Y5QKlIKVB9t4GJCyQjonIvU0EpV+rxNNM0HdVbSPFJg0k5rCLsHK9p0M5OgF/nfAdbjKUzBLzEKcBkh2J0BUSA/LSD8RndVKzAOUpVM4OLJfhmL90C9E8CllAmTiFTlOsAntDaFAaudfCFJALoJUmqNIagx6VMUEkrB/ia/JtvA6wTiWEtxB0O+BOl+FykKE2TlC0kFaQe923741FJlm03AXTyNwO647o3C83SG84tfO6ymymAFIjS47TbYzsxMV4J97AUF0XVYvHv8AcL/D/SI6Ox7/AHC/w/0iPYmyH1n5WVKlmFOUjUND2R0gB/eIc/aSWPfxhJJSMo10EFSaMK0LHj8YbliimaN4Tmmnmg/4nJ/T9J0oIUiWCoaKmErbiAez4gwPiGKTaheaasrUdpLjlwEASsNW+hg/9QUgAkamMRwQwm2ok2qmmw8phh3SVcuQumUkTJKi+U/VUNFJI0PlwjsOx5UhYVKSEgOCDfMFDKc3cTo0LZkltRHSxGHQRE3+62zUzBu0V9AnVP0jmJlLkgJ6pbOjtM6S4Lg5nJ1c3sNgaym6QzUy5ktJCRNASs5b5RolLeym5DDeYUoEWIQ5YXJ0G/8AzwgB08Q4H6oo1UubrOeBymU3FZpp001hKCszAXUreo7f+t0H1NRNqE55mV0oEskAuoIDgFywGr5QH2wBh6EqOXNcgZQzgFgoOdm63fDinLpyk9lSi7d9xuJFu+FJGsaOFt2qfe5pz8Drz9V2BdbUzZYCggyJYSiaEkqSkE5QxLPdnZ2cQdjGHypZmLqJoXMmhRyyRlc/bmKWo5UAt2bBxtgnCqJKJCmSVAzS/FIAyhXC5tvgGowrNO6zq5sqUpm6uWmYXCQkhkFkq1IUx1OhhckVgLul1L5JKe6gB0GTnhF4TiKmVXTghS0JTIksCkLmaAuosMoJcgAa6tAWMYQuSJdQmaJi8+YrTdKVu9tXc6k3PCwh2qlmEy1fq5TIkjLJkqN3OsyYz9sh2B4vcxfX0B/V5xVLCAoJLBT3ChrYX48eEadGSP79UGfVlr/w8fx0b/PuVm6dc5JmLQpCTOzdYkJUys75nJVm2lmIa+8x2GSZ0mYFyloBCSkdgkIf2igPqbdokm0MJlOBNUkJAYBwLBwL+TR7LlxtrW0Cjs1T3NPGecIWTRLQlaZagRNRkmhebt3Ks2ZJBBcl97x1FIEp3Lk6lmZtAANEjdDJEqFeKZpdyHfv8tp5xxzQeFl87y0gn/alNxyX1E1LE2ZtPagTo/WypaZaRMdS0kkN7JBYDmzeEBT6KYtQK+ygs/aBNtBlGnJo6mCZlSULACQjKlrX2NxYHwhyMudVqYWAAlaFfWBYVokOXexfdtjO1+Ly3M0JWZiJqcqhplHtAnj74JqsHmadaoo3E+TwNRUpX1qEDMMo22GwltotBJTQXGU5aLD8RFSBMAZ9m6CUycq1p3sRy0PnCbB53UIQUpGU6je+vmCIe1FUla0KR9nvYnRt8TmPL3lxVFrPLaB0VJlxWoQwZ+6KpkqNSSVk9EarCFxSXnCkWYy06/zOYupcHlkonlanDEDYCwfuF4XVU0qC2+yQO4GJ4fW9hRYzJZY9nVJUHU3e54PGN+55KVlj20D2UcQwWV1UybnXoos5Ym9+I08ov6P1gyzAPZBKeW7Xi/jAlfUGYjLLQpMtJBVmsVMQSN8KZGLolz5qe0EzFOCdLsQb3AzDwgjX0bHRLloOCjMZLiM/NlxpaoZ0BQu8J5kiHYJPTlNthtoXzjpAP2hf4f6RHRPpOGqpn4f6Ex0dLrKnOwSFZTeyOQ9IbYfIKi0UU1C6EFtUp9BDiTL6mUqYdmnMwR820JtkN0iarFhSrTLsSzqc/wDFhta/fGoxSkSadExIZ8iuQLPpwJjHUFD1yUzZkiepz7cpiFbA4UCxNrxsMLm5qWZL6tUsSiUBKySqyc3a4uX74kSTO3BwKZMQCz9XRJch2+d4heugKdqTu7QhniSQ4e9oEQsMxS44n/EPiQ1aZjYxwpwQoQfkv6RVUzygpULEXB3EEN88IYdUjVlDvB9QPWA6ahXNUbODbw/zBGOvJ4SeqpjaHVXdHlOvMve97X5nvjYCUMobnfk8WYF0ZCFZTc+ZGw8o0mI0CepP8LEcrP5EwpK8F2EhkBe4AQQrco5vGxHcRDmoGUBgTyjO0KlIMsj2MgHMqLq7xaNEZImAF79/ujbGtIpvKAecq+Uoa+sD4sgKl5ToSNOF/dFkulAubnfeFmJgrWgaAEHwIfyjTpCxtOXA2zhZyncrUs7VE8n2fO6LyLxfTywc38x89D5ecVzpN7Qq+qsKpo82Cr5IiU5ANjsiNMDFFRUNn5mNwepy1qvSMKCqQGYmYPqntcRoXhbjWGJ/Wuyw6xFtxI3jlt2MIlg+JFco5tXKe+/+IFxupKRLWm5Qoln+qwLesNvLbwkGseRZVpwxZ1Ce9a1D8p98MOj9H1Spxd+yH4ntE25NEUV6Vozp0DPwiVNWjqKmZrdQsdgSAII+qQwScJFTVIMlHBa/6nAHiYYV6f1dMuYCLgZxZ9nuMIqItTpP8R80gw5qadNQpczMAmVKuk/aII9B6RHY0l+FXlO1jQn9FPStiC4VEcXmBKco1PpCHC5kxEpDBvsm+/k3e8EVFdnW/wBpTd2g93jB5qXtKC830Cu6hhptt3j3a90C0NcmQSgBrsQdO4i3i0MJqTYbCQL7Bd4VzJWZL6qA/Mn3kQv8JksEwynBnJmHUAbeAGpblC2nw6XMdwC9w4cAG7CC8Nlyym6Xd/fsNohi9KmUgrlKZjdLMz8O/hHGybflSp4CDSGl0glugWBuNwPDdyhdUSmeJ4JXKmpmuPZY+v8AmLK3XnDTXu6p3REuaWlfKulg/a5n4f6Ex0e9Lj+2Tfw/0JjoYtTZRT3D3K3/AEQo5c+nQProQlxvDBj7on0sowlKJWmfM29wLd2p7oTdFlKk5Vpmay0gAB/aSCQx1IuN1hfYXuGYMqf19StZVNQUmXfNlQXCiRo7OODQnJJvJb1CqRN2048YT/AqOokIyoCDLyHqw4cqGj6Hm/lBlPSqMuaZjZlrUVNvyhHL6uyF6FTUS05soIIQiYVEAFZygqQNWJB1aDcERMlylypxTnQVey5BSbg3vdzrE5jTgjv+y7KaJWUrpDhJ4D0gFNPGiqAjq0Ek+yPSF82Shdgdd4iyFsTNa20BTyes7IG1n5Hlt98T6SYmKOWlEpusW/a+yOGx4qxzFBSS+rlEGYRq3s/5Z4R0FbKqEGVVKUCHKZnPV9dp+WjLnEG+iRoyHc5Neg3SdQrEdYc2dTObqvYN4x9crZjy1De0fH8H6OSJc6XMNZKACgQEkFRvoxVH1WZNdOvrCr5GsfjqvSN3KuiSSUpOibj3esN5aSNC0LpI2hn5wcmsDaOd0Mtb1CUc1Hyg+peBsapQZZOhTo3gYoNWsaMImqoUtLKbf/2IN5jXDaUIsI4SugkkAiL59K/zv+TBWQAlt0QROSSQ4cNbdzhKUAGu6YhLmnchQhKA5Lc4XVdRICD2jtvxgnHqgBBQz5t+wDb87oz9PhxnS8wASDobktxDsx3ecH05rDRZRZQHDc80vMAKVJmaKyzC3IsfURTjdLlSlOhUtyBuICQD3P4wDImGmKu0ynIIIYFifMe+GuHnrqSZOVdRNuASQwHfeGNpJQ/MFUhpFCpElM2T2gUtMl7FDQkbjrAS5Kv1VS0AhClHc2rN87ocU1eJcpSC+YE5BftA3S3C/kYKxaT1WHBIABAAYN7Tuff4QR7ABhAY8gm1mUlqU8G9G90GYb2pk9JLoLuN7C3nAgH7KRtOT3/4jQV+ALElE+SO1k+kT9oX7Q4tCEFbjaoau6aFVTTiuRKlJLFRIJ3JCi5PiIGrJJEzJLOY2bKdW/y0B4ZLUopQp8qiW2OEnQHdmPlGmRgcuU60vmZrnYd242B7oHKS53wtwPMTcdVXWV4QFKIL5Rl4E6wtkT+zrpccAdD3H1gfEK4rUQWLHW7+pA7olLVpy8Qb+Rgdqjp2emyrzUkHMnkU/CK67EM6SDccdR37DFZPHv3xROIIO/58Y9YR3xtrIXdHFpCZ3HRuHyYMnTeyOUA9EqpgoZCpxbRtGu5+Xg9cghLNtNhfU29YLeSpejAa4k9V8q6XKesm/g/oTHRPpnKKa2aFBiMjg/yJMeQ0OFOmoyOPufuvqvQ6TK6mn7KQrqJZUWuTlDA79INrsMzTAuUsolrVknAaXsCzj6zA833xkuimIzssrq0JUEykJ7Ssrskad5h7TV04y5gy5QtSnGYHLdiLt3GJGrtku48KnDH5keD0R9ZKC5U2lJ7aGSFNqkspCy23LYneOMC4ulMlKeq7AMrMq5N7g3PIeHGGMuvRNKZgIvLSCd6gVOATrcs8IeluIDMlDhmloJ5nMX3WvGQ4OJaOLFLbGVRIzRROUiUCpTZQAXD7B8YEkzwlKpq9EhyLdwiakS6gHIoEJN2e3lwhP0jxSUmQZcsv2k3ALEC53RZc38MUeVP3F76rhZjpH1qpgUtLGZdLEbNmpYi1o2/R39HUqdThSnTMId9vz/mPcFwgTqt1XSEug6gFW0DeEhA8YbU0mukzkskhObtkElCg7NlUXuGLi4MFZtAyFt1jgrE4r0GqaZSphAVLRfOFbN7R9DoZ46tBJsUpv3bYBxnGDUJXISBlzgLJJulNz2SLJLBIvd4q65WZgC4uRowG07hzhDUQh7htXA4gWU6FUEqY79/dE5WJgKbZ58e+M8qdcuQL7Cf8gR7+sJSAXKsz7Q4Zr6Xd+GkGaC3BXhTgtmhY114x6qfCLDsSdm+ENjNBaA6gnbYWmRi0qxTHyF5JbEhivgHFh3PvaPaZWQFbnMbuWUWOwnUcvKAFKPXZ0KGQtmN7ZSyrNxG7wjzFpkxCUKWoZu05H2RdGwMTf4mJsZJfkpp0YDaCNxyfmlzCPuy3eQPjCam6TIRKSkOSEiw4CG1RStJYlzlSDzzOYzEukSnO400/Ekj1vFTSy+XZS00HmAUluJV4nTRm2m/LZzjc4VLT+qTANAD87oxuHYaFsVZey7hSgHfal9SN3AGNLQTkyKaZLUS5fe2mwnv0h1sqVfpzVheysdlpYK2cDudn+dYJ6SVg/U0Ksysp5veMhV1zpSUgggJe1ipNuRcN3vDDF6tS6aTKIsw0u7C0bMhIyvO07W1S8pyDTttPVt+YvG6FZ+xuPuz6N6xhKJH0SeSfJcPZGMBNMkEO2of6qVepLARILy26Tuqjval+IAypNPNH1VTQeWeB63pUpacqBdod4pTgyZaWt/eP7mjNrpsii40ceOnf8I414dkokEW4Uh6OrKQQu5fXnfTvhzKpVEAhtd48DxiVPhYMonKCtweOw24gNBSJRQhykgktuLMLmPPN8BMXKwU3K8Xg84JFgX1HDUB9NNg4Qpr80tgWc6DUjv8ACNVPmDKVsWZtXTwI3kv6wiXLC0DMUggqZ7AhgNm4x5vOUNskzwbwEv6OyznKTY5vKNkKfKfMHdvjH0pCJ2cGwZJfW23kde+NnOXml5hB7G5KiwMr4j+kH/8AYz/wf+tEexX07/3878H/AK0x0NhT3j1FavohUBIRmDjIi34RG0GJyUBkITmOwD0+MYOho5iaWWUBKlLlpKSCHAa/tMQoe+xhzhOHBKMy7TC9klTX2rJLE7AwiX4jTHbrVnQs3MzaZT8HVLTT5Jivp19kHL9G5SSEjVTDN47NYJk4TJzrlVQTMm58+YW2AJy8MrWMSRjcpKKdJClGSoqJDWsQM17237uUIptYKirnqBYEHKdqmV2QNz5RfhvMDe1ro97cHH2yiND3OLXcC/undVKMpExCFAlYKQogOCxa42MfGMDI6PzSiXMWCxmBISwvq7k7GSY26JWTq3UVHKCq/wBZ+JsbC1zBM6tlqplSlsmak5k8C7oLmwS9rtrHNFOd5jkOFieMNpzFDDakJnDs5AQlg1rBuUPq6unBaQEvLZ8wFrahV2G937rQqosORVygTYgsRtSoahxteFc5pqJ0k1M5GReVKRc9lsqlBnKSb+EWy2NsYDDxwk3G3ZCY1F1Faew/ZbR2N1EDeX1uwEUGbNGjK3EHtDk9xDGhpyKaWASshNyHLnbx1hbOnMboHn74VaTW4rgo4QPVqK3LOd7AcjltB0hLM+QH+UEHvLX0iAmhRtLB7j8TBcuQ5AKMvAt5JIJ3wJz001gCuRLSGOVJ5OPS0NKaQ4t6n4RRKpCNMrbm377WER64h37Pa7Lfwm779sClmDGWVg54STFataarqhLWEAWKWSFOHO7a3JvDsaUvqEt+8zjKCp3Lgh31AY2NrwfMkJXOCmKilgX3lyfcO6CZNOFK/lIYa3Oj32atw5Qk07yHNTJcAwWulZlSAZiSlRACgdhBvGerKa6xvQ/5T/mNPUrykpe/ujO4hM7aSP4hDcAs7UF1htpTSIBmL+kCEuduoGjJ1zMALQ5w7DBOlTjmLJsx22ffaE1FmKyAklRd7gtyMbLo/RFNPNRtuWHEN37Yd3gOrqszYju1gRULKAMgtoptm8CNPU4UkUMqaLLGVzc30fhAE8JUZhAYISGuwtl+MaqbK/Y5SdXIHNy8dDraXFcm9O3KydDdCd5/uEEYbSlS8hAyILrLuFK2JG4P2iIro5bEAbMzdxhjh/tzC/2SbbxuhIZJpE1JAATGqSCgjw4EXBjP1JzztQM3aN9o1ENKjZcwtm0h60Eaa+Hz5R4MpChkAdhGTJpzdlyBoQNfk+giSZ5JYgsfHnwiiXLIsCW52aJFf1U6nbHbVjaKpGTigSgwcBW07bjZCmqXY7gGYbtT5wzmEJlpSDcvl4kEv5OYHTIBWlB2v32c+TeIjjrCUD2taR7pSJHZI2lJPfDvo3iWaXkWbtCqUoFSm0dgeUUYbNAIuwBPx8d0FjFglKTkBrfdYPp6GxCd+D/1pjo96fH/AP0J2v8A49bn92jbHQ402AVKcMlPMLqnlyUnQISLvuG6NNSqShDqbQshO1hdydBvUbAcTGfw5CDTyiLKCE3Z/qjUbRGiwejTqVGYo7VCyW3DbwF+7WJfihaHAlWvD3/hEJEqqKcxWyVl1JBB7QO8ajRg7sCCwLwTgVEZZCsgUrMUgOoXGXMTp2nIT4mBOkyAZp4Jf1+DxqZBA6os3Zfm6kufACMseJjHGRgp2Ylkd90fS0iRYoMpZ2HRXEEanwccWMD4ngypihMQQFJSywQS4FxYEcTbW4jVTaZM2U3eDuI0IgKj0Sd4L+h8IV10X+HK2RvF0prJi4HukM2lVh5l1AUVyVsmezWP1VpA1ADjubbAeK0Cp2IzESlpTnloW5cgkcuDHy2xq6KSFyl08y4IID3sTxt2TzjLdH5GStSgtnR1gUAbi0tKXJJIBYlI3W2GPozECBt4SjXltnqE5pqNchIQVBRDklmBdyWA2X8oLzlSQVAMXZynyCiNseV6SahKgoZfZA231O6zHviyYhMrKlCym1xqN5LaakxOiic1z93F4RCTQ28lBzZnVqKWHdp5RXKW6txg+dTJWleYATEhwpNgscRsNoTSqoBTK2RosRo5iU7krYG7nLZvIc3hfWyZqkAFJBAJCthJHC4vBCQFJ7JuCCA7PAOJ1M1JCFAJJYPmzFiHs1haE9QBWRhaBAy40oyKgCapKTmUTmsLC73PBjFlNjAchLdlVwrsucrWex28eEdg1KlIfZmIJO0eyCTtaLJtDmUFIIzhI7Q28DvaExGQ22pgbT6Sg5ipipnWKcOGYA2baQ0DTrqS+mcXG4/O6C5tZPzZSNpD63a9tdIVTSoBlOlQmbm5HzEN6Z5vKzqHemsLXSMNRLDJDDzPfEqGqCFqCrA6bnGwcIvzBLvr6Qtr0jKVHTKTyA18dPGFYpHMl3FLbd7aKTTJcvPMuOrWtiH0BIJ8wIbYhjEtc2VJQbbxsYWEZmTgK1gqAmKftBtHO/dsi6kpjLVJUrMFZylYIsCQ3tbToYuSZYQ3shRkPd6jxwraY/SNxX6xXST1AdY6XSySBYkb+YIiVIR14D3Jmu4YDVr7d8ByA6VAnReWwcMrUvv3QtH6UfUEPC0ay4cHd88YDJIWCz3PeLg6cI9p7SxvDg80290cJjKD7CIoPa0tx1USORzXqpYYlJt5vHqSNBFk6kBzJvmTdJ3p3QPTrSO7v+eUS7I+V9bHKC3KnKpGUSC76A3yt9YHZaL66hKe2o2AGRuLkn3mDBRkpCnsWKuN3bkPW8L8QrM6wHdKbDlGdznGknGzzZMcKiWUBCgUvbeza++BMFkjrEvpqe7te6LZqmB2j5sYrpnDNoxzNuLPfZD0DQ1jnFL68BsjQsD+kVT4jPO/q/8A1Ijor6erevnbWEsd4loB9I6GG8BS3/mKeYBP+iQNyU+gj6BRSXRcgjgPX4R80wAtkfakekfT6Gbmkghhbk3P/ETfGowdhKoeHyYIWLx5QM9Y/hI2fZc6840FJL+jkP8AdjzU+yEVTKzT1X1M0AP9lCWtshjU4b16aZJWUo6pOYJ+sSLdwZULaVpEsQHT+CrWrIMQC2+GVSCnL1iH3Zkv4O8BUkwpmTEm4Cy3Jgr3+cK6bozRhDKlX351D3xVgs0SkKDkgZspOrE9kdyUjxh/xYGWHYRkkUo8LQHEhN5GMBU1KQC4UQToGJZidOPhF+IUQTOFQCXyZctmLGx53aKcOpSpA7J56ecULxJcyrnSpiglEtIKUt7Xskkk7nFhvipt8qgl3AE4TuTTJKQr6zC9tgaz6am+sB1NNmICSz8D3nlxiMzGkoDPfYNvhC/DcVKzMW9gcoO+zkvzaMSta7hdbuaLKnXT1IUQoHhdh6XimpT1svsg503TqSRbMnjv7osViNyNm7XyMQEkDtyzZ/Z0Kd29xxhEjKPeEBSVxTfzj3GK76RMzaAW/mygJ84PTh4mG4WSfrMAw46g+PhCjpFTFKmDHKQOBuRt5QN8YfQ91zduexp6lU1uKKlJRl9lw6VaHv3PsO4xCjxualeWw0s4Dje5SwNvOAsVkpCpKAylKUMwAsm4sbsVH03R1CjLUqQSwJcEuACS130B8LQxsiY07fyg0vo/Kbtulopc8LmC5OZW0gs7DUa+AijG1AZ7P2wQeQD+6LTTsq1ztveF+JTcsojUk+FvWwgTg2/R7L53U0H4Wpk1BKi+0j0jsXSSghiXbM2xO3wDxXSV4WzJAUw7W8Na2+L6/sobaq6uURj6ZLKI03hIZPSScgJlIa4UApmIyg6vy84WCqJlpUtSirrM1zbY59IIFE8zM7FQWeAuAG8/CB8HpM6piFB8j2tv1fbFwygs3JYx06grpNY8+SSbfSs4tcq3axRRrzon6vmzdnTXW+zhHYGesnyh9kL98MsEpADUiwAa53F4WNNCyXZUevIWrcTm5OAfUmLTAM5YzG+xI8EiL5M/Y+kUYjgKdMzNhFy6ka3dJYtuO7jePVycs9KkghCn5AnXmWLiKErHtC4dj4Bomqq+iKNoUCk7m0PeC3cInztLZLCvxNMkLSOURjNb1YMpBs+zZwhckEju9IoWbEku5d/GLkjVth8tYEBQVOCPyxSor9A+pNhy28vjDTC1IlySuYDa2moJb/MKFBRmA2GUWfi+z50ic7GlFBQQwsCd7O4bw8IpRxENF8KNqZ2mR/cYXzXpQr9qmP8Aw/0pjo86SrepmH+X+kR0GoKRZW4o8HC6eRNQziSjMGbRID7n0fvMaXCpjyRb598Kehk95clP8CB/xEPcPp8gKdoJ12bzEzxwfhNPVUPDz6jSzFRMXLnAFwEmap3b95a2h3Wc6Q3lqZNP/wDCjy584hUyETJpSbj2ff7h4xKvBSqSlN8svyYh763aEIZvKmiL/n/yiqriJWnatXhq5ZDqYnjs8oZJKNjeUYunrlm4lnuSeVt8B4h0lnJJQlJLbdE8bh/cOMfRyT6d35XhTRp3uNBbusxZEsaxl8Vw4zqmRNJKMxY5SxIGgO53bl5ZOfjBKFdZlUs+yApwni2jxrKDpPTqkSjPB6yWQQkBy7MCB5QGPVNdbSESbSu07Q49Upruj3Vz1JSqYULJUEguz3IbaAecNaOgWUBCEskbLA+BuYYU+LJmTHYg7AQQW2/PGDJiSLuDygbdQ0lwOKKXcHULWbn0sxJukjuh9hFMnJmzHPuBCfMg+kSQtWawVby4mCJctJLqAJ4jXmYGZo+pCybqkRPl50jMkJYi4Ic8CbB4xWJ1UuZmdR2EsQCNSddbqPhGrx/EZMqTlWopCwRvD7ADdjtG5o+byZImE51rl5wWJS+ZbgZBlJd9/LfGJC11FuQnNCIbJlNEcI+ZSoV1KklwFpFkIFyHLkMSzvExS/tJNh2dqXGpB2tsj3B6uXS9molLQopBBWQq7aJAAawAcj7OghimmDJnge0VJULbQFJNvxR022BzenKpnVgktaccfVdLokyCTmUoKFhuLjThwhPic7M6RoSD3gN740U5WYMq1mZoQ1tMyo9CBsBCjakkuytBho6v6PK5Q2VR3M8GVRdJ2n37BE6VKFpS6XYWUN24xOYBs0Tpz2CJEht5KNGaWX6RSglBA2kJHJIc+ZiOCUJyJUjVvG7EGLcaLqbXKL8y5PugnAqpKZYFuR1fgOMOOcRCKWuXWUtmoMiqCkslXVqULBiWVbxaBjWqUtWfslYLgfaZg42QV0jn5qhQ+xKIPNiT6wjSWvu9dB88IciYXMDncqe93rNI9BKlE7H8BsiaZoIVva3j8PdAoqTly7NTxiAJMUAABhKmzynmHApA2pO3iN0F1RsWDDQceMQw9OWUgHc49PRo9qFuQ3zviZMbeV9LombY2oSagZW4e6Jp0trpHVJseOb3RELDebfGBgJ1xq0nqq1WdTWGnhbxgNcyIrmEkmOiqCSKXyjzbiVkMe/3C/w/0iOjse/3C/w/0iPY8gLY4PWTJUmWUEA5Etdj7I5esGyukCye0VObkavfVh63jOUFWciAXYISAATew4WtxhvTTJbHsM+//No27bIKeLRmNczITCXWlyWIJfUnXx1hjUVKUzgVkMlCbFySbnshN/8Au8B0dECnPlSE7C3tH4A7YoxZD1BOZQAQzAlNwNrcIg650ckoa3oDf6YVjRRmju4KbLxqZUgy5Ty0OxWfaP8ACkbObvxENKDBpMtOUJ5uTfmNPCE2GzAGH2Q+o3OfXyhrKqog6hzh6Y8BUXR0KbhV4r0PkTkul5SxoQXHeDs5NCuZhC5LJMsAhXZmEOCX2Eeb3tsjQoqLGLpVSQ4B2/PlHYNdLFh2UH1N5z8pRSpZSACdrvvY9ry0huhZguTLSQ5Sl9HYD0jgUvpG55TKd10gEguJpeSkqO1h86ekTTK5+Pw0iaxaBJ1Swv4wjI+RpoFYDNyzX6RKn6OUnesnadGb1MKMIqwZkh3VlUlgSVNe6Up4h7DaYK6ZVqCEZmJcsD1eoZ/3tv8AuAKKck1FNkYF0leUy7HrGS+R5emXZprH1nhT9umaxw7pedgYSnHTYg1BBF8o1bTc3fDGZ/tgljoFPxLf9Qr6azv2ru1tf3w3mTHkD+VJ9IsljTGQkfMIIVfXAgvuHe0B1awqx1ginpytTAbCYprMNUnYfCFdMwMi28rs8hc+02w2WUDLnygagi/cTBk6YAl9mzjxgahUShKiEksLteJ1V9fkbTEaQEyJ+PISWaPaJ3HxMGUKkgJcdph/20DVpGQB7rU3cHfzLd0WTZvVSlTDsDC7uTYNuhh/AaF0HkpBXzs0+cRoyh4MIBmpYDeb/Dyv3xZTXKio6i55qDxWtWYvv8twisxhwFLcRlVoVBUgwMoRYlUMsGUIlaeimJ6tIVewI2ODx4RMqALjQQpwmvBGUh2sP8Q0WtyANPl++JMzDuNr6jRvDoxSHnlxyTFFSrLKUp9jDmbD3+EFKDvyPnCrFZ1koD6OfQe/xjkQty7rJNkZISwJiSI9aJos7axQyvmSViukI/aF/h/pEex5j5/aF939Ij2O0hrX4RkUiUkhTCWjMUpNuy+wb4eooach0BRb7WbxdjCPB6pBlSghbLCE2sm4Ae4Z+/WGM7FkoYTVS0E/W6xnHFKXeIGqfLI+m2PZXoWMDBaaKKiEkDMB7IFwG36MODCF9TSZCFKU+cm99VNu+bwLPxhP/hyzTsyOQP5lOw5B4R4uqpnJAJTLSkuwcX2EnwtGINHK43wEV2oYxaWXNIUOTa7RYi45+UTVVKt/g+kZ2i6REDLNBcfXDlKuJtYtqIbIx6QR+8SN9x6s/cYHLppGuy1NtmY8WCn0mq7IHjr4DnYQwlTOMZbDsYE2YUyiFkB3CDyYEX3XtGnVh8xMpU1ZAyIK2FywFzue1oVf4fKcgLDpGAWSmtLMBTEurvCDBcUTMlZ0KJSCzkMSRclu9u6D5mIBIBO3zO4d8JuBB2kZQC3qEynKs0KZ5Uo5Uh1HZpx12d8TkYiVqyAHMwLFtH1d2b4Q2Vh6gGQsIJAGdnUdo1YM2bf6w3p9I+Z9vFAILphEMcr5P+k6iMlcrMoFSipwkvlZmBJ2l3gT9HaOsr5LB8pJNhYBJvoQA7eMbPFv0cJnqzT6o5Ubksw8WAFt9oslJw7C0KWg9ZOy6i6stgrKBZItt12kx9UwMDA1qmyPc82Ul6d1IFUADZhv1OtmbYPGHmGYoOrBUkLBQzu2xu+PlFXUz6qoXMloWsrUWASS3Nn+EbPBaqcmQlM2lzKQCkglSVhlXLWD3seB2QcW1oQ9oJWuwvE+2wQXy3ZmtqAXf0iyuqnBOnPZCOgGc5zLXIUT7JG++lrbLEC0ETwXZnbi4txgMUPqtvC1M5tWeU3o6aYkDLcEAu4YPsiVVMH7sHMtXtEaDcOUK5dFOKXQbDZ8HgNc+ZJJKgQSGd9+ohd+leXbiiMnBbQVuITWmIlu7W3PsF+ebyjzEKjrECWlyxdRLbNAGgjCkyFJeYpJUrUH0hnW4cES3lSwptgLONpfaYZbpminXwgvmdRaAsnMw3sqNrM7ljc7Bti2VQS2uVeUNMTow2bLoxI4bWgKjk51gIJUlyTYsBsd9C7CNtfuNIJBrKrNBL3q8oBm0A2ExqTgJDqNgfIwAqkQCwU5g1hvJQvUeEuw7DlKISm93bizdw4w9m0+UMNLOeEFUuFKlgKT7QD246gwL1+aXMmG1wG562PfEqZ5kfY4VnRvMIyVUlN/wiEVbKPWHcQG8I1CUpE5KQfaQ+otbaTpC+egMpJ/eJOoulQ2Enje+yOwO2OsomtmErdoSMoLaRDJDpCUEatAM+QHteHvMCiglfPOkAaoX+H+kR7HvSQftMz8P9Ijo1a4hF161AAmybCwsBpdnjhVqF38gfUR0dGwi2eESjHZ4DBbD+VPwjxOPTx9f/ij4R7HRg5C8CVP/wDJqlv3n/FH9sUqxqcdVA/gR8I6OjIXi4qdBj0+QvrJSwlbM+RBtroUtDKd+kbEFghU9wUlBHVyrpLuLIjo6NOyuhx7oSj6VVUuX1aJjIclsiDt3lLxOb0vq1M8122ZEN4ZdeMeR0L+THuvaL+AjCR+3k/VRR0sqgoKE05gbHKl/FuJidV00rJllzyR/KgeLJvHR0b2t7LMrnF1kqo9Jai7zMz65kpU+1+0Dd9sW0fTSrk5hLmhOZ830couDqHKCWjyOjbQBwhFxQ9F0kqJAaVMyM7MlO0ubkaE7OEEnprWlyahRcMXCS4Zm00aOjo8VwEqs9Lav70/lSPQRJHTCrAYTf8Agj+2Ojo2zHCHJlXp6f1wDCew/kl/2xXUdNqyYwXNcDTsS/cm8eR0acTS41DHpFUfb/4o+EESumdYn2Z6g3BPwjo6BIgJU0dOK0EkTrnaUSz6ptF8r9JOIJDCeAP/AIpP9kdHRoLJK9m/pHxBftTgf/pk/wBkBDpZVBQV1lxp2Jf9sdHRx64zlGD9I2IA/v8A/wDnK/sgaZ00rFAgznD5vYl67/Zjo6MbR2RtxU5/TqtWQVTrpDA5JYYdyY9HTutFhOA/+uV59i8dHR7aOy41xvlCHpLUa9Z/xR/bHv8A+U1P3n/FH9sdHR2gslAVVUqYorWXUWcsBoG0AbQR0dHRpDX/2Q==">
            <a:extLst>
              <a:ext uri="{FF2B5EF4-FFF2-40B4-BE49-F238E27FC236}">
                <a16:creationId xmlns:a16="http://schemas.microsoft.com/office/drawing/2014/main" id="{78739BDE-9A6A-421D-AF8A-391BDA1D66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26" name="AutoShape 18" descr="data:image/jpg;base64,/9j/4AAQSkZJRgABAQAAAQABAAD/2wCEAAkGBhMSERUUExQWFRUWGBoaFxgYGBkaHRcaGhwdGhgYFxgYHSYeGBkjGhsXHy8gIycpLCwsGB4xNTAqNSYsLCkBCQoKDgwOGg8PGikkHyQsLCwsLywpLCwsLCwsKikvLCwsLCkpKSwpLCwsKSwsKSwsLCwsLCksLCwpLCwpLCwsLP/AABEIAMMBAwMBIgACEQEDEQH/xAAbAAACAwEBAQAAAAAAAAAAAAAEBQIDBgABB//EAEcQAAECBAMEBwQGCQQCAgMBAAECEQADBCEFEjFBUWFxBhMigZGhsTLB0fAjQlJTgpIHFCQzYnKy0uEVNKLxQ7NzgxY1oyX/xAAaAQADAQEBAQAAAAAAAAAAAAADBAUCAQAG/8QAMBEAAQQBAwIFAgYCAwAAAAAAAQACAxEhBBIxQVEFEyJhcZGxIzKhwdHwFOEzYoH/2gAMAwEAAhEDEQA/APmUmWMosNBsizqU7h4CPZCXSkB3YQ5ThUuUkGeoudEJ1790V3zRQtbuFk8ACyVmDSyzklpoDkk0AlAkJ+yPARdLogdEP+GH2HUlMoGYUqSlJFyXcnQNu1L8DHmIVM5CwkEJSbpyWBGzn3wodeHv8uNgB/7Y+yojwoRx+bK8kdNuefmkm/UANUD8oixNAk/UH5R8I2MyjVSyETKk51zQ8uUr7P21/WA3AEHa9mPdKKVdOJUyWWlT0BaQyRldnQWAdn122gbde9zgwRtsnnp9kR/hunaN5kdVdhf3/tFZL9QR9hP5REk0Mv7Cfyj4QSueVXLW3AQROkfRS1mxWVjTUIyMrd7Slpfbk3vFRhFDzGgH6qPIxoeRG4kd+EAKCX9hP5REv9Pl/YT+UfCCEiLEiNlrewWQChhh0v7tH5R8IIk4XJ2y0flT8IIlSnjyYtvh7/T/ADCGs1DIW4AtFYwlSVhEki0pA/Cn4RT/AKNL+7R+UfCDZE4EC7n03wYuRGNJqGytyBaIY84Sj/R5X3aPyp+EccFlfdo/KPhDgSYmJEOensF0REpMMGlfdo/In4R3+iyvukflT8IdCRF0uleMkt5oInlFJpOBSj/4pf5E/CLanBJEsDNKl9r+BPwjR09FC7pFhs5a0hCFKADWDsflonTzi6aFoR90vlYJTr0lSwf5E7e6IzujMsf+JH5E/CGlF0ZqPrp6tNiSrdrbfDqZICkuCFDeOEDj1BBy0UumMLDqwSV90j8qfhHn+iyvu0flT8I09RQQKqlaKLHscLACz5RSP/RZX3SPyp+ERODSn/dy/wAifhDs08R/V4J6OwWTGUkmYPK+7R+QfCInB5X3aPyp+EaFFATBScBLQF+ohj5pZ8klY9eFyvu0flHwiH+ly/u0flHwjVz8FIhXPoyIJFNFJ+WkJ0TmpIcOl/dp/KPhHgoZf3aPyj4QwUiKFohkBh6BAIIWSxdAE5QAYWsLbBHR7jQ+mX3f0iOiBNXmO+T90w26CedG5YGaYpiJaHHPQebQHPqStRUouTBnRhYKVo2qSG4kEFvKDcRwgzfpJIct20DVJGtt3H5JY9S2PVHzOwo9sfuq7tI+bQNMXQmx3NqvDAJklcpwFEhQcs7PZ+/yjY9BujBnzJQm5SmUoqIcF0hrFtA5Gu8xiabA5pPaTkSNVKsB3/PfH1jDJyMMw1U1XZmzR9ElXtH7JI2alR3DKNYX1JYZKY6wTuPsfn3TELpWacbm7XVsHuO9dK7pF0zw+ZU4gpU1QkyEkJSuYWGVNiUDVd81gDrs1hV026RS55lSpDiTIRkSTqdHUebDw4w4raQKwJExV1iaopO0BSi4fiQ/OEnQ3o4iqnS0k9lz1nAJGa3NiOEchftp77xwPc2fusyx7gWMoUCCfYULA6kj9+6VUMqaHUhJIAucoUPxAgp8YlWLmKUDMcqLAPawsAALAC9haPoOG1IqapU393Q0XaSkWScvskgaqJGbkw23U4XQKxOuVOndmW5Wp/sJbsg7gGBPHfBB4g8usge39vuhnw6JrTd4AvPF9OOa6fCysukWWASovoADflv2RZLp1MTlLJ1LG3M7O+PotFjCZ9RNrCMlNSJZAFusULIHnZOgzJgGorVyaaZNUAJ9c+SWNJco3UrLo6ndzvB2GMHxGTnFfHT69SiDQR2G7TeBz1PTjoMn6LJJBCSA2YhwNXvoG27ornU32kKB+sCCCnxHskcmblGwMkUdNKTK7VVUpCs6faTLLBKJR2FRISDzOyK+kpMiTKoUnOpP0k85vaWrtZXOwXUSdAEvCOqldK7eei3Ho48DJsn2wOTxxeB39lm5SZYHZHa4Oo9wZhzJ3QRTz0gMR3hyz7D4+caCtpf1SjRTS+1UVbKmNbsGyUDaHJb85ieMUuUU+HSlAHOlU+Zvmr0DbSPabcE7oxG+SJ24Ht9ey1HpIiBd5J69ByeOLwO6S5w7XJGxIKiOYSC0dLnpJAD30sR6iH1TSCdUpoKfsSJR+mULFZT+8UtW27JD/WJ3WDxGvNbVtK9lxKlHUJRtUN6lMSP4UubCH/8ANffSrWmaWMjg8Wc8DpeOvNdglxqZYNztYliQDzAbhDKiCVOA7hnBBSQ+liHaG1ZJROny6GR2ZFKM06a9w3tAK2KOhVq5VuLoMWxZVXUKVKcIIEuXcglCD7ROoS5cnkkbWFJrJM8f3nqtM0zJBgEYuyeB0vHUZrstBIlAAqOiQT4XjKYTOqaiYpSJxQ5cg3HhyaNQkBNIrMScssgnabEPzjM4DTzUyFGUHWVsSCHAABSBY74aIwAoBNOJCaV2FVSgc89wNgDO+9oE6Jz+0uSTbUPvFj88IYTplV1KQG62+Y2uBoBaxvuhPhpXLrUFYZSrEa6uH98eoNOFppJwU+nU7GBJlM5LaD1hrXp7Y5QKlIKVB9t4GJCyQjonIvU0EpV+rxNNM0HdVbSPFJg0k5rCLsHK9p0M5OgF/nfAdbjKUzBLzEKcBkh2J0BUSA/LSD8RndVKzAOUpVM4OLJfhmL90C9E8CllAmTiFTlOsAntDaFAaudfCFJALoJUmqNIagx6VMUEkrB/ia/JtvA6wTiWEtxB0O+BOl+FykKE2TlC0kFaQe923741FJlm03AXTyNwO647o3C83SG84tfO6ymymAFIjS47TbYzsxMV4J97AUF0XVYvHv8AcL/D/SI6Ox7/AHC/w/0iPYmyH1n5WVKlmFOUjUND2R0gB/eIc/aSWPfxhJJSMo10EFSaMK0LHj8YbliimaN4Tmmnmg/4nJ/T9J0oIUiWCoaKmErbiAez4gwPiGKTaheaasrUdpLjlwEASsNW+hg/9QUgAkamMRwQwm2ok2qmmw8phh3SVcuQumUkTJKi+U/VUNFJI0PlwjsOx5UhYVKSEgOCDfMFDKc3cTo0LZkltRHSxGHQRE3+62zUzBu0V9AnVP0jmJlLkgJ6pbOjtM6S4Lg5nJ1c3sNgaym6QzUy5ktJCRNASs5b5RolLeym5DDeYUoEWIQ5YXJ0G/8AzwgB08Q4H6oo1UubrOeBymU3FZpp001hKCszAXUreo7f+t0H1NRNqE55mV0oEskAuoIDgFywGr5QH2wBh6EqOXNcgZQzgFgoOdm63fDinLpyk9lSi7d9xuJFu+FJGsaOFt2qfe5pz8Drz9V2BdbUzZYCggyJYSiaEkqSkE5QxLPdnZ2cQdjGHypZmLqJoXMmhRyyRlc/bmKWo5UAt2bBxtgnCqJKJCmSVAzS/FIAyhXC5tvgGowrNO6zq5sqUpm6uWmYXCQkhkFkq1IUx1OhhckVgLul1L5JKe6gB0GTnhF4TiKmVXTghS0JTIksCkLmaAuosMoJcgAa6tAWMYQuSJdQmaJi8+YrTdKVu9tXc6k3PCwh2qlmEy1fq5TIkjLJkqN3OsyYz9sh2B4vcxfX0B/V5xVLCAoJLBT3ChrYX48eEadGSP79UGfVlr/w8fx0b/PuVm6dc5JmLQpCTOzdYkJUys75nJVm2lmIa+8x2GSZ0mYFyloBCSkdgkIf2igPqbdokm0MJlOBNUkJAYBwLBwL+TR7LlxtrW0Cjs1T3NPGecIWTRLQlaZagRNRkmhebt3Ks2ZJBBcl97x1FIEp3Lk6lmZtAANEjdDJEqFeKZpdyHfv8tp5xxzQeFl87y0gn/alNxyX1E1LE2ZtPagTo/WypaZaRMdS0kkN7JBYDmzeEBT6KYtQK+ygs/aBNtBlGnJo6mCZlSULACQjKlrX2NxYHwhyMudVqYWAAlaFfWBYVokOXexfdtjO1+Ly3M0JWZiJqcqhplHtAnj74JqsHmadaoo3E+TwNRUpX1qEDMMo22GwltotBJTQXGU5aLD8RFSBMAZ9m6CUycq1p3sRy0PnCbB53UIQUpGU6je+vmCIe1FUla0KR9nvYnRt8TmPL3lxVFrPLaB0VJlxWoQwZ+6KpkqNSSVk9EarCFxSXnCkWYy06/zOYupcHlkonlanDEDYCwfuF4XVU0qC2+yQO4GJ4fW9hRYzJZY9nVJUHU3e54PGN+55KVlj20D2UcQwWV1UybnXoos5Ym9+I08ov6P1gyzAPZBKeW7Xi/jAlfUGYjLLQpMtJBVmsVMQSN8KZGLolz5qe0EzFOCdLsQb3AzDwgjX0bHRLloOCjMZLiM/NlxpaoZ0BQu8J5kiHYJPTlNthtoXzjpAP2hf4f6RHRPpOGqpn4f6Ex0dLrKnOwSFZTeyOQ9IbYfIKi0UU1C6EFtUp9BDiTL6mUqYdmnMwR820JtkN0iarFhSrTLsSzqc/wDFhta/fGoxSkSadExIZ8iuQLPpwJjHUFD1yUzZkiepz7cpiFbA4UCxNrxsMLm5qWZL6tUsSiUBKySqyc3a4uX74kSTO3BwKZMQCz9XRJch2+d4heugKdqTu7QhniSQ4e9oEQsMxS44n/EPiQ1aZjYxwpwQoQfkv6RVUzygpULEXB3EEN88IYdUjVlDvB9QPWA6ahXNUbODbw/zBGOvJ4SeqpjaHVXdHlOvMve97X5nvjYCUMobnfk8WYF0ZCFZTc+ZGw8o0mI0CepP8LEcrP5EwpK8F2EhkBe4AQQrco5vGxHcRDmoGUBgTyjO0KlIMsj2MgHMqLq7xaNEZImAF79/ujbGtIpvKAecq+Uoa+sD4sgKl5ToSNOF/dFkulAubnfeFmJgrWgaAEHwIfyjTpCxtOXA2zhZyncrUs7VE8n2fO6LyLxfTywc38x89D5ecVzpN7Qq+qsKpo82Cr5IiU5ANjsiNMDFFRUNn5mNwepy1qvSMKCqQGYmYPqntcRoXhbjWGJ/Wuyw6xFtxI3jlt2MIlg+JFco5tXKe+/+IFxupKRLWm5Qoln+qwLesNvLbwkGseRZVpwxZ1Ce9a1D8p98MOj9H1Spxd+yH4ntE25NEUV6Vozp0DPwiVNWjqKmZrdQsdgSAII+qQwScJFTVIMlHBa/6nAHiYYV6f1dMuYCLgZxZ9nuMIqItTpP8R80gw5qadNQpczMAmVKuk/aII9B6RHY0l+FXlO1jQn9FPStiC4VEcXmBKco1PpCHC5kxEpDBvsm+/k3e8EVFdnW/wBpTd2g93jB5qXtKC830Cu6hhptt3j3a90C0NcmQSgBrsQdO4i3i0MJqTYbCQL7Bd4VzJWZL6qA/Mn3kQv8JksEwynBnJmHUAbeAGpblC2nw6XMdwC9w4cAG7CC8Nlyym6Xd/fsNohi9KmUgrlKZjdLMz8O/hHGybflSp4CDSGl0glugWBuNwPDdyhdUSmeJ4JXKmpmuPZY+v8AmLK3XnDTXu6p3REuaWlfKulg/a5n4f6Ex0e9Lj+2Tfw/0JjoYtTZRT3D3K3/AEQo5c+nQProQlxvDBj7on0sowlKJWmfM29wLd2p7oTdFlKk5Vpmay0gAB/aSCQx1IuN1hfYXuGYMqf19StZVNQUmXfNlQXCiRo7OODQnJJvJb1CqRN2048YT/AqOokIyoCDLyHqw4cqGj6Hm/lBlPSqMuaZjZlrUVNvyhHL6uyF6FTUS05soIIQiYVEAFZygqQNWJB1aDcERMlylypxTnQVey5BSbg3vdzrE5jTgjv+y7KaJWUrpDhJ4D0gFNPGiqAjq0Ek+yPSF82Shdgdd4iyFsTNa20BTyes7IG1n5Hlt98T6SYmKOWlEpusW/a+yOGx4qxzFBSS+rlEGYRq3s/5Z4R0FbKqEGVVKUCHKZnPV9dp+WjLnEG+iRoyHc5Neg3SdQrEdYc2dTObqvYN4x9crZjy1De0fH8H6OSJc6XMNZKACgQEkFRvoxVH1WZNdOvrCr5GsfjqvSN3KuiSSUpOibj3esN5aSNC0LpI2hn5wcmsDaOd0Mtb1CUc1Hyg+peBsapQZZOhTo3gYoNWsaMImqoUtLKbf/2IN5jXDaUIsI4SugkkAiL59K/zv+TBWQAlt0QROSSQ4cNbdzhKUAGu6YhLmnchQhKA5Lc4XVdRICD2jtvxgnHqgBBQz5t+wDb87oz9PhxnS8wASDobktxDsx3ecH05rDRZRZQHDc80vMAKVJmaKyzC3IsfURTjdLlSlOhUtyBuICQD3P4wDImGmKu0ynIIIYFifMe+GuHnrqSZOVdRNuASQwHfeGNpJQ/MFUhpFCpElM2T2gUtMl7FDQkbjrAS5Kv1VS0AhClHc2rN87ocU1eJcpSC+YE5BftA3S3C/kYKxaT1WHBIABAAYN7Tuff4QR7ABhAY8gm1mUlqU8G9G90GYb2pk9JLoLuN7C3nAgH7KRtOT3/4jQV+ALElE+SO1k+kT9oX7Q4tCEFbjaoau6aFVTTiuRKlJLFRIJ3JCi5PiIGrJJEzJLOY2bKdW/y0B4ZLUopQp8qiW2OEnQHdmPlGmRgcuU60vmZrnYd242B7oHKS53wtwPMTcdVXWV4QFKIL5Rl4E6wtkT+zrpccAdD3H1gfEK4rUQWLHW7+pA7olLVpy8Qb+Rgdqjp2emyrzUkHMnkU/CK67EM6SDccdR37DFZPHv3xROIIO/58Y9YR3xtrIXdHFpCZ3HRuHyYMnTeyOUA9EqpgoZCpxbRtGu5+Xg9cghLNtNhfU29YLeSpejAa4k9V8q6XKesm/g/oTHRPpnKKa2aFBiMjg/yJMeQ0OFOmoyOPufuvqvQ6TK6mn7KQrqJZUWuTlDA79INrsMzTAuUsolrVknAaXsCzj6zA833xkuimIzssrq0JUEykJ7Ssrskad5h7TV04y5gy5QtSnGYHLdiLt3GJGrtku48KnDH5keD0R9ZKC5U2lJ7aGSFNqkspCy23LYneOMC4ulMlKeq7AMrMq5N7g3PIeHGGMuvRNKZgIvLSCd6gVOATrcs8IeluIDMlDhmloJ5nMX3WvGQ4OJaOLFLbGVRIzRROUiUCpTZQAXD7B8YEkzwlKpq9EhyLdwiakS6gHIoEJN2e3lwhP0jxSUmQZcsv2k3ALEC53RZc38MUeVP3F76rhZjpH1qpgUtLGZdLEbNmpYi1o2/R39HUqdThSnTMId9vz/mPcFwgTqt1XSEug6gFW0DeEhA8YbU0mukzkskhObtkElCg7NlUXuGLi4MFZtAyFt1jgrE4r0GqaZSphAVLRfOFbN7R9DoZ46tBJsUpv3bYBxnGDUJXISBlzgLJJulNz2SLJLBIvd4q65WZgC4uRowG07hzhDUQh7htXA4gWU6FUEqY79/dE5WJgKbZ58e+M8qdcuQL7Cf8gR7+sJSAXKsz7Q4Zr6Xd+GkGaC3BXhTgtmhY114x6qfCLDsSdm+ENjNBaA6gnbYWmRi0qxTHyF5JbEhivgHFh3PvaPaZWQFbnMbuWUWOwnUcvKAFKPXZ0KGQtmN7ZSyrNxG7wjzFpkxCUKWoZu05H2RdGwMTf4mJsZJfkpp0YDaCNxyfmlzCPuy3eQPjCam6TIRKSkOSEiw4CG1RStJYlzlSDzzOYzEukSnO400/Ekj1vFTSy+XZS00HmAUluJV4nTRm2m/LZzjc4VLT+qTANAD87oxuHYaFsVZey7hSgHfal9SN3AGNLQTkyKaZLUS5fe2mwnv0h1sqVfpzVheysdlpYK2cDudn+dYJ6SVg/U0Ksysp5veMhV1zpSUgggJe1ipNuRcN3vDDF6tS6aTKIsw0u7C0bMhIyvO07W1S8pyDTttPVt+YvG6FZ+xuPuz6N6xhKJH0SeSfJcPZGMBNMkEO2of6qVepLARILy26Tuqjval+IAypNPNH1VTQeWeB63pUpacqBdod4pTgyZaWt/eP7mjNrpsii40ceOnf8I414dkokEW4Uh6OrKQQu5fXnfTvhzKpVEAhtd48DxiVPhYMonKCtweOw24gNBSJRQhykgktuLMLmPPN8BMXKwU3K8Xg84JFgX1HDUB9NNg4Qpr80tgWc6DUjv8ACNVPmDKVsWZtXTwI3kv6wiXLC0DMUggqZ7AhgNm4x5vOUNskzwbwEv6OyznKTY5vKNkKfKfMHdvjH0pCJ2cGwZJfW23kde+NnOXml5hB7G5KiwMr4j+kH/8AYz/wf+tEexX07/3878H/AK0x0NhT3j1FavohUBIRmDjIi34RG0GJyUBkITmOwD0+MYOho5iaWWUBKlLlpKSCHAa/tMQoe+xhzhOHBKMy7TC9klTX2rJLE7AwiX4jTHbrVnQs3MzaZT8HVLTT5Jivp19kHL9G5SSEjVTDN47NYJk4TJzrlVQTMm58+YW2AJy8MrWMSRjcpKKdJClGSoqJDWsQM17237uUIptYKirnqBYEHKdqmV2QNz5RfhvMDe1ro97cHH2yiND3OLXcC/undVKMpExCFAlYKQogOCxa42MfGMDI6PzSiXMWCxmBISwvq7k7GSY26JWTq3UVHKCq/wBZ+JsbC1zBM6tlqplSlsmak5k8C7oLmwS9rtrHNFOd5jkOFieMNpzFDDakJnDs5AQlg1rBuUPq6unBaQEvLZ8wFrahV2G937rQqosORVygTYgsRtSoahxteFc5pqJ0k1M5GReVKRc9lsqlBnKSb+EWy2NsYDDxwk3G3ZCY1F1Faew/ZbR2N1EDeX1uwEUGbNGjK3EHtDk9xDGhpyKaWASshNyHLnbx1hbOnMboHn74VaTW4rgo4QPVqK3LOd7AcjltB0hLM+QH+UEHvLX0iAmhRtLB7j8TBcuQ5AKMvAt5JIJ3wJz001gCuRLSGOVJ5OPS0NKaQ4t6n4RRKpCNMrbm377WER64h37Pa7Lfwm779sClmDGWVg54STFataarqhLWEAWKWSFOHO7a3JvDsaUvqEt+8zjKCp3Lgh31AY2NrwfMkJXOCmKilgX3lyfcO6CZNOFK/lIYa3Oj32atw5Qk07yHNTJcAwWulZlSAZiSlRACgdhBvGerKa6xvQ/5T/mNPUrykpe/ujO4hM7aSP4hDcAs7UF1htpTSIBmL+kCEuduoGjJ1zMALQ5w7DBOlTjmLJsx22ffaE1FmKyAklRd7gtyMbLo/RFNPNRtuWHEN37Yd3gOrqszYju1gRULKAMgtoptm8CNPU4UkUMqaLLGVzc30fhAE8JUZhAYISGuwtl+MaqbK/Y5SdXIHNy8dDraXFcm9O3KydDdCd5/uEEYbSlS8hAyILrLuFK2JG4P2iIro5bEAbMzdxhjh/tzC/2SbbxuhIZJpE1JAATGqSCgjw4EXBjP1JzztQM3aN9o1ENKjZcwtm0h60Eaa+Hz5R4MpChkAdhGTJpzdlyBoQNfk+giSZ5JYgsfHnwiiXLIsCW52aJFf1U6nbHbVjaKpGTigSgwcBW07bjZCmqXY7gGYbtT5wzmEJlpSDcvl4kEv5OYHTIBWlB2v32c+TeIjjrCUD2taR7pSJHZI2lJPfDvo3iWaXkWbtCqUoFSm0dgeUUYbNAIuwBPx8d0FjFglKTkBrfdYPp6GxCd+D/1pjo96fH/AP0J2v8A49bn92jbHQ402AVKcMlPMLqnlyUnQISLvuG6NNSqShDqbQshO1hdydBvUbAcTGfw5CDTyiLKCE3Z/qjUbRGiwejTqVGYo7VCyW3DbwF+7WJfihaHAlWvD3/hEJEqqKcxWyVl1JBB7QO8ajRg7sCCwLwTgVEZZCsgUrMUgOoXGXMTp2nIT4mBOkyAZp4Jf1+DxqZBA6os3Zfm6kufACMseJjHGRgp2Ylkd90fS0iRYoMpZ2HRXEEanwccWMD4ngypihMQQFJSywQS4FxYEcTbW4jVTaZM2U3eDuI0IgKj0Sd4L+h8IV10X+HK2RvF0prJi4HukM2lVh5l1AUVyVsmezWP1VpA1ADjubbAeK0Cp2IzESlpTnloW5cgkcuDHy2xq6KSFyl08y4IID3sTxt2TzjLdH5GStSgtnR1gUAbi0tKXJJIBYlI3W2GPozECBt4SjXltnqE5pqNchIQVBRDklmBdyWA2X8oLzlSQVAMXZynyCiNseV6SahKgoZfZA231O6zHviyYhMrKlCym1xqN5LaakxOiic1z93F4RCTQ28lBzZnVqKWHdp5RXKW6txg+dTJWleYATEhwpNgscRsNoTSqoBTK2RosRo5iU7krYG7nLZvIc3hfWyZqkAFJBAJCthJHC4vBCQFJ7JuCCA7PAOJ1M1JCFAJJYPmzFiHs1haE9QBWRhaBAy40oyKgCapKTmUTmsLC73PBjFlNjAchLdlVwrsucrWex28eEdg1KlIfZmIJO0eyCTtaLJtDmUFIIzhI7Q28DvaExGQ22pgbT6Sg5ipipnWKcOGYA2baQ0DTrqS+mcXG4/O6C5tZPzZSNpD63a9tdIVTSoBlOlQmbm5HzEN6Z5vKzqHemsLXSMNRLDJDDzPfEqGqCFqCrA6bnGwcIvzBLvr6Qtr0jKVHTKTyA18dPGFYpHMl3FLbd7aKTTJcvPMuOrWtiH0BIJ8wIbYhjEtc2VJQbbxsYWEZmTgK1gqAmKftBtHO/dsi6kpjLVJUrMFZylYIsCQ3tbToYuSZYQ3shRkPd6jxwraY/SNxX6xXST1AdY6XSySBYkb+YIiVIR14D3Jmu4YDVr7d8ByA6VAnReWwcMrUvv3QtH6UfUEPC0ay4cHd88YDJIWCz3PeLg6cI9p7SxvDg80290cJjKD7CIoPa0tx1USORzXqpYYlJt5vHqSNBFk6kBzJvmTdJ3p3QPTrSO7v+eUS7I+V9bHKC3KnKpGUSC76A3yt9YHZaL66hKe2o2AGRuLkn3mDBRkpCnsWKuN3bkPW8L8QrM6wHdKbDlGdznGknGzzZMcKiWUBCgUvbeza++BMFkjrEvpqe7te6LZqmB2j5sYrpnDNoxzNuLPfZD0DQ1jnFL68BsjQsD+kVT4jPO/q/8A1Ijor6erevnbWEsd4loB9I6GG8BS3/mKeYBP+iQNyU+gj6BRSXRcgjgPX4R80wAtkfakekfT6Gbmkghhbk3P/ETfGowdhKoeHyYIWLx5QM9Y/hI2fZc6840FJL+jkP8AdjzU+yEVTKzT1X1M0AP9lCWtshjU4b16aZJWUo6pOYJ+sSLdwZULaVpEsQHT+CrWrIMQC2+GVSCnL1iH3Zkv4O8BUkwpmTEm4Cy3Jgr3+cK6bozRhDKlX351D3xVgs0SkKDkgZspOrE9kdyUjxh/xYGWHYRkkUo8LQHEhN5GMBU1KQC4UQToGJZidOPhF+IUQTOFQCXyZctmLGx53aKcOpSpA7J56ecULxJcyrnSpiglEtIKUt7Xskkk7nFhvipt8qgl3AE4TuTTJKQr6zC9tgaz6am+sB1NNmICSz8D3nlxiMzGkoDPfYNvhC/DcVKzMW9gcoO+zkvzaMSta7hdbuaLKnXT1IUQoHhdh6XimpT1svsg503TqSRbMnjv7osViNyNm7XyMQEkDtyzZ/Z0Kd29xxhEjKPeEBSVxTfzj3GK76RMzaAW/mygJ84PTh4mG4WSfrMAw46g+PhCjpFTFKmDHKQOBuRt5QN8YfQ91zduexp6lU1uKKlJRl9lw6VaHv3PsO4xCjxualeWw0s4Dje5SwNvOAsVkpCpKAylKUMwAsm4sbsVH03R1CjLUqQSwJcEuACS130B8LQxsiY07fyg0vo/Kbtulopc8LmC5OZW0gs7DUa+AijG1AZ7P2wQeQD+6LTTsq1ztveF+JTcsojUk+FvWwgTg2/R7L53U0H4Wpk1BKi+0j0jsXSSghiXbM2xO3wDxXSV4WzJAUw7W8Na2+L6/sobaq6uURj6ZLKI03hIZPSScgJlIa4UApmIyg6vy84WCqJlpUtSirrM1zbY59IIFE8zM7FQWeAuAG8/CB8HpM6piFB8j2tv1fbFwygs3JYx06grpNY8+SSbfSs4tcq3axRRrzon6vmzdnTXW+zhHYGesnyh9kL98MsEpADUiwAa53F4WNNCyXZUevIWrcTm5OAfUmLTAM5YzG+xI8EiL5M/Y+kUYjgKdMzNhFy6ka3dJYtuO7jePVycs9KkghCn5AnXmWLiKErHtC4dj4Bomqq+iKNoUCk7m0PeC3cInztLZLCvxNMkLSOURjNb1YMpBs+zZwhckEju9IoWbEku5d/GLkjVth8tYEBQVOCPyxSor9A+pNhy28vjDTC1IlySuYDa2moJb/MKFBRmA2GUWfi+z50ic7GlFBQQwsCd7O4bw8IpRxENF8KNqZ2mR/cYXzXpQr9qmP8Aw/0pjo86SrepmH+X+kR0GoKRZW4o8HC6eRNQziSjMGbRID7n0fvMaXCpjyRb598Kehk95clP8CB/xEPcPp8gKdoJ12bzEzxwfhNPVUPDz6jSzFRMXLnAFwEmap3b95a2h3Wc6Q3lqZNP/wDCjy584hUyETJpSbj2ff7h4xKvBSqSlN8svyYh763aEIZvKmiL/n/yiqriJWnatXhq5ZDqYnjs8oZJKNjeUYunrlm4lnuSeVt8B4h0lnJJQlJLbdE8bh/cOMfRyT6d35XhTRp3uNBbusxZEsaxl8Vw4zqmRNJKMxY5SxIGgO53bl5ZOfjBKFdZlUs+yApwni2jxrKDpPTqkSjPB6yWQQkBy7MCB5QGPVNdbSESbSu07Q49Upruj3Vz1JSqYULJUEguz3IbaAecNaOgWUBCEskbLA+BuYYU+LJmTHYg7AQQW2/PGDJiSLuDygbdQ0lwOKKXcHULWbn0sxJukjuh9hFMnJmzHPuBCfMg+kSQtWawVby4mCJctJLqAJ4jXmYGZo+pCybqkRPl50jMkJYi4Ic8CbB4xWJ1UuZmdR2EsQCNSddbqPhGrx/EZMqTlWopCwRvD7ADdjtG5o+byZImE51rl5wWJS+ZbgZBlJd9/LfGJC11FuQnNCIbJlNEcI+ZSoV1KklwFpFkIFyHLkMSzvExS/tJNh2dqXGpB2tsj3B6uXS9molLQopBBWQq7aJAAawAcj7OghimmDJnge0VJULbQFJNvxR022BzenKpnVgktaccfVdLokyCTmUoKFhuLjThwhPic7M6RoSD3gN740U5WYMq1mZoQ1tMyo9CBsBCjakkuytBho6v6PK5Q2VR3M8GVRdJ2n37BE6VKFpS6XYWUN24xOYBs0Tpz2CJEht5KNGaWX6RSglBA2kJHJIc+ZiOCUJyJUjVvG7EGLcaLqbXKL8y5PugnAqpKZYFuR1fgOMOOcRCKWuXWUtmoMiqCkslXVqULBiWVbxaBjWqUtWfslYLgfaZg42QV0jn5qhQ+xKIPNiT6wjSWvu9dB88IciYXMDncqe93rNI9BKlE7H8BsiaZoIVva3j8PdAoqTly7NTxiAJMUAABhKmzynmHApA2pO3iN0F1RsWDDQceMQw9OWUgHc49PRo9qFuQ3zviZMbeV9LombY2oSagZW4e6Jp0trpHVJseOb3RELDebfGBgJ1xq0nqq1WdTWGnhbxgNcyIrmEkmOiqCSKXyjzbiVkMe/3C/w/0iOjse/3C/w/0iPY8gLY4PWTJUmWUEA5Etdj7I5esGyukCye0VObkavfVh63jOUFWciAXYISAATew4WtxhvTTJbHsM+//No27bIKeLRmNczITCXWlyWIJfUnXx1hjUVKUzgVkMlCbFySbnshN/8Au8B0dECnPlSE7C3tH4A7YoxZD1BOZQAQzAlNwNrcIg650ckoa3oDf6YVjRRmju4KbLxqZUgy5Ty0OxWfaP8ACkbObvxENKDBpMtOUJ5uTfmNPCE2GzAGH2Q+o3OfXyhrKqog6hzh6Y8BUXR0KbhV4r0PkTkul5SxoQXHeDs5NCuZhC5LJMsAhXZmEOCX2Eeb3tsjQoqLGLpVSQ4B2/PlHYNdLFh2UH1N5z8pRSpZSACdrvvY9ry0huhZguTLSQ5Sl9HYD0jgUvpG55TKd10gEguJpeSkqO1h86ekTTK5+Pw0iaxaBJ1Swv4wjI+RpoFYDNyzX6RKn6OUnesnadGb1MKMIqwZkh3VlUlgSVNe6Up4h7DaYK6ZVqCEZmJcsD1eoZ/3tv8AuAKKck1FNkYF0leUy7HrGS+R5emXZprH1nhT9umaxw7pedgYSnHTYg1BBF8o1bTc3fDGZ/tgljoFPxLf9Qr6azv2ru1tf3w3mTHkD+VJ9IsljTGQkfMIIVfXAgvuHe0B1awqx1ginpytTAbCYprMNUnYfCFdMwMi28rs8hc+02w2WUDLnygagi/cTBk6YAl9mzjxgahUShKiEksLteJ1V9fkbTEaQEyJ+PISWaPaJ3HxMGUKkgJcdph/20DVpGQB7rU3cHfzLd0WTZvVSlTDsDC7uTYNuhh/AaF0HkpBXzs0+cRoyh4MIBmpYDeb/Dyv3xZTXKio6i55qDxWtWYvv8twisxhwFLcRlVoVBUgwMoRYlUMsGUIlaeimJ6tIVewI2ODx4RMqALjQQpwmvBGUh2sP8Q0WtyANPl++JMzDuNr6jRvDoxSHnlxyTFFSrLKUp9jDmbD3+EFKDvyPnCrFZ1koD6OfQe/xjkQty7rJNkZISwJiSI9aJos7axQyvmSViukI/aF/h/pEex5j5/aF939Ij2O0hrX4RkUiUkhTCWjMUpNuy+wb4eooach0BRb7WbxdjCPB6pBlSghbLCE2sm4Ae4Z+/WGM7FkoYTVS0E/W6xnHFKXeIGqfLI+m2PZXoWMDBaaKKiEkDMB7IFwG36MODCF9TSZCFKU+cm99VNu+bwLPxhP/hyzTsyOQP5lOw5B4R4uqpnJAJTLSkuwcX2EnwtGINHK43wEV2oYxaWXNIUOTa7RYi45+UTVVKt/g+kZ2i6REDLNBcfXDlKuJtYtqIbIx6QR+8SN9x6s/cYHLppGuy1NtmY8WCn0mq7IHjr4DnYQwlTOMZbDsYE2YUyiFkB3CDyYEX3XtGnVh8xMpU1ZAyIK2FywFzue1oVf4fKcgLDpGAWSmtLMBTEurvCDBcUTMlZ0KJSCzkMSRclu9u6D5mIBIBO3zO4d8JuBB2kZQC3qEynKs0KZ5Uo5Uh1HZpx12d8TkYiVqyAHMwLFtH1d2b4Q2Vh6gGQsIJAGdnUdo1YM2bf6w3p9I+Z9vFAILphEMcr5P+k6iMlcrMoFSipwkvlZmBJ2l3gT9HaOsr5LB8pJNhYBJvoQA7eMbPFv0cJnqzT6o5Ubksw8WAFt9oslJw7C0KWg9ZOy6i6stgrKBZItt12kx9UwMDA1qmyPc82Ul6d1IFUADZhv1OtmbYPGHmGYoOrBUkLBQzu2xu+PlFXUz6qoXMloWsrUWASS3Nn+EbPBaqcmQlM2lzKQCkglSVhlXLWD3seB2QcW1oQ9oJWuwvE+2wQXy3ZmtqAXf0iyuqnBOnPZCOgGc5zLXIUT7JG++lrbLEC0ETwXZnbi4txgMUPqtvC1M5tWeU3o6aYkDLcEAu4YPsiVVMH7sHMtXtEaDcOUK5dFOKXQbDZ8HgNc+ZJJKgQSGd9+ohd+leXbiiMnBbQVuITWmIlu7W3PsF+ebyjzEKjrECWlyxdRLbNAGgjCkyFJeYpJUrUH0hnW4cES3lSwptgLONpfaYZbpminXwgvmdRaAsnMw3sqNrM7ljc7Bti2VQS2uVeUNMTow2bLoxI4bWgKjk51gIJUlyTYsBsd9C7CNtfuNIJBrKrNBL3q8oBm0A2ExqTgJDqNgfIwAqkQCwU5g1hvJQvUeEuw7DlKISm93bizdw4w9m0+UMNLOeEFUuFKlgKT7QD246gwL1+aXMmG1wG562PfEqZ5kfY4VnRvMIyVUlN/wiEVbKPWHcQG8I1CUpE5KQfaQ+otbaTpC+egMpJ/eJOoulQ2Enje+yOwO2OsomtmErdoSMoLaRDJDpCUEatAM+QHteHvMCiglfPOkAaoX+H+kR7HvSQftMz8P9Ijo1a4hF161AAmybCwsBpdnjhVqF38gfUR0dGwi2eESjHZ4DBbD+VPwjxOPTx9f/ij4R7HRg5C8CVP/wDJqlv3n/FH9sUqxqcdVA/gR8I6OjIXi4qdBj0+QvrJSwlbM+RBtroUtDKd+kbEFghU9wUlBHVyrpLuLIjo6NOyuhx7oSj6VVUuX1aJjIclsiDt3lLxOb0vq1M8122ZEN4ZdeMeR0L+THuvaL+AjCR+3k/VRR0sqgoKE05gbHKl/FuJidV00rJllzyR/KgeLJvHR0b2t7LMrnF1kqo9Jai7zMz65kpU+1+0Dd9sW0fTSrk5hLmhOZ830couDqHKCWjyOjbQBwhFxQ9F0kqJAaVMyM7MlO0ubkaE7OEEnprWlyahRcMXCS4Zm00aOjo8VwEqs9Lav70/lSPQRJHTCrAYTf8Agj+2Ojo2zHCHJlXp6f1wDCew/kl/2xXUdNqyYwXNcDTsS/cm8eR0acTS41DHpFUfb/4o+EESumdYn2Z6g3BPwjo6BIgJU0dOK0EkTrnaUSz6ptF8r9JOIJDCeAP/AIpP9kdHRoLJK9m/pHxBftTgf/pk/wBkBDpZVBQV1lxp2Jf9sdHRx64zlGD9I2IA/v8A/wDnK/sgaZ00rFAgznD5vYl67/Zjo6MbR2RtxU5/TqtWQVTrpDA5JYYdyY9HTutFhOA/+uV59i8dHR7aOy41xvlCHpLUa9Z/xR/bHv8A+U1P3n/FH9sdHR2gslAVVUqYorWXUWcsBoG0AbQR0dHRpDX/2Q==">
            <a:extLst>
              <a:ext uri="{FF2B5EF4-FFF2-40B4-BE49-F238E27FC236}">
                <a16:creationId xmlns:a16="http://schemas.microsoft.com/office/drawing/2014/main" id="{106C1186-01E7-41DB-A0D8-1CD5BD2B57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27" name="AutoShape 24" descr="data:image/jpg;base64,/9j/4AAQSkZJRgABAQAAAQABAAD/2wCEAAkGBhQSEBUUEhQWFRUUGBcVFBQVFxQXGBYUGBgVFBYYFRcYHCYeGBokGRQVHy8gIygpLCwsFR4xNTAqNSYrLCkBCQoKDgwOGA8PFywcHBwpKSkpKSkpKSkpKSwpKSkpKSkpKSkpKSwpLCkpKSkpLCkpKSkpLCksKS8pKS8pMSksNv/AABEIALkBEAMBIgACEQEDEQH/xAAcAAABBQEBAQAAAAAAAAAAAAADAAIEBQYBBwj/xABCEAABAwIDBQUFBAkDBAMAAAABAAIRAyEEEjEFBkFRYRMiMnGBkaGxwfAjQnLRBxQkM1JiguHxU5KyFTRjohZDRP/EABkBAAMBAQEAAAAAAAAAAAAAAAABAwIEBf/EACQRAQEAAgICAgMBAAMAAAAAAAABAhEDEiExMkETIlEEUnGx/9oADAMBAAIRAxEAPwDBZV3Ki5Usq9XTzwsq7lRIXYT0Asq7lRA1dyo0AsqWRGyruVAAyJZUbKllQYORLIjZVzKggsqWVGypZUALIlkRQ1dyoMHIu5EXKu5UiCDF3Ki5Ug1GjCLFzIjZUsqNEBlSyo2VcyoMOFyEXKuFqAHlSyokJQkBK+zajCA5hksbUsJ+zcMzXGNARe6GMI8iQxxHPKSOevktdgt86barKr6dRzmU6FPxyPs2OpvgEx3g4GSJFxxlPwW/3Z9mAKuWmcN3Q+AW0ab6dQRMQ8uaY/luuT8nL/wepf8AP/m+uT/xkqmzajQyWH7RnaMgTLJIzQNBLTryUbKtfgd8KbH0Hvp1HOoU6dNvftNOt2hIEwczO7fwkAweEfHbZp1KVFtRhILqmcsc0VDQD3uosMghpDnv9Gt6Ix5eTessRn/m4LLcOT0zIpzYC/JJ1IgwQQRqCII9FqqG9waKRDHCo2i+lUeCAXOFOpRoOHEZWvv5Ko27tL9YrmrB7zaYOYySWU2U3EnjJaT6quGeeWWrjqOfm4uLDHeGe6g5UsqJlXcq6HEFlShFypZUAPKu5U/KuhqCMhKETKu5UALKlCLlSDUALKllRcqWRACDV0NRMq7kQAsqWVFypZUGHkSDUTpmH4fvefl80siUuzvgzKllT8i7lTZDhLKiZUi1ACypQiZUsqAFC5lRYXMqDCypZUTKllSGw4XIRcq5kQA4ShFypZEGFC7CJkSyoI7Ku5U/Ku5UyDypZUXKkKzKZa6oHFgcMwaJJE6aj4pW6m6cm7oMBdyq727vdhsRSDW0hTLPAezywAYIljnCOhVOAsceczjWePWmwlCfCUKrBmVdyp8JQgGZUoT4ShAMhKE+EoQDMqfRw5cQ1oJJsANSpuytkVMRUDKbZPE8GjmSvUNgbnUsM0EgPqH7zxx4gC4A87qPJyzD/tTDC5Mcz9H57HM6vSbU1yF/d0Jg8Jsb8IKy2Jwjqbi14hzTBB5/Ne+toN4AewfkqXeDdWjiW3GR3B7AJHmNHC65uPmsvn7Xy45Z4eLwlCtds7AqYZ+V4sfC8aOHTkeirsq7pZZuOWzQULsJ8JQgg8qUIkLmVMBwuQiFq5lSAcJZUSFzKgGhq5lVzsHe3DYdjs9M1C+Q4hjTDOQNRwBE6iD8FUuxbKjnOptc1uYwHCI8rm3qpY8kyysUuFk2ZCUJ8LkKqZsJQnQlCAKAllToXYTBmVdBpj96SGGxgSTPD/KdCm7Hoh1emCJBcJETPHTiln6rWPtAxAwliwlrhmN2Fo7zg46cIt53Syrb75YKmaQOUZhEGI46aaXKxmVQ4N6rfKHC6Gp+VdyrpRDhLKi5VzKgB5UoRcqWVACyp1OkXEAakgDzT8qkbPgVGnkVnK6jUm3o27Wzm0KQa2JN3u5mNSZ9nKFohXA1BPKBp1WLwu0rRMg6j3/NWTNtht8oE/dLhoPLTQLzsvPmuueGibihxJIJjS3kSeCc+sBzOsf54LMt2ww2JbrOok6TbNA5J1fawOmUk2kOB/OFnR7Sd4sOysxzHmAbtjXQwfT61XlWJw5Y9zTq0wVvMXtUQecC3la31xWN2nUzVCfJdXBdXSPJPG0DKuQiZUsq60A8q5CLlTcqAHCWVEyrhCAHCWVPhchIO4elhnGX5nOI+4zPo5rh4oGrb802oaZJ7InLJs4ZSDqR71sNzcI3ISQLkzpfkqPeOiG4l4AgWNrcAuXj33q+fxVMJZU6EoXSgZC6AnwkAmZ0LsJ0LuVA0bCsdgD9pp/iCggKdsevTp1mvqvaxoN803ERaAeazndY08Z5azez9wbNgA6EG/ksLC1u3t4MPVpZWVWExA8Q66uWUF7i4UeC+1OWGwuwnZV3KulEyEsqflRa2EcyM7XNkAjMCJB0InggI+VLKpraBDHaXDTaD94i/I2QxR7lR0EloEAEC5MRcH5LPaNdWi3T3PFcCpVdDdWsAMuA4uMiB6yVN3j3KFNwq0YLQ5ualBFpE5bzEcJ/JZTBb5YljHllKm1lFrc8l7iwE5RmM6kiLI43yxD3URVYzJWgscC8EtnLmZwMH4Lgy5bcnVjhNHYXAnWtVDByzcOQH91a0tm4f+J7vwsc7j0B4K4wm7TWGWtpttrnBPO5IlTDhHNvLDpaWH4t0/NSaUP6jhxctrQNfsnxxOuT8PvQcRgcNe9Rv4mEAaRq0dVpmhx8PZ9f3Z+LIXTh3nhTvOjmD/i1Aef47Atv2FYGOBMfMhXe7W53bkVKpDKcN7rZOd0NzcbCZ4+XNXWJ3XbV8babjyziZ0sQLeizWN29iMPiThcNTaSADEuc4hrZOh0AGvROZXH0Ljta7zbitY11XDkQ0S6lfQa5SSb8YKxMKZX38xVSlny0zTzBhcA8AvjNlJnWLoFHvUg5zS1xdpmBAETy+a6uHk3NVDlw+4DlXC1TadAuYAI8R/hGjZ19NECnRLjDQXHgACSfQLplR60AtXIRS1NLVogsqWVEyrkJG126I+z9SPITeVS70j9pd5D8vkrHd7blCgyH1Wg9JNv6dPr0rtv42lWq56VRrwQJAmRrwPC65OOzuvlP1U8JQiELkLrRMhKE+F3KgHQugLoC7lSDkKfsbCtqV2Ne0OEzB0sCVCyq23ZZOJZPX4LOfxp4+1xvLsKiaRIphpuQWgCDflr5LIhtrWW/2/IpOA0A6z5HQSsIAo8P2pyGZV2E7KuwulE0DkQDwJiAeZm0KRjcZWqOHbVmVYBy5MlrxfL0APqU2hTlzQdCQCPVX++OFY2pTLWtHdIsADqNYUM/nFMfjQ9kuFPI86FgFssk5nfxIezdltDCyo97oaLhsENDi8dOd54IzKzaWEZU4mR1MEwOXr0VxuzXbVDHtHiLwQYGjdDFouVzZZftV5PCtr7s0y2q0sdFXsy8DLfsi0t48YM/iMKTi9nU8zX9iAWs7OmwNZlbLm1CWtBs7ua+fNQ94t9n0azqdOS5riHFznQDMlrQCPKf8q93f263F4eo4ghzYDmudmgwTIJ4ED4qPaWt+Uo4YOxMP0ytMAwZjSPNNp0qJHhqC9u+OQNvQz5KUQHYi2oYIBg2jULK7f3l7N2Vgl8XkmGze8GSb6ddbwi3QkaM5B3Qx/qQdNfJOc2kADlcLcwf5T+S8vr7ZrvdnNR09CQB6C0K72LvaXPayt5NeLRMgSNJ7xv1S7DTbMptHZuYIL73iZmBoIj1VTi8Cx2KDzT77HVCDlHfa8GkWvnVsA26dVciT2JmJcev3iePoh7WxwoUKlV0gMcbtsT3iA0eZPHmtfRM27dWlFRopkNqVWVixoa1oewEQ0CzWmTbqYhRMfssMaQwubJdDokNdlIiByB04803CfpHf2kVAWsMAZXElo0kzZ2t9Fqt5mtDM5FgwuJifCAZ808cv4LP6yvZgsosBk02Q6YkkUy2RF7qnwOKrUqgdQexjwDJfl0ibSeYA9Vd7MxzcQHcCwOIB10JBta8RCi7sYJlTEtztDgAbEA8hxV8bvCp2ftFVicxe4vc1ziSXObEEkzIiyDlVltnDhmIqNaAAHmABAHGwUAhdWPqIZewoShEhchaJod1NiUnNl1NriTYumOMAclA3kwNOnW+zaGgtEgcwSFf7qMmmBEj4ekFVm+DT2zZ/hj2FcnH818vizsLkJ8JQutAyF2F2EoQDwugKqx+8DKTi0hxiJjn05qxwuIFRge3R1wpzOW6jXWjAKVs3aTaFVr3Mc/UAMA1PqooVvuuP2ltp19OqWfnGnj7H2rvjTc2OwqU54mLzHGfqFRUnyARIHCReFutuDNTcCBFwQST7RyWHaLKPD4rfJ6KEoXV1dW0T8OQHtJMAEEm9hPRWu8m02VXsyuJhsAFr2k8zcRFm36qvwDZqsHNzfiFo9+aUOpk8iPZyUM7+8Vx+NPwGz218HTpv0JIkeId50R9c1K3Q2aaBcx98lR8HmIbceiFsyt2eDpvJAAzXgcHON5Vvsyuar2vLpBsPDpE/dGl1zZ/Kr4+mI2nuw6riMVWecrBVcJjM5xn7oke2eBWh3T3fdhmYhriHNdkLSOIyvmRwN1a7T2lQpTTq5Yc4uLZJJJN3EBsibn0UmlVZVpOdTggixaZvB6WIuPVR8Nn0wDiASI7g+B09i8k2pXnEVZ1FR4/9iLL1ymf2gD/AMY9uVeS4zC5sRVsSTUfp+J2lk6SrqYsg8IHv0RHP6LSYf8ARzXqNL+zLZuA54BMxoMtvVVWO2S6mctRjmHrbn0uloPTcDTmjhXH+ST5wT80He3Auq4GrTYO857TyE9q0kk+inbLpzhsKTqA3XyCkPdDXTYB7uOX7x1MG1k76Dyp25r8j3U3B7qfjbBGk+CT3tNFvN6qc4V1r9i8D/aEXB7Ywxc5tOA58yA4gPmbAlsH+6nbVEBnRpta/hgXEe7gjEVnNmbD/VaRafG5mZ5jQlroaD9cVQ7v7RZRxDS90AgjRxMHkAL8FqKON7UOIdMNeNGG8fy+63FUe5//AHIP8pjpoujD4VLL5RW7ZxDald72GWk2MEctQVBLVc70iMVUjjB9wVQV1Y39Yhl7MITXWE/DX0T0oTtJZ7G3sp0W5RSe89APffz9ijbW24zEPEU6jHNBkOAiD1laLdSmABAAtJJgcdb8VE3xyl7S0cCNOAK5cN9vboy9M1C5CckuvaBkJQnQkEbGnn21zNd/LNHSLjj5LUbpv+wI5PcPgbe1ZLaDiKzjr3jHt4/XBazdN37Pw8btPRcPF8l8p+q8AVzuqycQPI/JUoK0e62EJcHtBJuNQBaCdLrozuonjPLRbeZFMmIgEuiRYXMmbrzrC4ttRuZhkSVqv0g419PBPBblzy2+pJIJAHkHGOiqNzd0g/CNeS4uqEuhuWOQ9w9658M9ZKZY7iEuwr/amwqeHpOq1RWDWwDGQkkkAR6lD2PsiniqYqUe1yklveyAgiDeARF1f8uKf46rMFPaNygE5hAJgTNpI0Ct97G187DVbTAiBkc8gRPAgCb6+XJUOw9uUKuNZSayp4jkcXMOZzZMFobYHKYuVbbyb5YZ+Ibh6gqhzHBpc3s8rXGBBnkTeBaFLLkxtlbxxsli4w2ANfZ9NjTDs3dmYBzv1U7cvDOZSyvs5lZ7T/tb7r+9ZzYe+DWYz9Sax5yOewP7QCXtzOcIDdLO81sqVWSHspuIdBs7MDI1J5QBfoFG/tluKzxNMHtzBVquPxAYCcrzJtDRYCXGwWg3Iw9SmzEsqBzT3CJHMPEjgdBfop+Kwgcyow03ZqrsznCSbkAxLYIkBGNY5A0Mc2Wi+a+okw4dI9VOYXbW4uqNI9oCR9xt/wCm6z+7uw2t7Ws5svc+plJ4AOeLdSQZ9FYU69XKMrWkaSXPzT5hsTdBomqKZbls8vObO+weXOJaMnN3Lgt6LaNjMY5lU3AyTDYEHutd3jrN1eY3ZDK1N1Oo2QdDxaeBb14qhxOxnveakvvOjyBduQ27MjSCM0wWj1s6eIqkaGeJz1Bfp3I9ko1RuJWFwxbSotH3IBHlafmqre1jv1KsGzJeIgSb1WiIGsqXTxNRojIDEXLnzpaYbb+64M4nNTLu8D4/K0xoCJ5pWUbjzHG7HxFNpc5pAFiYByn+aDLfVekbxM/ZnOGooPPkezsZ+tVFwtKc8UnntpLiXWHibwuTBm/NExQc6GOYcsZC3N4tQeHLkljjYdqj3a2W5lJ732LmAtHJpDtRz0VTu+yr+sN7JrSReXOc0aEXgGRf3LZ7RxZp03VKjezYyMzn1IaBoPF1P/tCp9m06WFrMBf9pWH2TC5vfGoywOIhVxusbKxfN2o9vl/bu7VrWvEA5SXA9ZKrSt1tHdrt6pqOztngC06HqqTam7go0qrz2n2bXv8AuQQ0Egz6K+PJJEssLb4Z6VxYGrjXF0lxJPHqvTN29nsr4WnUc9+d2YEAM1aS3iQeCzhzzK60Lx6Xm79drGtL3NbIDWyYvNuI1PBA3yPebaNfZZYvf2ab8O0SMrM1y0/etYE8ittvAw1KTHEGzZ7oEHugzd0rGGX7N5TwzCULhXHGx8iuvaGmY2lvFUbXLGkANMRGsea0WFxAexrx94T/AGXnFVxLpvqdTK3W75/Z2ev/ACK5uLO3KyqZY6jHbcLTiHEXBcdLT9SrXdrarKbHtIgXeOJOgyqj2lPauJkGdOV/JFwtCKZfIIEiOPD1PBc/ezzFLPDSf/LQD+7t+K/wW5/R7vFTru7IONKoMzgSRBaRwJi8jTqvGxW9Pf8AX91abuEPxDWmct5ykh2hAiLkzGnJH5M/s8cJt6L+mHaAaaVNrw8RmJkE5hIAMW8LtfNVWyP0knD4NtGlT+0aLPLhlkuJMsy315+qzm8TmllMCMwz5jmzE96R5RoB06qnGEqnwseeRDT8YWN3fhpud6t9XYnB0G9oC+pmdXY3wtc1xFMchYZovHdupu4287qeDxLRScadP7QubUYHAPaGRDiCRabSb9F53UpOGVpEGAYdwBurzdfMaWMa0znotDW27zu1pxc6Ad539Kf2EHZW3MmLpVnz3arXvIuTDpcR119qZvFtMVcVWqtkB9R7hm1ykkiY4wq6thC2rkIh5dlgkazHsvqm46iWPLXQCLGL+w8R1S0F5sPbAGObVquygl+Zwn7zHg2HV3BaR+/b6WAwlKhV77ATUtJblJDWXEEZYPoOqweBw3aVQ2cvXWBHGOfzUzH4Hs8oY4vmbxpy0KPRbekYz9Is1MNVFmObW7Ske9D2uLWXFwPCfUq+we+Acxr35b4ZtdwaZLX53MyAZpOhMa3Xi7cC+3r8QDf2lWuC2dVgQCDEHXnOvuT7U/D23DbbovFNwrRmbmDe7Dw0NDpJNpzDgEZuOZ/qh2biS2xBg2zexePYLZjqY+0cBLS3vcpBtfmEV2AjwtqOniQQNeFpW+1GpXsrMQ3uuzEC0AQc5knSeQtdRsdt6nSaC4udrYFjiCBm0m0zGnt0XlVTAVcoltSD4RJvrMenxRMF29NxjtRLY59yLTPAEkxzRbdHJHqG0t5qGHomo5xeNe5lcTAm97C5uq/Cb70KuFqV2zLWlxpvgRAzag63ItysvM8ZgBVByPEkC0mfUHmb+qrK2x6rGFoBM+cadJWbbB4jZb4b+V8Niq9Gi9uQNpik5oYS0wx5dN80jMIMxI5LFbQ3tr1nMc+o7Oym6nmmCQ9zy7SIJDgPQKtx+FqZiYJ0Gt+I43UPsXi5aRrw9SsW0tx6PV3jFXYJY6o3tW1G08pd3zTBzgwTMaCf5Qg71bxNFTZtRgE0aNJxDeYcDlnoGj2rENZNHNOjiMtyYI1nhBEeqNixmdRALQXNaLOMCzW94nS4J5CU905p9AYHenC1aQqtxLGtiXBzg1zSYs5pMzcBeL7b3+qvxVdwe/saralMMJJAYWOY2xsDJDlTbUwD6TQ5zmmSR3XTyKZU3cqdn2kEtgvMDVtjqOie7fZekJrxw+uGvqvW9hbapYPY1Nz3ntKgrdk1ozd6TlzROUSW6/48ea2DafdGqt8UHBrW5XQGiLGJgE8FndnoObQ2zVq1A+uS8gQDAHdEwIAHNenbU32oP2e2o0kv/dGmbfaFgkfg8V+MQvHa7u9B96dWpFrQcwOc6cRY2In6halsJdVt66k2gen5lEZvY+DLWmxjULNF/wBfJKi+DOo+hdPvn/WOrlS8czf1JutrsKp+yaxAcJ5ambeaxpEu4zy066fWqua7/wBmzNaQMtzJgyQD0m/vWsM+t21ZKibbwzQ9xY4PBgtg5vMGOIhWexTSbTPaMLi4khoa4gNiIkwOajVWl8DKbHWyRq1j/wDUfUqXYdlw2tQ1bhva2n+ZT/8AqTW+Gi0f7R8GqqZTqDUD/Y781JbRcQe7HUkt+JR3o7VB3ixZqFriGiLW+ZP+FY09tPgAVBYAd0NOg6yhDDSYsfK/wU3D7PEXEH0j2RKJ2pbtU+1abq3ezEuiBMRHXRLZuHcwaGTrB/LzV9T2dGrh6NHzCKzAM4385/wn0yp6qjrbKzVA8wCOcX5GJmUZ2xe08TSesED4haGnSAsI9i7WxbGDvua3z19mpW/x/wBo6qijsHmAOupU6lspo5npZBxe3coGUROhqSJ/CxvecOtggUGV8TZsweLoDR5NFvbmKfWQakTHYilTFhPURA/qJj3o+DFauYpNytP33yBExI4n0hEwWwGUn/antHN4m7eGgPqtbgXtLdPC0R8YTg2HsjdelTIc6KznANc+oAYkXyN0FjE6qazZVC57KlI8Pcb/ABSVJZo0dJUOjXEOHEE/OFvwyNWqN/WKLY+68mecgc+XwUithWPaAbC+hI1t+SzuNxf7WwcmH70ag/d46G6vmVWgTKPBg4zd/D1aOQtALfA9tnNm9jrrwNrrJ47YmIoAub9tTGseMeY4jyhbSkbA80HFvim/oR7EUbefsx9N5gi/IiSPSJ9x81wbPpPEtAg8WmQpu2dm06peS2+oI1lU+L2bXw8Ey9pEhwJDwPxi/wDuDgseK0diNhA6R5EfXwULEbIIIOWY0i8fXkp+C20HwDBdplMMqef8D/Qg9FIZtKmSW5spHB4LT+Q9UrhBqVQYnZ2cQSOcSAZ/qXJLRlvpETFtFqKjCReIPFQqmzWHhHUSFm8d+i6/xjKeyjnkkRyBOk9QtE3bFQDx2HRvyCk19lTo/wBon3iCgVtlwLXPMW9oMrNmQ/ZUbRxZqVAZBLgGmLWE6+hVtT2gwNANFhgAcPm0qA+k5viEechPbh3RYA+RB9wKzulupZxGHPiw7fQM19yhbVo4d1F3ZU8r7RZ3O+hI0TA46fkgOZU4OEdR+SfajspIg2M3WwwOCY6gGms5uZsOYHtiLmADpqs//wBNc55Jg30bKnu+pCfaHuJuFoB/07T1KlO2eB4R65vkArDs+oSDVSYQ9K5mzBxJPkI+MqVSwjR90Hzujx5IjAToJWphPoeIYG/UQutb9SlisVTpfvHgH+Fved/b1VWd5S8ltCkS7g494j00/Jb1obXAp8SIHM2HtKh4jbdJlgS88A0WnzPylZ/EYjvfbVTUdf7OmQ4iL3d4W8rSnU3vcYYBRB1DJNQ+bzf2QEi3pOxe16ujyKIOjGiah9JkeZhQ6dJ7j3AW/wAzu8/26N9BPVTMHsxo1F/aSep4qzNICA2EdWbmj4DZDB3nHM7Ul0knz5rTbPAA1AVXQpSrDD0jFiB04p6Z2NXe3NMz7SpuAxAAKqKrb/XuUjDfXRZ0e17+ujhy+oVTVr3PW6eaoHL3T04qNUMnz0RQi1doj9Ya3syXRAqz3Q03iI14eqs/1gkaqsyjOHZmknRodLvUKW13mg1zRrHI0A6JuKqyxw5qIyoYEFcxFaRx8o+MaJhXPFypGNMsHQRw/NRjUR8RVJbcW8vqyUgtUuJ2Gyo2SL+SpnMfTGWBUYPuVJMfgeO834LUNccumv15KA1omImeCfUtqBuMDXRSc6k7/TqEZT+F/hPqAp7NvZTlrUy0/wAQi/WPyQ8fswGRHpwVSGVKQLWu7uvZVO8z0nwnqLpem5k1WGxDKn7twJ5aO9hv7E9w4fJY79YpOMOmg7+aXUyejh3m+9WFPaNeiBJzMOhJFRh8ni48pTPa/NGUGpsxp1aPZB9yi0N5KbvG0s6jvN/Me9WFKsHiWOa4dD8tUrD3Kr6mw2nQke9NbsbnlPWCD7nK0nmlmWesHWKLE7OIHdafOJHtmVC7J3IiOnzWozDmhVcO12oaZ5gLF49lcTWl3BPeyBme4NHNxRqGh8lkt4/3g8/kVcWrXFbx0WDuzUPPwt99yqsbaxGIJayQ3iG91oHMuPzKoquo8yr3/wDF6u/5FK0oj1qtOn43ds7+Cme7/U/j6e1L7WoIMU2f6bLT56k+pKrdkeNXmC8YWSt0JhNmAcMo9pKtKFGB3Qk3T66I7dD9cSqyJW7cay/+EbOeM9FGpeJSK3Dy+ZTESKLj9f4U2jWPH69FX0PmEdug8vmkaRVf80qdUjQcr9dEyj4T6/AI1NZpnPr8/mhF8X8/YlS8XoUJ2hWaYbaDWuz5xJmBnnU8BP1KlMKyOA/e0vxNWro6+jvgEodTqFS2pTajjGvnJshj69iG/j6/FaIPMSZTqzzlidPO3kg0/wAvgU/gPJOFQg+x+aj9mZT6fy+a6dPX8lqemQcRTMz+SgVqMi46qfiNfVAqfktfRKXE4LpIPA/XxUKlSfSJNF5b/Exwlp6EHULQO09ir8ZqzzKllNN45VXfr1N3dqt7F38TBLD/AEzb0MdE+pgqjWl7Iezi+mZjiMw1b6iEPa37r+r80bcr94Prisqn4TeOo3WKjeuo9RdWuH27Rqak0zyN2+0fNZvan/dP/Go9XxfXNalFbzKYkHMOYMj3JnbKp3Q1f6K5xmqetjdj/9k=">
            <a:extLst>
              <a:ext uri="{FF2B5EF4-FFF2-40B4-BE49-F238E27FC236}">
                <a16:creationId xmlns:a16="http://schemas.microsoft.com/office/drawing/2014/main" id="{D4EB2FFC-3DD9-4F37-BD30-0F94A9CD47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28" name="AutoShape 26" descr="data:image/jpg;base64,/9j/4AAQSkZJRgABAQAAAQABAAD/2wCEAAkGBhQSEBUUEhQWFRUUGBcVFBQVFxQXGBYUGBgVFBYYFRcYHCYeGBokGRQVHy8gIygpLCwsFR4xNTAqNSYrLCkBCQoKDgwOGA8PFywcHBwpKSkpKSkpKSkpKSwpKSkpKSkpKSkpKSwpLCkpKSkpLCkpKSkpLCksKS8pKS8pMSksNv/AABEIALkBEAMBIgACEQEDEQH/xAAcAAABBQEBAQAAAAAAAAAAAAADAAIEBQYBBwj/xABCEAABAwIDBQUFBAkDBAMAAAABAAIRAyEEEjEFBkFRYRMiMnGBkaGxwfAjQnLRBxQkM1JiguHxU5KyFTRjohZDRP/EABkBAAMBAQEAAAAAAAAAAAAAAAABAwIEBf/EACQRAQEAAgICAgMBAAMAAAAAAAABAhEDEiExMkETIlEEUnGx/9oADAMBAAIRAxEAPwDBZV3Ki5Usq9XTzwsq7lRIXYT0Asq7lRA1dyo0AsqWRGyruVAAyJZUbKllQYORLIjZVzKggsqWVGypZUALIlkRQ1dyoMHIu5EXKu5UiCDF3Ki5Ug1GjCLFzIjZUsqNEBlSyo2VcyoMOFyEXKuFqAHlSyokJQkBK+zajCA5hksbUsJ+zcMzXGNARe6GMI8iQxxHPKSOevktdgt86barKr6dRzmU6FPxyPs2OpvgEx3g4GSJFxxlPwW/3Z9mAKuWmcN3Q+AW0ab6dQRMQ8uaY/luuT8nL/wepf8AP/m+uT/xkqmzajQyWH7RnaMgTLJIzQNBLTryUbKtfgd8KbH0Hvp1HOoU6dNvftNOt2hIEwczO7fwkAweEfHbZp1KVFtRhILqmcsc0VDQD3uosMghpDnv9Gt6Ix5eTessRn/m4LLcOT0zIpzYC/JJ1IgwQQRqCII9FqqG9waKRDHCo2i+lUeCAXOFOpRoOHEZWvv5Ko27tL9YrmrB7zaYOYySWU2U3EnjJaT6quGeeWWrjqOfm4uLDHeGe6g5UsqJlXcq6HEFlShFypZUAPKu5U/KuhqCMhKETKu5UALKlCLlSDUALKllRcqWRACDV0NRMq7kQAsqWVFypZUGHkSDUTpmH4fvefl80siUuzvgzKllT8i7lTZDhLKiZUi1ACypQiZUsqAFC5lRYXMqDCypZUTKllSGw4XIRcq5kQA4ShFypZEGFC7CJkSyoI7Ku5U/Ku5UyDypZUXKkKzKZa6oHFgcMwaJJE6aj4pW6m6cm7oMBdyq727vdhsRSDW0hTLPAezywAYIljnCOhVOAsceczjWePWmwlCfCUKrBmVdyp8JQgGZUoT4ShAMhKE+EoQDMqfRw5cQ1oJJsANSpuytkVMRUDKbZPE8GjmSvUNgbnUsM0EgPqH7zxx4gC4A87qPJyzD/tTDC5Mcz9H57HM6vSbU1yF/d0Jg8Jsb8IKy2Jwjqbi14hzTBB5/Ne+toN4AewfkqXeDdWjiW3GR3B7AJHmNHC65uPmsvn7Xy45Z4eLwlCtds7AqYZ+V4sfC8aOHTkeirsq7pZZuOWzQULsJ8JQgg8qUIkLmVMBwuQiFq5lSAcJZUSFzKgGhq5lVzsHe3DYdjs9M1C+Q4hjTDOQNRwBE6iD8FUuxbKjnOptc1uYwHCI8rm3qpY8kyysUuFk2ZCUJ8LkKqZsJQnQlCAKAllToXYTBmVdBpj96SGGxgSTPD/KdCm7Hoh1emCJBcJETPHTiln6rWPtAxAwliwlrhmN2Fo7zg46cIt53Syrb75YKmaQOUZhEGI46aaXKxmVQ4N6rfKHC6Gp+VdyrpRDhLKi5VzKgB5UoRcqWVACyp1OkXEAakgDzT8qkbPgVGnkVnK6jUm3o27Wzm0KQa2JN3u5mNSZ9nKFohXA1BPKBp1WLwu0rRMg6j3/NWTNtht8oE/dLhoPLTQLzsvPmuueGibihxJIJjS3kSeCc+sBzOsf54LMt2ww2JbrOok6TbNA5J1fawOmUk2kOB/OFnR7Sd4sOysxzHmAbtjXQwfT61XlWJw5Y9zTq0wVvMXtUQecC3la31xWN2nUzVCfJdXBdXSPJPG0DKuQiZUsq60A8q5CLlTcqAHCWVEyrhCAHCWVPhchIO4elhnGX5nOI+4zPo5rh4oGrb802oaZJ7InLJs4ZSDqR71sNzcI3ISQLkzpfkqPeOiG4l4AgWNrcAuXj33q+fxVMJZU6EoXSgZC6AnwkAmZ0LsJ0LuVA0bCsdgD9pp/iCggKdsevTp1mvqvaxoN803ERaAeazndY08Z5azez9wbNgA6EG/ksLC1u3t4MPVpZWVWExA8Q66uWUF7i4UeC+1OWGwuwnZV3KulEyEsqflRa2EcyM7XNkAjMCJB0InggI+VLKpraBDHaXDTaD94i/I2QxR7lR0EloEAEC5MRcH5LPaNdWi3T3PFcCpVdDdWsAMuA4uMiB6yVN3j3KFNwq0YLQ5ualBFpE5bzEcJ/JZTBb5YljHllKm1lFrc8l7iwE5RmM6kiLI43yxD3URVYzJWgscC8EtnLmZwMH4Lgy5bcnVjhNHYXAnWtVDByzcOQH91a0tm4f+J7vwsc7j0B4K4wm7TWGWtpttrnBPO5IlTDhHNvLDpaWH4t0/NSaUP6jhxctrQNfsnxxOuT8PvQcRgcNe9Rv4mEAaRq0dVpmhx8PZ9f3Z+LIXTh3nhTvOjmD/i1Aef47Atv2FYGOBMfMhXe7W53bkVKpDKcN7rZOd0NzcbCZ4+XNXWJ3XbV8babjyziZ0sQLeizWN29iMPiThcNTaSADEuc4hrZOh0AGvROZXH0Ljta7zbitY11XDkQ0S6lfQa5SSb8YKxMKZX38xVSlny0zTzBhcA8AvjNlJnWLoFHvUg5zS1xdpmBAETy+a6uHk3NVDlw+4DlXC1TadAuYAI8R/hGjZ19NECnRLjDQXHgACSfQLplR60AtXIRS1NLVogsqWVEyrkJG126I+z9SPITeVS70j9pd5D8vkrHd7blCgyH1Wg9JNv6dPr0rtv42lWq56VRrwQJAmRrwPC65OOzuvlP1U8JQiELkLrRMhKE+F3KgHQugLoC7lSDkKfsbCtqV2Ne0OEzB0sCVCyq23ZZOJZPX4LOfxp4+1xvLsKiaRIphpuQWgCDflr5LIhtrWW/2/IpOA0A6z5HQSsIAo8P2pyGZV2E7KuwulE0DkQDwJiAeZm0KRjcZWqOHbVmVYBy5MlrxfL0APqU2hTlzQdCQCPVX++OFY2pTLWtHdIsADqNYUM/nFMfjQ9kuFPI86FgFssk5nfxIezdltDCyo97oaLhsENDi8dOd54IzKzaWEZU4mR1MEwOXr0VxuzXbVDHtHiLwQYGjdDFouVzZZftV5PCtr7s0y2q0sdFXsy8DLfsi0t48YM/iMKTi9nU8zX9iAWs7OmwNZlbLm1CWtBs7ua+fNQ94t9n0azqdOS5riHFznQDMlrQCPKf8q93f263F4eo4ghzYDmudmgwTIJ4ED4qPaWt+Uo4YOxMP0ytMAwZjSPNNp0qJHhqC9u+OQNvQz5KUQHYi2oYIBg2jULK7f3l7N2Vgl8XkmGze8GSb6ddbwi3QkaM5B3Qx/qQdNfJOc2kADlcLcwf5T+S8vr7ZrvdnNR09CQB6C0K72LvaXPayt5NeLRMgSNJ7xv1S7DTbMptHZuYIL73iZmBoIj1VTi8Cx2KDzT77HVCDlHfa8GkWvnVsA26dVciT2JmJcev3iePoh7WxwoUKlV0gMcbtsT3iA0eZPHmtfRM27dWlFRopkNqVWVixoa1oewEQ0CzWmTbqYhRMfssMaQwubJdDokNdlIiByB04803CfpHf2kVAWsMAZXElo0kzZ2t9Fqt5mtDM5FgwuJifCAZ808cv4LP6yvZgsosBk02Q6YkkUy2RF7qnwOKrUqgdQexjwDJfl0ibSeYA9Vd7MxzcQHcCwOIB10JBta8RCi7sYJlTEtztDgAbEA8hxV8bvCp2ftFVicxe4vc1ziSXObEEkzIiyDlVltnDhmIqNaAAHmABAHGwUAhdWPqIZewoShEhchaJod1NiUnNl1NriTYumOMAclA3kwNOnW+zaGgtEgcwSFf7qMmmBEj4ekFVm+DT2zZ/hj2FcnH818vizsLkJ8JQutAyF2F2EoQDwugKqx+8DKTi0hxiJjn05qxwuIFRge3R1wpzOW6jXWjAKVs3aTaFVr3Mc/UAMA1PqooVvuuP2ltp19OqWfnGnj7H2rvjTc2OwqU54mLzHGfqFRUnyARIHCReFutuDNTcCBFwQST7RyWHaLKPD4rfJ6KEoXV1dW0T8OQHtJMAEEm9hPRWu8m02VXsyuJhsAFr2k8zcRFm36qvwDZqsHNzfiFo9+aUOpk8iPZyUM7+8Vx+NPwGz218HTpv0JIkeId50R9c1K3Q2aaBcx98lR8HmIbceiFsyt2eDpvJAAzXgcHON5Vvsyuar2vLpBsPDpE/dGl1zZ/Kr4+mI2nuw6riMVWecrBVcJjM5xn7oke2eBWh3T3fdhmYhriHNdkLSOIyvmRwN1a7T2lQpTTq5Yc4uLZJJJN3EBsibn0UmlVZVpOdTggixaZvB6WIuPVR8Nn0wDiASI7g+B09i8k2pXnEVZ1FR4/9iLL1ymf2gD/AMY9uVeS4zC5sRVsSTUfp+J2lk6SrqYsg8IHv0RHP6LSYf8ARzXqNL+zLZuA54BMxoMtvVVWO2S6mctRjmHrbn0uloPTcDTmjhXH+ST5wT80He3Auq4GrTYO857TyE9q0kk+inbLpzhsKTqA3XyCkPdDXTYB7uOX7x1MG1k76Dyp25r8j3U3B7qfjbBGk+CT3tNFvN6qc4V1r9i8D/aEXB7Ywxc5tOA58yA4gPmbAlsH+6nbVEBnRpta/hgXEe7gjEVnNmbD/VaRafG5mZ5jQlroaD9cVQ7v7RZRxDS90AgjRxMHkAL8FqKON7UOIdMNeNGG8fy+63FUe5//AHIP8pjpoujD4VLL5RW7ZxDald72GWk2MEctQVBLVc70iMVUjjB9wVQV1Y39Yhl7MITXWE/DX0T0oTtJZ7G3sp0W5RSe89APffz9ijbW24zEPEU6jHNBkOAiD1laLdSmABAAtJJgcdb8VE3xyl7S0cCNOAK5cN9vboy9M1C5CckuvaBkJQnQkEbGnn21zNd/LNHSLjj5LUbpv+wI5PcPgbe1ZLaDiKzjr3jHt4/XBazdN37Pw8btPRcPF8l8p+q8AVzuqycQPI/JUoK0e62EJcHtBJuNQBaCdLrozuonjPLRbeZFMmIgEuiRYXMmbrzrC4ttRuZhkSVqv0g419PBPBblzy2+pJIJAHkHGOiqNzd0g/CNeS4uqEuhuWOQ9w9658M9ZKZY7iEuwr/amwqeHpOq1RWDWwDGQkkkAR6lD2PsiniqYqUe1yklveyAgiDeARF1f8uKf46rMFPaNygE5hAJgTNpI0Ct97G187DVbTAiBkc8gRPAgCb6+XJUOw9uUKuNZSayp4jkcXMOZzZMFobYHKYuVbbyb5YZ+Ibh6gqhzHBpc3s8rXGBBnkTeBaFLLkxtlbxxsli4w2ANfZ9NjTDs3dmYBzv1U7cvDOZSyvs5lZ7T/tb7r+9ZzYe+DWYz9Sax5yOewP7QCXtzOcIDdLO81sqVWSHspuIdBs7MDI1J5QBfoFG/tluKzxNMHtzBVquPxAYCcrzJtDRYCXGwWg3Iw9SmzEsqBzT3CJHMPEjgdBfop+Kwgcyow03ZqrsznCSbkAxLYIkBGNY5A0Mc2Wi+a+okw4dI9VOYXbW4uqNI9oCR9xt/wCm6z+7uw2t7Ws5svc+plJ4AOeLdSQZ9FYU69XKMrWkaSXPzT5hsTdBomqKZbls8vObO+weXOJaMnN3Lgt6LaNjMY5lU3AyTDYEHutd3jrN1eY3ZDK1N1Oo2QdDxaeBb14qhxOxnveakvvOjyBduQ27MjSCM0wWj1s6eIqkaGeJz1Bfp3I9ko1RuJWFwxbSotH3IBHlafmqre1jv1KsGzJeIgSb1WiIGsqXTxNRojIDEXLnzpaYbb+64M4nNTLu8D4/K0xoCJ5pWUbjzHG7HxFNpc5pAFiYByn+aDLfVekbxM/ZnOGooPPkezsZ+tVFwtKc8UnntpLiXWHibwuTBm/NExQc6GOYcsZC3N4tQeHLkljjYdqj3a2W5lJ732LmAtHJpDtRz0VTu+yr+sN7JrSReXOc0aEXgGRf3LZ7RxZp03VKjezYyMzn1IaBoPF1P/tCp9m06WFrMBf9pWH2TC5vfGoywOIhVxusbKxfN2o9vl/bu7VrWvEA5SXA9ZKrSt1tHdrt6pqOztngC06HqqTam7go0qrz2n2bXv8AuQQ0Egz6K+PJJEssLb4Z6VxYGrjXF0lxJPHqvTN29nsr4WnUc9+d2YEAM1aS3iQeCzhzzK60Lx6Xm79drGtL3NbIDWyYvNuI1PBA3yPebaNfZZYvf2ab8O0SMrM1y0/etYE8ittvAw1KTHEGzZ7oEHugzd0rGGX7N5TwzCULhXHGx8iuvaGmY2lvFUbXLGkANMRGsea0WFxAexrx94T/AGXnFVxLpvqdTK3W75/Z2ev/ACK5uLO3KyqZY6jHbcLTiHEXBcdLT9SrXdrarKbHtIgXeOJOgyqj2lPauJkGdOV/JFwtCKZfIIEiOPD1PBc/ezzFLPDSf/LQD+7t+K/wW5/R7vFTru7IONKoMzgSRBaRwJi8jTqvGxW9Pf8AX91abuEPxDWmct5ykh2hAiLkzGnJH5M/s8cJt6L+mHaAaaVNrw8RmJkE5hIAMW8LtfNVWyP0knD4NtGlT+0aLPLhlkuJMsy315+qzm8TmllMCMwz5jmzE96R5RoB06qnGEqnwseeRDT8YWN3fhpud6t9XYnB0G9oC+pmdXY3wtc1xFMchYZovHdupu4287qeDxLRScadP7QubUYHAPaGRDiCRabSb9F53UpOGVpEGAYdwBurzdfMaWMa0znotDW27zu1pxc6Ad539Kf2EHZW3MmLpVnz3arXvIuTDpcR119qZvFtMVcVWqtkB9R7hm1ykkiY4wq6thC2rkIh5dlgkazHsvqm46iWPLXQCLGL+w8R1S0F5sPbAGObVquygl+Zwn7zHg2HV3BaR+/b6WAwlKhV77ATUtJblJDWXEEZYPoOqweBw3aVQ2cvXWBHGOfzUzH4Hs8oY4vmbxpy0KPRbekYz9Is1MNVFmObW7Ske9D2uLWXFwPCfUq+we+Acxr35b4ZtdwaZLX53MyAZpOhMa3Xi7cC+3r8QDf2lWuC2dVgQCDEHXnOvuT7U/D23DbbovFNwrRmbmDe7Dw0NDpJNpzDgEZuOZ/qh2biS2xBg2zexePYLZjqY+0cBLS3vcpBtfmEV2AjwtqOniQQNeFpW+1GpXsrMQ3uuzEC0AQc5knSeQtdRsdt6nSaC4udrYFjiCBm0m0zGnt0XlVTAVcoltSD4RJvrMenxRMF29NxjtRLY59yLTPAEkxzRbdHJHqG0t5qGHomo5xeNe5lcTAm97C5uq/Cb70KuFqV2zLWlxpvgRAzag63ItysvM8ZgBVByPEkC0mfUHmb+qrK2x6rGFoBM+cadJWbbB4jZb4b+V8Niq9Gi9uQNpik5oYS0wx5dN80jMIMxI5LFbQ3tr1nMc+o7Oym6nmmCQ9zy7SIJDgPQKtx+FqZiYJ0Gt+I43UPsXi5aRrw9SsW0tx6PV3jFXYJY6o3tW1G08pd3zTBzgwTMaCf5Qg71bxNFTZtRgE0aNJxDeYcDlnoGj2rENZNHNOjiMtyYI1nhBEeqNixmdRALQXNaLOMCzW94nS4J5CU905p9AYHenC1aQqtxLGtiXBzg1zSYs5pMzcBeL7b3+qvxVdwe/saralMMJJAYWOY2xsDJDlTbUwD6TQ5zmmSR3XTyKZU3cqdn2kEtgvMDVtjqOie7fZekJrxw+uGvqvW9hbapYPY1Nz3ntKgrdk1ozd6TlzROUSW6/48ea2DafdGqt8UHBrW5XQGiLGJgE8FndnoObQ2zVq1A+uS8gQDAHdEwIAHNenbU32oP2e2o0kv/dGmbfaFgkfg8V+MQvHa7u9B96dWpFrQcwOc6cRY2In6halsJdVt66k2gen5lEZvY+DLWmxjULNF/wBfJKi+DOo+hdPvn/WOrlS8czf1JutrsKp+yaxAcJ5ambeaxpEu4zy066fWqua7/wBmzNaQMtzJgyQD0m/vWsM+t21ZKibbwzQ9xY4PBgtg5vMGOIhWexTSbTPaMLi4khoa4gNiIkwOajVWl8DKbHWyRq1j/wDUfUqXYdlw2tQ1bhva2n+ZT/8AqTW+Gi0f7R8GqqZTqDUD/Y781JbRcQe7HUkt+JR3o7VB3ixZqFriGiLW+ZP+FY09tPgAVBYAd0NOg6yhDDSYsfK/wU3D7PEXEH0j2RKJ2pbtU+1abq3ezEuiBMRHXRLZuHcwaGTrB/LzV9T2dGrh6NHzCKzAM4385/wn0yp6qjrbKzVA8wCOcX5GJmUZ2xe08TSesED4haGnSAsI9i7WxbGDvua3z19mpW/x/wBo6qijsHmAOupU6lspo5npZBxe3coGUROhqSJ/CxvecOtggUGV8TZsweLoDR5NFvbmKfWQakTHYilTFhPURA/qJj3o+DFauYpNytP33yBExI4n0hEwWwGUn/antHN4m7eGgPqtbgXtLdPC0R8YTg2HsjdelTIc6KznANc+oAYkXyN0FjE6qazZVC57KlI8Pcb/ABSVJZo0dJUOjXEOHEE/OFvwyNWqN/WKLY+68mecgc+XwUithWPaAbC+hI1t+SzuNxf7WwcmH70ag/d46G6vmVWgTKPBg4zd/D1aOQtALfA9tnNm9jrrwNrrJ47YmIoAub9tTGseMeY4jyhbSkbA80HFvim/oR7EUbefsx9N5gi/IiSPSJ9x81wbPpPEtAg8WmQpu2dm06peS2+oI1lU+L2bXw8Ey9pEhwJDwPxi/wDuDgseK0diNhA6R5EfXwULEbIIIOWY0i8fXkp+C20HwDBdplMMqef8D/Qg9FIZtKmSW5spHB4LT+Q9UrhBqVQYnZ2cQSOcSAZ/qXJLRlvpETFtFqKjCReIPFQqmzWHhHUSFm8d+i6/xjKeyjnkkRyBOk9QtE3bFQDx2HRvyCk19lTo/wBon3iCgVtlwLXPMW9oMrNmQ/ZUbRxZqVAZBLgGmLWE6+hVtT2gwNANFhgAcPm0qA+k5viEechPbh3RYA+RB9wKzulupZxGHPiw7fQM19yhbVo4d1F3ZU8r7RZ3O+hI0TA46fkgOZU4OEdR+SfajspIg2M3WwwOCY6gGms5uZsOYHtiLmADpqs//wBNc55Jg30bKnu+pCfaHuJuFoB/07T1KlO2eB4R65vkArDs+oSDVSYQ9K5mzBxJPkI+MqVSwjR90Hzujx5IjAToJWphPoeIYG/UQutb9SlisVTpfvHgH+Fved/b1VWd5S8ltCkS7g494j00/Jb1obXAp8SIHM2HtKh4jbdJlgS88A0WnzPylZ/EYjvfbVTUdf7OmQ4iL3d4W8rSnU3vcYYBRB1DJNQ+bzf2QEi3pOxe16ujyKIOjGiah9JkeZhQ6dJ7j3AW/wAzu8/26N9BPVTMHsxo1F/aSep4qzNICA2EdWbmj4DZDB3nHM7Ul0knz5rTbPAA1AVXQpSrDD0jFiB04p6Z2NXe3NMz7SpuAxAAKqKrb/XuUjDfXRZ0e17+ujhy+oVTVr3PW6eaoHL3T04qNUMnz0RQi1doj9Ya3syXRAqz3Q03iI14eqs/1gkaqsyjOHZmknRodLvUKW13mg1zRrHI0A6JuKqyxw5qIyoYEFcxFaRx8o+MaJhXPFypGNMsHQRw/NRjUR8RVJbcW8vqyUgtUuJ2Gyo2SL+SpnMfTGWBUYPuVJMfgeO834LUNccumv15KA1omImeCfUtqBuMDXRSc6k7/TqEZT+F/hPqAp7NvZTlrUy0/wAQi/WPyQ8fswGRHpwVSGVKQLWu7uvZVO8z0nwnqLpem5k1WGxDKn7twJ5aO9hv7E9w4fJY79YpOMOmg7+aXUyejh3m+9WFPaNeiBJzMOhJFRh8ni48pTPa/NGUGpsxp1aPZB9yi0N5KbvG0s6jvN/Me9WFKsHiWOa4dD8tUrD3Kr6mw2nQke9NbsbnlPWCD7nK0nmlmWesHWKLE7OIHdafOJHtmVC7J3IiOnzWozDmhVcO12oaZ5gLF49lcTWl3BPeyBme4NHNxRqGh8lkt4/3g8/kVcWrXFbx0WDuzUPPwt99yqsbaxGIJayQ3iG91oHMuPzKoquo8yr3/wDF6u/5FK0oj1qtOn43ds7+Cme7/U/j6e1L7WoIMU2f6bLT56k+pKrdkeNXmC8YWSt0JhNmAcMo9pKtKFGB3Qk3T66I7dD9cSqyJW7cay/+EbOeM9FGpeJSK3Dy+ZTESKLj9f4U2jWPH69FX0PmEdug8vmkaRVf80qdUjQcr9dEyj4T6/AI1NZpnPr8/mhF8X8/YlS8XoUJ2hWaYbaDWuz5xJmBnnU8BP1KlMKyOA/e0vxNWro6+jvgEodTqFS2pTajjGvnJshj69iG/j6/FaIPMSZTqzzlidPO3kg0/wAvgU/gPJOFQg+x+aj9mZT6fy+a6dPX8lqemQcRTMz+SgVqMi46qfiNfVAqfktfRKXE4LpIPA/XxUKlSfSJNF5b/Exwlp6EHULQO09ir8ZqzzKllNN45VXfr1N3dqt7F38TBLD/AEzb0MdE+pgqjWl7Iezi+mZjiMw1b6iEPa37r+r80bcr94Prisqn4TeOo3WKjeuo9RdWuH27Rqak0zyN2+0fNZvan/dP/Go9XxfXNalFbzKYkHMOYMj3JnbKp3Q1f6K5xmqetjdj/9k=">
            <a:extLst>
              <a:ext uri="{FF2B5EF4-FFF2-40B4-BE49-F238E27FC236}">
                <a16:creationId xmlns:a16="http://schemas.microsoft.com/office/drawing/2014/main" id="{BCA42C6F-CA01-46A9-8745-20BA779543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29" name="AutoShape 28" descr="data:image/jpg;base64,/9j/4AAQSkZJRgABAQAAAQABAAD/2wCEAAkGBhQSEBUUEhQWFRUUGBcVFBQVFxQXGBYUGBgVFBYYFRcYHCYeGBokGRQVHy8gIygpLCwsFR4xNTAqNSYrLCkBCQoKDgwOGA8PFywcHBwpKSkpKSkpKSkpKSwpKSkpKSkpKSkpKSwpLCkpKSkpLCkpKSkpLCksKS8pKS8pMSksNv/AABEIALkBEAMBIgACEQEDEQH/xAAcAAABBQEBAQAAAAAAAAAAAAADAAIEBQYBBwj/xABCEAABAwIDBQUFBAkDBAMAAAABAAIRAyEEEjEFBkFRYRMiMnGBkaGxwfAjQnLRBxQkM1JiguHxU5KyFTRjohZDRP/EABkBAAMBAQEAAAAAAAAAAAAAAAABAwIEBf/EACQRAQEAAgICAgMBAAMAAAAAAAABAhEDEiExMkETIlEEUnGx/9oADAMBAAIRAxEAPwDBZV3Ki5Usq9XTzwsq7lRIXYT0Asq7lRA1dyo0AsqWRGyruVAAyJZUbKllQYORLIjZVzKggsqWVGypZUALIlkRQ1dyoMHIu5EXKu5UiCDF3Ki5Ug1GjCLFzIjZUsqNEBlSyo2VcyoMOFyEXKuFqAHlSyokJQkBK+zajCA5hksbUsJ+zcMzXGNARe6GMI8iQxxHPKSOevktdgt86barKr6dRzmU6FPxyPs2OpvgEx3g4GSJFxxlPwW/3Z9mAKuWmcN3Q+AW0ab6dQRMQ8uaY/luuT8nL/wepf8AP/m+uT/xkqmzajQyWH7RnaMgTLJIzQNBLTryUbKtfgd8KbH0Hvp1HOoU6dNvftNOt2hIEwczO7fwkAweEfHbZp1KVFtRhILqmcsc0VDQD3uosMghpDnv9Gt6Ix5eTessRn/m4LLcOT0zIpzYC/JJ1IgwQQRqCII9FqqG9waKRDHCo2i+lUeCAXOFOpRoOHEZWvv5Ko27tL9YrmrB7zaYOYySWU2U3EnjJaT6quGeeWWrjqOfm4uLDHeGe6g5UsqJlXcq6HEFlShFypZUAPKu5U/KuhqCMhKETKu5UALKlCLlSDUALKllRcqWRACDV0NRMq7kQAsqWVFypZUGHkSDUTpmH4fvefl80siUuzvgzKllT8i7lTZDhLKiZUi1ACypQiZUsqAFC5lRYXMqDCypZUTKllSGw4XIRcq5kQA4ShFypZEGFC7CJkSyoI7Ku5U/Ku5UyDypZUXKkKzKZa6oHFgcMwaJJE6aj4pW6m6cm7oMBdyq727vdhsRSDW0hTLPAezywAYIljnCOhVOAsceczjWePWmwlCfCUKrBmVdyp8JQgGZUoT4ShAMhKE+EoQDMqfRw5cQ1oJJsANSpuytkVMRUDKbZPE8GjmSvUNgbnUsM0EgPqH7zxx4gC4A87qPJyzD/tTDC5Mcz9H57HM6vSbU1yF/d0Jg8Jsb8IKy2Jwjqbi14hzTBB5/Ne+toN4AewfkqXeDdWjiW3GR3B7AJHmNHC65uPmsvn7Xy45Z4eLwlCtds7AqYZ+V4sfC8aOHTkeirsq7pZZuOWzQULsJ8JQgg8qUIkLmVMBwuQiFq5lSAcJZUSFzKgGhq5lVzsHe3DYdjs9M1C+Q4hjTDOQNRwBE6iD8FUuxbKjnOptc1uYwHCI8rm3qpY8kyysUuFk2ZCUJ8LkKqZsJQnQlCAKAllToXYTBmVdBpj96SGGxgSTPD/KdCm7Hoh1emCJBcJETPHTiln6rWPtAxAwliwlrhmN2Fo7zg46cIt53Syrb75YKmaQOUZhEGI46aaXKxmVQ4N6rfKHC6Gp+VdyrpRDhLKi5VzKgB5UoRcqWVACyp1OkXEAakgDzT8qkbPgVGnkVnK6jUm3o27Wzm0KQa2JN3u5mNSZ9nKFohXA1BPKBp1WLwu0rRMg6j3/NWTNtht8oE/dLhoPLTQLzsvPmuueGibihxJIJjS3kSeCc+sBzOsf54LMt2ww2JbrOok6TbNA5J1fawOmUk2kOB/OFnR7Sd4sOysxzHmAbtjXQwfT61XlWJw5Y9zTq0wVvMXtUQecC3la31xWN2nUzVCfJdXBdXSPJPG0DKuQiZUsq60A8q5CLlTcqAHCWVEyrhCAHCWVPhchIO4elhnGX5nOI+4zPo5rh4oGrb802oaZJ7InLJs4ZSDqR71sNzcI3ISQLkzpfkqPeOiG4l4AgWNrcAuXj33q+fxVMJZU6EoXSgZC6AnwkAmZ0LsJ0LuVA0bCsdgD9pp/iCggKdsevTp1mvqvaxoN803ERaAeazndY08Z5azez9wbNgA6EG/ksLC1u3t4MPVpZWVWExA8Q66uWUF7i4UeC+1OWGwuwnZV3KulEyEsqflRa2EcyM7XNkAjMCJB0InggI+VLKpraBDHaXDTaD94i/I2QxR7lR0EloEAEC5MRcH5LPaNdWi3T3PFcCpVdDdWsAMuA4uMiB6yVN3j3KFNwq0YLQ5ualBFpE5bzEcJ/JZTBb5YljHllKm1lFrc8l7iwE5RmM6kiLI43yxD3URVYzJWgscC8EtnLmZwMH4Lgy5bcnVjhNHYXAnWtVDByzcOQH91a0tm4f+J7vwsc7j0B4K4wm7TWGWtpttrnBPO5IlTDhHNvLDpaWH4t0/NSaUP6jhxctrQNfsnxxOuT8PvQcRgcNe9Rv4mEAaRq0dVpmhx8PZ9f3Z+LIXTh3nhTvOjmD/i1Aef47Atv2FYGOBMfMhXe7W53bkVKpDKcN7rZOd0NzcbCZ4+XNXWJ3XbV8babjyziZ0sQLeizWN29iMPiThcNTaSADEuc4hrZOh0AGvROZXH0Ljta7zbitY11XDkQ0S6lfQa5SSb8YKxMKZX38xVSlny0zTzBhcA8AvjNlJnWLoFHvUg5zS1xdpmBAETy+a6uHk3NVDlw+4DlXC1TadAuYAI8R/hGjZ19NECnRLjDQXHgACSfQLplR60AtXIRS1NLVogsqWVEyrkJG126I+z9SPITeVS70j9pd5D8vkrHd7blCgyH1Wg9JNv6dPr0rtv42lWq56VRrwQJAmRrwPC65OOzuvlP1U8JQiELkLrRMhKE+F3KgHQugLoC7lSDkKfsbCtqV2Ne0OEzB0sCVCyq23ZZOJZPX4LOfxp4+1xvLsKiaRIphpuQWgCDflr5LIhtrWW/2/IpOA0A6z5HQSsIAo8P2pyGZV2E7KuwulE0DkQDwJiAeZm0KRjcZWqOHbVmVYBy5MlrxfL0APqU2hTlzQdCQCPVX++OFY2pTLWtHdIsADqNYUM/nFMfjQ9kuFPI86FgFssk5nfxIezdltDCyo97oaLhsENDi8dOd54IzKzaWEZU4mR1MEwOXr0VxuzXbVDHtHiLwQYGjdDFouVzZZftV5PCtr7s0y2q0sdFXsy8DLfsi0t48YM/iMKTi9nU8zX9iAWs7OmwNZlbLm1CWtBs7ua+fNQ94t9n0azqdOS5riHFznQDMlrQCPKf8q93f263F4eo4ghzYDmudmgwTIJ4ED4qPaWt+Uo4YOxMP0ytMAwZjSPNNp0qJHhqC9u+OQNvQz5KUQHYi2oYIBg2jULK7f3l7N2Vgl8XkmGze8GSb6ddbwi3QkaM5B3Qx/qQdNfJOc2kADlcLcwf5T+S8vr7ZrvdnNR09CQB6C0K72LvaXPayt5NeLRMgSNJ7xv1S7DTbMptHZuYIL73iZmBoIj1VTi8Cx2KDzT77HVCDlHfa8GkWvnVsA26dVciT2JmJcev3iePoh7WxwoUKlV0gMcbtsT3iA0eZPHmtfRM27dWlFRopkNqVWVixoa1oewEQ0CzWmTbqYhRMfssMaQwubJdDokNdlIiByB04803CfpHf2kVAWsMAZXElo0kzZ2t9Fqt5mtDM5FgwuJifCAZ808cv4LP6yvZgsosBk02Q6YkkUy2RF7qnwOKrUqgdQexjwDJfl0ibSeYA9Vd7MxzcQHcCwOIB10JBta8RCi7sYJlTEtztDgAbEA8hxV8bvCp2ftFVicxe4vc1ziSXObEEkzIiyDlVltnDhmIqNaAAHmABAHGwUAhdWPqIZewoShEhchaJod1NiUnNl1NriTYumOMAclA3kwNOnW+zaGgtEgcwSFf7qMmmBEj4ekFVm+DT2zZ/hj2FcnH818vizsLkJ8JQutAyF2F2EoQDwugKqx+8DKTi0hxiJjn05qxwuIFRge3R1wpzOW6jXWjAKVs3aTaFVr3Mc/UAMA1PqooVvuuP2ltp19OqWfnGnj7H2rvjTc2OwqU54mLzHGfqFRUnyARIHCReFutuDNTcCBFwQST7RyWHaLKPD4rfJ6KEoXV1dW0T8OQHtJMAEEm9hPRWu8m02VXsyuJhsAFr2k8zcRFm36qvwDZqsHNzfiFo9+aUOpk8iPZyUM7+8Vx+NPwGz218HTpv0JIkeId50R9c1K3Q2aaBcx98lR8HmIbceiFsyt2eDpvJAAzXgcHON5Vvsyuar2vLpBsPDpE/dGl1zZ/Kr4+mI2nuw6riMVWecrBVcJjM5xn7oke2eBWh3T3fdhmYhriHNdkLSOIyvmRwN1a7T2lQpTTq5Yc4uLZJJJN3EBsibn0UmlVZVpOdTggixaZvB6WIuPVR8Nn0wDiASI7g+B09i8k2pXnEVZ1FR4/9iLL1ymf2gD/AMY9uVeS4zC5sRVsSTUfp+J2lk6SrqYsg8IHv0RHP6LSYf8ARzXqNL+zLZuA54BMxoMtvVVWO2S6mctRjmHrbn0uloPTcDTmjhXH+ST5wT80He3Auq4GrTYO857TyE9q0kk+inbLpzhsKTqA3XyCkPdDXTYB7uOX7x1MG1k76Dyp25r8j3U3B7qfjbBGk+CT3tNFvN6qc4V1r9i8D/aEXB7Ywxc5tOA58yA4gPmbAlsH+6nbVEBnRpta/hgXEe7gjEVnNmbD/VaRafG5mZ5jQlroaD9cVQ7v7RZRxDS90AgjRxMHkAL8FqKON7UOIdMNeNGG8fy+63FUe5//AHIP8pjpoujD4VLL5RW7ZxDald72GWk2MEctQVBLVc70iMVUjjB9wVQV1Y39Yhl7MITXWE/DX0T0oTtJZ7G3sp0W5RSe89APffz9ijbW24zEPEU6jHNBkOAiD1laLdSmABAAtJJgcdb8VE3xyl7S0cCNOAK5cN9vboy9M1C5CckuvaBkJQnQkEbGnn21zNd/LNHSLjj5LUbpv+wI5PcPgbe1ZLaDiKzjr3jHt4/XBazdN37Pw8btPRcPF8l8p+q8AVzuqycQPI/JUoK0e62EJcHtBJuNQBaCdLrozuonjPLRbeZFMmIgEuiRYXMmbrzrC4ttRuZhkSVqv0g419PBPBblzy2+pJIJAHkHGOiqNzd0g/CNeS4uqEuhuWOQ9w9658M9ZKZY7iEuwr/amwqeHpOq1RWDWwDGQkkkAR6lD2PsiniqYqUe1yklveyAgiDeARF1f8uKf46rMFPaNygE5hAJgTNpI0Ct97G187DVbTAiBkc8gRPAgCb6+XJUOw9uUKuNZSayp4jkcXMOZzZMFobYHKYuVbbyb5YZ+Ibh6gqhzHBpc3s8rXGBBnkTeBaFLLkxtlbxxsli4w2ANfZ9NjTDs3dmYBzv1U7cvDOZSyvs5lZ7T/tb7r+9ZzYe+DWYz9Sax5yOewP7QCXtzOcIDdLO81sqVWSHspuIdBs7MDI1J5QBfoFG/tluKzxNMHtzBVquPxAYCcrzJtDRYCXGwWg3Iw9SmzEsqBzT3CJHMPEjgdBfop+Kwgcyow03ZqrsznCSbkAxLYIkBGNY5A0Mc2Wi+a+okw4dI9VOYXbW4uqNI9oCR9xt/wCm6z+7uw2t7Ws5svc+plJ4AOeLdSQZ9FYU69XKMrWkaSXPzT5hsTdBomqKZbls8vObO+weXOJaMnN3Lgt6LaNjMY5lU3AyTDYEHutd3jrN1eY3ZDK1N1Oo2QdDxaeBb14qhxOxnveakvvOjyBduQ27MjSCM0wWj1s6eIqkaGeJz1Bfp3I9ko1RuJWFwxbSotH3IBHlafmqre1jv1KsGzJeIgSb1WiIGsqXTxNRojIDEXLnzpaYbb+64M4nNTLu8D4/K0xoCJ5pWUbjzHG7HxFNpc5pAFiYByn+aDLfVekbxM/ZnOGooPPkezsZ+tVFwtKc8UnntpLiXWHibwuTBm/NExQc6GOYcsZC3N4tQeHLkljjYdqj3a2W5lJ732LmAtHJpDtRz0VTu+yr+sN7JrSReXOc0aEXgGRf3LZ7RxZp03VKjezYyMzn1IaBoPF1P/tCp9m06WFrMBf9pWH2TC5vfGoywOIhVxusbKxfN2o9vl/bu7VrWvEA5SXA9ZKrSt1tHdrt6pqOztngC06HqqTam7go0qrz2n2bXv8AuQQ0Egz6K+PJJEssLb4Z6VxYGrjXF0lxJPHqvTN29nsr4WnUc9+d2YEAM1aS3iQeCzhzzK60Lx6Xm79drGtL3NbIDWyYvNuI1PBA3yPebaNfZZYvf2ab8O0SMrM1y0/etYE8ittvAw1KTHEGzZ7oEHugzd0rGGX7N5TwzCULhXHGx8iuvaGmY2lvFUbXLGkANMRGsea0WFxAexrx94T/AGXnFVxLpvqdTK3W75/Z2ev/ACK5uLO3KyqZY6jHbcLTiHEXBcdLT9SrXdrarKbHtIgXeOJOgyqj2lPauJkGdOV/JFwtCKZfIIEiOPD1PBc/ezzFLPDSf/LQD+7t+K/wW5/R7vFTru7IONKoMzgSRBaRwJi8jTqvGxW9Pf8AX91abuEPxDWmct5ykh2hAiLkzGnJH5M/s8cJt6L+mHaAaaVNrw8RmJkE5hIAMW8LtfNVWyP0knD4NtGlT+0aLPLhlkuJMsy315+qzm8TmllMCMwz5jmzE96R5RoB06qnGEqnwseeRDT8YWN3fhpud6t9XYnB0G9oC+pmdXY3wtc1xFMchYZovHdupu4287qeDxLRScadP7QubUYHAPaGRDiCRabSb9F53UpOGVpEGAYdwBurzdfMaWMa0znotDW27zu1pxc6Ad539Kf2EHZW3MmLpVnz3arXvIuTDpcR119qZvFtMVcVWqtkB9R7hm1ykkiY4wq6thC2rkIh5dlgkazHsvqm46iWPLXQCLGL+w8R1S0F5sPbAGObVquygl+Zwn7zHg2HV3BaR+/b6WAwlKhV77ATUtJblJDWXEEZYPoOqweBw3aVQ2cvXWBHGOfzUzH4Hs8oY4vmbxpy0KPRbekYz9Is1MNVFmObW7Ske9D2uLWXFwPCfUq+we+Acxr35b4ZtdwaZLX53MyAZpOhMa3Xi7cC+3r8QDf2lWuC2dVgQCDEHXnOvuT7U/D23DbbovFNwrRmbmDe7Dw0NDpJNpzDgEZuOZ/qh2biS2xBg2zexePYLZjqY+0cBLS3vcpBtfmEV2AjwtqOniQQNeFpW+1GpXsrMQ3uuzEC0AQc5knSeQtdRsdt6nSaC4udrYFjiCBm0m0zGnt0XlVTAVcoltSD4RJvrMenxRMF29NxjtRLY59yLTPAEkxzRbdHJHqG0t5qGHomo5xeNe5lcTAm97C5uq/Cb70KuFqV2zLWlxpvgRAzag63ItysvM8ZgBVByPEkC0mfUHmb+qrK2x6rGFoBM+cadJWbbB4jZb4b+V8Niq9Gi9uQNpik5oYS0wx5dN80jMIMxI5LFbQ3tr1nMc+o7Oym6nmmCQ9zy7SIJDgPQKtx+FqZiYJ0Gt+I43UPsXi5aRrw9SsW0tx6PV3jFXYJY6o3tW1G08pd3zTBzgwTMaCf5Qg71bxNFTZtRgE0aNJxDeYcDlnoGj2rENZNHNOjiMtyYI1nhBEeqNixmdRALQXNaLOMCzW94nS4J5CU905p9AYHenC1aQqtxLGtiXBzg1zSYs5pMzcBeL7b3+qvxVdwe/saralMMJJAYWOY2xsDJDlTbUwD6TQ5zmmSR3XTyKZU3cqdn2kEtgvMDVtjqOie7fZekJrxw+uGvqvW9hbapYPY1Nz3ntKgrdk1ozd6TlzROUSW6/48ea2DafdGqt8UHBrW5XQGiLGJgE8FndnoObQ2zVq1A+uS8gQDAHdEwIAHNenbU32oP2e2o0kv/dGmbfaFgkfg8V+MQvHa7u9B96dWpFrQcwOc6cRY2In6halsJdVt66k2gen5lEZvY+DLWmxjULNF/wBfJKi+DOo+hdPvn/WOrlS8czf1JutrsKp+yaxAcJ5ambeaxpEu4zy066fWqua7/wBmzNaQMtzJgyQD0m/vWsM+t21ZKibbwzQ9xY4PBgtg5vMGOIhWexTSbTPaMLi4khoa4gNiIkwOajVWl8DKbHWyRq1j/wDUfUqXYdlw2tQ1bhva2n+ZT/8AqTW+Gi0f7R8GqqZTqDUD/Y781JbRcQe7HUkt+JR3o7VB3ixZqFriGiLW+ZP+FY09tPgAVBYAd0NOg6yhDDSYsfK/wU3D7PEXEH0j2RKJ2pbtU+1abq3ezEuiBMRHXRLZuHcwaGTrB/LzV9T2dGrh6NHzCKzAM4385/wn0yp6qjrbKzVA8wCOcX5GJmUZ2xe08TSesED4haGnSAsI9i7WxbGDvua3z19mpW/x/wBo6qijsHmAOupU6lspo5npZBxe3coGUROhqSJ/CxvecOtggUGV8TZsweLoDR5NFvbmKfWQakTHYilTFhPURA/qJj3o+DFauYpNytP33yBExI4n0hEwWwGUn/antHN4m7eGgPqtbgXtLdPC0R8YTg2HsjdelTIc6KznANc+oAYkXyN0FjE6qazZVC57KlI8Pcb/ABSVJZo0dJUOjXEOHEE/OFvwyNWqN/WKLY+68mecgc+XwUithWPaAbC+hI1t+SzuNxf7WwcmH70ag/d46G6vmVWgTKPBg4zd/D1aOQtALfA9tnNm9jrrwNrrJ47YmIoAub9tTGseMeY4jyhbSkbA80HFvim/oR7EUbefsx9N5gi/IiSPSJ9x81wbPpPEtAg8WmQpu2dm06peS2+oI1lU+L2bXw8Ey9pEhwJDwPxi/wDuDgseK0diNhA6R5EfXwULEbIIIOWY0i8fXkp+C20HwDBdplMMqef8D/Qg9FIZtKmSW5spHB4LT+Q9UrhBqVQYnZ2cQSOcSAZ/qXJLRlvpETFtFqKjCReIPFQqmzWHhHUSFm8d+i6/xjKeyjnkkRyBOk9QtE3bFQDx2HRvyCk19lTo/wBon3iCgVtlwLXPMW9oMrNmQ/ZUbRxZqVAZBLgGmLWE6+hVtT2gwNANFhgAcPm0qA+k5viEechPbh3RYA+RB9wKzulupZxGHPiw7fQM19yhbVo4d1F3ZU8r7RZ3O+hI0TA46fkgOZU4OEdR+SfajspIg2M3WwwOCY6gGms5uZsOYHtiLmADpqs//wBNc55Jg30bKnu+pCfaHuJuFoB/07T1KlO2eB4R65vkArDs+oSDVSYQ9K5mzBxJPkI+MqVSwjR90Hzujx5IjAToJWphPoeIYG/UQutb9SlisVTpfvHgH+Fved/b1VWd5S8ltCkS7g494j00/Jb1obXAp8SIHM2HtKh4jbdJlgS88A0WnzPylZ/EYjvfbVTUdf7OmQ4iL3d4W8rSnU3vcYYBRB1DJNQ+bzf2QEi3pOxe16ujyKIOjGiah9JkeZhQ6dJ7j3AW/wAzu8/26N9BPVTMHsxo1F/aSep4qzNICA2EdWbmj4DZDB3nHM7Ul0knz5rTbPAA1AVXQpSrDD0jFiB04p6Z2NXe3NMz7SpuAxAAKqKrb/XuUjDfXRZ0e17+ujhy+oVTVr3PW6eaoHL3T04qNUMnz0RQi1doj9Ya3syXRAqz3Q03iI14eqs/1gkaqsyjOHZmknRodLvUKW13mg1zRrHI0A6JuKqyxw5qIyoYEFcxFaRx8o+MaJhXPFypGNMsHQRw/NRjUR8RVJbcW8vqyUgtUuJ2Gyo2SL+SpnMfTGWBUYPuVJMfgeO834LUNccumv15KA1omImeCfUtqBuMDXRSc6k7/TqEZT+F/hPqAp7NvZTlrUy0/wAQi/WPyQ8fswGRHpwVSGVKQLWu7uvZVO8z0nwnqLpem5k1WGxDKn7twJ5aO9hv7E9w4fJY79YpOMOmg7+aXUyejh3m+9WFPaNeiBJzMOhJFRh8ni48pTPa/NGUGpsxp1aPZB9yi0N5KbvG0s6jvN/Me9WFKsHiWOa4dD8tUrD3Kr6mw2nQke9NbsbnlPWCD7nK0nmlmWesHWKLE7OIHdafOJHtmVC7J3IiOnzWozDmhVcO12oaZ5gLF49lcTWl3BPeyBme4NHNxRqGh8lkt4/3g8/kVcWrXFbx0WDuzUPPwt99yqsbaxGIJayQ3iG91oHMuPzKoquo8yr3/wDF6u/5FK0oj1qtOn43ds7+Cme7/U/j6e1L7WoIMU2f6bLT56k+pKrdkeNXmC8YWSt0JhNmAcMo9pKtKFGB3Qk3T66I7dD9cSqyJW7cay/+EbOeM9FGpeJSK3Dy+ZTESKLj9f4U2jWPH69FX0PmEdug8vmkaRVf80qdUjQcr9dEyj4T6/AI1NZpnPr8/mhF8X8/YlS8XoUJ2hWaYbaDWuz5xJmBnnU8BP1KlMKyOA/e0vxNWro6+jvgEodTqFS2pTajjGvnJshj69iG/j6/FaIPMSZTqzzlidPO3kg0/wAvgU/gPJOFQg+x+aj9mZT6fy+a6dPX8lqemQcRTMz+SgVqMi46qfiNfVAqfktfRKXE4LpIPA/XxUKlSfSJNF5b/Exwlp6EHULQO09ir8ZqzzKllNN45VXfr1N3dqt7F38TBLD/AEzb0MdE+pgqjWl7Iezi+mZjiMw1b6iEPa37r+r80bcr94Prisqn4TeOo3WKjeuo9RdWuH27Rqak0zyN2+0fNZvan/dP/Go9XxfXNalFbzKYkHMOYMj3JnbKp3Q1f6K5xmqetjdj/9k=">
            <a:extLst>
              <a:ext uri="{FF2B5EF4-FFF2-40B4-BE49-F238E27FC236}">
                <a16:creationId xmlns:a16="http://schemas.microsoft.com/office/drawing/2014/main" id="{3FB4BB0F-BFA1-4BEA-88AF-A6F036CDB9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C7FF74-FCF1-445B-B67E-4CB5F7321426}"/>
              </a:ext>
            </a:extLst>
          </p:cNvPr>
          <p:cNvSpPr/>
          <p:nvPr/>
        </p:nvSpPr>
        <p:spPr>
          <a:xfrm>
            <a:off x="2563090" y="493489"/>
            <a:ext cx="757151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THCS ….</a:t>
            </a:r>
          </a:p>
        </p:txBody>
      </p:sp>
      <p:sp>
        <p:nvSpPr>
          <p:cNvPr id="9231" name="AutoShape 4" descr="data:image/jpg;base64,/9j/4AAQSkZJRgABAQAAAQABAAD/2wCEAAkGBhQSERQUExQWFRQWFxgXFxgYFxgVGBcYFxgXFxgXGBcYGyYeFxojHBcXHy8gIycpLCwsFR4xNTAqNSYrLCkBCQoKDgwOGg8PGikgHyQsLCwsLCwsLCwsLCwsLCwsLCwsLCwsLCwsKSwsLCwsLCwsLCwsLCwsKSwsLCwsLCwsLP/AABEIAMIBAwMBIgACEQEDEQH/xAAbAAABBQEBAAAAAAAAAAAAAAAEAAIDBQYBB//EAD0QAAEDAgQDBAcIAQQCAwAAAAEAAhEDIQQSMUEFUWEicYGRBhMyobHB8BQVQlJi0eHxkgcjgqJDcjNjsv/EABoBAAMBAQEBAAAAAAAAAAAAAAIDBAEABQb/xAAwEQACAgEDAwIEBQQDAAAAAAAAAQIRAxIhMQRBURMiFDKB8EJSYXGhkbHB0QUjM//aAAwDAQACEQMRAD8A8fhKF2EoQj6OQlCdC6Ass3SNhKE6EoXWbRyEk6FyFhtHF2F1JcbRyE5q4uhYakOkJ9KsW6EhRgJ7aZOyF13DTd7BVKq+JuQTE6yeXei8LSLj1mOsjZCUGuAIg3gjoRv5Eo/1Ly8PiDY6b6k+JU2TSinHrCPu4QCFLSw7mkdkOnSDtzCNFTskEWNwORv8oTW4jLlOX2XEz0Ow8yoNbexZprclY6NCG99/6U9PGEe1l1jlfrOirBxik4FruybC+kc55pmNxzJcWvHaPfbl0S/QcnUka8tbpl3UqsdmtERfrfX65qCkyHEEAga3Q1LjVCX5mxmbFiDLpcZ6ajmlV4hSIOQkTTDdvaHdt1Qei1tTN9Wx+JrtExItO3MDZCnHGGxcuEj3yPgofvIFxkSCI7tPdZMLmksIjsiDHj+6qjiitmhEpye6C6GKJLcwsTqPL4qdlUHW5mPHkqukYyajKZ8JlE0nm4F+2HTbQZf2WSxxBU5B1NxJ1+v6RwaA2Z0E/JVNGqQ45mmM2YEHTT9l37UYcweyQYk6EzMHlokvFYXqNFm6iJ9pR1mwNPH4dyFfUzTtLdeR0XX1Jm+rQI6j696asK7sU8rO1mO5HWPHUISswxpYzHIwjWSXNduMvuEeISfheyACIE2gyJvvrt5J6ikhOpsq/UlJHfZSkttHUYYhKE4hKF6RPQ2EoXYSXGUJphPzjdMXVjQabQ4gJsJALoCw7kULkJ0LsLrNoaAnBqSkYhbNSO06SNwtF0hQ06sK0w+ObF2ypsspVsivFCPdk9NkxKtsJhwbEoHDY+mTy71YsZN2/FeTmb4ex6WNLlbh1LCCI1PuUZ4YyCHNDDzaSJ7wbJjKz2pzOLfmCirJ2Yx13KDG+jwJOvQxA8dlnsRgSw8xzW1xHFgNoB56eKrcWxjxIAM8l63T9RkjtPgiy4YS45Mr6xdzlWD8GHGGX8VDVw5brA6QvRWSLItDQM2sdlLSxhkCJPdN9gr30b9CK2PcTThlFkesqG4bP4QLZnHlYcyF6/6NeiOCwLmZKbHPPabWqvY6odPZhpy3kQ2NN5SsmfHHZ8ipNx2R4s+o9hAqsfTJuA5rmE9QHDRT0cQP6XvtfAUMVNPENZVDZgPLakZrSMzZb+G7SNByXk3pl/pm7DtfWwmd9Fk56bhL2ATLg4e20Rv2h1glTxnCfGxsc3ZlNSxbOfhoVDiMSBoPkqqjjPzX66/FTnEtN85HSJCP02mPUo9xO4rUBtHkpmcYqEaN8kylWYRJud4hvuUZeCbTH1sj/SgXFcph9Pijh+AE+KJp8Vc78EeJPyVPUxQkWITzxZzbg3+K1QFtmgFY9Elnz6SO5N8klvpg6ikLE3Ir37slRVOGHkjXURKX0rKYtXIVi/BEKB2GKcsiYh4WgVKFKaKbkR2L0NDYXVI1ikbRQuQagyEBdhFtwZRFPhTjoJSpZYrljFhkytyJwpFWtDAOB0RlLhd7hKl1EUNj07ZUYfBuOitcPwnWZlaHA4CnFhfmjaHC80gAjr+y8vL1/wBC2HTKPJRt4HlaDeDvdKnTAJs7rF4961FHhRaInTr8ELxRmUSGhx/Vkv4gSo49U5yq7HaIrgpm8TpgQ4OI8PgoK3qn3aXNPUEfBTgTYsA5xOvS6a7EAWLRH5iCPhPwVKpP23f7nV5f8Ff9hdmlpDvEIbEYR5OkK/oBp0yHnBIP/YCVOaDdgR7/AHFH8S4vdAvApLYxruHO5SrH0e9Ea+MqhjBlYPbqusymOZJiTybqe66vjTEgdqSY9kLVMx9KnTyNo5qbCHEk5XWIkgaOJsb8+gTPjpeCHqIKGy5LvA8HwrW08P651RrGhop0nFwkak+qHOCSXG5JKhqYDDvYWMove+m7KZY/MO3cOJeJJE76GFXYr0prPAc1tNjbCCT2IggudMF2+nLvQlXiTvXZqdaGvfH+43ND2tuRdsNIJuY+Ckcr7EOll4ypgw5j2te005nNTq0wJBBJLYadhfkrnC02NeX06j3tfcubUFRvatpO0TZY1vEq4e9nrKb2VO0HVs1N1yZIAsJI07oglTfeQfSpgeuw72VGgvDGtAcP/sADHT2bctlqfcxxKL/UX/Tj1c4jDMlhJ9YxpByEH2miZg3JaJywdtPOqVPlde+O4uRVdSeM1UBrmPLYbUaT7LyJGcEGDqJkbrD8U9HqJcK8NAqF0gEdl7SJkAQCZBsTrO6tj1emO47D7npZ56Z5fAKdrDv8Ctk30boEzJHQIs4Ci2CAZH6v4Qvrk9oxZasCW7kYgYUu1t9dVFV4JUmwJ7rrdPe0aMHjdROxp0iO4IoZ8z+WP8nTWHu7MSOAVfynySWzOMPN3mkm+pn8IRpweGVgpwn5eilo03clY0cFOy8yeVR5PXUbKZ2FadlC/hYWjPC+ijdgCEMeqrhnOCZlqvB0FV4URsticKVE/DdFRDrJIVLp4sxhwRCeymtNVwA5KB3DeSpXVp8in09cFfhaUqzoYY8lCMO5p0VrhMYBq2fcps2R8xHQhXI2ngidkTT4cS7n7kZ9qECGx3z8lJQ9IWMPbou7xHwP8rzZZMj+VDHt2JsHw4DZFOMeyE7DekuDeY9ZkPJ4Lffp5lWmDbRqkinUY8jXK4O+C8/JLInc4tfQQ8yXJQYiq8GzRPOECXVSYyzzBbHkRqtvX4R2SW5c0WkWnqslifSasx5Y/DtJBjM0Okc7EmfA+BTcE3k2hFfU6OZS+UGNMEdpuX/k4QdrNElMGGpO0rZT1a4fEXCtMLxfDPfD3NaTFiyq2/UuaAr4+jrTfL/KKed43Uk19/qbLPFcmVpcBbqKgPKACimcPtzHd/K0rOFtp7IHiDBHtZR5FT/Eym6sFZ1Lgy+IZleDJgHSI2SxFB7yZMBwAsDmHde7rfFLEYEkgh8wRq5W2KoCZ0tb+vLdepjlSRFn5Kf7EXty5iAJtvI6xJtB/bRQ1+BtIEvMxeXGQefQHTy3V1gWiOzOnazWaNTBjcXvMb2lCHjFFz8ueJP4ZcZF8xInXmE+MpdiZlU/BFhzMeQd8xJE851Hh70sJxV12V8xY8FriIMNeb+RvrY7qxqYlpachDgTF5tptzItCjq8JzBrdQbnvKNT/MZQdQ4jmd9lp1y/MAaLqgJLXNE5XkASOy0gxo6FX8ZxjX0s0Zajj6x5BJb6wRTqNEWbPZcRzCDo1302OawiaT/XAP0IAdPVziPGGnoisTgajhUeDTph5OVjnkOeXgB2XPAu6Xbam2iakkzOGVFKq47lEuqoJtR0kGxFiORFoU9M81bHGrGvI6JrzYroY4KPNdPFQp6ikJlJjsp5JJ/rVxGAaOnwqNkdR4fGyX3qwWCQ4yBsvhJPLLse+5SfAYzBgahB1qIcYaFFX433Ialxm+oWQxZOQVqW7H1cCRsh3YXorahjw/UI1mDGq15pQ+ZBetXJmW8PDtl1/AitUOHjkpmYMIH1kuwD6pLgxv3EeSX3OWz2ZgTYSfAbrZ5GDdNcaaJdXkfYH4p+DGfZ2ZiHAthuYkwABbW9tRrzRlChT0zsIvY5Xez7W9o3VpjcBSqNe2XHM4F0OgyGhsW0GWLdVXYjhLCcsvByzAc4Wzl2bvzPN+qd6ikt7QazSkiL7vw1ZmbsttNyRAAaZjNZvaHml9wNc8NqFhOxBId2pIGsmzTtoOia7hrdBmMQIzTEFro7uw2x2Ce94z+t7UhwbvGb/wCMAW17RFtyZ6Hcvwyf3wZc/JZUsBRYcorFrpIAFS8tAkQ4mSB3IhtKm+zajHmASTDjB00Np2KzX2Vj+0c5Y5trn8Udq/6cscom6Lo1QxxILgSADP6ZjoP4HJBLBf4nYup+Syrej7XbM95Pmb+9V9X0ZqAktNuTXvb7hUACIbxJ8dl3wXafF3mxJH1zCFetDiQaeT9AU4CsAQ19emdj617m7agud7huoaVLE0+3UeKzPy5RmPcS0RHVWb31R/5SPEfNBV8fVGlQu8v2RxnOW2z+/JtX2RXcTr+uENZUaOhaJ6EEWUfEmMsGuPrMs/yTeR4bKLG8ZrmZj/FGUuBtc5jj7TmtPdIBcRrG8L0cUdC32/bcizEHpGXGjTAgZozAHnGo5eap+H42lTlrhliTmiM2ukkZvHmtZxyhmzlujBNoJgfpME7eSpeHeqqXIbBIk+zG1o7x5qjHL2U0SgjeKNef9tpmdYPhIOvgr/hbXPc1ztZgyI0vp3I9raLKQyAT+I8x5W1suUntHskONj7rgc9tUuck+EEjMekNY08SQAyHCDANhrMHe5mZ36KoocRqVKhc4AtDSMpAcA3lfSefNWHHm56pqDWmASJ9ofi/5QPdCir0fVUw4e0QIjrMGO4E+HVVwpRXkBq2Mw+GPij6OBJ2VTTxzm7KdvF3AclS5vsNUCbFYRzTohi4hNdxp24BXWcTYdRCOLl3BaQ31h5rinGNpdfNdTNb8AaUa6lhAiXYdoElUdHF39pFYmqbBpJnUr5LJhkpU2e1CWpWip4uA50zHRCYOm6d4Vu3h2Y3VlhaLRaFU+oUIaVuY4W7BcK/JCvsJxO2vmq1+Aaeaiq4Nw9kjuKkk4ZPmBcbL/7U7+k9tfms42o9uoKl++3D+lywx7ULeN+C+FRm6Bx3DKdV85y05QIEG2abgnQ3Hiq2txWo9pDS1pIsdIKGp4asab4cA95AzEknK1obYgki8nx5mUcVo3Tox4mXX3IzK1oe61Qv6mdATuQIE9EO3hDqWUNktaRrrbNad82aD/69bBVzUl+R+SwaO0+9gS4AC199TG2/XOdYjEPDhmMmSBJc4ACDYf7f+JXa8n5v4O9NrsEVKOWr61zTOYuykBoJLcgEjpA6wOVwWYAbOh3QiAdSQD+sZhyM803EYqo5zj60loyloOYwQw3ki/bymeQPNS0MNmY4ZiXui5J7ItOWbz7V+o5LblFbvx9/QOMV4HnhzABnfuDFpIb+HqLgdwaNlA7gbHNjPfmRf28251Nhy7OmybW4W+7s7ZEkAOM+0CAJECzGi+5KGZhaoDSa5aYEglzjIJOsaXIjkRuEUW6tTCpeC3p4UMHtN9xUdbFFv5T1ACGwtbK0Nc5ryPxGSTc66dF0PbuGx0J+aXpd77jST7zJ/IY7/wB1HieLtA9gA80x9CkDMoTEYgfhgjkfkUyOOLeyBYNi+LhwggqSviHOY2HZczRBnQRoqvFydR5J2BdnaWO/CLdxIt4FelHGoq0QZnZ0+tsX4l4bP4beEldwWLp0qhDX55BiNBee1Gl/gosS2HHLQBOmgIHUdUMygQDOUE3sIFttlSkmt/8ABJ3LVnFHSYO/nM/PZF4HGnfbba6zRxEXJ+fT5IzC4y9vr+EE8O2xqYZhXf7tQC+lvKfC6k9IXua6mBoWkxHRo+MoH0Y4g0Yt7XE3MeMSPCZHii/SPDGk+kwElrWODf8A1zExy325LXCp0/H+DYP3EWGcHAAiCpsVgmhsmQUFQw7naNKnqcPqxeUtwd3dFymqKjENANiohRndGVuGP5J+G4c78sq2MlXJLJAv2E9ElbfYv0lJFqAomZSdMifBabhuHOSTJ7zKy1Fzy6BJC1XDGPyiNF4PXN1yengVRC24aEypVa1KsIFyq2tiQF50IOQ8MrcRAFkBWxp2KCxWNnZAPxHRXY+mAcki6Zi/1nz/AHRVGve5nwHyWW+09F37edreKa+lb4B9RGtq+rOmWeRBVbWAEkNHgqxtdx1JSxL3BsiXGw8yBJjZDDA4urN1bBeIxDspaC4TA12JAJBPSVAX1SGkO7Vy72TBJFtdAMwtyCBOOqQ4Bp/EBY62i56nXoVK7EvhsMuWybGxjSYtf4qhY3HwLcrCcTiaodDTYmAbHaSTO1nDxEIvBVqhc3NYXzaW1gCDPLzVZSxdQ5iWu7LRAg9omPOI25ol1WqDAZOt4MWaDFucxfkUMobaaRqvks8E1/8A5AIyjlMmDty7Q/x6okub/apvttUSMkwYtMGwJ+J8WkKKhxKq4kOZlgddZOk22S/R1b7Gami3qAdFGWjkgDiXldzuRrCgXNk9SmEK9cDHOMC3UmAlSpg1AwFznHpeYJhrRv3+QVEcdE08wO5pcey0nuBKFfhqgMta4HnEj9lpBgarqYsXVJAe2RIBILszD2gIgaQpuJ8NqgMtmBbIydswOWXQjRMUq7E7m5GUx3HHUxdmusz1VFi+OZunON1ecRw+5uOg8lWuwIn42AIPKSVVi9NK6AdgeGzVNrTqfjC1fCuHnI+LuLY0Mm49m1o1UfB/R17yPwt0l2s87AR3XXpXAeFMw7ebiLne3Xb+EvNk1OkZelHm9H0MqO9ZnpuDnFjmO9mImbmLEH3BGfcdWkO210Df2h/leF6BVLXXJBB0n+D1Uj8dEtFuvyWKbfzMHVXCMPhBy+SsqVEqyxFKm83aCeYsfGFWYnDll2GQNt/Dmscb4GrKic4IHVoTXcPHJA0+LopnEQf7Q6JIZqRz7EPqElJ9v6FdXVI60YvC8VymdEaONPHsukLOmi7knsY4dF0+nxy3KseScVRfu4642KEdxA6ygQHrjqJQRwQiMc5MIOMJ3S9aUKKLpsjKOCe5HJRiClJiLxuQu0y07omjwQnqjG8BI1U8s2NdxqhIB9a1uWxMnbw15aruExWfKNyJM95+vFWlHhcdFNUwbKTc7piQLCTfoEh5ocLdjKaKWhjBaRM5RNh7QDvg4IrD4ljg4zYAutHsi0d8gnyVjWrMbFjHa2I9kAjwM69yTi0NLzIaHZSYMTpY7ibTzWPJF9mLt+UAPxTQwOANw46iwbaeskjzUbuKGbAxD9SLlsRcaXDh4KzpuaXZRMyAJBiTNp/4u8imUmNzerY2+YzrAiQTO92x/C5Sh3R1y8ldU4xEiDadI2mT0uCPLmuO4q0Nc7YRy1cAfmESa4MWib6Em4YQANyc7PNFO4M+fZtGs3nlCP1McOVQLjJ9yndxu4aGwS4AT3gH3KR+MJOkI2pwxw2WcxeLGcmbAx3gb+N/cqcM45H7ESZvYgx3FBBM5QBY7CQbneARPkhcHxp9OoajXPYGjsiRqfaPO/Xmq6liQ985SY0Eax+bYdyO4vVpHD5XNLaxcSHNJtOUBpbMGw77+Kt0JOmuSGy64B6aOfWqPcbmxOmYs0nnfNAM6omhx+ox1QNc4GnVztkmcr4IabjM2HAx+k6KixvCKWHwzK1Ivzesa12cghweCDAAEdodVPUA9de4q0I59oWtOtnAWSpQjdx4/wBGouq5FUl4blDrgcuny8EsPgm2hvaB11Q2Crj1QcTByiBrPQ3U9PEhpbNheSSfhGl9ZSaDNbgsE1oHMCT9bJ+J4iNAYAPP6i50VX94DKc0CYMG/QwQO8zyUXrhFjOtjHl3RzJWAfuW2WwJOhm0DMYi/MX+CrsXxCJLZJOl7crToNNtkytjIaNBrF/2EjbVVuKxUX5C567jXVEjAzE48gXNwb9LnQ93mgW4hznwwgEDc2IAnTw1VLiq+ZroJ0mZ8B3/ABXKuLJDSbDSfhsPd/CdFGMsauP1jJnnQjMOV9yOsojA8YBHaosno2FnfXQNLnyHL5I3hM1Xltg6J5yPorZKNXIOEnwaH7xb+Rvkkohwap0SU/qYfJRUhjqeG5+5cFLDc1mxUTw9SfDP8zLvXfg0opYfmPMKdtPD82+YWZpv6KZrhyCVLp3+ZhrI2aIUqE2DT4oqn6oaBqzQqDmnDEDmky6dvuwtZqWOp8h5p4qs5jzWSdjvqUz7aUHwbfczWjZipT5jzSrVaUQ4NI66bjfvI8VkWY1ylq1cwgg7HUjqI8UPwlPkzk1Jp0t2MvIuBfNqLi8p7nUgC0tpATmIOXVx1I5kn3rICkS3KM0A5ozGZjXn5JpweYOJzgOy3Mj2bNieXRb8Ku8vv+pmm+Eao18Mx+YmmHSScobdxsXHcuuRM/iPNNbxDDBxcNSCDDQB2iC495gSf0hZV2AZacwA0uRFy7WOqj+66ZuHP/zPKEa6bH3kzND8GpGIwok5RENtlEDLEGI/S3/BvJOqcdogQJ8AsweDNP4nf5Hef3KTsIWiBPxW+hif4mzHB+AvjfpAPVvyzJBA21t8157i6k20gc7xKt+PPIaBzPwus3VqWK97ocEYRuPc8vqH7qLnhRhjSNCPOUHxioMzeeYfHX65JnC8TmZH5THz+ah4xU0nXMq4w/7NxLexpOIkPwLiZlpDhylrgYjqM3KPh2jduHqRo7LPMObHxaPNNwDDUoPpyIcN9ZLTB7pn3KPhNQuwot2mkWP5g4Hw3Cma9rX6/wB0H3CH18tEWMglpGmj79/PwT6OMkgk6RBkjnIMHuMaFc4lhi9jw38UPZMC4gkePzVRg8aYDXCbjTXu6LIw1Js6zU0MZoQZtGvvsbXvyt5ztxhEER0FxcWAJnp71RMxlovy6i1h03U/2mdOXXUbdDKXpOLenjC65PX/AJbxp9HdJzgW7m3O0R5za3eFVfaQfDSb3+vgnDFR3d4EbWgfUhdRwNxGoBMxpvodUylir6yRFozDy38UNxfFQ3n++/zQlLGwAIg7OuDf+0+MLjYLLB2IO8yTPny5fyuUcWWHM05XC4dN9IPu2VcyvBj+ekfFTmvI9/8AHcicQbNG3j1UCPXk+JXVmDJ0SUvw0ftHoLJGuEGCuntrqtGITxXT3iCTLRuI6qQVlVtrKZlZKeIamWAf9QpG/VigW1+ilbVCU4MYg9gHMohrxzKrG1ep81K2v1KRKA2NFpTrN5/BOzNPTxVfTr/VkVTrfUKeUKHJWFMoTo5F0w4CJnynz1QLMX19ynGJPMJElIJRCWOc3TMOoEe8JrpJkknvDT8QmsxRUrcWNw5K3XY2jrGDdrD4Zf8A8kIbEUxyt3/wjDjGdfIIWvj29PJdFyvgXJUjC+mGIHrGNE2bJGtyf4WYxNQRvOyP9LOIZ8XUjQQ3yA+cqlMuOnkvsukxacUb8HzWfJc2Wvo/VvUEagGeV/59ybxgnsyZj5mRPX90/hTSxpMXN+sD6lD8TqSAjSvLYH4DUcLq+yNz8vr3qxo0w15AiCZI6nWOUm/mqLCVxkYZPsi++mqsKWPj2r2J+veoJx3Y2yy4jScGuNzAtuNJgdBCzrgKgztjPIzCIm2vI9262NNgc2Pw7dZE72371kMVg34d8EdmZadnN5z8R0XYkc2QueRcH3zpoCiGViRr4lNID9Lc+R230P8ACHL8pvqLHaI2TKs6w/10X3GkeU8im+v5k/XRBtxQumvfItb681mg6wbi2K0HW/15JUXAjw93NV/EakmeqlwbyW/X1/Sr0VBC73osAYvpH7qRlS/n/PeEOypv/C6D9fXglNGhzMQ4CB8JSUTqvRcQUaR+sZ1ThWb1VdSqA96VWpCo9Lei31lWrai2ZVZ1U9PEMWepVjKKFRLlg/UZj6hSVpF83GN71IMQDsso/EHNIPTe3giPvAhtjJS30ngOPXR3tcGjGNy7KWlxLNYe8Qs9h8c6O0Z8EQ3FJUumKIZ1JWjQsrFSesPNZ9uKd1U1PiQ0PzU8unfYfHLHuXYcea6Hn8yrqVQHRw/7H5KUAbuPg39ykuFc/wBh6Vh7KxG6nbxAjcqsaG83f4/ypWNb+ryH7pUoR7hqLD/vV35nIfE8YdBkmB8E3scnf9VWekVdrcO8tBkgAEkfiIHLlK7FijKaVcic/sg5PsYqtUNR7nnVzi7zMp9KvePwjbrzPPRCgrrXXX1Onaj5DV3LKjXsRKFxTpUYrJjnoIwp2MclRa8OxUsy8vOJRgxgkazvHjp5qgoPIdI1Rz657ilTxKzYytGt4bxYC0z7tRI+CsKOPa6WvaCwmSDcXi+ljpposA3EEXmFbcM4xlzCAZESYtz1nZTyw1ugrLjE+jgu6i62sOt/2023jvVdXovZIqNiBqfdDhb5IjB8TcYDb3sD1tY+6PFT/eHaIvrppB3+aDfuaUjmC0XHIxPd1UWcaA9/gtHXw9N0Q0W1IGXxMajvVdieGAyQ7XUEAx4iI/pGpLucZqu3M8AbkDzVji2APltgYEdQI+vFT0+APa9lTslkzYnTexCm4pSGWGN7Ujcm3cmyyLVFIKEVpk2V9F5OilQhsdIUlNxnW39omhdhOd3NJNzhdS6NKsFdL0xJX0I1OqHtqkaWU9LF2vdCpLHFMOGWUOGdcbpBcSRCrJC6NEVSxFtUCutdCCUE0Px5nBhtbGOG+qVLFT3oR9SVxroQ+mq4GPqZarvYtG1UXT4k4a3VD608ynuxToSpYFLkph12nizVUcVIFrnqE53EcpjL75WQFQ8z5o6hjZPJTT6NLfktxf8AJqe3DL93Fz+Ue/8AdVXG8aX0iIGoNui4KibUbIgixshhjjCSdDcs5ZYON8oz6SJxGDLb7e8IZeomnwfNTg4OpCSSXVoI+k6EQ0oZinYEuQ6PA8tUbiQpQFx4QJhDqeLhStxnnv1/dBOpKPNC3QmC3RoqWPkTN9+UQI8bLj8fA0mR42396om1iFI2slPDRuo0uFxsDnv/AGp6zbGbyJkGHNOxB5dCqCljYEIhmLOX3pLg0wrJ3NDxBE9SgXYONDvYHYd6TaxB1sVKyqTr9eaJXE4ZnG/17kk+6S44qiuJJK8nEkkkuOEkkkuOEkkkuOEkkkuOEkkkuOEnU9R3pJLHwbHlBxN/FMoOMFdSU/Y9W/cvqcxzuyFW1EkkzF8pH1f/AKf0GriSSaSDmqYaeISSQSGx4JBoE/ZJJKYZG/RR1QkkjRjIQnNXEkxi0SsU82+ui6klSDRI3TwUtLb62auJJLCJCkkkgNP/2Q==">
            <a:extLst>
              <a:ext uri="{FF2B5EF4-FFF2-40B4-BE49-F238E27FC236}">
                <a16:creationId xmlns:a16="http://schemas.microsoft.com/office/drawing/2014/main" id="{81312FC1-5572-4C12-89A0-F7B39F8E80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32" name="AutoShape 6" descr="data:image/jpg;base64,/9j/4AAQSkZJRgABAQAAAQABAAD/2wCEAAkGBhQSERQUExQWFRQWFxgXFxgYFxgVGBcYFxgXFxgXGBcYGyYeFxojHBcXHy8gIycpLCwsFR4xNTAqNSYrLCkBCQoKDgwOGg8PGikgHyQsLCwsLCwsLCwsLCwsLCwsLCwsLCwsLCwsKSwsLCwsLCwsLCwsLCwsKSwsLCwsLCwsLP/AABEIAMIBAwMBIgACEQEDEQH/xAAbAAABBQEBAAAAAAAAAAAAAAAEAAIDBQYBB//EAD0QAAEDAgQDBAcIAQQCAwAAAAEAAhEDIQQSMUEFUWEicYGRBhMyobHB8BQVQlJi0eHxkgcjgqJDcjNjsv/EABoBAAMBAQEBAAAAAAAAAAAAAAIDBAEABQb/xAAwEQACAgEDAwIEBQQDAAAAAAAAAQIRAxIhMQRBURMiFDKB8EJSYXGhkbHB0QUjM//aAAwDAQACEQMRAD8A8fhKF2EoQj6OQlCdC6Ass3SNhKE6EoXWbRyEk6FyFhtHF2F1JcbRyE5q4uhYakOkJ9KsW6EhRgJ7aZOyF13DTd7BVKq+JuQTE6yeXei8LSLj1mOsjZCUGuAIg3gjoRv5Eo/1Ly8PiDY6b6k+JU2TSinHrCPu4QCFLSw7mkdkOnSDtzCNFTskEWNwORv8oTW4jLlOX2XEz0Ow8yoNbexZprclY6NCG99/6U9PGEe1l1jlfrOirBxik4FruybC+kc55pmNxzJcWvHaPfbl0S/QcnUka8tbpl3UqsdmtERfrfX65qCkyHEEAga3Q1LjVCX5mxmbFiDLpcZ6ajmlV4hSIOQkTTDdvaHdt1Qei1tTN9Wx+JrtExItO3MDZCnHGGxcuEj3yPgofvIFxkSCI7tPdZMLmksIjsiDHj+6qjiitmhEpye6C6GKJLcwsTqPL4qdlUHW5mPHkqukYyajKZ8JlE0nm4F+2HTbQZf2WSxxBU5B1NxJ1+v6RwaA2Z0E/JVNGqQ45mmM2YEHTT9l37UYcweyQYk6EzMHlokvFYXqNFm6iJ9pR1mwNPH4dyFfUzTtLdeR0XX1Jm+rQI6j696asK7sU8rO1mO5HWPHUISswxpYzHIwjWSXNduMvuEeISfheyACIE2gyJvvrt5J6ikhOpsq/UlJHfZSkttHUYYhKE4hKF6RPQ2EoXYSXGUJphPzjdMXVjQabQ4gJsJALoCw7kULkJ0LsLrNoaAnBqSkYhbNSO06SNwtF0hQ06sK0w+ObF2ypsspVsivFCPdk9NkxKtsJhwbEoHDY+mTy71YsZN2/FeTmb4ex6WNLlbh1LCCI1PuUZ4YyCHNDDzaSJ7wbJjKz2pzOLfmCirJ2Yx13KDG+jwJOvQxA8dlnsRgSw8xzW1xHFgNoB56eKrcWxjxIAM8l63T9RkjtPgiy4YS45Mr6xdzlWD8GHGGX8VDVw5brA6QvRWSLItDQM2sdlLSxhkCJPdN9gr30b9CK2PcTThlFkesqG4bP4QLZnHlYcyF6/6NeiOCwLmZKbHPPabWqvY6odPZhpy3kQ2NN5SsmfHHZ8ipNx2R4s+o9hAqsfTJuA5rmE9QHDRT0cQP6XvtfAUMVNPENZVDZgPLakZrSMzZb+G7SNByXk3pl/pm7DtfWwmd9Fk56bhL2ATLg4e20Rv2h1glTxnCfGxsc3ZlNSxbOfhoVDiMSBoPkqqjjPzX66/FTnEtN85HSJCP02mPUo9xO4rUBtHkpmcYqEaN8kylWYRJud4hvuUZeCbTH1sj/SgXFcph9Pijh+AE+KJp8Vc78EeJPyVPUxQkWITzxZzbg3+K1QFtmgFY9Elnz6SO5N8klvpg6ikLE3Ir37slRVOGHkjXURKX0rKYtXIVi/BEKB2GKcsiYh4WgVKFKaKbkR2L0NDYXVI1ikbRQuQagyEBdhFtwZRFPhTjoJSpZYrljFhkytyJwpFWtDAOB0RlLhd7hKl1EUNj07ZUYfBuOitcPwnWZlaHA4CnFhfmjaHC80gAjr+y8vL1/wBC2HTKPJRt4HlaDeDvdKnTAJs7rF4961FHhRaInTr8ELxRmUSGhx/Vkv4gSo49U5yq7HaIrgpm8TpgQ4OI8PgoK3qn3aXNPUEfBTgTYsA5xOvS6a7EAWLRH5iCPhPwVKpP23f7nV5f8Ff9hdmlpDvEIbEYR5OkK/oBp0yHnBIP/YCVOaDdgR7/AHFH8S4vdAvApLYxruHO5SrH0e9Ea+MqhjBlYPbqusymOZJiTybqe66vjTEgdqSY9kLVMx9KnTyNo5qbCHEk5XWIkgaOJsb8+gTPjpeCHqIKGy5LvA8HwrW08P651RrGhop0nFwkak+qHOCSXG5JKhqYDDvYWMove+m7KZY/MO3cOJeJJE76GFXYr0prPAc1tNjbCCT2IggudMF2+nLvQlXiTvXZqdaGvfH+43ND2tuRdsNIJuY+Ckcr7EOll4ypgw5j2te005nNTq0wJBBJLYadhfkrnC02NeX06j3tfcubUFRvatpO0TZY1vEq4e9nrKb2VO0HVs1N1yZIAsJI07oglTfeQfSpgeuw72VGgvDGtAcP/sADHT2bctlqfcxxKL/UX/Tj1c4jDMlhJ9YxpByEH2miZg3JaJywdtPOqVPlde+O4uRVdSeM1UBrmPLYbUaT7LyJGcEGDqJkbrD8U9HqJcK8NAqF0gEdl7SJkAQCZBsTrO6tj1emO47D7npZ56Z5fAKdrDv8Ctk30boEzJHQIs4Ci2CAZH6v4Qvrk9oxZasCW7kYgYUu1t9dVFV4JUmwJ7rrdPe0aMHjdROxp0iO4IoZ8z+WP8nTWHu7MSOAVfynySWzOMPN3mkm+pn8IRpweGVgpwn5eilo03clY0cFOy8yeVR5PXUbKZ2FadlC/hYWjPC+ijdgCEMeqrhnOCZlqvB0FV4URsticKVE/DdFRDrJIVLp4sxhwRCeymtNVwA5KB3DeSpXVp8in09cFfhaUqzoYY8lCMO5p0VrhMYBq2fcps2R8xHQhXI2ngidkTT4cS7n7kZ9qECGx3z8lJQ9IWMPbou7xHwP8rzZZMj+VDHt2JsHw4DZFOMeyE7DekuDeY9ZkPJ4Lffp5lWmDbRqkinUY8jXK4O+C8/JLInc4tfQQ8yXJQYiq8GzRPOECXVSYyzzBbHkRqtvX4R2SW5c0WkWnqslifSasx5Y/DtJBjM0Okc7EmfA+BTcE3k2hFfU6OZS+UGNMEdpuX/k4QdrNElMGGpO0rZT1a4fEXCtMLxfDPfD3NaTFiyq2/UuaAr4+jrTfL/KKed43Uk19/qbLPFcmVpcBbqKgPKACimcPtzHd/K0rOFtp7IHiDBHtZR5FT/Eym6sFZ1Lgy+IZleDJgHSI2SxFB7yZMBwAsDmHde7rfFLEYEkgh8wRq5W2KoCZ0tb+vLdepjlSRFn5Kf7EXty5iAJtvI6xJtB/bRQ1+BtIEvMxeXGQefQHTy3V1gWiOzOnazWaNTBjcXvMb2lCHjFFz8ueJP4ZcZF8xInXmE+MpdiZlU/BFhzMeQd8xJE851Hh70sJxV12V8xY8FriIMNeb+RvrY7qxqYlpachDgTF5tptzItCjq8JzBrdQbnvKNT/MZQdQ4jmd9lp1y/MAaLqgJLXNE5XkASOy0gxo6FX8ZxjX0s0Zajj6x5BJb6wRTqNEWbPZcRzCDo1302OawiaT/XAP0IAdPVziPGGnoisTgajhUeDTph5OVjnkOeXgB2XPAu6Xbam2iakkzOGVFKq47lEuqoJtR0kGxFiORFoU9M81bHGrGvI6JrzYroY4KPNdPFQp6ikJlJjsp5JJ/rVxGAaOnwqNkdR4fGyX3qwWCQ4yBsvhJPLLse+5SfAYzBgahB1qIcYaFFX433Ialxm+oWQxZOQVqW7H1cCRsh3YXorahjw/UI1mDGq15pQ+ZBetXJmW8PDtl1/AitUOHjkpmYMIH1kuwD6pLgxv3EeSX3OWz2ZgTYSfAbrZ5GDdNcaaJdXkfYH4p+DGfZ2ZiHAthuYkwABbW9tRrzRlChT0zsIvY5Xez7W9o3VpjcBSqNe2XHM4F0OgyGhsW0GWLdVXYjhLCcsvByzAc4Wzl2bvzPN+qd6ikt7QazSkiL7vw1ZmbsttNyRAAaZjNZvaHml9wNc8NqFhOxBId2pIGsmzTtoOia7hrdBmMQIzTEFro7uw2x2Ce94z+t7UhwbvGb/wCMAW17RFtyZ6Hcvwyf3wZc/JZUsBRYcorFrpIAFS8tAkQ4mSB3IhtKm+zajHmASTDjB00Np2KzX2Vj+0c5Y5trn8Udq/6cscom6Lo1QxxILgSADP6ZjoP4HJBLBf4nYup+Syrej7XbM95Pmb+9V9X0ZqAktNuTXvb7hUACIbxJ8dl3wXafF3mxJH1zCFetDiQaeT9AU4CsAQ19emdj617m7agud7huoaVLE0+3UeKzPy5RmPcS0RHVWb31R/5SPEfNBV8fVGlQu8v2RxnOW2z+/JtX2RXcTr+uENZUaOhaJ6EEWUfEmMsGuPrMs/yTeR4bKLG8ZrmZj/FGUuBtc5jj7TmtPdIBcRrG8L0cUdC32/bcizEHpGXGjTAgZozAHnGo5eap+H42lTlrhliTmiM2ukkZvHmtZxyhmzlujBNoJgfpME7eSpeHeqqXIbBIk+zG1o7x5qjHL2U0SgjeKNef9tpmdYPhIOvgr/hbXPc1ztZgyI0vp3I9raLKQyAT+I8x5W1suUntHskONj7rgc9tUuck+EEjMekNY08SQAyHCDANhrMHe5mZ36KoocRqVKhc4AtDSMpAcA3lfSefNWHHm56pqDWmASJ9ofi/5QPdCir0fVUw4e0QIjrMGO4E+HVVwpRXkBq2Mw+GPij6OBJ2VTTxzm7KdvF3AclS5vsNUCbFYRzTohi4hNdxp24BXWcTYdRCOLl3BaQ31h5rinGNpdfNdTNb8AaUa6lhAiXYdoElUdHF39pFYmqbBpJnUr5LJhkpU2e1CWpWip4uA50zHRCYOm6d4Vu3h2Y3VlhaLRaFU+oUIaVuY4W7BcK/JCvsJxO2vmq1+Aaeaiq4Nw9kjuKkk4ZPmBcbL/7U7+k9tfms42o9uoKl++3D+lywx7ULeN+C+FRm6Bx3DKdV85y05QIEG2abgnQ3Hiq2txWo9pDS1pIsdIKGp4asab4cA95AzEknK1obYgki8nx5mUcVo3Tox4mXX3IzK1oe61Qv6mdATuQIE9EO3hDqWUNktaRrrbNad82aD/69bBVzUl+R+SwaO0+9gS4AC199TG2/XOdYjEPDhmMmSBJc4ACDYf7f+JXa8n5v4O9NrsEVKOWr61zTOYuykBoJLcgEjpA6wOVwWYAbOh3QiAdSQD+sZhyM803EYqo5zj60loyloOYwQw3ki/bymeQPNS0MNmY4ZiXui5J7ItOWbz7V+o5LblFbvx9/QOMV4HnhzABnfuDFpIb+HqLgdwaNlA7gbHNjPfmRf28251Nhy7OmybW4W+7s7ZEkAOM+0CAJECzGi+5KGZhaoDSa5aYEglzjIJOsaXIjkRuEUW6tTCpeC3p4UMHtN9xUdbFFv5T1ACGwtbK0Nc5ryPxGSTc66dF0PbuGx0J+aXpd77jST7zJ/IY7/wB1HieLtA9gA80x9CkDMoTEYgfhgjkfkUyOOLeyBYNi+LhwggqSviHOY2HZczRBnQRoqvFydR5J2BdnaWO/CLdxIt4FelHGoq0QZnZ0+tsX4l4bP4beEldwWLp0qhDX55BiNBee1Gl/gosS2HHLQBOmgIHUdUMygQDOUE3sIFttlSkmt/8ABJ3LVnFHSYO/nM/PZF4HGnfbba6zRxEXJ+fT5IzC4y9vr+EE8O2xqYZhXf7tQC+lvKfC6k9IXua6mBoWkxHRo+MoH0Y4g0Yt7XE3MeMSPCZHii/SPDGk+kwElrWODf8A1zExy325LXCp0/H+DYP3EWGcHAAiCpsVgmhsmQUFQw7naNKnqcPqxeUtwd3dFymqKjENANiohRndGVuGP5J+G4c78sq2MlXJLJAv2E9ElbfYv0lJFqAomZSdMifBabhuHOSTJ7zKy1Fzy6BJC1XDGPyiNF4PXN1yengVRC24aEypVa1KsIFyq2tiQF50IOQ8MrcRAFkBWxp2KCxWNnZAPxHRXY+mAcki6Zi/1nz/AHRVGve5nwHyWW+09F37edreKa+lb4B9RGtq+rOmWeRBVbWAEkNHgqxtdx1JSxL3BsiXGw8yBJjZDDA4urN1bBeIxDspaC4TA12JAJBPSVAX1SGkO7Vy72TBJFtdAMwtyCBOOqQ4Bp/EBY62i56nXoVK7EvhsMuWybGxjSYtf4qhY3HwLcrCcTiaodDTYmAbHaSTO1nDxEIvBVqhc3NYXzaW1gCDPLzVZSxdQ5iWu7LRAg9omPOI25ol1WqDAZOt4MWaDFucxfkUMobaaRqvks8E1/8A5AIyjlMmDty7Q/x6okub/apvttUSMkwYtMGwJ+J8WkKKhxKq4kOZlgddZOk22S/R1b7Gami3qAdFGWjkgDiXldzuRrCgXNk9SmEK9cDHOMC3UmAlSpg1AwFznHpeYJhrRv3+QVEcdE08wO5pcey0nuBKFfhqgMta4HnEj9lpBgarqYsXVJAe2RIBILszD2gIgaQpuJ8NqgMtmBbIydswOWXQjRMUq7E7m5GUx3HHUxdmusz1VFi+OZunON1ecRw+5uOg8lWuwIn42AIPKSVVi9NK6AdgeGzVNrTqfjC1fCuHnI+LuLY0Mm49m1o1UfB/R17yPwt0l2s87AR3XXpXAeFMw7ebiLne3Xb+EvNk1OkZelHm9H0MqO9ZnpuDnFjmO9mImbmLEH3BGfcdWkO210Df2h/leF6BVLXXJBB0n+D1Uj8dEtFuvyWKbfzMHVXCMPhBy+SsqVEqyxFKm83aCeYsfGFWYnDll2GQNt/Dmscb4GrKic4IHVoTXcPHJA0+LopnEQf7Q6JIZqRz7EPqElJ9v6FdXVI60YvC8VymdEaONPHsukLOmi7knsY4dF0+nxy3KseScVRfu4642KEdxA6ygQHrjqJQRwQiMc5MIOMJ3S9aUKKLpsjKOCe5HJRiClJiLxuQu0y07omjwQnqjG8BI1U8s2NdxqhIB9a1uWxMnbw15aruExWfKNyJM95+vFWlHhcdFNUwbKTc7piQLCTfoEh5ocLdjKaKWhjBaRM5RNh7QDvg4IrD4ljg4zYAutHsi0d8gnyVjWrMbFjHa2I9kAjwM69yTi0NLzIaHZSYMTpY7ibTzWPJF9mLt+UAPxTQwOANw46iwbaeskjzUbuKGbAxD9SLlsRcaXDh4KzpuaXZRMyAJBiTNp/4u8imUmNzerY2+YzrAiQTO92x/C5Sh3R1y8ldU4xEiDadI2mT0uCPLmuO4q0Nc7YRy1cAfmESa4MWib6Em4YQANyc7PNFO4M+fZtGs3nlCP1McOVQLjJ9yndxu4aGwS4AT3gH3KR+MJOkI2pwxw2WcxeLGcmbAx3gb+N/cqcM45H7ESZvYgx3FBBM5QBY7CQbneARPkhcHxp9OoajXPYGjsiRqfaPO/Xmq6liQ985SY0Eax+bYdyO4vVpHD5XNLaxcSHNJtOUBpbMGw77+Kt0JOmuSGy64B6aOfWqPcbmxOmYs0nnfNAM6omhx+ox1QNc4GnVztkmcr4IabjM2HAx+k6KixvCKWHwzK1Ivzesa12cghweCDAAEdodVPUA9de4q0I59oWtOtnAWSpQjdx4/wBGouq5FUl4blDrgcuny8EsPgm2hvaB11Q2Crj1QcTByiBrPQ3U9PEhpbNheSSfhGl9ZSaDNbgsE1oHMCT9bJ+J4iNAYAPP6i50VX94DKc0CYMG/QwQO8zyUXrhFjOtjHl3RzJWAfuW2WwJOhm0DMYi/MX+CrsXxCJLZJOl7crToNNtkytjIaNBrF/2EjbVVuKxUX5C567jXVEjAzE48gXNwb9LnQ93mgW4hznwwgEDc2IAnTw1VLiq+ZroJ0mZ8B3/ABXKuLJDSbDSfhsPd/CdFGMsauP1jJnnQjMOV9yOsojA8YBHaosno2FnfXQNLnyHL5I3hM1Xltg6J5yPorZKNXIOEnwaH7xb+Rvkkohwap0SU/qYfJRUhjqeG5+5cFLDc1mxUTw9SfDP8zLvXfg0opYfmPMKdtPD82+YWZpv6KZrhyCVLp3+ZhrI2aIUqE2DT4oqn6oaBqzQqDmnDEDmky6dvuwtZqWOp8h5p4qs5jzWSdjvqUz7aUHwbfczWjZipT5jzSrVaUQ4NI66bjfvI8VkWY1ylq1cwgg7HUjqI8UPwlPkzk1Jp0t2MvIuBfNqLi8p7nUgC0tpATmIOXVx1I5kn3rICkS3KM0A5ozGZjXn5JpweYOJzgOy3Mj2bNieXRb8Ku8vv+pmm+Eao18Mx+YmmHSScobdxsXHcuuRM/iPNNbxDDBxcNSCDDQB2iC495gSf0hZV2AZacwA0uRFy7WOqj+66ZuHP/zPKEa6bH3kzND8GpGIwok5RENtlEDLEGI/S3/BvJOqcdogQJ8AsweDNP4nf5Hef3KTsIWiBPxW+hif4mzHB+AvjfpAPVvyzJBA21t8157i6k20gc7xKt+PPIaBzPwus3VqWK97ocEYRuPc8vqH7qLnhRhjSNCPOUHxioMzeeYfHX65JnC8TmZH5THz+ah4xU0nXMq4w/7NxLexpOIkPwLiZlpDhylrgYjqM3KPh2jduHqRo7LPMObHxaPNNwDDUoPpyIcN9ZLTB7pn3KPhNQuwot2mkWP5g4Hw3Cma9rX6/wB0H3CH18tEWMglpGmj79/PwT6OMkgk6RBkjnIMHuMaFc4lhi9jw38UPZMC4gkePzVRg8aYDXCbjTXu6LIw1Js6zU0MZoQZtGvvsbXvyt5ztxhEER0FxcWAJnp71RMxlovy6i1h03U/2mdOXXUbdDKXpOLenjC65PX/AJbxp9HdJzgW7m3O0R5za3eFVfaQfDSb3+vgnDFR3d4EbWgfUhdRwNxGoBMxpvodUylir6yRFozDy38UNxfFQ3n++/zQlLGwAIg7OuDf+0+MLjYLLB2IO8yTPny5fyuUcWWHM05XC4dN9IPu2VcyvBj+ekfFTmvI9/8AHcicQbNG3j1UCPXk+JXVmDJ0SUvw0ftHoLJGuEGCuntrqtGITxXT3iCTLRuI6qQVlVtrKZlZKeIamWAf9QpG/VigW1+ilbVCU4MYg9gHMohrxzKrG1ep81K2v1KRKA2NFpTrN5/BOzNPTxVfTr/VkVTrfUKeUKHJWFMoTo5F0w4CJnynz1QLMX19ynGJPMJElIJRCWOc3TMOoEe8JrpJkknvDT8QmsxRUrcWNw5K3XY2jrGDdrD4Zf8A8kIbEUxyt3/wjDjGdfIIWvj29PJdFyvgXJUjC+mGIHrGNE2bJGtyf4WYxNQRvOyP9LOIZ8XUjQQ3yA+cqlMuOnkvsukxacUb8HzWfJc2Wvo/VvUEagGeV/59ybxgnsyZj5mRPX90/hTSxpMXN+sD6lD8TqSAjSvLYH4DUcLq+yNz8vr3qxo0w15AiCZI6nWOUm/mqLCVxkYZPsi++mqsKWPj2r2J+veoJx3Y2yy4jScGuNzAtuNJgdBCzrgKgztjPIzCIm2vI9262NNgc2Pw7dZE72371kMVg34d8EdmZadnN5z8R0XYkc2QueRcH3zpoCiGViRr4lNID9Lc+R230P8ACHL8pvqLHaI2TKs6w/10X3GkeU8im+v5k/XRBtxQumvfItb681mg6wbi2K0HW/15JUXAjw93NV/EakmeqlwbyW/X1/Sr0VBC73osAYvpH7qRlS/n/PeEOypv/C6D9fXglNGhzMQ4CB8JSUTqvRcQUaR+sZ1ThWb1VdSqA96VWpCo9Lei31lWrai2ZVZ1U9PEMWepVjKKFRLlg/UZj6hSVpF83GN71IMQDsso/EHNIPTe3giPvAhtjJS30ngOPXR3tcGjGNy7KWlxLNYe8Qs9h8c6O0Z8EQ3FJUumKIZ1JWjQsrFSesPNZ9uKd1U1PiQ0PzU8unfYfHLHuXYcea6Hn8yrqVQHRw/7H5KUAbuPg39ykuFc/wBh6Vh7KxG6nbxAjcqsaG83f4/ypWNb+ryH7pUoR7hqLD/vV35nIfE8YdBkmB8E3scnf9VWekVdrcO8tBkgAEkfiIHLlK7FijKaVcic/sg5PsYqtUNR7nnVzi7zMp9KvePwjbrzPPRCgrrXXX1Onaj5DV3LKjXsRKFxTpUYrJjnoIwp2MclRa8OxUsy8vOJRgxgkazvHjp5qgoPIdI1Rz657ilTxKzYytGt4bxYC0z7tRI+CsKOPa6WvaCwmSDcXi+ljpposA3EEXmFbcM4xlzCAZESYtz1nZTyw1ugrLjE+jgu6i62sOt/2023jvVdXovZIqNiBqfdDhb5IjB8TcYDb3sD1tY+6PFT/eHaIvrppB3+aDfuaUjmC0XHIxPd1UWcaA9/gtHXw9N0Q0W1IGXxMajvVdieGAyQ7XUEAx4iI/pGpLucZqu3M8AbkDzVji2APltgYEdQI+vFT0+APa9lTslkzYnTexCm4pSGWGN7Ujcm3cmyyLVFIKEVpk2V9F5OilQhsdIUlNxnW39omhdhOd3NJNzhdS6NKsFdL0xJX0I1OqHtqkaWU9LF2vdCpLHFMOGWUOGdcbpBcSRCrJC6NEVSxFtUCutdCCUE0Px5nBhtbGOG+qVLFT3oR9SVxroQ+mq4GPqZarvYtG1UXT4k4a3VD608ynuxToSpYFLkph12nizVUcVIFrnqE53EcpjL75WQFQ8z5o6hjZPJTT6NLfktxf8AJqe3DL93Fz+Ue/8AdVXG8aX0iIGoNui4KibUbIgixshhjjCSdDcs5ZYON8oz6SJxGDLb7e8IZeomnwfNTg4OpCSSXVoI+k6EQ0oZinYEuQ6PA8tUbiQpQFx4QJhDqeLhStxnnv1/dBOpKPNC3QmC3RoqWPkTN9+UQI8bLj8fA0mR42396om1iFI2slPDRuo0uFxsDnv/AGp6zbGbyJkGHNOxB5dCqCljYEIhmLOX3pLg0wrJ3NDxBE9SgXYONDvYHYd6TaxB1sVKyqTr9eaJXE4ZnG/17kk+6S44qiuJJK8nEkkkuOEkkkuOEkkkuOEkkkuOEkkkuOEnU9R3pJLHwbHlBxN/FMoOMFdSU/Y9W/cvqcxzuyFW1EkkzF8pH1f/AKf0GriSSaSDmqYaeISSQSGx4JBoE/ZJJKYZG/RR1QkkjRjIQnNXEkxi0SsU82+ui6klSDRI3TwUtLb62auJJLCJCkkkgNP/2Q==">
            <a:extLst>
              <a:ext uri="{FF2B5EF4-FFF2-40B4-BE49-F238E27FC236}">
                <a16:creationId xmlns:a16="http://schemas.microsoft.com/office/drawing/2014/main" id="{9122EEDB-5761-47CD-878B-26E97BB214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33" name="AutoShape 8" descr="data:image/jpg;base64,/9j/4AAQSkZJRgABAQAAAQABAAD/2wCEAAkGBhQSERQUExQWFRQWFxgXFxgYFxgVGBcYFxgXFxgXGBcYGyYeFxojHBcXHy8gIycpLCwsFR4xNTAqNSYrLCkBCQoKDgwOGg8PGikgHyQsLCwsLCwsLCwsLCwsLCwsLCwsLCwsLCwsKSwsLCwsLCwsLCwsLCwsKSwsLCwsLCwsLP/AABEIAMIBAwMBIgACEQEDEQH/xAAbAAABBQEBAAAAAAAAAAAAAAAEAAIDBQYBB//EAD0QAAEDAgQDBAcIAQQCAwAAAAEAAhEDIQQSMUEFUWEicYGRBhMyobHB8BQVQlJi0eHxkgcjgqJDcjNjsv/EABoBAAMBAQEBAAAAAAAAAAAAAAIDBAEABQb/xAAwEQACAgEDAwIEBQQDAAAAAAAAAQIRAxIhMQRBURMiFDKB8EJSYXGhkbHB0QUjM//aAAwDAQACEQMRAD8A8fhKF2EoQj6OQlCdC6Ass3SNhKE6EoXWbRyEk6FyFhtHF2F1JcbRyE5q4uhYakOkJ9KsW6EhRgJ7aZOyF13DTd7BVKq+JuQTE6yeXei8LSLj1mOsjZCUGuAIg3gjoRv5Eo/1Ly8PiDY6b6k+JU2TSinHrCPu4QCFLSw7mkdkOnSDtzCNFTskEWNwORv8oTW4jLlOX2XEz0Ow8yoNbexZprclY6NCG99/6U9PGEe1l1jlfrOirBxik4FruybC+kc55pmNxzJcWvHaPfbl0S/QcnUka8tbpl3UqsdmtERfrfX65qCkyHEEAga3Q1LjVCX5mxmbFiDLpcZ6ajmlV4hSIOQkTTDdvaHdt1Qei1tTN9Wx+JrtExItO3MDZCnHGGxcuEj3yPgofvIFxkSCI7tPdZMLmksIjsiDHj+6qjiitmhEpye6C6GKJLcwsTqPL4qdlUHW5mPHkqukYyajKZ8JlE0nm4F+2HTbQZf2WSxxBU5B1NxJ1+v6RwaA2Z0E/JVNGqQ45mmM2YEHTT9l37UYcweyQYk6EzMHlokvFYXqNFm6iJ9pR1mwNPH4dyFfUzTtLdeR0XX1Jm+rQI6j696asK7sU8rO1mO5HWPHUISswxpYzHIwjWSXNduMvuEeISfheyACIE2gyJvvrt5J6ikhOpsq/UlJHfZSkttHUYYhKE4hKF6RPQ2EoXYSXGUJphPzjdMXVjQabQ4gJsJALoCw7kULkJ0LsLrNoaAnBqSkYhbNSO06SNwtF0hQ06sK0w+ObF2ypsspVsivFCPdk9NkxKtsJhwbEoHDY+mTy71YsZN2/FeTmb4ex6WNLlbh1LCCI1PuUZ4YyCHNDDzaSJ7wbJjKz2pzOLfmCirJ2Yx13KDG+jwJOvQxA8dlnsRgSw8xzW1xHFgNoB56eKrcWxjxIAM8l63T9RkjtPgiy4YS45Mr6xdzlWD8GHGGX8VDVw5brA6QvRWSLItDQM2sdlLSxhkCJPdN9gr30b9CK2PcTThlFkesqG4bP4QLZnHlYcyF6/6NeiOCwLmZKbHPPabWqvY6odPZhpy3kQ2NN5SsmfHHZ8ipNx2R4s+o9hAqsfTJuA5rmE9QHDRT0cQP6XvtfAUMVNPENZVDZgPLakZrSMzZb+G7SNByXk3pl/pm7DtfWwmd9Fk56bhL2ATLg4e20Rv2h1glTxnCfGxsc3ZlNSxbOfhoVDiMSBoPkqqjjPzX66/FTnEtN85HSJCP02mPUo9xO4rUBtHkpmcYqEaN8kylWYRJud4hvuUZeCbTH1sj/SgXFcph9Pijh+AE+KJp8Vc78EeJPyVPUxQkWITzxZzbg3+K1QFtmgFY9Elnz6SO5N8klvpg6ikLE3Ir37slRVOGHkjXURKX0rKYtXIVi/BEKB2GKcsiYh4WgVKFKaKbkR2L0NDYXVI1ikbRQuQagyEBdhFtwZRFPhTjoJSpZYrljFhkytyJwpFWtDAOB0RlLhd7hKl1EUNj07ZUYfBuOitcPwnWZlaHA4CnFhfmjaHC80gAjr+y8vL1/wBC2HTKPJRt4HlaDeDvdKnTAJs7rF4961FHhRaInTr8ELxRmUSGhx/Vkv4gSo49U5yq7HaIrgpm8TpgQ4OI8PgoK3qn3aXNPUEfBTgTYsA5xOvS6a7EAWLRH5iCPhPwVKpP23f7nV5f8Ff9hdmlpDvEIbEYR5OkK/oBp0yHnBIP/YCVOaDdgR7/AHFH8S4vdAvApLYxruHO5SrH0e9Ea+MqhjBlYPbqusymOZJiTybqe66vjTEgdqSY9kLVMx9KnTyNo5qbCHEk5XWIkgaOJsb8+gTPjpeCHqIKGy5LvA8HwrW08P651RrGhop0nFwkak+qHOCSXG5JKhqYDDvYWMove+m7KZY/MO3cOJeJJE76GFXYr0prPAc1tNjbCCT2IggudMF2+nLvQlXiTvXZqdaGvfH+43ND2tuRdsNIJuY+Ckcr7EOll4ypgw5j2te005nNTq0wJBBJLYadhfkrnC02NeX06j3tfcubUFRvatpO0TZY1vEq4e9nrKb2VO0HVs1N1yZIAsJI07oglTfeQfSpgeuw72VGgvDGtAcP/sADHT2bctlqfcxxKL/UX/Tj1c4jDMlhJ9YxpByEH2miZg3JaJywdtPOqVPlde+O4uRVdSeM1UBrmPLYbUaT7LyJGcEGDqJkbrD8U9HqJcK8NAqF0gEdl7SJkAQCZBsTrO6tj1emO47D7npZ56Z5fAKdrDv8Ctk30boEzJHQIs4Ci2CAZH6v4Qvrk9oxZasCW7kYgYUu1t9dVFV4JUmwJ7rrdPe0aMHjdROxp0iO4IoZ8z+WP8nTWHu7MSOAVfynySWzOMPN3mkm+pn8IRpweGVgpwn5eilo03clY0cFOy8yeVR5PXUbKZ2FadlC/hYWjPC+ijdgCEMeqrhnOCZlqvB0FV4URsticKVE/DdFRDrJIVLp4sxhwRCeymtNVwA5KB3DeSpXVp8in09cFfhaUqzoYY8lCMO5p0VrhMYBq2fcps2R8xHQhXI2ngidkTT4cS7n7kZ9qECGx3z8lJQ9IWMPbou7xHwP8rzZZMj+VDHt2JsHw4DZFOMeyE7DekuDeY9ZkPJ4Lffp5lWmDbRqkinUY8jXK4O+C8/JLInc4tfQQ8yXJQYiq8GzRPOECXVSYyzzBbHkRqtvX4R2SW5c0WkWnqslifSasx5Y/DtJBjM0Okc7EmfA+BTcE3k2hFfU6OZS+UGNMEdpuX/k4QdrNElMGGpO0rZT1a4fEXCtMLxfDPfD3NaTFiyq2/UuaAr4+jrTfL/KKed43Uk19/qbLPFcmVpcBbqKgPKACimcPtzHd/K0rOFtp7IHiDBHtZR5FT/Eym6sFZ1Lgy+IZleDJgHSI2SxFB7yZMBwAsDmHde7rfFLEYEkgh8wRq5W2KoCZ0tb+vLdepjlSRFn5Kf7EXty5iAJtvI6xJtB/bRQ1+BtIEvMxeXGQefQHTy3V1gWiOzOnazWaNTBjcXvMb2lCHjFFz8ueJP4ZcZF8xInXmE+MpdiZlU/BFhzMeQd8xJE851Hh70sJxV12V8xY8FriIMNeb+RvrY7qxqYlpachDgTF5tptzItCjq8JzBrdQbnvKNT/MZQdQ4jmd9lp1y/MAaLqgJLXNE5XkASOy0gxo6FX8ZxjX0s0Zajj6x5BJb6wRTqNEWbPZcRzCDo1302OawiaT/XAP0IAdPVziPGGnoisTgajhUeDTph5OVjnkOeXgB2XPAu6Xbam2iakkzOGVFKq47lEuqoJtR0kGxFiORFoU9M81bHGrGvI6JrzYroY4KPNdPFQp6ikJlJjsp5JJ/rVxGAaOnwqNkdR4fGyX3qwWCQ4yBsvhJPLLse+5SfAYzBgahB1qIcYaFFX433Ialxm+oWQxZOQVqW7H1cCRsh3YXorahjw/UI1mDGq15pQ+ZBetXJmW8PDtl1/AitUOHjkpmYMIH1kuwD6pLgxv3EeSX3OWz2ZgTYSfAbrZ5GDdNcaaJdXkfYH4p+DGfZ2ZiHAthuYkwABbW9tRrzRlChT0zsIvY5Xez7W9o3VpjcBSqNe2XHM4F0OgyGhsW0GWLdVXYjhLCcsvByzAc4Wzl2bvzPN+qd6ikt7QazSkiL7vw1ZmbsttNyRAAaZjNZvaHml9wNc8NqFhOxBId2pIGsmzTtoOia7hrdBmMQIzTEFro7uw2x2Ce94z+t7UhwbvGb/wCMAW17RFtyZ6Hcvwyf3wZc/JZUsBRYcorFrpIAFS8tAkQ4mSB3IhtKm+zajHmASTDjB00Np2KzX2Vj+0c5Y5trn8Udq/6cscom6Lo1QxxILgSADP6ZjoP4HJBLBf4nYup+Syrej7XbM95Pmb+9V9X0ZqAktNuTXvb7hUACIbxJ8dl3wXafF3mxJH1zCFetDiQaeT9AU4CsAQ19emdj617m7agud7huoaVLE0+3UeKzPy5RmPcS0RHVWb31R/5SPEfNBV8fVGlQu8v2RxnOW2z+/JtX2RXcTr+uENZUaOhaJ6EEWUfEmMsGuPrMs/yTeR4bKLG8ZrmZj/FGUuBtc5jj7TmtPdIBcRrG8L0cUdC32/bcizEHpGXGjTAgZozAHnGo5eap+H42lTlrhliTmiM2ukkZvHmtZxyhmzlujBNoJgfpME7eSpeHeqqXIbBIk+zG1o7x5qjHL2U0SgjeKNef9tpmdYPhIOvgr/hbXPc1ztZgyI0vp3I9raLKQyAT+I8x5W1suUntHskONj7rgc9tUuck+EEjMekNY08SQAyHCDANhrMHe5mZ36KoocRqVKhc4AtDSMpAcA3lfSefNWHHm56pqDWmASJ9ofi/5QPdCir0fVUw4e0QIjrMGO4E+HVVwpRXkBq2Mw+GPij6OBJ2VTTxzm7KdvF3AclS5vsNUCbFYRzTohi4hNdxp24BXWcTYdRCOLl3BaQ31h5rinGNpdfNdTNb8AaUa6lhAiXYdoElUdHF39pFYmqbBpJnUr5LJhkpU2e1CWpWip4uA50zHRCYOm6d4Vu3h2Y3VlhaLRaFU+oUIaVuY4W7BcK/JCvsJxO2vmq1+Aaeaiq4Nw9kjuKkk4ZPmBcbL/7U7+k9tfms42o9uoKl++3D+lywx7ULeN+C+FRm6Bx3DKdV85y05QIEG2abgnQ3Hiq2txWo9pDS1pIsdIKGp4asab4cA95AzEknK1obYgki8nx5mUcVo3Tox4mXX3IzK1oe61Qv6mdATuQIE9EO3hDqWUNktaRrrbNad82aD/69bBVzUl+R+SwaO0+9gS4AC199TG2/XOdYjEPDhmMmSBJc4ACDYf7f+JXa8n5v4O9NrsEVKOWr61zTOYuykBoJLcgEjpA6wOVwWYAbOh3QiAdSQD+sZhyM803EYqo5zj60loyloOYwQw3ki/bymeQPNS0MNmY4ZiXui5J7ItOWbz7V+o5LblFbvx9/QOMV4HnhzABnfuDFpIb+HqLgdwaNlA7gbHNjPfmRf28251Nhy7OmybW4W+7s7ZEkAOM+0CAJECzGi+5KGZhaoDSa5aYEglzjIJOsaXIjkRuEUW6tTCpeC3p4UMHtN9xUdbFFv5T1ACGwtbK0Nc5ryPxGSTc66dF0PbuGx0J+aXpd77jST7zJ/IY7/wB1HieLtA9gA80x9CkDMoTEYgfhgjkfkUyOOLeyBYNi+LhwggqSviHOY2HZczRBnQRoqvFydR5J2BdnaWO/CLdxIt4FelHGoq0QZnZ0+tsX4l4bP4beEldwWLp0qhDX55BiNBee1Gl/gosS2HHLQBOmgIHUdUMygQDOUE3sIFttlSkmt/8ABJ3LVnFHSYO/nM/PZF4HGnfbba6zRxEXJ+fT5IzC4y9vr+EE8O2xqYZhXf7tQC+lvKfC6k9IXua6mBoWkxHRo+MoH0Y4g0Yt7XE3MeMSPCZHii/SPDGk+kwElrWODf8A1zExy325LXCp0/H+DYP3EWGcHAAiCpsVgmhsmQUFQw7naNKnqcPqxeUtwd3dFymqKjENANiohRndGVuGP5J+G4c78sq2MlXJLJAv2E9ElbfYv0lJFqAomZSdMifBabhuHOSTJ7zKy1Fzy6BJC1XDGPyiNF4PXN1yengVRC24aEypVa1KsIFyq2tiQF50IOQ8MrcRAFkBWxp2KCxWNnZAPxHRXY+mAcki6Zi/1nz/AHRVGve5nwHyWW+09F37edreKa+lb4B9RGtq+rOmWeRBVbWAEkNHgqxtdx1JSxL3BsiXGw8yBJjZDDA4urN1bBeIxDspaC4TA12JAJBPSVAX1SGkO7Vy72TBJFtdAMwtyCBOOqQ4Bp/EBY62i56nXoVK7EvhsMuWybGxjSYtf4qhY3HwLcrCcTiaodDTYmAbHaSTO1nDxEIvBVqhc3NYXzaW1gCDPLzVZSxdQ5iWu7LRAg9omPOI25ol1WqDAZOt4MWaDFucxfkUMobaaRqvks8E1/8A5AIyjlMmDty7Q/x6okub/apvttUSMkwYtMGwJ+J8WkKKhxKq4kOZlgddZOk22S/R1b7Gami3qAdFGWjkgDiXldzuRrCgXNk9SmEK9cDHOMC3UmAlSpg1AwFznHpeYJhrRv3+QVEcdE08wO5pcey0nuBKFfhqgMta4HnEj9lpBgarqYsXVJAe2RIBILszD2gIgaQpuJ8NqgMtmBbIydswOWXQjRMUq7E7m5GUx3HHUxdmusz1VFi+OZunON1ecRw+5uOg8lWuwIn42AIPKSVVi9NK6AdgeGzVNrTqfjC1fCuHnI+LuLY0Mm49m1o1UfB/R17yPwt0l2s87AR3XXpXAeFMw7ebiLne3Xb+EvNk1OkZelHm9H0MqO9ZnpuDnFjmO9mImbmLEH3BGfcdWkO210Df2h/leF6BVLXXJBB0n+D1Uj8dEtFuvyWKbfzMHVXCMPhBy+SsqVEqyxFKm83aCeYsfGFWYnDll2GQNt/Dmscb4GrKic4IHVoTXcPHJA0+LopnEQf7Q6JIZqRz7EPqElJ9v6FdXVI60YvC8VymdEaONPHsukLOmi7knsY4dF0+nxy3KseScVRfu4642KEdxA6ygQHrjqJQRwQiMc5MIOMJ3S9aUKKLpsjKOCe5HJRiClJiLxuQu0y07omjwQnqjG8BI1U8s2NdxqhIB9a1uWxMnbw15aruExWfKNyJM95+vFWlHhcdFNUwbKTc7piQLCTfoEh5ocLdjKaKWhjBaRM5RNh7QDvg4IrD4ljg4zYAutHsi0d8gnyVjWrMbFjHa2I9kAjwM69yTi0NLzIaHZSYMTpY7ibTzWPJF9mLt+UAPxTQwOANw46iwbaeskjzUbuKGbAxD9SLlsRcaXDh4KzpuaXZRMyAJBiTNp/4u8imUmNzerY2+YzrAiQTO92x/C5Sh3R1y8ldU4xEiDadI2mT0uCPLmuO4q0Nc7YRy1cAfmESa4MWib6Em4YQANyc7PNFO4M+fZtGs3nlCP1McOVQLjJ9yndxu4aGwS4AT3gH3KR+MJOkI2pwxw2WcxeLGcmbAx3gb+N/cqcM45H7ESZvYgx3FBBM5QBY7CQbneARPkhcHxp9OoajXPYGjsiRqfaPO/Xmq6liQ985SY0Eax+bYdyO4vVpHD5XNLaxcSHNJtOUBpbMGw77+Kt0JOmuSGy64B6aOfWqPcbmxOmYs0nnfNAM6omhx+ox1QNc4GnVztkmcr4IabjM2HAx+k6KixvCKWHwzK1Ivzesa12cghweCDAAEdodVPUA9de4q0I59oWtOtnAWSpQjdx4/wBGouq5FUl4blDrgcuny8EsPgm2hvaB11Q2Crj1QcTByiBrPQ3U9PEhpbNheSSfhGl9ZSaDNbgsE1oHMCT9bJ+J4iNAYAPP6i50VX94DKc0CYMG/QwQO8zyUXrhFjOtjHl3RzJWAfuW2WwJOhm0DMYi/MX+CrsXxCJLZJOl7crToNNtkytjIaNBrF/2EjbVVuKxUX5C567jXVEjAzE48gXNwb9LnQ93mgW4hznwwgEDc2IAnTw1VLiq+ZroJ0mZ8B3/ABXKuLJDSbDSfhsPd/CdFGMsauP1jJnnQjMOV9yOsojA8YBHaosno2FnfXQNLnyHL5I3hM1Xltg6J5yPorZKNXIOEnwaH7xb+Rvkkohwap0SU/qYfJRUhjqeG5+5cFLDc1mxUTw9SfDP8zLvXfg0opYfmPMKdtPD82+YWZpv6KZrhyCVLp3+ZhrI2aIUqE2DT4oqn6oaBqzQqDmnDEDmky6dvuwtZqWOp8h5p4qs5jzWSdjvqUz7aUHwbfczWjZipT5jzSrVaUQ4NI66bjfvI8VkWY1ylq1cwgg7HUjqI8UPwlPkzk1Jp0t2MvIuBfNqLi8p7nUgC0tpATmIOXVx1I5kn3rICkS3KM0A5ozGZjXn5JpweYOJzgOy3Mj2bNieXRb8Ku8vv+pmm+Eao18Mx+YmmHSScobdxsXHcuuRM/iPNNbxDDBxcNSCDDQB2iC495gSf0hZV2AZacwA0uRFy7WOqj+66ZuHP/zPKEa6bH3kzND8GpGIwok5RENtlEDLEGI/S3/BvJOqcdogQJ8AsweDNP4nf5Hef3KTsIWiBPxW+hif4mzHB+AvjfpAPVvyzJBA21t8157i6k20gc7xKt+PPIaBzPwus3VqWK97ocEYRuPc8vqH7qLnhRhjSNCPOUHxioMzeeYfHX65JnC8TmZH5THz+ah4xU0nXMq4w/7NxLexpOIkPwLiZlpDhylrgYjqM3KPh2jduHqRo7LPMObHxaPNNwDDUoPpyIcN9ZLTB7pn3KPhNQuwot2mkWP5g4Hw3Cma9rX6/wB0H3CH18tEWMglpGmj79/PwT6OMkgk6RBkjnIMHuMaFc4lhi9jw38UPZMC4gkePzVRg8aYDXCbjTXu6LIw1Js6zU0MZoQZtGvvsbXvyt5ztxhEER0FxcWAJnp71RMxlovy6i1h03U/2mdOXXUbdDKXpOLenjC65PX/AJbxp9HdJzgW7m3O0R5za3eFVfaQfDSb3+vgnDFR3d4EbWgfUhdRwNxGoBMxpvodUylir6yRFozDy38UNxfFQ3n++/zQlLGwAIg7OuDf+0+MLjYLLB2IO8yTPny5fyuUcWWHM05XC4dN9IPu2VcyvBj+ekfFTmvI9/8AHcicQbNG3j1UCPXk+JXVmDJ0SUvw0ftHoLJGuEGCuntrqtGITxXT3iCTLRuI6qQVlVtrKZlZKeIamWAf9QpG/VigW1+ilbVCU4MYg9gHMohrxzKrG1ep81K2v1KRKA2NFpTrN5/BOzNPTxVfTr/VkVTrfUKeUKHJWFMoTo5F0w4CJnynz1QLMX19ynGJPMJElIJRCWOc3TMOoEe8JrpJkknvDT8QmsxRUrcWNw5K3XY2jrGDdrD4Zf8A8kIbEUxyt3/wjDjGdfIIWvj29PJdFyvgXJUjC+mGIHrGNE2bJGtyf4WYxNQRvOyP9LOIZ8XUjQQ3yA+cqlMuOnkvsukxacUb8HzWfJc2Wvo/VvUEagGeV/59ybxgnsyZj5mRPX90/hTSxpMXN+sD6lD8TqSAjSvLYH4DUcLq+yNz8vr3qxo0w15AiCZI6nWOUm/mqLCVxkYZPsi++mqsKWPj2r2J+veoJx3Y2yy4jScGuNzAtuNJgdBCzrgKgztjPIzCIm2vI9262NNgc2Pw7dZE72371kMVg34d8EdmZadnN5z8R0XYkc2QueRcH3zpoCiGViRr4lNID9Lc+R230P8ACHL8pvqLHaI2TKs6w/10X3GkeU8im+v5k/XRBtxQumvfItb681mg6wbi2K0HW/15JUXAjw93NV/EakmeqlwbyW/X1/Sr0VBC73osAYvpH7qRlS/n/PeEOypv/C6D9fXglNGhzMQ4CB8JSUTqvRcQUaR+sZ1ThWb1VdSqA96VWpCo9Lei31lWrai2ZVZ1U9PEMWepVjKKFRLlg/UZj6hSVpF83GN71IMQDsso/EHNIPTe3giPvAhtjJS30ngOPXR3tcGjGNy7KWlxLNYe8Qs9h8c6O0Z8EQ3FJUumKIZ1JWjQsrFSesPNZ9uKd1U1PiQ0PzU8unfYfHLHuXYcea6Hn8yrqVQHRw/7H5KUAbuPg39ykuFc/wBh6Vh7KxG6nbxAjcqsaG83f4/ypWNb+ryH7pUoR7hqLD/vV35nIfE8YdBkmB8E3scnf9VWekVdrcO8tBkgAEkfiIHLlK7FijKaVcic/sg5PsYqtUNR7nnVzi7zMp9KvePwjbrzPPRCgrrXXX1Onaj5DV3LKjXsRKFxTpUYrJjnoIwp2MclRa8OxUsy8vOJRgxgkazvHjp5qgoPIdI1Rz657ilTxKzYytGt4bxYC0z7tRI+CsKOPa6WvaCwmSDcXi+ljpposA3EEXmFbcM4xlzCAZESYtz1nZTyw1ugrLjE+jgu6i62sOt/2023jvVdXovZIqNiBqfdDhb5IjB8TcYDb3sD1tY+6PFT/eHaIvrppB3+aDfuaUjmC0XHIxPd1UWcaA9/gtHXw9N0Q0W1IGXxMajvVdieGAyQ7XUEAx4iI/pGpLucZqu3M8AbkDzVji2APltgYEdQI+vFT0+APa9lTslkzYnTexCm4pSGWGN7Ujcm3cmyyLVFIKEVpk2V9F5OilQhsdIUlNxnW39omhdhOd3NJNzhdS6NKsFdL0xJX0I1OqHtqkaWU9LF2vdCpLHFMOGWUOGdcbpBcSRCrJC6NEVSxFtUCutdCCUE0Px5nBhtbGOG+qVLFT3oR9SVxroQ+mq4GPqZarvYtG1UXT4k4a3VD608ynuxToSpYFLkph12nizVUcVIFrnqE53EcpjL75WQFQ8z5o6hjZPJTT6NLfktxf8AJqe3DL93Fz+Ue/8AdVXG8aX0iIGoNui4KibUbIgixshhjjCSdDcs5ZYON8oz6SJxGDLb7e8IZeomnwfNTg4OpCSSXVoI+k6EQ0oZinYEuQ6PA8tUbiQpQFx4QJhDqeLhStxnnv1/dBOpKPNC3QmC3RoqWPkTN9+UQI8bLj8fA0mR42396om1iFI2slPDRuo0uFxsDnv/AGp6zbGbyJkGHNOxB5dCqCljYEIhmLOX3pLg0wrJ3NDxBE9SgXYONDvYHYd6TaxB1sVKyqTr9eaJXE4ZnG/17kk+6S44qiuJJK8nEkkkuOEkkkuOEkkkuOEkkkuOEkkkuOEnU9R3pJLHwbHlBxN/FMoOMFdSU/Y9W/cvqcxzuyFW1EkkzF8pH1f/AKf0GriSSaSDmqYaeISSQSGx4JBoE/ZJJKYZG/RR1QkkjRjIQnNXEkxi0SsU82+ui6klSDRI3TwUtLb62auJJLCJCkkkgNP/2Q==">
            <a:extLst>
              <a:ext uri="{FF2B5EF4-FFF2-40B4-BE49-F238E27FC236}">
                <a16:creationId xmlns:a16="http://schemas.microsoft.com/office/drawing/2014/main" id="{442B599E-F25C-44C8-AA28-B8AB3442C5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DD0B77-8735-43DE-8A59-3F94B88DD728}"/>
              </a:ext>
            </a:extLst>
          </p:cNvPr>
          <p:cNvSpPr/>
          <p:nvPr/>
        </p:nvSpPr>
        <p:spPr>
          <a:xfrm>
            <a:off x="2535382" y="1392596"/>
            <a:ext cx="424641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1. BÀI 1: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4684D2-E884-484A-A270-E644295C4D57}"/>
              </a:ext>
            </a:extLst>
          </p:cNvPr>
          <p:cNvSpPr/>
          <p:nvPr/>
        </p:nvSpPr>
        <p:spPr>
          <a:xfrm>
            <a:off x="2535238" y="2333626"/>
            <a:ext cx="74469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LỊCH SỬ VÀ CUỘC SỐNG 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9236" name="AutoShape 22" descr="data:image/jpg;base64,/9j/4AAQSkZJRgABAQAAAQABAAD/2wBDAAkGBwgHBgkIBwgKCgkLDRYPDQwMDRsUFRAWIB0iIiAdHx8kKDQsJCYxJx8fLT0tMTU3Ojo6Iys/RD84QzQ5Ojf/2wBDAQoKCg0MDRoPDxo3JR8lNzc3Nzc3Nzc3Nzc3Nzc3Nzc3Nzc3Nzc3Nzc3Nzc3Nzc3Nzc3Nzc3Nzc3Nzc3Nzc3Nzf/wAARCABeAIYDASIAAhEBAxEB/8QAHAABAAEFAQEAAAAAAAAAAAAAAAgDBAUGBwEC/8QAPRAAAQMDAQQFCAkDBQAAAAAAAQACAwQFESEGEjFBEyJRYeEHFRZVcYGR0RQyNXSSlKGxsiNCgkVSYsHw/8QAGwEAAQUBAQAAAAAAAAAAAAAAAAECAwQFBgf/xAAsEQACAQIEBAQHAQAAAAAAAAAAAQIDEQQSITEFE1GhFBUyYSJBQlJxkfCx/9oADAMBAAIRAxEAPwDULdbXPo/pc9PLMJZiIt1+pxx92uvuVW5QSWyognqGR9E/Xo4tRnJ0J1+C2H6FUUFoic+HDJY3SDcaSN0nl2al3xCoxWwyNkkmpZJKcNG/oWO38kA456DB9gVZO0rM6OdBShKzs/z/AIa5b6Ka91MsFqts88uDIWwa9G3IA+BKyUuw20Ecu6LPc3sxxaPmuzeTqyUFr2bpJqSkZDPVRNkmk1LpM6gknhoc4GgzotrUvLXzMWnialJON7kdDsjfIqsSQ7N3R8QOdyT5+Cs5dj9rZJHPNjr9TwLfFSXRJykTLHzTvYjL6F7Weo6/8PivfQ3awf6HXn/HxUmUSclD/M6vREZ/Q7azH2FX/DxX0Njdq8a2OuH+PipLIk5ER3mtXoiNfobtX6lrvw+K99Dtq/Utd+HxUk0R4eI7zer9q7kbRsftV6lrvw+K9Gx+1XqWu/D4qSKJPDx6jvOa32ruRvGx+1XqWu/D4ryXZTaaGN8storWRsaXOcWnAA4nipIrH377EuH3WX+BSPDR6jo8ZrOSWVdyMrHuIzvH4ovmH6qKizqo7Gesm011mZJRtkc1sEb3RuZnLTxP6AroPk7ztNTVJuVLmlgc0E7x3aiQjXPbgYyOe8tA8mTXzbV2+FwjMX0hznNOMkFjgdOJ5aKQNst9La6OOjoIWw08Yw1jeXzPetOCb1OHxdSoqzaejLljWsaGsAa0DAAGAAvpEUhTCIiACIiACIiACIiACIiACsL79iXD7rL/ABKv1YX77EuH3WX+JSMdD1IjFD9VEh+qiyWehwdomxbCgjbvZ3+iyNhe7BYQd/qO1PfqpFKO/k6bJU7WWeo16OkncwhrMnLmv5j2FSHaQ4ZC06exwuL9aPURFIVAiIgAiIgAiIgAiIgAiIgAsffvsS4fdZf4FZBY++/Ylw+6y/wKR7DoetEZxEIo48SMeXNyQ053e496KnDjdRZOp6DD06mU8mjn+n9rja9zWumcDunH9j1JClpG0zQ2N7ywD6rjnJ7e3Kjf5OGFu3dqe1zekMztxh59V+p7B+6kUIa18UZkqmxytJLhCwbrs5wOsCdNOzUe5alPY4nHWdRF8is2ziKVrHzCQyODWNAGQca5+BV4nlIIiIAIiIAIiIAIip1E8VNC+aeRkcUbS573nAaBxJPIIAqIsHS7X7O1dc2ipbzQzVLzutYyYHePYDwJ7gsjWV1PSxyGWUAsY5+6NXEAZOBzOOSAWuxj62/0Jqaq2Q10MNxjZkNlcGgHAOcnQ4yCQtdu1xns+xdVHdL1RyXGqjk6GQAvbIHZ0a1ozjUjPDnlczrGwvremqInzVB1cZ3lxkJ/vdx4n3Adqx11t1fXTCahpwwEAdAx31cngByGTz7UyNS+hp1uFVKdPPF3f97mHbvuGI3tGOJcDp3Iul0FRQ2Smjt8MDCIxmVzmB2/JpkkkgZ00HZhFUc7aK36NWkqjinUi8z3tJo0vZSpZbdqaCvnkEboHE5c0vDW7hAO6OseI0HgpE0r5qqmiqKesgmZIN5r429RzSM6anXPPsPBRpgtdXUPbVxgGOQHdMrw3OCd7HvBXQ/J7c5bVQVFvulZJRxzStkp5oXGQN0Ac32HAOW8Ncq1CSW5iYqE5T0WiOp0pZFOTUUcVPUSOI32AOD9P92Ac+1ZJYSkfHcpmyQ18E7GuDyI3E6AnG6M6DQZOuSCFm1IUgiIgAiIgAiIgAqVTCyop5IJRmORhY4doIwVVWqbcX6ss9FIIbfPJFLE9n0mNwHROI6p/f8ARAsVmko9Th952UqrZXVFNHLDKaaQt32StBdjgRrxwRpnRdPp7hHbKWNzJ3vJdgyOeHue7GSS7OpK1Sn6KVs7HZhYzTotN5zsaHPLUKyp7zHGZY6qN08bXAgMOMY4nTlnu/6VeNTVpHSQ4VToxtG76+5kNqKuvrpoLq6RsdC5xia5ud5zgDqQOIBacdhKpWqOcup6uGrnfTsJklfE3tGMEHXGuT7M9it6y4xyV8Yq2BzIWlgjH1YxvEE65I14u4nmshJTSU8tuktdXHFA+V3SAgYz1QQe/GD7uWUx2crkrUqVLKXVbS1dWyGamywOaSKmSmY10o7MOwcDTX9OaLYrA5t9paiCpjdEaaRu44u1ILc8ffw8CieqMHqZs+IVKcnFpfo0ykZHUbP09RJTRFhi3GxEDowQcE4zzOT7vaqNqgFQHF8DYoy4xjomAf2g8OXDHetftO0It0IpY4ZN0uzId8EE72pAI0yMad3Liry9bQT0NXUUdAGMfE50bpnRtyO3dHDjnU5PDhjWPK0ty2qibtl1OibH7SWm13t9nr6moNYW4iqZ3NbC1paH7nEBp7SRqefALd6faSy1LN+K6UeP+UzWnj2EjsUaam6z1VSaiaOB8pIJc6IHJxxOeKtpXQzuLpDKHAY1w7n+2OQAUyqpIzvAzlJuelyUvny0+tKH8yz5p58tPrSh/Ms+aip0YHb+nyXvRjvTef7Ey4Un9RKrz5afWlD+ZZ808+Wn1pRfmWfNRWETe9eiJvek5/sPXCE/qJUC92nlc6L8yz5r3z3avWdF+YZ81FgRNAwM49y+hH1h2fulVfQHwhK3xPX+6koKjaKy00e/Ndrexva6qYB+65XX7cXO+XiW3tlp2UEm8xjYAHtdjVpL+Z05YHcuaCPQ6jXTCqUsb47xBFE/EnSNAfwxqlcnOJSnhZUMXSino7PubrcKGOhpemNIZS6UufvP6reOgGf/AGqsvNwbcWTsbNPHK90YcxgDg4YOCCcAaju96ycVWbnQyNnJcI5XNGm7nB6p058lm7dTvo7ax53JJXkOBxoC8D4aY+Chtc3OY4QzJ76W+SMLctm57dRxVc0TpgWsGjR/TceIdniMnjzPLhi0pq407PN5hBBBle6Vzhl+8deqc9nHTRbrTPmlnqLXUuY+J9G+V0zWBr8ggtOOHP8ARc5ZVtNbUubGOhle97A7UtbvZA+Bb8CiSS+JCYecq14VHextVr2io4KVraumqmRjIDYWAs3ueocSfaUWrSyGmoaR9N1Wvj67HDLScnBx240yisRk7IingYSk2l3P/9k=">
            <a:extLst>
              <a:ext uri="{FF2B5EF4-FFF2-40B4-BE49-F238E27FC236}">
                <a16:creationId xmlns:a16="http://schemas.microsoft.com/office/drawing/2014/main" id="{EBD2CEF0-D6FB-4C55-8540-775A5905C5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0463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03AC6-E97E-42BF-A2D5-34CEB6DB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A9B19-0C10-41D9-9DD6-683ACB85F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tr</a:t>
            </a:r>
            <a:r>
              <a:rPr lang="vi-VN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233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180" y="342295"/>
            <a:ext cx="4634603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EFF1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770496" y="1309687"/>
            <a:ext cx="6277970" cy="52284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20" name="Group 73"/>
          <p:cNvGrpSpPr>
            <a:grpSpLocks/>
          </p:cNvGrpSpPr>
          <p:nvPr/>
        </p:nvGrpSpPr>
        <p:grpSpPr bwMode="auto">
          <a:xfrm>
            <a:off x="2499655" y="1565274"/>
            <a:ext cx="6058321" cy="2126481"/>
            <a:chOff x="1868805" y="1760538"/>
            <a:chExt cx="5034914" cy="2172017"/>
          </a:xfrm>
        </p:grpSpPr>
        <p:sp>
          <p:nvSpPr>
            <p:cNvPr id="75" name="Oval 74"/>
            <p:cNvSpPr/>
            <p:nvPr/>
          </p:nvSpPr>
          <p:spPr>
            <a:xfrm>
              <a:off x="5169544" y="2102614"/>
              <a:ext cx="1734175" cy="1735289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337154" y="2270332"/>
              <a:ext cx="1398955" cy="139985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233" name="Group 76"/>
            <p:cNvGrpSpPr>
              <a:grpSpLocks/>
            </p:cNvGrpSpPr>
            <p:nvPr/>
          </p:nvGrpSpPr>
          <p:grpSpPr bwMode="auto">
            <a:xfrm>
              <a:off x="1868805" y="1760538"/>
              <a:ext cx="3657600" cy="2172017"/>
              <a:chOff x="1859280" y="1760538"/>
              <a:chExt cx="3657600" cy="2172017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1859280" y="1760538"/>
                <a:ext cx="311985" cy="237461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" fmla="*/ 295275 w 301625"/>
                  <a:gd name="connsiteY0" fmla="*/ 0 h 234950"/>
                  <a:gd name="connsiteX1" fmla="*/ 0 w 301625"/>
                  <a:gd name="connsiteY1" fmla="*/ 156369 h 234950"/>
                  <a:gd name="connsiteX2" fmla="*/ 301625 w 301625"/>
                  <a:gd name="connsiteY2" fmla="*/ 234950 h 234950"/>
                  <a:gd name="connsiteX3" fmla="*/ 295275 w 301625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27 w 309720"/>
                  <a:gd name="connsiteY0" fmla="*/ 0 h 237331"/>
                  <a:gd name="connsiteX1" fmla="*/ 827 w 309720"/>
                  <a:gd name="connsiteY1" fmla="*/ 161131 h 237331"/>
                  <a:gd name="connsiteX2" fmla="*/ 309596 w 309720"/>
                  <a:gd name="connsiteY2" fmla="*/ 237331 h 237331"/>
                  <a:gd name="connsiteX3" fmla="*/ 305627 w 309720"/>
                  <a:gd name="connsiteY3" fmla="*/ 0 h 237331"/>
                  <a:gd name="connsiteX0" fmla="*/ 305643 w 305643"/>
                  <a:gd name="connsiteY0" fmla="*/ 0 h 237331"/>
                  <a:gd name="connsiteX1" fmla="*/ 843 w 305643"/>
                  <a:gd name="connsiteY1" fmla="*/ 161131 h 237331"/>
                  <a:gd name="connsiteX2" fmla="*/ 304849 w 305643"/>
                  <a:gd name="connsiteY2" fmla="*/ 237331 h 237331"/>
                  <a:gd name="connsiteX3" fmla="*/ 305643 w 305643"/>
                  <a:gd name="connsiteY3" fmla="*/ 0 h 237331"/>
                  <a:gd name="connsiteX0" fmla="*/ 305805 w 305805"/>
                  <a:gd name="connsiteY0" fmla="*/ 0 h 237713"/>
                  <a:gd name="connsiteX1" fmla="*/ 1005 w 305805"/>
                  <a:gd name="connsiteY1" fmla="*/ 161131 h 237713"/>
                  <a:gd name="connsiteX2" fmla="*/ 305011 w 305805"/>
                  <a:gd name="connsiteY2" fmla="*/ 237331 h 237713"/>
                  <a:gd name="connsiteX3" fmla="*/ 305805 w 305805"/>
                  <a:gd name="connsiteY3" fmla="*/ 0 h 237713"/>
                  <a:gd name="connsiteX0" fmla="*/ 306764 w 306764"/>
                  <a:gd name="connsiteY0" fmla="*/ 0 h 237734"/>
                  <a:gd name="connsiteX1" fmla="*/ 1964 w 306764"/>
                  <a:gd name="connsiteY1" fmla="*/ 161131 h 237734"/>
                  <a:gd name="connsiteX2" fmla="*/ 305970 w 306764"/>
                  <a:gd name="connsiteY2" fmla="*/ 237331 h 237734"/>
                  <a:gd name="connsiteX3" fmla="*/ 306764 w 306764"/>
                  <a:gd name="connsiteY3" fmla="*/ 0 h 23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0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859280" y="1919952"/>
                <a:ext cx="3657531" cy="2012603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</a:schemeClr>
                  </a:gs>
                  <a:gs pos="7000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0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221" name="Group 79"/>
          <p:cNvGrpSpPr>
            <a:grpSpLocks/>
          </p:cNvGrpSpPr>
          <p:nvPr/>
        </p:nvGrpSpPr>
        <p:grpSpPr bwMode="auto">
          <a:xfrm>
            <a:off x="2499655" y="3959224"/>
            <a:ext cx="6058321" cy="2128107"/>
            <a:chOff x="1868805" y="1760538"/>
            <a:chExt cx="5034914" cy="2172017"/>
          </a:xfrm>
        </p:grpSpPr>
        <p:sp>
          <p:nvSpPr>
            <p:cNvPr id="81" name="Oval 80"/>
            <p:cNvSpPr/>
            <p:nvPr/>
          </p:nvSpPr>
          <p:spPr>
            <a:xfrm>
              <a:off x="5169544" y="2104012"/>
              <a:ext cx="1734175" cy="1733962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337154" y="2271601"/>
              <a:ext cx="1398955" cy="1398786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228" name="Group 82"/>
            <p:cNvGrpSpPr>
              <a:grpSpLocks/>
            </p:cNvGrpSpPr>
            <p:nvPr/>
          </p:nvGrpSpPr>
          <p:grpSpPr bwMode="auto">
            <a:xfrm>
              <a:off x="1868805" y="1760538"/>
              <a:ext cx="3657600" cy="2172017"/>
              <a:chOff x="1859280" y="1760538"/>
              <a:chExt cx="3657600" cy="2172017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1859280" y="1760538"/>
                <a:ext cx="311985" cy="237280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" fmla="*/ 295275 w 301625"/>
                  <a:gd name="connsiteY0" fmla="*/ 0 h 234950"/>
                  <a:gd name="connsiteX1" fmla="*/ 0 w 301625"/>
                  <a:gd name="connsiteY1" fmla="*/ 156369 h 234950"/>
                  <a:gd name="connsiteX2" fmla="*/ 301625 w 301625"/>
                  <a:gd name="connsiteY2" fmla="*/ 234950 h 234950"/>
                  <a:gd name="connsiteX3" fmla="*/ 295275 w 301625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27 w 309720"/>
                  <a:gd name="connsiteY0" fmla="*/ 0 h 237331"/>
                  <a:gd name="connsiteX1" fmla="*/ 827 w 309720"/>
                  <a:gd name="connsiteY1" fmla="*/ 161131 h 237331"/>
                  <a:gd name="connsiteX2" fmla="*/ 309596 w 309720"/>
                  <a:gd name="connsiteY2" fmla="*/ 237331 h 237331"/>
                  <a:gd name="connsiteX3" fmla="*/ 305627 w 309720"/>
                  <a:gd name="connsiteY3" fmla="*/ 0 h 237331"/>
                  <a:gd name="connsiteX0" fmla="*/ 305643 w 305643"/>
                  <a:gd name="connsiteY0" fmla="*/ 0 h 237331"/>
                  <a:gd name="connsiteX1" fmla="*/ 843 w 305643"/>
                  <a:gd name="connsiteY1" fmla="*/ 161131 h 237331"/>
                  <a:gd name="connsiteX2" fmla="*/ 304849 w 305643"/>
                  <a:gd name="connsiteY2" fmla="*/ 237331 h 237331"/>
                  <a:gd name="connsiteX3" fmla="*/ 305643 w 305643"/>
                  <a:gd name="connsiteY3" fmla="*/ 0 h 237331"/>
                  <a:gd name="connsiteX0" fmla="*/ 305805 w 305805"/>
                  <a:gd name="connsiteY0" fmla="*/ 0 h 237713"/>
                  <a:gd name="connsiteX1" fmla="*/ 1005 w 305805"/>
                  <a:gd name="connsiteY1" fmla="*/ 161131 h 237713"/>
                  <a:gd name="connsiteX2" fmla="*/ 305011 w 305805"/>
                  <a:gd name="connsiteY2" fmla="*/ 237331 h 237713"/>
                  <a:gd name="connsiteX3" fmla="*/ 305805 w 305805"/>
                  <a:gd name="connsiteY3" fmla="*/ 0 h 237713"/>
                  <a:gd name="connsiteX0" fmla="*/ 306764 w 306764"/>
                  <a:gd name="connsiteY0" fmla="*/ 0 h 237734"/>
                  <a:gd name="connsiteX1" fmla="*/ 1964 w 306764"/>
                  <a:gd name="connsiteY1" fmla="*/ 161131 h 237734"/>
                  <a:gd name="connsiteX2" fmla="*/ 305970 w 306764"/>
                  <a:gd name="connsiteY2" fmla="*/ 237331 h 237734"/>
                  <a:gd name="connsiteX3" fmla="*/ 306764 w 306764"/>
                  <a:gd name="connsiteY3" fmla="*/ 0 h 23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0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1859280" y="1919830"/>
                <a:ext cx="3657531" cy="2012725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70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0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222" name="Rectangle 32"/>
          <p:cNvSpPr>
            <a:spLocks noChangeArrowheads="1"/>
          </p:cNvSpPr>
          <p:nvPr/>
        </p:nvSpPr>
        <p:spPr bwMode="auto">
          <a:xfrm>
            <a:off x="3116156" y="2017713"/>
            <a:ext cx="3512388" cy="56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Rectangle 32"/>
          <p:cNvSpPr>
            <a:spLocks noChangeArrowheads="1"/>
          </p:cNvSpPr>
          <p:nvPr/>
        </p:nvSpPr>
        <p:spPr bwMode="auto">
          <a:xfrm>
            <a:off x="3116156" y="4456114"/>
            <a:ext cx="3512388" cy="10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8570" y="2422876"/>
            <a:ext cx="1399763" cy="567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7598D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818570" y="4817639"/>
            <a:ext cx="1399763" cy="567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E863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132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9222" grpId="0"/>
      <p:bldP spid="9223" grpId="0"/>
      <p:bldP spid="3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501253" y="1264840"/>
            <a:ext cx="8980227" cy="5149607"/>
            <a:chOff x="1219200" y="1433286"/>
            <a:chExt cx="6853058" cy="4710912"/>
          </a:xfrm>
        </p:grpSpPr>
        <p:sp>
          <p:nvSpPr>
            <p:cNvPr id="28" name="Rounded Rectangle 27"/>
            <p:cNvSpPr/>
            <p:nvPr/>
          </p:nvSpPr>
          <p:spPr>
            <a:xfrm>
              <a:off x="1219200" y="2081907"/>
              <a:ext cx="6853058" cy="4062291"/>
            </a:xfrm>
            <a:prstGeom prst="roundRect">
              <a:avLst>
                <a:gd name="adj" fmla="val 6629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395034" y="2245168"/>
              <a:ext cx="6501390" cy="3725739"/>
            </a:xfrm>
            <a:prstGeom prst="roundRect">
              <a:avLst>
                <a:gd name="adj" fmla="val 5426"/>
              </a:avLst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7177"/>
            <p:cNvGrpSpPr>
              <a:grpSpLocks/>
            </p:cNvGrpSpPr>
            <p:nvPr/>
          </p:nvGrpSpPr>
          <p:grpSpPr bwMode="auto">
            <a:xfrm>
              <a:off x="2892533" y="1433286"/>
              <a:ext cx="3717799" cy="1092200"/>
              <a:chOff x="3371850" y="1509486"/>
              <a:chExt cx="2480086" cy="73034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749028" y="2136676"/>
                <a:ext cx="102908" cy="10315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371850" y="2136676"/>
                <a:ext cx="102908" cy="10315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466997" y="1509486"/>
                <a:ext cx="276225" cy="27622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95000"/>
                      <a:shade val="30000"/>
                      <a:satMod val="115000"/>
                    </a:srgbClr>
                  </a:gs>
                  <a:gs pos="50000">
                    <a:srgbClr val="FFFFFF">
                      <a:lumMod val="95000"/>
                      <a:shade val="67500"/>
                      <a:satMod val="115000"/>
                    </a:srgbClr>
                  </a:gs>
                  <a:gs pos="100000">
                    <a:srgbClr val="FFFFFF">
                      <a:lumMod val="95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glow rad="25400">
                  <a:srgbClr val="DADADA">
                    <a:lumMod val="50000"/>
                    <a:alpha val="64000"/>
                  </a:srgbClr>
                </a:glo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4605102" y="1611489"/>
                <a:ext cx="1195222" cy="561701"/>
              </a:xfrm>
              <a:prstGeom prst="line">
                <a:avLst/>
              </a:prstGeom>
              <a:noFill/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flipH="1">
                <a:off x="3413955" y="1611489"/>
                <a:ext cx="1196580" cy="561701"/>
              </a:xfrm>
              <a:prstGeom prst="line">
                <a:avLst/>
              </a:prstGeom>
              <a:noFill/>
              <a:ln w="28575" algn="ctr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Oval 38"/>
              <p:cNvSpPr/>
              <p:nvPr/>
            </p:nvSpPr>
            <p:spPr>
              <a:xfrm>
                <a:off x="4551283" y="1585985"/>
                <a:ext cx="107651" cy="107651"/>
              </a:xfrm>
              <a:prstGeom prst="ellipse">
                <a:avLst/>
              </a:prstGeom>
              <a:solidFill>
                <a:srgbClr val="FFFFFF">
                  <a:lumMod val="85000"/>
                  <a:alpha val="85000"/>
                </a:srgbClr>
              </a:solidFill>
              <a:ln w="9525" cap="flat" cmpd="sng" algn="ctr">
                <a:solidFill>
                  <a:srgbClr val="DADADA">
                    <a:lumMod val="25000"/>
                    <a:alpha val="6400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1423458" y="2642113"/>
              <a:ext cx="6485683" cy="3064341"/>
              <a:chOff x="905025" y="918386"/>
              <a:chExt cx="7451425" cy="3519640"/>
            </a:xfrm>
          </p:grpSpPr>
          <p:pic>
            <p:nvPicPr>
              <p:cNvPr id="32" name="Picture 345" descr="shadow_1_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>
                <a:off x="905025" y="4332913"/>
                <a:ext cx="7451425" cy="10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ounded Rectangle 32"/>
              <p:cNvSpPr/>
              <p:nvPr/>
            </p:nvSpPr>
            <p:spPr>
              <a:xfrm>
                <a:off x="1162190" y="918386"/>
                <a:ext cx="6897410" cy="3411724"/>
              </a:xfrm>
              <a:prstGeom prst="roundRect">
                <a:avLst>
                  <a:gd name="adj" fmla="val 675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7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2077354" y="2918744"/>
            <a:ext cx="7866931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4070978" y="254387"/>
            <a:ext cx="385842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1118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C57D3-7E2E-495A-8A13-88B17E3E6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" y="1000302"/>
            <a:ext cx="10515600" cy="43000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H1 d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1E4A7-8D94-4E61-A297-579F55CFD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456" y="1753747"/>
            <a:ext cx="6283188" cy="449465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D596AFE-0031-493B-A12B-E1321921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246856"/>
            <a:ext cx="9202806" cy="43000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07D0-F825-456F-9FE5-3F6732F152F0}"/>
              </a:ext>
            </a:extLst>
          </p:cNvPr>
          <p:cNvSpPr/>
          <p:nvPr/>
        </p:nvSpPr>
        <p:spPr>
          <a:xfrm>
            <a:off x="268356" y="2065528"/>
            <a:ext cx="4975448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Theo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9DC8-D994-47DB-BD24-795DCB94C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-34388"/>
            <a:ext cx="10515600" cy="84082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75E58-C86C-47E6-A690-C61771E33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6262" y="715618"/>
            <a:ext cx="12125740" cy="10385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1BD31-78D0-4F3F-A86C-8BAEE100B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1700375"/>
            <a:ext cx="3392556" cy="3840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D5A7D-16B3-4CD2-A7FE-EC1B1790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096" y="1700375"/>
            <a:ext cx="4134679" cy="3840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454FF0-F691-44FE-B1F0-9EDCAD509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83" y="1700375"/>
            <a:ext cx="4306956" cy="38406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8FB6C5-93F2-43CC-AB42-8F23B4A855DD}"/>
              </a:ext>
            </a:extLst>
          </p:cNvPr>
          <p:cNvSpPr txBox="1"/>
          <p:nvPr/>
        </p:nvSpPr>
        <p:spPr>
          <a:xfrm>
            <a:off x="-26504" y="5541034"/>
            <a:ext cx="3392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CT. HCM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2/9/1945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66B87-A3E3-436D-90B5-AC92BFAA874E}"/>
              </a:ext>
            </a:extLst>
          </p:cNvPr>
          <p:cNvSpPr txBox="1"/>
          <p:nvPr/>
        </p:nvSpPr>
        <p:spPr>
          <a:xfrm>
            <a:off x="3982278" y="5615678"/>
            <a:ext cx="3392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5B3A0E-3D27-4EB2-8899-3E48BEBE042F}"/>
              </a:ext>
            </a:extLst>
          </p:cNvPr>
          <p:cNvSpPr txBox="1"/>
          <p:nvPr/>
        </p:nvSpPr>
        <p:spPr>
          <a:xfrm>
            <a:off x="8331966" y="5533356"/>
            <a:ext cx="3392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843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30/4/1975</a:t>
            </a:r>
          </a:p>
        </p:txBody>
      </p:sp>
    </p:spTree>
    <p:extLst>
      <p:ext uri="{BB962C8B-B14F-4D97-AF65-F5344CB8AC3E}">
        <p14:creationId xmlns:p14="http://schemas.microsoft.com/office/powerpoint/2010/main" val="10596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2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C57D3-7E2E-495A-8A13-88B17E3E6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" y="1000302"/>
            <a:ext cx="10515600" cy="43000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596AFE-0031-493B-A12B-E1321921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" y="246856"/>
            <a:ext cx="10515600" cy="4300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07D0-F825-456F-9FE5-3F6732F152F0}"/>
              </a:ext>
            </a:extLst>
          </p:cNvPr>
          <p:cNvSpPr/>
          <p:nvPr/>
        </p:nvSpPr>
        <p:spPr>
          <a:xfrm>
            <a:off x="268356" y="2401430"/>
            <a:ext cx="5827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7C8A92-4E85-4537-B4D3-F042343933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8" y="2084420"/>
            <a:ext cx="5250024" cy="34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4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2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285B-B225-453B-89B0-F9D0C4CB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96240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4030C-3632-4DF4-9451-2C7552CC7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980662"/>
            <a:ext cx="994907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0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E3F4-EE4A-47A0-A0F4-5494B627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71"/>
            <a:ext cx="11353800" cy="61782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EC6226-8A0B-4788-9249-515FDF715C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788875"/>
              </p:ext>
            </p:extLst>
          </p:nvPr>
        </p:nvGraphicFramePr>
        <p:xfrm>
          <a:off x="278296" y="967409"/>
          <a:ext cx="11595652" cy="5645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2303">
                  <a:extLst>
                    <a:ext uri="{9D8B030D-6E8A-4147-A177-3AD203B41FA5}">
                      <a16:colId xmlns:a16="http://schemas.microsoft.com/office/drawing/2014/main" val="4041750729"/>
                    </a:ext>
                  </a:extLst>
                </a:gridCol>
                <a:gridCol w="3172059">
                  <a:extLst>
                    <a:ext uri="{9D8B030D-6E8A-4147-A177-3AD203B41FA5}">
                      <a16:colId xmlns:a16="http://schemas.microsoft.com/office/drawing/2014/main" val="1298346507"/>
                    </a:ext>
                  </a:extLst>
                </a:gridCol>
                <a:gridCol w="2658136">
                  <a:extLst>
                    <a:ext uri="{9D8B030D-6E8A-4147-A177-3AD203B41FA5}">
                      <a16:colId xmlns:a16="http://schemas.microsoft.com/office/drawing/2014/main" val="3187544097"/>
                    </a:ext>
                  </a:extLst>
                </a:gridCol>
                <a:gridCol w="3053154">
                  <a:extLst>
                    <a:ext uri="{9D8B030D-6E8A-4147-A177-3AD203B41FA5}">
                      <a16:colId xmlns:a16="http://schemas.microsoft.com/office/drawing/2014/main" val="2489532357"/>
                    </a:ext>
                  </a:extLst>
                </a:gridCol>
              </a:tblGrid>
              <a:tr h="3179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5" marR="18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5" marR="18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5" marR="18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5" marR="18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080276"/>
                  </a:ext>
                </a:extLst>
              </a:tr>
              <a:tr h="1261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000" b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b="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5" marR="18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5" marR="18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5" marR="18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 sử thế giới</a:t>
                      </a:r>
                      <a:endParaRPr lang="en-US" sz="200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5" marR="18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155632"/>
                  </a:ext>
                </a:extLst>
              </a:tr>
              <a:tr h="1204389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25" marR="18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684940"/>
                  </a:ext>
                </a:extLst>
              </a:tr>
            </a:tbl>
          </a:graphicData>
        </a:graphic>
      </p:graphicFrame>
      <p:pic>
        <p:nvPicPr>
          <p:cNvPr id="2051" name="Picture 6">
            <a:extLst>
              <a:ext uri="{FF2B5EF4-FFF2-40B4-BE49-F238E27FC236}">
                <a16:creationId xmlns:a16="http://schemas.microsoft.com/office/drawing/2014/main" id="{097DFCD8-88EA-4403-8608-1DD542D2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39" y="982696"/>
            <a:ext cx="3144523" cy="313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">
            <a:extLst>
              <a:ext uri="{FF2B5EF4-FFF2-40B4-BE49-F238E27FC236}">
                <a16:creationId xmlns:a16="http://schemas.microsoft.com/office/drawing/2014/main" id="{263E0569-F6F9-48C1-9672-25AFD248B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62" y="967409"/>
            <a:ext cx="2703443" cy="31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5">
            <a:extLst>
              <a:ext uri="{FF2B5EF4-FFF2-40B4-BE49-F238E27FC236}">
                <a16:creationId xmlns:a16="http://schemas.microsoft.com/office/drawing/2014/main" id="{47ABE95B-7257-43B0-ABDD-0B70C841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942940"/>
            <a:ext cx="2703443" cy="317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8">
            <a:extLst>
              <a:ext uri="{FF2B5EF4-FFF2-40B4-BE49-F238E27FC236}">
                <a16:creationId xmlns:a16="http://schemas.microsoft.com/office/drawing/2014/main" id="{151F3A3E-91F2-4AB5-84C0-B0F81A78C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16190"/>
          <a:stretch>
            <a:fillRect/>
          </a:stretch>
        </p:blipFill>
        <p:spPr bwMode="auto">
          <a:xfrm>
            <a:off x="8829705" y="1009201"/>
            <a:ext cx="3083999" cy="31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765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203036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0">
      <a:dk1>
        <a:srgbClr val="878787"/>
      </a:dk1>
      <a:lt1>
        <a:srgbClr val="C2C2C2"/>
      </a:lt1>
      <a:dk2>
        <a:srgbClr val="44546A"/>
      </a:dk2>
      <a:lt2>
        <a:srgbClr val="EAEAEA"/>
      </a:lt2>
      <a:accent1>
        <a:srgbClr val="C1392B"/>
      </a:accent1>
      <a:accent2>
        <a:srgbClr val="F89C16"/>
      </a:accent2>
      <a:accent3>
        <a:srgbClr val="28819C"/>
      </a:accent3>
      <a:accent4>
        <a:srgbClr val="189F87"/>
      </a:accent4>
      <a:accent5>
        <a:srgbClr val="9CBC58"/>
      </a:accent5>
      <a:accent6>
        <a:srgbClr val="56546A"/>
      </a:accent6>
      <a:hlink>
        <a:srgbClr val="0563C1"/>
      </a:hlink>
      <a:folHlink>
        <a:srgbClr val="954F72"/>
      </a:folHlink>
    </a:clrScheme>
    <a:fontScheme name="Custom 3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1113</Words>
  <Application>Microsoft Office PowerPoint</Application>
  <PresentationFormat>Widescreen</PresentationFormat>
  <Paragraphs>132</Paragraphs>
  <Slides>20</Slides>
  <Notes>1</Notes>
  <HiddenSlides>0</HiddenSlides>
  <MMClips>22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MS Gothic</vt:lpstr>
      <vt:lpstr>Arial</vt:lpstr>
      <vt:lpstr>Calibri</vt:lpstr>
      <vt:lpstr>Calibri Light</vt:lpstr>
      <vt:lpstr>Segoe UI Semilight</vt:lpstr>
      <vt:lpstr>Times New Roman</vt:lpstr>
      <vt:lpstr>Wingdings</vt:lpstr>
      <vt:lpstr>Office Theme</vt:lpstr>
      <vt:lpstr>2_Office Theme</vt:lpstr>
      <vt:lpstr>1_Office Theme</vt:lpstr>
      <vt:lpstr>3_Office Theme</vt:lpstr>
      <vt:lpstr>4_Office Theme</vt:lpstr>
      <vt:lpstr>5_Office Theme</vt:lpstr>
      <vt:lpstr>KHỞI ĐỘNG</vt:lpstr>
      <vt:lpstr>PowerPoint Presentation</vt:lpstr>
      <vt:lpstr>PowerPoint Presentation</vt:lpstr>
      <vt:lpstr>PowerPoint Presentation</vt:lpstr>
      <vt:lpstr>1. Lịch sử là gì?</vt:lpstr>
      <vt:lpstr>1. Lịch sử là gì ? </vt:lpstr>
      <vt:lpstr>1. Lịch sử là gì?</vt:lpstr>
      <vt:lpstr>1. Lịch sử là gì?</vt:lpstr>
      <vt:lpstr>2. Vì sao phải học lịch sử ? </vt:lpstr>
      <vt:lpstr>2. Vì sao phải học lịch sử ? </vt:lpstr>
      <vt:lpstr>2. Vì sao phải học lịch sử?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LỊCH SỬ VÀ CUỘC SỐNG </dc:title>
  <dc:creator>Thái Nguyễn Đức Minh Quân</dc:creator>
  <cp:lastModifiedBy>Admin</cp:lastModifiedBy>
  <cp:revision>34</cp:revision>
  <dcterms:created xsi:type="dcterms:W3CDTF">2021-07-17T06:56:30Z</dcterms:created>
  <dcterms:modified xsi:type="dcterms:W3CDTF">2021-09-06T04:50:21Z</dcterms:modified>
</cp:coreProperties>
</file>