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5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7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8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9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10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11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2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3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4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5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16.xml" ContentType="application/vnd.openxmlformats-officedocument.theme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theme/theme17.xml" ContentType="application/vnd.openxmlformats-officedocument.theme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theme/theme18.xml" ContentType="application/vnd.openxmlformats-officedocument.theme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2" r:id="rId2"/>
    <p:sldMasterId id="2147483683" r:id="rId3"/>
    <p:sldMasterId id="2147483713" r:id="rId4"/>
    <p:sldMasterId id="2147483745" r:id="rId5"/>
    <p:sldMasterId id="2147483759" r:id="rId6"/>
    <p:sldMasterId id="2147483916" r:id="rId7"/>
    <p:sldMasterId id="2147483929" r:id="rId8"/>
    <p:sldMasterId id="2147483960" r:id="rId9"/>
    <p:sldMasterId id="2147483998" r:id="rId10"/>
    <p:sldMasterId id="2147484009" r:id="rId11"/>
    <p:sldMasterId id="2147484023" r:id="rId12"/>
    <p:sldMasterId id="2147484054" r:id="rId13"/>
    <p:sldMasterId id="2147484072" r:id="rId14"/>
    <p:sldMasterId id="2147484085" r:id="rId15"/>
    <p:sldMasterId id="2147484098" r:id="rId16"/>
    <p:sldMasterId id="2147484111" r:id="rId17"/>
    <p:sldMasterId id="2147484133" r:id="rId18"/>
    <p:sldMasterId id="2147484145" r:id="rId19"/>
  </p:sldMasterIdLst>
  <p:notesMasterIdLst>
    <p:notesMasterId r:id="rId42"/>
  </p:notesMasterIdLst>
  <p:sldIdLst>
    <p:sldId id="319" r:id="rId20"/>
    <p:sldId id="259" r:id="rId21"/>
    <p:sldId id="314" r:id="rId22"/>
    <p:sldId id="260" r:id="rId23"/>
    <p:sldId id="354" r:id="rId24"/>
    <p:sldId id="352" r:id="rId25"/>
    <p:sldId id="271" r:id="rId26"/>
    <p:sldId id="353" r:id="rId27"/>
    <p:sldId id="342" r:id="rId28"/>
    <p:sldId id="280" r:id="rId29"/>
    <p:sldId id="347" r:id="rId30"/>
    <p:sldId id="278" r:id="rId31"/>
    <p:sldId id="350" r:id="rId32"/>
    <p:sldId id="348" r:id="rId33"/>
    <p:sldId id="310" r:id="rId34"/>
    <p:sldId id="327" r:id="rId35"/>
    <p:sldId id="331" r:id="rId36"/>
    <p:sldId id="332" r:id="rId37"/>
    <p:sldId id="333" r:id="rId38"/>
    <p:sldId id="299" r:id="rId39"/>
    <p:sldId id="334" r:id="rId40"/>
    <p:sldId id="323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00"/>
    <a:srgbClr val="4505F9"/>
    <a:srgbClr val="080808"/>
    <a:srgbClr val="C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279" autoAdjust="0"/>
    <p:restoredTop sz="94660"/>
  </p:normalViewPr>
  <p:slideViewPr>
    <p:cSldViewPr snapToGrid="0">
      <p:cViewPr varScale="1">
        <p:scale>
          <a:sx n="72" d="100"/>
          <a:sy n="72" d="100"/>
        </p:scale>
        <p:origin x="1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7.xml"/><Relationship Id="rId39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42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1.xml"/><Relationship Id="rId29" Type="http://schemas.openxmlformats.org/officeDocument/2006/relationships/slide" Target="slides/slide10.xml"/><Relationship Id="rId41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slide" Target="slides/slide21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2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47AF2B-D8BC-4DF0-AB6F-4337061218FD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4778FA-779F-463C-A518-667B24E55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870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836123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a59451d78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a59451d78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572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f5a57be6f9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6" name="Google Shape;746;gf5a57be6f9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425290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8fb8d6ea64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8fb8d6ea64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6440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2ED74C-2D2F-48A4-B9AB-7EFECD5218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92498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2ED74C-2D2F-48A4-B9AB-7EFECD5218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32757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49171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2744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9223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2.xml"/><Relationship Id="rId4" Type="http://schemas.openxmlformats.org/officeDocument/2006/relationships/hyperlink" Target="http://bit.ly/2TtBDfr" TargetMode="Externa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9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9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9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9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-14"/>
            <a:ext cx="12192000" cy="6858027"/>
            <a:chOff x="238125" y="846675"/>
            <a:chExt cx="7143750" cy="4018375"/>
          </a:xfrm>
        </p:grpSpPr>
        <p:sp>
          <p:nvSpPr>
            <p:cNvPr id="10" name="Google Shape;10;p2"/>
            <p:cNvSpPr/>
            <p:nvPr/>
          </p:nvSpPr>
          <p:spPr>
            <a:xfrm>
              <a:off x="238125" y="846675"/>
              <a:ext cx="7143750" cy="4018375"/>
            </a:xfrm>
            <a:custGeom>
              <a:avLst/>
              <a:gdLst/>
              <a:ahLst/>
              <a:cxnLst/>
              <a:rect l="l" t="t" r="r" b="b"/>
              <a:pathLst>
                <a:path w="285750" h="160735" extrusionOk="0">
                  <a:moveTo>
                    <a:pt x="0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FEC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38125" y="846675"/>
              <a:ext cx="7143750" cy="4018375"/>
            </a:xfrm>
            <a:custGeom>
              <a:avLst/>
              <a:gdLst/>
              <a:ahLst/>
              <a:cxnLst/>
              <a:rect l="l" t="t" r="r" b="b"/>
              <a:pathLst>
                <a:path w="285750" h="160735" extrusionOk="0">
                  <a:moveTo>
                    <a:pt x="52245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7BD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375925" y="1055025"/>
              <a:ext cx="6868450" cy="661400"/>
            </a:xfrm>
            <a:custGeom>
              <a:avLst/>
              <a:gdLst/>
              <a:ahLst/>
              <a:cxnLst/>
              <a:rect l="l" t="t" r="r" b="b"/>
              <a:pathLst>
                <a:path w="274738" h="26456" extrusionOk="0">
                  <a:moveTo>
                    <a:pt x="1" y="0"/>
                  </a:moveTo>
                  <a:lnTo>
                    <a:pt x="274737" y="26456"/>
                  </a:lnTo>
                  <a:lnTo>
                    <a:pt x="274737" y="0"/>
                  </a:lnTo>
                  <a:close/>
                </a:path>
              </a:pathLst>
            </a:custGeom>
            <a:solidFill>
              <a:srgbClr val="128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75925" y="1055025"/>
              <a:ext cx="551575" cy="3601650"/>
            </a:xfrm>
            <a:custGeom>
              <a:avLst/>
              <a:gdLst/>
              <a:ahLst/>
              <a:cxnLst/>
              <a:rect l="l" t="t" r="r" b="b"/>
              <a:pathLst>
                <a:path w="22063" h="144066" extrusionOk="0">
                  <a:moveTo>
                    <a:pt x="1" y="0"/>
                  </a:moveTo>
                  <a:lnTo>
                    <a:pt x="1" y="144066"/>
                  </a:lnTo>
                  <a:lnTo>
                    <a:pt x="22063" y="14405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B7B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75925" y="1055325"/>
              <a:ext cx="6868450" cy="3601050"/>
            </a:xfrm>
            <a:custGeom>
              <a:avLst/>
              <a:gdLst/>
              <a:ahLst/>
              <a:cxnLst/>
              <a:rect l="l" t="t" r="r" b="b"/>
              <a:pathLst>
                <a:path w="274738" h="144042" extrusionOk="0">
                  <a:moveTo>
                    <a:pt x="1" y="0"/>
                  </a:moveTo>
                  <a:lnTo>
                    <a:pt x="8942" y="144042"/>
                  </a:lnTo>
                  <a:lnTo>
                    <a:pt x="274737" y="144042"/>
                  </a:lnTo>
                  <a:lnTo>
                    <a:pt x="274737" y="45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1200" y="922400"/>
            <a:ext cx="10289600" cy="145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866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2998367" y="2323967"/>
            <a:ext cx="6195200" cy="5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5675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4" name="Google Shape;374;p36"/>
          <p:cNvGrpSpPr/>
          <p:nvPr/>
        </p:nvGrpSpPr>
        <p:grpSpPr>
          <a:xfrm>
            <a:off x="0" y="-14"/>
            <a:ext cx="12192000" cy="6858027"/>
            <a:chOff x="238125" y="846675"/>
            <a:chExt cx="7143750" cy="4018375"/>
          </a:xfrm>
        </p:grpSpPr>
        <p:sp>
          <p:nvSpPr>
            <p:cNvPr id="375" name="Google Shape;375;p36"/>
            <p:cNvSpPr/>
            <p:nvPr/>
          </p:nvSpPr>
          <p:spPr>
            <a:xfrm>
              <a:off x="238125" y="846675"/>
              <a:ext cx="7143750" cy="4018375"/>
            </a:xfrm>
            <a:custGeom>
              <a:avLst/>
              <a:gdLst/>
              <a:ahLst/>
              <a:cxnLst/>
              <a:rect l="l" t="t" r="r" b="b"/>
              <a:pathLst>
                <a:path w="285750" h="160735" extrusionOk="0">
                  <a:moveTo>
                    <a:pt x="0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FEC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36"/>
            <p:cNvSpPr/>
            <p:nvPr/>
          </p:nvSpPr>
          <p:spPr>
            <a:xfrm>
              <a:off x="238125" y="846675"/>
              <a:ext cx="7143750" cy="4018375"/>
            </a:xfrm>
            <a:custGeom>
              <a:avLst/>
              <a:gdLst/>
              <a:ahLst/>
              <a:cxnLst/>
              <a:rect l="l" t="t" r="r" b="b"/>
              <a:pathLst>
                <a:path w="285750" h="160735" extrusionOk="0">
                  <a:moveTo>
                    <a:pt x="52245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7BD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36"/>
            <p:cNvSpPr/>
            <p:nvPr/>
          </p:nvSpPr>
          <p:spPr>
            <a:xfrm>
              <a:off x="375925" y="1055025"/>
              <a:ext cx="6868450" cy="661400"/>
            </a:xfrm>
            <a:custGeom>
              <a:avLst/>
              <a:gdLst/>
              <a:ahLst/>
              <a:cxnLst/>
              <a:rect l="l" t="t" r="r" b="b"/>
              <a:pathLst>
                <a:path w="274738" h="26456" extrusionOk="0">
                  <a:moveTo>
                    <a:pt x="1" y="0"/>
                  </a:moveTo>
                  <a:lnTo>
                    <a:pt x="274737" y="26456"/>
                  </a:lnTo>
                  <a:lnTo>
                    <a:pt x="274737" y="0"/>
                  </a:lnTo>
                  <a:close/>
                </a:path>
              </a:pathLst>
            </a:custGeom>
            <a:solidFill>
              <a:srgbClr val="128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36"/>
            <p:cNvSpPr/>
            <p:nvPr/>
          </p:nvSpPr>
          <p:spPr>
            <a:xfrm>
              <a:off x="375925" y="1055025"/>
              <a:ext cx="551575" cy="3601650"/>
            </a:xfrm>
            <a:custGeom>
              <a:avLst/>
              <a:gdLst/>
              <a:ahLst/>
              <a:cxnLst/>
              <a:rect l="l" t="t" r="r" b="b"/>
              <a:pathLst>
                <a:path w="22063" h="144066" extrusionOk="0">
                  <a:moveTo>
                    <a:pt x="1" y="0"/>
                  </a:moveTo>
                  <a:lnTo>
                    <a:pt x="1" y="144066"/>
                  </a:lnTo>
                  <a:lnTo>
                    <a:pt x="22063" y="14405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B7B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36"/>
            <p:cNvSpPr/>
            <p:nvPr/>
          </p:nvSpPr>
          <p:spPr>
            <a:xfrm>
              <a:off x="375925" y="1055325"/>
              <a:ext cx="6868450" cy="3601050"/>
            </a:xfrm>
            <a:custGeom>
              <a:avLst/>
              <a:gdLst/>
              <a:ahLst/>
              <a:cxnLst/>
              <a:rect l="l" t="t" r="r" b="b"/>
              <a:pathLst>
                <a:path w="274738" h="144042" extrusionOk="0">
                  <a:moveTo>
                    <a:pt x="1" y="0"/>
                  </a:moveTo>
                  <a:lnTo>
                    <a:pt x="8942" y="144042"/>
                  </a:lnTo>
                  <a:lnTo>
                    <a:pt x="274737" y="144042"/>
                  </a:lnTo>
                  <a:lnTo>
                    <a:pt x="274737" y="45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436770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>
            <a:spLocks noGrp="1"/>
          </p:cNvSpPr>
          <p:nvPr>
            <p:ph type="title"/>
          </p:nvPr>
        </p:nvSpPr>
        <p:spPr>
          <a:xfrm>
            <a:off x="2616200" y="643572"/>
            <a:ext cx="6959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subTitle" idx="1"/>
          </p:nvPr>
        </p:nvSpPr>
        <p:spPr>
          <a:xfrm>
            <a:off x="1305200" y="2223267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subTitle" idx="2"/>
          </p:nvPr>
        </p:nvSpPr>
        <p:spPr>
          <a:xfrm>
            <a:off x="1305200" y="3010733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subTitle" idx="3"/>
          </p:nvPr>
        </p:nvSpPr>
        <p:spPr>
          <a:xfrm>
            <a:off x="8396400" y="2223267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ubTitle" idx="4"/>
          </p:nvPr>
        </p:nvSpPr>
        <p:spPr>
          <a:xfrm>
            <a:off x="8396400" y="3010733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subTitle" idx="5"/>
          </p:nvPr>
        </p:nvSpPr>
        <p:spPr>
          <a:xfrm>
            <a:off x="4850799" y="2223267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ubTitle" idx="6"/>
          </p:nvPr>
        </p:nvSpPr>
        <p:spPr>
          <a:xfrm>
            <a:off x="4850801" y="3010733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ubTitle" idx="7"/>
          </p:nvPr>
        </p:nvSpPr>
        <p:spPr>
          <a:xfrm>
            <a:off x="1305200" y="4122167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subTitle" idx="8"/>
          </p:nvPr>
        </p:nvSpPr>
        <p:spPr>
          <a:xfrm>
            <a:off x="1305200" y="4909633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subTitle" idx="9"/>
          </p:nvPr>
        </p:nvSpPr>
        <p:spPr>
          <a:xfrm>
            <a:off x="8396400" y="4122167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subTitle" idx="13"/>
          </p:nvPr>
        </p:nvSpPr>
        <p:spPr>
          <a:xfrm>
            <a:off x="8396400" y="4909633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ubTitle" idx="14"/>
          </p:nvPr>
        </p:nvSpPr>
        <p:spPr>
          <a:xfrm>
            <a:off x="4850799" y="4122167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subTitle" idx="15"/>
          </p:nvPr>
        </p:nvSpPr>
        <p:spPr>
          <a:xfrm>
            <a:off x="4850801" y="4909633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671869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>
            <a:spLocks noGrp="1"/>
          </p:cNvSpPr>
          <p:nvPr>
            <p:ph type="title"/>
          </p:nvPr>
        </p:nvSpPr>
        <p:spPr>
          <a:xfrm>
            <a:off x="960200" y="593367"/>
            <a:ext cx="10271600" cy="15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subTitle" idx="1"/>
          </p:nvPr>
        </p:nvSpPr>
        <p:spPr>
          <a:xfrm>
            <a:off x="1328300" y="3446767"/>
            <a:ext cx="5700400" cy="5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subTitle" idx="2"/>
          </p:nvPr>
        </p:nvSpPr>
        <p:spPr>
          <a:xfrm>
            <a:off x="1328300" y="4047639"/>
            <a:ext cx="4778000" cy="5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122314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960133" y="593367"/>
            <a:ext cx="10272000" cy="15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subTitle" idx="1"/>
          </p:nvPr>
        </p:nvSpPr>
        <p:spPr>
          <a:xfrm>
            <a:off x="1328300" y="2837167"/>
            <a:ext cx="5552000" cy="910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subTitle" idx="2"/>
          </p:nvPr>
        </p:nvSpPr>
        <p:spPr>
          <a:xfrm>
            <a:off x="1328300" y="3775800"/>
            <a:ext cx="4539600" cy="910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769108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>
            <a:spLocks noGrp="1"/>
          </p:cNvSpPr>
          <p:nvPr>
            <p:ph type="title"/>
          </p:nvPr>
        </p:nvSpPr>
        <p:spPr>
          <a:xfrm>
            <a:off x="1325500" y="593367"/>
            <a:ext cx="9541200" cy="15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subTitle" idx="1"/>
          </p:nvPr>
        </p:nvSpPr>
        <p:spPr>
          <a:xfrm>
            <a:off x="1328300" y="3447655"/>
            <a:ext cx="5510000" cy="5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subTitle" idx="2"/>
          </p:nvPr>
        </p:nvSpPr>
        <p:spPr>
          <a:xfrm>
            <a:off x="1328300" y="4048527"/>
            <a:ext cx="4778000" cy="5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title" idx="3"/>
          </p:nvPr>
        </p:nvSpPr>
        <p:spPr>
          <a:xfrm>
            <a:off x="2616200" y="1846736"/>
            <a:ext cx="6959600" cy="5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920766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9"/>
          <p:cNvSpPr txBox="1">
            <a:spLocks noGrp="1"/>
          </p:cNvSpPr>
          <p:nvPr>
            <p:ph type="title"/>
          </p:nvPr>
        </p:nvSpPr>
        <p:spPr>
          <a:xfrm>
            <a:off x="960200" y="593367"/>
            <a:ext cx="10271600" cy="15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subTitle" idx="1"/>
          </p:nvPr>
        </p:nvSpPr>
        <p:spPr>
          <a:xfrm>
            <a:off x="1328300" y="2829627"/>
            <a:ext cx="5831600" cy="910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title" idx="2"/>
          </p:nvPr>
        </p:nvSpPr>
        <p:spPr>
          <a:xfrm>
            <a:off x="1592033" y="1846733"/>
            <a:ext cx="9008000" cy="5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subTitle" idx="3"/>
          </p:nvPr>
        </p:nvSpPr>
        <p:spPr>
          <a:xfrm>
            <a:off x="1328300" y="3779813"/>
            <a:ext cx="4348400" cy="910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379810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0"/>
          <p:cNvSpPr txBox="1">
            <a:spLocks noGrp="1"/>
          </p:cNvSpPr>
          <p:nvPr>
            <p:ph type="title"/>
          </p:nvPr>
        </p:nvSpPr>
        <p:spPr>
          <a:xfrm>
            <a:off x="1703567" y="593367"/>
            <a:ext cx="8784800" cy="15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subTitle" idx="1"/>
          </p:nvPr>
        </p:nvSpPr>
        <p:spPr>
          <a:xfrm>
            <a:off x="1328300" y="2500267"/>
            <a:ext cx="5732800" cy="12472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ubTitle" idx="2"/>
          </p:nvPr>
        </p:nvSpPr>
        <p:spPr>
          <a:xfrm>
            <a:off x="1328300" y="3775800"/>
            <a:ext cx="5601200" cy="910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916478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title"/>
          </p:nvPr>
        </p:nvSpPr>
        <p:spPr>
          <a:xfrm>
            <a:off x="2616200" y="643572"/>
            <a:ext cx="6959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4152900"/>
            <a:ext cx="1989200" cy="546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subTitle" idx="2"/>
          </p:nvPr>
        </p:nvSpPr>
        <p:spPr>
          <a:xfrm>
            <a:off x="1828800" y="4621667"/>
            <a:ext cx="1989200" cy="1182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subTitle" idx="3"/>
          </p:nvPr>
        </p:nvSpPr>
        <p:spPr>
          <a:xfrm>
            <a:off x="8513600" y="4152900"/>
            <a:ext cx="1989200" cy="546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ubTitle" idx="4"/>
          </p:nvPr>
        </p:nvSpPr>
        <p:spPr>
          <a:xfrm>
            <a:off x="8513600" y="4621667"/>
            <a:ext cx="1989200" cy="1182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subTitle" idx="5"/>
          </p:nvPr>
        </p:nvSpPr>
        <p:spPr>
          <a:xfrm>
            <a:off x="5171200" y="4152900"/>
            <a:ext cx="1989200" cy="546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subTitle" idx="6"/>
          </p:nvPr>
        </p:nvSpPr>
        <p:spPr>
          <a:xfrm>
            <a:off x="5171201" y="4621667"/>
            <a:ext cx="1989200" cy="1182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164381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2"/>
          <p:cNvSpPr txBox="1">
            <a:spLocks noGrp="1"/>
          </p:cNvSpPr>
          <p:nvPr>
            <p:ph type="title"/>
          </p:nvPr>
        </p:nvSpPr>
        <p:spPr>
          <a:xfrm>
            <a:off x="2616200" y="643572"/>
            <a:ext cx="6959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2"/>
          <p:cNvSpPr txBox="1">
            <a:spLocks noGrp="1"/>
          </p:cNvSpPr>
          <p:nvPr>
            <p:ph type="subTitle" idx="1"/>
          </p:nvPr>
        </p:nvSpPr>
        <p:spPr>
          <a:xfrm>
            <a:off x="1415800" y="2121667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06" name="Google Shape;106;p22"/>
          <p:cNvSpPr txBox="1">
            <a:spLocks noGrp="1"/>
          </p:cNvSpPr>
          <p:nvPr>
            <p:ph type="subTitle" idx="2"/>
          </p:nvPr>
        </p:nvSpPr>
        <p:spPr>
          <a:xfrm>
            <a:off x="1415800" y="2909133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107" name="Google Shape;107;p22"/>
          <p:cNvSpPr txBox="1">
            <a:spLocks noGrp="1"/>
          </p:cNvSpPr>
          <p:nvPr>
            <p:ph type="subTitle" idx="3"/>
          </p:nvPr>
        </p:nvSpPr>
        <p:spPr>
          <a:xfrm>
            <a:off x="8710199" y="2121667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r" rtl="0">
              <a:lnSpc>
                <a:spcPct val="8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08" name="Google Shape;108;p22"/>
          <p:cNvSpPr txBox="1">
            <a:spLocks noGrp="1"/>
          </p:cNvSpPr>
          <p:nvPr>
            <p:ph type="subTitle" idx="4"/>
          </p:nvPr>
        </p:nvSpPr>
        <p:spPr>
          <a:xfrm>
            <a:off x="8710201" y="2909133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r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r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r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r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r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r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r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r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subTitle" idx="5"/>
          </p:nvPr>
        </p:nvSpPr>
        <p:spPr>
          <a:xfrm>
            <a:off x="1415800" y="4058667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subTitle" idx="6"/>
          </p:nvPr>
        </p:nvSpPr>
        <p:spPr>
          <a:xfrm>
            <a:off x="1415800" y="4846133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subTitle" idx="7"/>
          </p:nvPr>
        </p:nvSpPr>
        <p:spPr>
          <a:xfrm>
            <a:off x="8710199" y="4058667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subTitle" idx="8"/>
          </p:nvPr>
        </p:nvSpPr>
        <p:spPr>
          <a:xfrm>
            <a:off x="8710201" y="4846133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r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r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r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r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r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r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r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r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853324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2616200" y="643572"/>
            <a:ext cx="6959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title" idx="2"/>
          </p:nvPr>
        </p:nvSpPr>
        <p:spPr>
          <a:xfrm>
            <a:off x="2616200" y="1846736"/>
            <a:ext cx="6959600" cy="5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445506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4"/>
          <p:cNvSpPr txBox="1">
            <a:spLocks noGrp="1"/>
          </p:cNvSpPr>
          <p:nvPr>
            <p:ph type="title" hasCustomPrompt="1"/>
          </p:nvPr>
        </p:nvSpPr>
        <p:spPr>
          <a:xfrm>
            <a:off x="3503400" y="1216151"/>
            <a:ext cx="5185200" cy="8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118" name="Google Shape;118;p24"/>
          <p:cNvSpPr txBox="1">
            <a:spLocks noGrp="1"/>
          </p:cNvSpPr>
          <p:nvPr>
            <p:ph type="subTitle" idx="1"/>
          </p:nvPr>
        </p:nvSpPr>
        <p:spPr>
          <a:xfrm>
            <a:off x="3503400" y="2088951"/>
            <a:ext cx="5185200" cy="5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4"/>
          <p:cNvSpPr txBox="1">
            <a:spLocks noGrp="1"/>
          </p:cNvSpPr>
          <p:nvPr>
            <p:ph type="title" idx="2" hasCustomPrompt="1"/>
          </p:nvPr>
        </p:nvSpPr>
        <p:spPr>
          <a:xfrm>
            <a:off x="3503400" y="2790951"/>
            <a:ext cx="5185200" cy="8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120" name="Google Shape;120;p24"/>
          <p:cNvSpPr txBox="1">
            <a:spLocks noGrp="1"/>
          </p:cNvSpPr>
          <p:nvPr>
            <p:ph type="subTitle" idx="3"/>
          </p:nvPr>
        </p:nvSpPr>
        <p:spPr>
          <a:xfrm>
            <a:off x="3503400" y="3527884"/>
            <a:ext cx="5185200" cy="5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title" idx="4" hasCustomPrompt="1"/>
          </p:nvPr>
        </p:nvSpPr>
        <p:spPr>
          <a:xfrm>
            <a:off x="3503400" y="4370617"/>
            <a:ext cx="5185200" cy="8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122" name="Google Shape;122;p24"/>
          <p:cNvSpPr txBox="1">
            <a:spLocks noGrp="1"/>
          </p:cNvSpPr>
          <p:nvPr>
            <p:ph type="subTitle" idx="5"/>
          </p:nvPr>
        </p:nvSpPr>
        <p:spPr>
          <a:xfrm>
            <a:off x="3503400" y="5102783"/>
            <a:ext cx="5185200" cy="5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7766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8"/>
          <p:cNvSpPr txBox="1">
            <a:spLocks noGrp="1"/>
          </p:cNvSpPr>
          <p:nvPr>
            <p:ph type="title"/>
          </p:nvPr>
        </p:nvSpPr>
        <p:spPr>
          <a:xfrm>
            <a:off x="1254333" y="1077900"/>
            <a:ext cx="9683200" cy="82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672" name="Google Shape;672;p8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757575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7575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46444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5"/>
          <p:cNvSpPr txBox="1">
            <a:spLocks noGrp="1"/>
          </p:cNvSpPr>
          <p:nvPr>
            <p:ph type="title"/>
          </p:nvPr>
        </p:nvSpPr>
        <p:spPr>
          <a:xfrm>
            <a:off x="1328300" y="1939733"/>
            <a:ext cx="2919200" cy="15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5"/>
          <p:cNvSpPr txBox="1">
            <a:spLocks noGrp="1"/>
          </p:cNvSpPr>
          <p:nvPr>
            <p:ph type="subTitle" idx="1"/>
          </p:nvPr>
        </p:nvSpPr>
        <p:spPr>
          <a:xfrm>
            <a:off x="1328300" y="3537067"/>
            <a:ext cx="3317600" cy="1381200"/>
          </a:xfrm>
          <a:prstGeom prst="rect">
            <a:avLst/>
          </a:prstGeom>
        </p:spPr>
        <p:txBody>
          <a:bodyPr spcFirstLastPara="1" wrap="square" lIns="9000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935306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Title and text 7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6"/>
          <p:cNvSpPr txBox="1">
            <a:spLocks noGrp="1"/>
          </p:cNvSpPr>
          <p:nvPr>
            <p:ph type="title"/>
          </p:nvPr>
        </p:nvSpPr>
        <p:spPr>
          <a:xfrm flipH="1">
            <a:off x="7944500" y="1939733"/>
            <a:ext cx="2919200" cy="1514800"/>
          </a:xfrm>
          <a:prstGeom prst="rect">
            <a:avLst/>
          </a:prstGeom>
        </p:spPr>
        <p:txBody>
          <a:bodyPr spcFirstLastPara="1" wrap="square" lIns="91425" tIns="91425" rIns="90000" bIns="91425" anchor="ctr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6"/>
          <p:cNvSpPr txBox="1">
            <a:spLocks noGrp="1"/>
          </p:cNvSpPr>
          <p:nvPr>
            <p:ph type="subTitle" idx="1"/>
          </p:nvPr>
        </p:nvSpPr>
        <p:spPr>
          <a:xfrm flipH="1">
            <a:off x="7546100" y="3537067"/>
            <a:ext cx="3317600" cy="1381200"/>
          </a:xfrm>
          <a:prstGeom prst="rect">
            <a:avLst/>
          </a:prstGeom>
        </p:spPr>
        <p:txBody>
          <a:bodyPr spcFirstLastPara="1" wrap="square" lIns="90000" tIns="91425" rIns="90000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r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r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r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r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r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r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r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r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200127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7"/>
          <p:cNvSpPr txBox="1">
            <a:spLocks noGrp="1"/>
          </p:cNvSpPr>
          <p:nvPr>
            <p:ph type="subTitle" idx="1"/>
          </p:nvPr>
        </p:nvSpPr>
        <p:spPr>
          <a:xfrm>
            <a:off x="4171400" y="2783173"/>
            <a:ext cx="3849200" cy="137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7"/>
          <p:cNvSpPr txBox="1">
            <a:spLocks noGrp="1"/>
          </p:cNvSpPr>
          <p:nvPr>
            <p:ph type="title"/>
          </p:nvPr>
        </p:nvSpPr>
        <p:spPr>
          <a:xfrm>
            <a:off x="4000200" y="673500"/>
            <a:ext cx="4191600" cy="17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10000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10000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10000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10000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10000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10000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10000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10000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32" name="Google Shape;132;p27"/>
          <p:cNvSpPr txBox="1">
            <a:spLocks noGrp="1"/>
          </p:cNvSpPr>
          <p:nvPr>
            <p:ph type="subTitle" idx="2"/>
          </p:nvPr>
        </p:nvSpPr>
        <p:spPr>
          <a:xfrm>
            <a:off x="4096000" y="5301984"/>
            <a:ext cx="4000000" cy="482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7"/>
          <p:cNvSpPr txBox="1"/>
          <p:nvPr/>
        </p:nvSpPr>
        <p:spPr>
          <a:xfrm>
            <a:off x="3581667" y="4624981"/>
            <a:ext cx="5028800" cy="8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485058"/>
                </a:solidFill>
                <a:effectLst/>
                <a:uLnTx/>
                <a:uFillTx/>
                <a:latin typeface="Patrick Hand"/>
                <a:ea typeface="Patrick Hand"/>
                <a:cs typeface="Patrick Hand"/>
                <a:sym typeface="Patrick Hand"/>
              </a:rPr>
              <a:t>CREDITS: This presentation template was created by </a:t>
            </a: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485058"/>
                </a:solidFill>
                <a:effectLst/>
                <a:uLnTx/>
                <a:uFill>
                  <a:noFill/>
                </a:uFill>
                <a:latin typeface="Patrick Hand"/>
                <a:ea typeface="Patrick Hand"/>
                <a:cs typeface="Patrick Hand"/>
                <a:sym typeface="Patrick Hand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485058"/>
                </a:solidFill>
                <a:effectLst/>
                <a:uLnTx/>
                <a:uFillTx/>
                <a:latin typeface="Patrick Hand"/>
                <a:ea typeface="Patrick Hand"/>
                <a:cs typeface="Patrick Hand"/>
                <a:sym typeface="Patrick Hand"/>
              </a:rPr>
              <a:t>, including icons by </a:t>
            </a: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485058"/>
                </a:solidFill>
                <a:effectLst/>
                <a:uLnTx/>
                <a:uFill>
                  <a:noFill/>
                </a:uFill>
                <a:latin typeface="Patrick Hand"/>
                <a:ea typeface="Patrick Hand"/>
                <a:cs typeface="Patrick Hand"/>
                <a:sym typeface="Patrick Han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485058"/>
                </a:solidFill>
                <a:effectLst/>
                <a:uLnTx/>
                <a:uFillTx/>
                <a:latin typeface="Patrick Hand"/>
                <a:ea typeface="Patrick Hand"/>
                <a:cs typeface="Patrick Hand"/>
                <a:sym typeface="Patrick Hand"/>
              </a:rPr>
              <a:t>, infographics &amp; images by </a:t>
            </a: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485058"/>
                </a:solidFill>
                <a:effectLst/>
                <a:uLnTx/>
                <a:uFill>
                  <a:noFill/>
                </a:uFill>
                <a:latin typeface="Patrick Hand"/>
                <a:ea typeface="Patrick Hand"/>
                <a:cs typeface="Patrick Hand"/>
                <a:sym typeface="Patrick Han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485058"/>
              </a:solidFill>
              <a:effectLst/>
              <a:uLnTx/>
              <a:uFillTx/>
              <a:latin typeface="Patrick Hand"/>
              <a:ea typeface="Patrick Hand"/>
              <a:cs typeface="Patrick Hand"/>
              <a:sym typeface="Patrick Hand"/>
            </a:endParaRPr>
          </a:p>
        </p:txBody>
      </p:sp>
    </p:spTree>
    <p:extLst>
      <p:ext uri="{BB962C8B-B14F-4D97-AF65-F5344CB8AC3E}">
        <p14:creationId xmlns:p14="http://schemas.microsoft.com/office/powerpoint/2010/main" val="217296505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8"/>
          <p:cNvSpPr txBox="1">
            <a:spLocks noGrp="1"/>
          </p:cNvSpPr>
          <p:nvPr>
            <p:ph type="title"/>
          </p:nvPr>
        </p:nvSpPr>
        <p:spPr>
          <a:xfrm>
            <a:off x="1335800" y="643567"/>
            <a:ext cx="952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147571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9"/>
          <p:cNvSpPr txBox="1">
            <a:spLocks noGrp="1"/>
          </p:cNvSpPr>
          <p:nvPr>
            <p:ph type="subTitle" idx="1"/>
          </p:nvPr>
        </p:nvSpPr>
        <p:spPr>
          <a:xfrm>
            <a:off x="1328300" y="1907800"/>
            <a:ext cx="4539200" cy="38056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9"/>
          <p:cNvSpPr txBox="1">
            <a:spLocks noGrp="1"/>
          </p:cNvSpPr>
          <p:nvPr>
            <p:ph type="title"/>
          </p:nvPr>
        </p:nvSpPr>
        <p:spPr>
          <a:xfrm>
            <a:off x="960000" y="643572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9"/>
          <p:cNvSpPr txBox="1">
            <a:spLocks noGrp="1"/>
          </p:cNvSpPr>
          <p:nvPr>
            <p:ph type="subTitle" idx="2"/>
          </p:nvPr>
        </p:nvSpPr>
        <p:spPr>
          <a:xfrm>
            <a:off x="6307100" y="1907800"/>
            <a:ext cx="4539200" cy="38056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511419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968339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4E55E-A7B2-407E-8BE4-EFB9D28F06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398B9E-B79D-41A6-9FDC-61D23AAB24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1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3B03F-45AD-46D3-BB78-B057E2210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1B306066-4FB9-4E89-97AD-50AA531F344B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2/17/2025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3DB3EC-EC51-41C6-A3F9-E583DBE80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9022C7-6A3B-477F-9A0D-4293A0569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46C07D7B-B2D2-4E4F-BB7E-A0353D351718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261231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B0E95-BAFD-4588-95FE-51F6F007A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E9813D-0B14-4037-839B-36F0D89307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E68C6B-6241-4CAF-B005-72D525870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1B306066-4FB9-4E89-97AD-50AA531F344B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2/17/2025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8D4AE2-7B23-45A6-913A-E1A16FCE0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942ADA-856A-49EA-AAC8-024EAEF03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46C07D7B-B2D2-4E4F-BB7E-A0353D351718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864707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BB287-3CBD-462F-9B5F-97BD5BF2D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94F46F-13E8-483A-BD29-F5860C0180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18BF9-1150-422B-8128-30384FEC0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1B306066-4FB9-4E89-97AD-50AA531F344B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2/17/2025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BB19E0-07CC-419F-B44A-264498ABA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8406C4-21C7-4CA3-B67E-9E293C7C0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46C07D7B-B2D2-4E4F-BB7E-A0353D351718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901197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55F40-D78E-4823-B7B5-B00ABDC1F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F0A0B-8CFF-402F-B518-68F0B924C1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2BDE07-E2CD-42D2-AA73-9F47A5F7FF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DB11FD-C09A-453C-BABB-10E3805B8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1B306066-4FB9-4E89-97AD-50AA531F344B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2/17/2025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23FFF2-3B1B-46F0-B38E-495D44A35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6DF7A4-8529-46E7-A09F-F89FB4FB8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46C07D7B-B2D2-4E4F-BB7E-A0353D351718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05317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237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FF825-0C77-4D47-B4E4-352BB0882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F2110-4134-48C5-8AE1-ABEBACEF31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1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C21BE1-7DCA-4B40-B582-02152B1B4C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3CEDD3-6D67-4AC4-9002-0006972BBA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1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571203-4A1B-4933-9976-A7AA2AE0D7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40CA85-921B-4103-8077-20A1914F3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1B306066-4FB9-4E89-97AD-50AA531F344B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2/17/2025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B2D311-1518-43AD-91AC-3B9E27418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2DC721-D71D-41C4-8261-6E963C7CC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46C07D7B-B2D2-4E4F-BB7E-A0353D351718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971943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60938-A448-4F9C-A577-0314E1E65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B11D56-F5BF-4AF6-97E8-E410B27B2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1B306066-4FB9-4E89-97AD-50AA531F344B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2/17/2025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8DA326-35A7-48FD-B570-6AF006DFB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9C9CDC-3286-4D9B-87FD-B5802E242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46C07D7B-B2D2-4E4F-BB7E-A0353D351718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731743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8EBB85-E7AE-462E-90E0-4B190F975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1B306066-4FB9-4E89-97AD-50AA531F344B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2/17/2025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84EFB-F9D7-4E66-91DA-BD12EA856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3581DC-0A6D-46E7-A52B-5883BDBF1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46C07D7B-B2D2-4E4F-BB7E-A0353D351718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562700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21AA-8C6B-4418-8ECD-7683B0A37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4A991-D30C-40CA-B9A9-CC95E96E5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A0143E-9990-4C18-96A6-0948B48FC5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1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3" indent="0">
              <a:buNone/>
              <a:defRPr sz="1000"/>
            </a:lvl7pPr>
            <a:lvl8pPr marL="3200240" indent="0">
              <a:buNone/>
              <a:defRPr sz="1000"/>
            </a:lvl8pPr>
            <a:lvl9pPr marL="365741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A1D708-D85E-467E-898E-98363D25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1B306066-4FB9-4E89-97AD-50AA531F344B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2/17/2025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EFB2F5-DBA9-45EC-823A-D981593E3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E59F01-275F-40D3-B1F7-FF4749137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46C07D7B-B2D2-4E4F-BB7E-A0353D351718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534450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3A4D3-D70A-46AD-BC38-FDCD1BD38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44B773-AE06-4F45-8FE8-4957A704C9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1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3" indent="0">
              <a:buNone/>
              <a:defRPr sz="2000"/>
            </a:lvl7pPr>
            <a:lvl8pPr marL="3200240" indent="0">
              <a:buNone/>
              <a:defRPr sz="2000"/>
            </a:lvl8pPr>
            <a:lvl9pPr marL="365741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51041C-2E04-454E-A104-93A714FCBC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1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3" indent="0">
              <a:buNone/>
              <a:defRPr sz="1000"/>
            </a:lvl7pPr>
            <a:lvl8pPr marL="3200240" indent="0">
              <a:buNone/>
              <a:defRPr sz="1000"/>
            </a:lvl8pPr>
            <a:lvl9pPr marL="365741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D54389-70AB-4DD6-91E2-887001B8C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1B306066-4FB9-4E89-97AD-50AA531F344B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2/17/2025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D69498-C8EC-4031-ADBA-ADC0F9063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B381E3-74F6-45E8-9784-57FF44547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46C07D7B-B2D2-4E4F-BB7E-A0353D351718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773729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0134C-CB9C-4DE8-B613-2DDECCAE2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3D1DB7-77AE-4F65-843A-426196DD51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ACF8EF-1DE9-41DF-9EE0-FCC455A5B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1B306066-4FB9-4E89-97AD-50AA531F344B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2/17/2025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EF2C7F-ED60-4FEF-B0A1-8374E603F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27AE78-4157-4F1A-8B58-6D8BCDA85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46C07D7B-B2D2-4E4F-BB7E-A0353D351718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093926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CE5CC2-9589-4A6B-81E6-8E22CF2C50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7"/>
            <a:ext cx="2628900" cy="58118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03BE92-3F58-4C89-9B27-996848E96C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7"/>
            <a:ext cx="7734300" cy="58118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63D018-80E5-4CCB-8D15-69BBE5D1D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1B306066-4FB9-4E89-97AD-50AA531F344B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2/17/2025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07A00-2752-4E54-9D38-4CF3E434B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ED51B2-A0F8-40C4-8D9F-45EE054BD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46C07D7B-B2D2-4E4F-BB7E-A0353D351718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438257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1168D026-3A8E-4714-9A39-2120DEC1A4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27622" y="2007591"/>
            <a:ext cx="2784764" cy="2784764"/>
          </a:xfrm>
          <a:custGeom>
            <a:avLst/>
            <a:gdLst>
              <a:gd name="connsiteX0" fmla="*/ 1392382 w 2784764"/>
              <a:gd name="connsiteY0" fmla="*/ 0 h 2784764"/>
              <a:gd name="connsiteX1" fmla="*/ 2784764 w 2784764"/>
              <a:gd name="connsiteY1" fmla="*/ 1392382 h 2784764"/>
              <a:gd name="connsiteX2" fmla="*/ 1392382 w 2784764"/>
              <a:gd name="connsiteY2" fmla="*/ 2784764 h 2784764"/>
              <a:gd name="connsiteX3" fmla="*/ 0 w 2784764"/>
              <a:gd name="connsiteY3" fmla="*/ 1392382 h 278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4764" h="2784764">
                <a:moveTo>
                  <a:pt x="1392382" y="0"/>
                </a:moveTo>
                <a:lnTo>
                  <a:pt x="2784764" y="1392382"/>
                </a:lnTo>
                <a:lnTo>
                  <a:pt x="1392382" y="2784764"/>
                </a:lnTo>
                <a:lnTo>
                  <a:pt x="0" y="1392382"/>
                </a:lnTo>
                <a:close/>
              </a:path>
            </a:pathLst>
          </a:custGeom>
          <a:solidFill>
            <a:schemeClr val="bg1"/>
          </a:solidFill>
          <a:ln w="571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8100000" scaled="1"/>
              <a:tileRect/>
            </a:gradFill>
          </a:ln>
          <a:effectLst>
            <a:outerShdw blurRad="381000" dist="381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178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252392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4E55E-A7B2-407E-8BE4-EFB9D28F06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398B9E-B79D-41A6-9FDC-61D23AAB24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1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3B03F-45AD-46D3-BB78-B057E2210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1B306066-4FB9-4E89-97AD-50AA531F344B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2/17/2025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3DB3EC-EC51-41C6-A3F9-E583DBE80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9022C7-6A3B-477F-9A0D-4293A0569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46C07D7B-B2D2-4E4F-BB7E-A0353D351718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760964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B0E95-BAFD-4588-95FE-51F6F007A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E9813D-0B14-4037-839B-36F0D89307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E68C6B-6241-4CAF-B005-72D525870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1B306066-4FB9-4E89-97AD-50AA531F344B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2/17/2025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8D4AE2-7B23-45A6-913A-E1A16FCE0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942ADA-856A-49EA-AAC8-024EAEF03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46C07D7B-B2D2-4E4F-BB7E-A0353D351718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93023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84B241E1-CB4A-4623-A25C-465F86E63872}" type="datetimeFigureOut">
              <a:rPr lang="en-US" sz="1867" kern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2/17/2025</a:t>
            </a:fld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E4CC5982-F119-4A18-81C4-61D6B908B73F}" type="slidenum">
              <a:rPr lang="en-US" sz="1867" kern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080817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BB287-3CBD-462F-9B5F-97BD5BF2D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94F46F-13E8-483A-BD29-F5860C0180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18BF9-1150-422B-8128-30384FEC0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1B306066-4FB9-4E89-97AD-50AA531F344B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2/17/2025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BB19E0-07CC-419F-B44A-264498ABA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8406C4-21C7-4CA3-B67E-9E293C7C0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46C07D7B-B2D2-4E4F-BB7E-A0353D351718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65455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55F40-D78E-4823-B7B5-B00ABDC1F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F0A0B-8CFF-402F-B518-68F0B924C1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2BDE07-E2CD-42D2-AA73-9F47A5F7FF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DB11FD-C09A-453C-BABB-10E3805B8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1B306066-4FB9-4E89-97AD-50AA531F344B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2/17/2025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23FFF2-3B1B-46F0-B38E-495D44A35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6DF7A4-8529-46E7-A09F-F89FB4FB8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46C07D7B-B2D2-4E4F-BB7E-A0353D351718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925046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FF825-0C77-4D47-B4E4-352BB0882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F2110-4134-48C5-8AE1-ABEBACEF31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1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C21BE1-7DCA-4B40-B582-02152B1B4C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3CEDD3-6D67-4AC4-9002-0006972BBA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1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571203-4A1B-4933-9976-A7AA2AE0D7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40CA85-921B-4103-8077-20A1914F3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1B306066-4FB9-4E89-97AD-50AA531F344B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2/17/2025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B2D311-1518-43AD-91AC-3B9E27418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2DC721-D71D-41C4-8261-6E963C7CC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46C07D7B-B2D2-4E4F-BB7E-A0353D351718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600935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60938-A448-4F9C-A577-0314E1E65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B11D56-F5BF-4AF6-97E8-E410B27B2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1B306066-4FB9-4E89-97AD-50AA531F344B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2/17/2025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8DA326-35A7-48FD-B570-6AF006DFB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9C9CDC-3286-4D9B-87FD-B5802E242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46C07D7B-B2D2-4E4F-BB7E-A0353D351718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307572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8EBB85-E7AE-462E-90E0-4B190F975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1B306066-4FB9-4E89-97AD-50AA531F344B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2/17/2025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84EFB-F9D7-4E66-91DA-BD12EA856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3581DC-0A6D-46E7-A52B-5883BDBF1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46C07D7B-B2D2-4E4F-BB7E-A0353D351718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874500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21AA-8C6B-4418-8ECD-7683B0A37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4A991-D30C-40CA-B9A9-CC95E96E5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A0143E-9990-4C18-96A6-0948B48FC5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1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3" indent="0">
              <a:buNone/>
              <a:defRPr sz="1000"/>
            </a:lvl7pPr>
            <a:lvl8pPr marL="3200240" indent="0">
              <a:buNone/>
              <a:defRPr sz="1000"/>
            </a:lvl8pPr>
            <a:lvl9pPr marL="365741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A1D708-D85E-467E-898E-98363D25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1B306066-4FB9-4E89-97AD-50AA531F344B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2/17/2025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EFB2F5-DBA9-45EC-823A-D981593E3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E59F01-275F-40D3-B1F7-FF4749137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46C07D7B-B2D2-4E4F-BB7E-A0353D351718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541922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3A4D3-D70A-46AD-BC38-FDCD1BD38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44B773-AE06-4F45-8FE8-4957A704C9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1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3" indent="0">
              <a:buNone/>
              <a:defRPr sz="2000"/>
            </a:lvl7pPr>
            <a:lvl8pPr marL="3200240" indent="0">
              <a:buNone/>
              <a:defRPr sz="2000"/>
            </a:lvl8pPr>
            <a:lvl9pPr marL="365741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51041C-2E04-454E-A104-93A714FCBC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1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3" indent="0">
              <a:buNone/>
              <a:defRPr sz="1000"/>
            </a:lvl7pPr>
            <a:lvl8pPr marL="3200240" indent="0">
              <a:buNone/>
              <a:defRPr sz="1000"/>
            </a:lvl8pPr>
            <a:lvl9pPr marL="365741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D54389-70AB-4DD6-91E2-887001B8C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1B306066-4FB9-4E89-97AD-50AA531F344B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2/17/2025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D69498-C8EC-4031-ADBA-ADC0F9063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B381E3-74F6-45E8-9784-57FF44547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46C07D7B-B2D2-4E4F-BB7E-A0353D351718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243730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0134C-CB9C-4DE8-B613-2DDECCAE2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3D1DB7-77AE-4F65-843A-426196DD51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ACF8EF-1DE9-41DF-9EE0-FCC455A5B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1B306066-4FB9-4E89-97AD-50AA531F344B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2/17/2025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EF2C7F-ED60-4FEF-B0A1-8374E603F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27AE78-4157-4F1A-8B58-6D8BCDA85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46C07D7B-B2D2-4E4F-BB7E-A0353D351718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366512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CE5CC2-9589-4A6B-81E6-8E22CF2C50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7"/>
            <a:ext cx="2628900" cy="58118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03BE92-3F58-4C89-9B27-996848E96C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7"/>
            <a:ext cx="7734300" cy="58118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63D018-80E5-4CCB-8D15-69BBE5D1D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1B306066-4FB9-4E89-97AD-50AA531F344B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2/17/2025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07A00-2752-4E54-9D38-4CF3E434B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ED51B2-A0F8-40C4-8D9F-45EE054BD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46C07D7B-B2D2-4E4F-BB7E-A0353D351718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78495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1168D026-3A8E-4714-9A39-2120DEC1A4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27622" y="2007591"/>
            <a:ext cx="2784764" cy="2784764"/>
          </a:xfrm>
          <a:custGeom>
            <a:avLst/>
            <a:gdLst>
              <a:gd name="connsiteX0" fmla="*/ 1392382 w 2784764"/>
              <a:gd name="connsiteY0" fmla="*/ 0 h 2784764"/>
              <a:gd name="connsiteX1" fmla="*/ 2784764 w 2784764"/>
              <a:gd name="connsiteY1" fmla="*/ 1392382 h 2784764"/>
              <a:gd name="connsiteX2" fmla="*/ 1392382 w 2784764"/>
              <a:gd name="connsiteY2" fmla="*/ 2784764 h 2784764"/>
              <a:gd name="connsiteX3" fmla="*/ 0 w 2784764"/>
              <a:gd name="connsiteY3" fmla="*/ 1392382 h 278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4764" h="2784764">
                <a:moveTo>
                  <a:pt x="1392382" y="0"/>
                </a:moveTo>
                <a:lnTo>
                  <a:pt x="2784764" y="1392382"/>
                </a:lnTo>
                <a:lnTo>
                  <a:pt x="1392382" y="2784764"/>
                </a:lnTo>
                <a:lnTo>
                  <a:pt x="0" y="1392382"/>
                </a:lnTo>
                <a:close/>
              </a:path>
            </a:pathLst>
          </a:custGeom>
          <a:solidFill>
            <a:schemeClr val="bg1"/>
          </a:solidFill>
          <a:ln w="571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8100000" scaled="1"/>
              <a:tileRect/>
            </a:gradFill>
          </a:ln>
          <a:effectLst>
            <a:outerShdw blurRad="381000" dist="381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178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95611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532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4E55E-A7B2-407E-8BE4-EFB9D28F06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398B9E-B79D-41A6-9FDC-61D23AAB24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1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3B03F-45AD-46D3-BB78-B057E2210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1B306066-4FB9-4E89-97AD-50AA531F344B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2/17/2025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3DB3EC-EC51-41C6-A3F9-E583DBE80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9022C7-6A3B-477F-9A0D-4293A0569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46C07D7B-B2D2-4E4F-BB7E-A0353D351718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481179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B0E95-BAFD-4588-95FE-51F6F007A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E9813D-0B14-4037-839B-36F0D89307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E68C6B-6241-4CAF-B005-72D525870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1B306066-4FB9-4E89-97AD-50AA531F344B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2/17/2025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8D4AE2-7B23-45A6-913A-E1A16FCE0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942ADA-856A-49EA-AAC8-024EAEF03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46C07D7B-B2D2-4E4F-BB7E-A0353D351718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126079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BB287-3CBD-462F-9B5F-97BD5BF2D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94F46F-13E8-483A-BD29-F5860C0180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18BF9-1150-422B-8128-30384FEC0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1B306066-4FB9-4E89-97AD-50AA531F344B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2/17/2025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BB19E0-07CC-419F-B44A-264498ABA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8406C4-21C7-4CA3-B67E-9E293C7C0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46C07D7B-B2D2-4E4F-BB7E-A0353D351718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412570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55F40-D78E-4823-B7B5-B00ABDC1F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F0A0B-8CFF-402F-B518-68F0B924C1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2BDE07-E2CD-42D2-AA73-9F47A5F7FF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DB11FD-C09A-453C-BABB-10E3805B8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1B306066-4FB9-4E89-97AD-50AA531F344B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2/17/2025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23FFF2-3B1B-46F0-B38E-495D44A35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6DF7A4-8529-46E7-A09F-F89FB4FB8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46C07D7B-B2D2-4E4F-BB7E-A0353D351718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451391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FF825-0C77-4D47-B4E4-352BB0882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F2110-4134-48C5-8AE1-ABEBACEF31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1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C21BE1-7DCA-4B40-B582-02152B1B4C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3CEDD3-6D67-4AC4-9002-0006972BBA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1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571203-4A1B-4933-9976-A7AA2AE0D7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40CA85-921B-4103-8077-20A1914F3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1B306066-4FB9-4E89-97AD-50AA531F344B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2/17/2025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B2D311-1518-43AD-91AC-3B9E27418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2DC721-D71D-41C4-8261-6E963C7CC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46C07D7B-B2D2-4E4F-BB7E-A0353D351718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216754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60938-A448-4F9C-A577-0314E1E65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B11D56-F5BF-4AF6-97E8-E410B27B2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1B306066-4FB9-4E89-97AD-50AA531F344B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2/17/2025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8DA326-35A7-48FD-B570-6AF006DFB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9C9CDC-3286-4D9B-87FD-B5802E242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46C07D7B-B2D2-4E4F-BB7E-A0353D351718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57860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8EBB85-E7AE-462E-90E0-4B190F975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1B306066-4FB9-4E89-97AD-50AA531F344B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2/17/2025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84EFB-F9D7-4E66-91DA-BD12EA856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3581DC-0A6D-46E7-A52B-5883BDBF1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46C07D7B-B2D2-4E4F-BB7E-A0353D351718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445999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21AA-8C6B-4418-8ECD-7683B0A37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4A991-D30C-40CA-B9A9-CC95E96E5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A0143E-9990-4C18-96A6-0948B48FC5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1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3" indent="0">
              <a:buNone/>
              <a:defRPr sz="1000"/>
            </a:lvl7pPr>
            <a:lvl8pPr marL="3200240" indent="0">
              <a:buNone/>
              <a:defRPr sz="1000"/>
            </a:lvl8pPr>
            <a:lvl9pPr marL="365741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A1D708-D85E-467E-898E-98363D25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1B306066-4FB9-4E89-97AD-50AA531F344B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2/17/2025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EFB2F5-DBA9-45EC-823A-D981593E3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E59F01-275F-40D3-B1F7-FF4749137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46C07D7B-B2D2-4E4F-BB7E-A0353D351718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161294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3A4D3-D70A-46AD-BC38-FDCD1BD38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44B773-AE06-4F45-8FE8-4957A704C9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1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3" indent="0">
              <a:buNone/>
              <a:defRPr sz="2000"/>
            </a:lvl7pPr>
            <a:lvl8pPr marL="3200240" indent="0">
              <a:buNone/>
              <a:defRPr sz="2000"/>
            </a:lvl8pPr>
            <a:lvl9pPr marL="365741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51041C-2E04-454E-A104-93A714FCBC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1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3" indent="0">
              <a:buNone/>
              <a:defRPr sz="1000"/>
            </a:lvl7pPr>
            <a:lvl8pPr marL="3200240" indent="0">
              <a:buNone/>
              <a:defRPr sz="1000"/>
            </a:lvl8pPr>
            <a:lvl9pPr marL="365741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D54389-70AB-4DD6-91E2-887001B8C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1B306066-4FB9-4E89-97AD-50AA531F344B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2/17/2025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D69498-C8EC-4031-ADBA-ADC0F9063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B381E3-74F6-45E8-9784-57FF44547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46C07D7B-B2D2-4E4F-BB7E-A0353D351718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154492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0134C-CB9C-4DE8-B613-2DDECCAE2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3D1DB7-77AE-4F65-843A-426196DD51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ACF8EF-1DE9-41DF-9EE0-FCC455A5B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1B306066-4FB9-4E89-97AD-50AA531F344B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2/17/2025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EF2C7F-ED60-4FEF-B0A1-8374E603F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27AE78-4157-4F1A-8B58-6D8BCDA85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46C07D7B-B2D2-4E4F-BB7E-A0353D351718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06903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84B241E1-CB4A-4623-A25C-465F86E63872}" type="datetimeFigureOut">
              <a:rPr lang="en-US" sz="1867" kern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2/17/2025</a:t>
            </a:fld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E4CC5982-F119-4A18-81C4-61D6B908B73F}" type="slidenum">
              <a:rPr lang="en-US" sz="1867" kern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791708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CE5CC2-9589-4A6B-81E6-8E22CF2C50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7"/>
            <a:ext cx="2628900" cy="58118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03BE92-3F58-4C89-9B27-996848E96C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7"/>
            <a:ext cx="7734300" cy="58118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63D018-80E5-4CCB-8D15-69BBE5D1D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1B306066-4FB9-4E89-97AD-50AA531F344B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2/17/2025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07A00-2752-4E54-9D38-4CF3E434B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ED51B2-A0F8-40C4-8D9F-45EE054BD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46C07D7B-B2D2-4E4F-BB7E-A0353D351718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389426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1168D026-3A8E-4714-9A39-2120DEC1A4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27622" y="2007591"/>
            <a:ext cx="2784764" cy="2784764"/>
          </a:xfrm>
          <a:custGeom>
            <a:avLst/>
            <a:gdLst>
              <a:gd name="connsiteX0" fmla="*/ 1392382 w 2784764"/>
              <a:gd name="connsiteY0" fmla="*/ 0 h 2784764"/>
              <a:gd name="connsiteX1" fmla="*/ 2784764 w 2784764"/>
              <a:gd name="connsiteY1" fmla="*/ 1392382 h 2784764"/>
              <a:gd name="connsiteX2" fmla="*/ 1392382 w 2784764"/>
              <a:gd name="connsiteY2" fmla="*/ 2784764 h 2784764"/>
              <a:gd name="connsiteX3" fmla="*/ 0 w 2784764"/>
              <a:gd name="connsiteY3" fmla="*/ 1392382 h 278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4764" h="2784764">
                <a:moveTo>
                  <a:pt x="1392382" y="0"/>
                </a:moveTo>
                <a:lnTo>
                  <a:pt x="2784764" y="1392382"/>
                </a:lnTo>
                <a:lnTo>
                  <a:pt x="1392382" y="2784764"/>
                </a:lnTo>
                <a:lnTo>
                  <a:pt x="0" y="1392382"/>
                </a:lnTo>
                <a:close/>
              </a:path>
            </a:pathLst>
          </a:custGeom>
          <a:solidFill>
            <a:schemeClr val="bg1"/>
          </a:solidFill>
          <a:ln w="571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8100000" scaled="1"/>
              <a:tileRect/>
            </a:gradFill>
          </a:ln>
          <a:effectLst>
            <a:outerShdw blurRad="381000" dist="381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178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978811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4E55E-A7B2-407E-8BE4-EFB9D28F06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398B9E-B79D-41A6-9FDC-61D23AAB24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1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3B03F-45AD-46D3-BB78-B057E2210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1B306066-4FB9-4E89-97AD-50AA531F344B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2/17/2025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3DB3EC-EC51-41C6-A3F9-E583DBE80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9022C7-6A3B-477F-9A0D-4293A0569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46C07D7B-B2D2-4E4F-BB7E-A0353D351718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452603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B0E95-BAFD-4588-95FE-51F6F007A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E9813D-0B14-4037-839B-36F0D89307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E68C6B-6241-4CAF-B005-72D525870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1B306066-4FB9-4E89-97AD-50AA531F344B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2/17/2025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8D4AE2-7B23-45A6-913A-E1A16FCE0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942ADA-856A-49EA-AAC8-024EAEF03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46C07D7B-B2D2-4E4F-BB7E-A0353D351718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161608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BB287-3CBD-462F-9B5F-97BD5BF2D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94F46F-13E8-483A-BD29-F5860C0180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18BF9-1150-422B-8128-30384FEC0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1B306066-4FB9-4E89-97AD-50AA531F344B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2/17/2025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BB19E0-07CC-419F-B44A-264498ABA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8406C4-21C7-4CA3-B67E-9E293C7C0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46C07D7B-B2D2-4E4F-BB7E-A0353D351718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21977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55F40-D78E-4823-B7B5-B00ABDC1F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F0A0B-8CFF-402F-B518-68F0B924C1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2BDE07-E2CD-42D2-AA73-9F47A5F7FF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DB11FD-C09A-453C-BABB-10E3805B8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1B306066-4FB9-4E89-97AD-50AA531F344B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2/17/2025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23FFF2-3B1B-46F0-B38E-495D44A35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6DF7A4-8529-46E7-A09F-F89FB4FB8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46C07D7B-B2D2-4E4F-BB7E-A0353D351718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22968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FF825-0C77-4D47-B4E4-352BB0882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F2110-4134-48C5-8AE1-ABEBACEF31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1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C21BE1-7DCA-4B40-B582-02152B1B4C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3CEDD3-6D67-4AC4-9002-0006972BBA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1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571203-4A1B-4933-9976-A7AA2AE0D7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40CA85-921B-4103-8077-20A1914F3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1B306066-4FB9-4E89-97AD-50AA531F344B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2/17/2025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B2D311-1518-43AD-91AC-3B9E27418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2DC721-D71D-41C4-8261-6E963C7CC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46C07D7B-B2D2-4E4F-BB7E-A0353D351718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42189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60938-A448-4F9C-A577-0314E1E65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B11D56-F5BF-4AF6-97E8-E410B27B2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1B306066-4FB9-4E89-97AD-50AA531F344B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2/17/2025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8DA326-35A7-48FD-B570-6AF006DFB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9C9CDC-3286-4D9B-87FD-B5802E242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46C07D7B-B2D2-4E4F-BB7E-A0353D351718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506950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8EBB85-E7AE-462E-90E0-4B190F975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1B306066-4FB9-4E89-97AD-50AA531F344B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2/17/2025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84EFB-F9D7-4E66-91DA-BD12EA856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3581DC-0A6D-46E7-A52B-5883BDBF1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46C07D7B-B2D2-4E4F-BB7E-A0353D351718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949363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21AA-8C6B-4418-8ECD-7683B0A37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4A991-D30C-40CA-B9A9-CC95E96E5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A0143E-9990-4C18-96A6-0948B48FC5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1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3" indent="0">
              <a:buNone/>
              <a:defRPr sz="1000"/>
            </a:lvl7pPr>
            <a:lvl8pPr marL="3200240" indent="0">
              <a:buNone/>
              <a:defRPr sz="1000"/>
            </a:lvl8pPr>
            <a:lvl9pPr marL="365741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A1D708-D85E-467E-898E-98363D25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1B306066-4FB9-4E89-97AD-50AA531F344B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2/17/2025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EFB2F5-DBA9-45EC-823A-D981593E3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E59F01-275F-40D3-B1F7-FF4749137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46C07D7B-B2D2-4E4F-BB7E-A0353D351718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71131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title" hasCustomPrompt="1"/>
          </p:nvPr>
        </p:nvSpPr>
        <p:spPr>
          <a:xfrm>
            <a:off x="2337333" y="2098000"/>
            <a:ext cx="2683200" cy="266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0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7141267" y="4046984"/>
            <a:ext cx="3645200" cy="8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/>
          </p:nvPr>
        </p:nvSpPr>
        <p:spPr>
          <a:xfrm>
            <a:off x="7141267" y="1920984"/>
            <a:ext cx="3645200" cy="18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pic>
        <p:nvPicPr>
          <p:cNvPr id="22" name="Google Shape;22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9265486" flipH="1">
            <a:off x="9524938" y="-1231735"/>
            <a:ext cx="3853732" cy="32383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660500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3A4D3-D70A-46AD-BC38-FDCD1BD38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44B773-AE06-4F45-8FE8-4957A704C9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1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3" indent="0">
              <a:buNone/>
              <a:defRPr sz="2000"/>
            </a:lvl7pPr>
            <a:lvl8pPr marL="3200240" indent="0">
              <a:buNone/>
              <a:defRPr sz="2000"/>
            </a:lvl8pPr>
            <a:lvl9pPr marL="365741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51041C-2E04-454E-A104-93A714FCBC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1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3" indent="0">
              <a:buNone/>
              <a:defRPr sz="1000"/>
            </a:lvl7pPr>
            <a:lvl8pPr marL="3200240" indent="0">
              <a:buNone/>
              <a:defRPr sz="1000"/>
            </a:lvl8pPr>
            <a:lvl9pPr marL="365741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D54389-70AB-4DD6-91E2-887001B8C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1B306066-4FB9-4E89-97AD-50AA531F344B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2/17/2025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D69498-C8EC-4031-ADBA-ADC0F9063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B381E3-74F6-45E8-9784-57FF44547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46C07D7B-B2D2-4E4F-BB7E-A0353D351718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149090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0134C-CB9C-4DE8-B613-2DDECCAE2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3D1DB7-77AE-4F65-843A-426196DD51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ACF8EF-1DE9-41DF-9EE0-FCC455A5B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1B306066-4FB9-4E89-97AD-50AA531F344B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2/17/2025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EF2C7F-ED60-4FEF-B0A1-8374E603F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27AE78-4157-4F1A-8B58-6D8BCDA85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46C07D7B-B2D2-4E4F-BB7E-A0353D351718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3385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CE5CC2-9589-4A6B-81E6-8E22CF2C50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7"/>
            <a:ext cx="2628900" cy="58118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03BE92-3F58-4C89-9B27-996848E96C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7"/>
            <a:ext cx="7734300" cy="58118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63D018-80E5-4CCB-8D15-69BBE5D1D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1B306066-4FB9-4E89-97AD-50AA531F344B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2/17/2025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07A00-2752-4E54-9D38-4CF3E434B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ED51B2-A0F8-40C4-8D9F-45EE054BD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46C07D7B-B2D2-4E4F-BB7E-A0353D351718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035864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1168D026-3A8E-4714-9A39-2120DEC1A4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27622" y="2007591"/>
            <a:ext cx="2784764" cy="2784764"/>
          </a:xfrm>
          <a:custGeom>
            <a:avLst/>
            <a:gdLst>
              <a:gd name="connsiteX0" fmla="*/ 1392382 w 2784764"/>
              <a:gd name="connsiteY0" fmla="*/ 0 h 2784764"/>
              <a:gd name="connsiteX1" fmla="*/ 2784764 w 2784764"/>
              <a:gd name="connsiteY1" fmla="*/ 1392382 h 2784764"/>
              <a:gd name="connsiteX2" fmla="*/ 1392382 w 2784764"/>
              <a:gd name="connsiteY2" fmla="*/ 2784764 h 2784764"/>
              <a:gd name="connsiteX3" fmla="*/ 0 w 2784764"/>
              <a:gd name="connsiteY3" fmla="*/ 1392382 h 278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4764" h="2784764">
                <a:moveTo>
                  <a:pt x="1392382" y="0"/>
                </a:moveTo>
                <a:lnTo>
                  <a:pt x="2784764" y="1392382"/>
                </a:lnTo>
                <a:lnTo>
                  <a:pt x="1392382" y="2784764"/>
                </a:lnTo>
                <a:lnTo>
                  <a:pt x="0" y="1392382"/>
                </a:lnTo>
                <a:close/>
              </a:path>
            </a:pathLst>
          </a:custGeom>
          <a:solidFill>
            <a:schemeClr val="bg1"/>
          </a:solidFill>
          <a:ln w="571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8100000" scaled="1"/>
              <a:tileRect/>
            </a:gradFill>
          </a:ln>
          <a:effectLst>
            <a:outerShdw blurRad="381000" dist="381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178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904028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4E55E-A7B2-407E-8BE4-EFB9D28F06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398B9E-B79D-41A6-9FDC-61D23AAB24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1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3B03F-45AD-46D3-BB78-B057E2210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1B306066-4FB9-4E89-97AD-50AA531F344B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2/17/2025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3DB3EC-EC51-41C6-A3F9-E583DBE80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9022C7-6A3B-477F-9A0D-4293A0569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46C07D7B-B2D2-4E4F-BB7E-A0353D351718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58877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B0E95-BAFD-4588-95FE-51F6F007A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E9813D-0B14-4037-839B-36F0D89307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E68C6B-6241-4CAF-B005-72D525870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1B306066-4FB9-4E89-97AD-50AA531F344B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2/17/2025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8D4AE2-7B23-45A6-913A-E1A16FCE0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942ADA-856A-49EA-AAC8-024EAEF03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46C07D7B-B2D2-4E4F-BB7E-A0353D351718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487149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BB287-3CBD-462F-9B5F-97BD5BF2D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94F46F-13E8-483A-BD29-F5860C0180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18BF9-1150-422B-8128-30384FEC0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1B306066-4FB9-4E89-97AD-50AA531F344B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2/17/2025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BB19E0-07CC-419F-B44A-264498ABA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8406C4-21C7-4CA3-B67E-9E293C7C0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46C07D7B-B2D2-4E4F-BB7E-A0353D351718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903974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55F40-D78E-4823-B7B5-B00ABDC1F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F0A0B-8CFF-402F-B518-68F0B924C1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2BDE07-E2CD-42D2-AA73-9F47A5F7FF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DB11FD-C09A-453C-BABB-10E3805B8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1B306066-4FB9-4E89-97AD-50AA531F344B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2/17/2025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23FFF2-3B1B-46F0-B38E-495D44A35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6DF7A4-8529-46E7-A09F-F89FB4FB8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46C07D7B-B2D2-4E4F-BB7E-A0353D351718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603778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FF825-0C77-4D47-B4E4-352BB0882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F2110-4134-48C5-8AE1-ABEBACEF31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1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C21BE1-7DCA-4B40-B582-02152B1B4C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3CEDD3-6D67-4AC4-9002-0006972BBA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1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571203-4A1B-4933-9976-A7AA2AE0D7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40CA85-921B-4103-8077-20A1914F3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1B306066-4FB9-4E89-97AD-50AA531F344B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2/17/2025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B2D311-1518-43AD-91AC-3B9E27418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2DC721-D71D-41C4-8261-6E963C7CC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46C07D7B-B2D2-4E4F-BB7E-A0353D351718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692249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60938-A448-4F9C-A577-0314E1E65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B11D56-F5BF-4AF6-97E8-E410B27B2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1B306066-4FB9-4E89-97AD-50AA531F344B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2/17/2025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8DA326-35A7-48FD-B570-6AF006DFB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9C9CDC-3286-4D9B-87FD-B5802E242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46C07D7B-B2D2-4E4F-BB7E-A0353D351718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56709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603854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8EBB85-E7AE-462E-90E0-4B190F975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1B306066-4FB9-4E89-97AD-50AA531F344B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2/17/2025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84EFB-F9D7-4E66-91DA-BD12EA856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3581DC-0A6D-46E7-A52B-5883BDBF1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46C07D7B-B2D2-4E4F-BB7E-A0353D351718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091481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21AA-8C6B-4418-8ECD-7683B0A37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4A991-D30C-40CA-B9A9-CC95E96E5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A0143E-9990-4C18-96A6-0948B48FC5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1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3" indent="0">
              <a:buNone/>
              <a:defRPr sz="1000"/>
            </a:lvl7pPr>
            <a:lvl8pPr marL="3200240" indent="0">
              <a:buNone/>
              <a:defRPr sz="1000"/>
            </a:lvl8pPr>
            <a:lvl9pPr marL="365741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A1D708-D85E-467E-898E-98363D25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1B306066-4FB9-4E89-97AD-50AA531F344B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2/17/2025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EFB2F5-DBA9-45EC-823A-D981593E3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E59F01-275F-40D3-B1F7-FF4749137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46C07D7B-B2D2-4E4F-BB7E-A0353D351718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358892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3A4D3-D70A-46AD-BC38-FDCD1BD38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44B773-AE06-4F45-8FE8-4957A704C9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1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3" indent="0">
              <a:buNone/>
              <a:defRPr sz="2000"/>
            </a:lvl7pPr>
            <a:lvl8pPr marL="3200240" indent="0">
              <a:buNone/>
              <a:defRPr sz="2000"/>
            </a:lvl8pPr>
            <a:lvl9pPr marL="365741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51041C-2E04-454E-A104-93A714FCBC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1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3" indent="0">
              <a:buNone/>
              <a:defRPr sz="1000"/>
            </a:lvl7pPr>
            <a:lvl8pPr marL="3200240" indent="0">
              <a:buNone/>
              <a:defRPr sz="1000"/>
            </a:lvl8pPr>
            <a:lvl9pPr marL="365741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D54389-70AB-4DD6-91E2-887001B8C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1B306066-4FB9-4E89-97AD-50AA531F344B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2/17/2025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D69498-C8EC-4031-ADBA-ADC0F9063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B381E3-74F6-45E8-9784-57FF44547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46C07D7B-B2D2-4E4F-BB7E-A0353D351718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11167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0134C-CB9C-4DE8-B613-2DDECCAE2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3D1DB7-77AE-4F65-843A-426196DD51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ACF8EF-1DE9-41DF-9EE0-FCC455A5B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1B306066-4FB9-4E89-97AD-50AA531F344B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2/17/2025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EF2C7F-ED60-4FEF-B0A1-8374E603F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27AE78-4157-4F1A-8B58-6D8BCDA85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46C07D7B-B2D2-4E4F-BB7E-A0353D351718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971549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CE5CC2-9589-4A6B-81E6-8E22CF2C50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7"/>
            <a:ext cx="2628900" cy="58118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03BE92-3F58-4C89-9B27-996848E96C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7"/>
            <a:ext cx="7734300" cy="58118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63D018-80E5-4CCB-8D15-69BBE5D1D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1B306066-4FB9-4E89-97AD-50AA531F344B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2/17/2025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07A00-2752-4E54-9D38-4CF3E434B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ED51B2-A0F8-40C4-8D9F-45EE054BD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46C07D7B-B2D2-4E4F-BB7E-A0353D351718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576879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1168D026-3A8E-4714-9A39-2120DEC1A4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27622" y="2007591"/>
            <a:ext cx="2784764" cy="2784764"/>
          </a:xfrm>
          <a:custGeom>
            <a:avLst/>
            <a:gdLst>
              <a:gd name="connsiteX0" fmla="*/ 1392382 w 2784764"/>
              <a:gd name="connsiteY0" fmla="*/ 0 h 2784764"/>
              <a:gd name="connsiteX1" fmla="*/ 2784764 w 2784764"/>
              <a:gd name="connsiteY1" fmla="*/ 1392382 h 2784764"/>
              <a:gd name="connsiteX2" fmla="*/ 1392382 w 2784764"/>
              <a:gd name="connsiteY2" fmla="*/ 2784764 h 2784764"/>
              <a:gd name="connsiteX3" fmla="*/ 0 w 2784764"/>
              <a:gd name="connsiteY3" fmla="*/ 1392382 h 278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4764" h="2784764">
                <a:moveTo>
                  <a:pt x="1392382" y="0"/>
                </a:moveTo>
                <a:lnTo>
                  <a:pt x="2784764" y="1392382"/>
                </a:lnTo>
                <a:lnTo>
                  <a:pt x="1392382" y="2784764"/>
                </a:lnTo>
                <a:lnTo>
                  <a:pt x="0" y="1392382"/>
                </a:lnTo>
                <a:close/>
              </a:path>
            </a:pathLst>
          </a:custGeom>
          <a:solidFill>
            <a:schemeClr val="bg1"/>
          </a:solidFill>
          <a:ln w="571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8100000" scaled="1"/>
              <a:tileRect/>
            </a:gradFill>
          </a:ln>
          <a:effectLst>
            <a:outerShdw blurRad="381000" dist="381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178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516015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7F55D80B-5BE4-4F29-B684-1503169AB8CE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2/17/2025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9560A41F-2BD2-4FD3-AA9D-C223E9352A80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485910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7F55D80B-5BE4-4F29-B684-1503169AB8CE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2/17/2025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9560A41F-2BD2-4FD3-AA9D-C223E9352A80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781343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7F55D80B-5BE4-4F29-B684-1503169AB8CE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2/17/2025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9560A41F-2BD2-4FD3-AA9D-C223E9352A80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668340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7F55D80B-5BE4-4F29-B684-1503169AB8CE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2/17/2025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9560A41F-2BD2-4FD3-AA9D-C223E9352A80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05754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6"/>
          <p:cNvSpPr txBox="1">
            <a:spLocks noGrp="1"/>
          </p:cNvSpPr>
          <p:nvPr>
            <p:ph type="title"/>
          </p:nvPr>
        </p:nvSpPr>
        <p:spPr>
          <a:xfrm>
            <a:off x="960400" y="603100"/>
            <a:ext cx="1027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16"/>
          <p:cNvSpPr txBox="1">
            <a:spLocks noGrp="1"/>
          </p:cNvSpPr>
          <p:nvPr>
            <p:ph type="subTitle" idx="1"/>
          </p:nvPr>
        </p:nvSpPr>
        <p:spPr>
          <a:xfrm>
            <a:off x="1171749" y="4055700"/>
            <a:ext cx="2831200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0" name="Google Shape;160;p16"/>
          <p:cNvSpPr txBox="1">
            <a:spLocks noGrp="1"/>
          </p:cNvSpPr>
          <p:nvPr>
            <p:ph type="subTitle" idx="2"/>
          </p:nvPr>
        </p:nvSpPr>
        <p:spPr>
          <a:xfrm>
            <a:off x="1171851" y="4460533"/>
            <a:ext cx="2831200" cy="12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61" name="Google Shape;161;p16"/>
          <p:cNvSpPr txBox="1">
            <a:spLocks noGrp="1"/>
          </p:cNvSpPr>
          <p:nvPr>
            <p:ph type="subTitle" idx="3"/>
          </p:nvPr>
        </p:nvSpPr>
        <p:spPr>
          <a:xfrm>
            <a:off x="4680400" y="4055700"/>
            <a:ext cx="2831200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2" name="Google Shape;162;p16"/>
          <p:cNvSpPr txBox="1">
            <a:spLocks noGrp="1"/>
          </p:cNvSpPr>
          <p:nvPr>
            <p:ph type="subTitle" idx="4"/>
          </p:nvPr>
        </p:nvSpPr>
        <p:spPr>
          <a:xfrm>
            <a:off x="4680400" y="4460533"/>
            <a:ext cx="2831200" cy="12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63" name="Google Shape;163;p16"/>
          <p:cNvSpPr txBox="1">
            <a:spLocks noGrp="1"/>
          </p:cNvSpPr>
          <p:nvPr>
            <p:ph type="subTitle" idx="5"/>
          </p:nvPr>
        </p:nvSpPr>
        <p:spPr>
          <a:xfrm>
            <a:off x="8189000" y="4055700"/>
            <a:ext cx="2831200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4" name="Google Shape;164;p16"/>
          <p:cNvSpPr txBox="1">
            <a:spLocks noGrp="1"/>
          </p:cNvSpPr>
          <p:nvPr>
            <p:ph type="subTitle" idx="6"/>
          </p:nvPr>
        </p:nvSpPr>
        <p:spPr>
          <a:xfrm>
            <a:off x="8189000" y="4460533"/>
            <a:ext cx="2831200" cy="12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65" name="Google Shape;165;p16"/>
          <p:cNvSpPr txBox="1">
            <a:spLocks noGrp="1"/>
          </p:cNvSpPr>
          <p:nvPr>
            <p:ph type="title" idx="7" hasCustomPrompt="1"/>
          </p:nvPr>
        </p:nvSpPr>
        <p:spPr>
          <a:xfrm>
            <a:off x="1933584" y="2167000"/>
            <a:ext cx="1307600" cy="80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66" name="Google Shape;166;p16"/>
          <p:cNvSpPr txBox="1">
            <a:spLocks noGrp="1"/>
          </p:cNvSpPr>
          <p:nvPr>
            <p:ph type="title" idx="8" hasCustomPrompt="1"/>
          </p:nvPr>
        </p:nvSpPr>
        <p:spPr>
          <a:xfrm>
            <a:off x="5442200" y="2167000"/>
            <a:ext cx="1307600" cy="80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67" name="Google Shape;167;p16"/>
          <p:cNvSpPr txBox="1">
            <a:spLocks noGrp="1"/>
          </p:cNvSpPr>
          <p:nvPr>
            <p:ph type="title" idx="9" hasCustomPrompt="1"/>
          </p:nvPr>
        </p:nvSpPr>
        <p:spPr>
          <a:xfrm>
            <a:off x="8950800" y="2167000"/>
            <a:ext cx="1307600" cy="80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grpSp>
        <p:nvGrpSpPr>
          <p:cNvPr id="168" name="Google Shape;168;p16"/>
          <p:cNvGrpSpPr/>
          <p:nvPr/>
        </p:nvGrpSpPr>
        <p:grpSpPr>
          <a:xfrm>
            <a:off x="-2891779" y="-2388758"/>
            <a:ext cx="16926665" cy="11700843"/>
            <a:chOff x="-2168835" y="-1791568"/>
            <a:chExt cx="12694999" cy="8775632"/>
          </a:xfrm>
        </p:grpSpPr>
        <p:pic>
          <p:nvPicPr>
            <p:cNvPr id="169" name="Google Shape;169;p1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3550003" flipH="1">
              <a:off x="-420581" y="2624336"/>
              <a:ext cx="1094281" cy="12828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1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7155886" flipH="1">
              <a:off x="7068518" y="-1221197"/>
              <a:ext cx="2726349" cy="24212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1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8653970">
              <a:off x="6114019" y="-1032514"/>
              <a:ext cx="1480484" cy="17355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2" name="Google Shape;172;p1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0800000" flipH="1">
              <a:off x="-704650" y="4263388"/>
              <a:ext cx="3237624" cy="2720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3" name="Google Shape;173;p1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7155886" flipH="1">
              <a:off x="-1809507" y="3205232"/>
              <a:ext cx="2726349" cy="24212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4" name="Google Shape;174;p1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4822062" flipH="1">
              <a:off x="7956721" y="102712"/>
              <a:ext cx="2574835" cy="216372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5" name="Google Shape;175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578014" flipH="1">
            <a:off x="-33506" y="-240169"/>
            <a:ext cx="1133908" cy="15970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3375392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7F55D80B-5BE4-4F29-B684-1503169AB8CE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2/17/2025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9560A41F-2BD2-4FD3-AA9D-C223E9352A80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137943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7F55D80B-5BE4-4F29-B684-1503169AB8CE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2/17/2025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9560A41F-2BD2-4FD3-AA9D-C223E9352A80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110461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7F55D80B-5BE4-4F29-B684-1503169AB8CE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2/17/2025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9560A41F-2BD2-4FD3-AA9D-C223E9352A80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313683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7F55D80B-5BE4-4F29-B684-1503169AB8CE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2/17/2025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9560A41F-2BD2-4FD3-AA9D-C223E9352A80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4196662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7F55D80B-5BE4-4F29-B684-1503169AB8CE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2/17/2025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9560A41F-2BD2-4FD3-AA9D-C223E9352A80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566858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7F55D80B-5BE4-4F29-B684-1503169AB8CE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2/17/2025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9560A41F-2BD2-4FD3-AA9D-C223E9352A80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528081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7F55D80B-5BE4-4F29-B684-1503169AB8CE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2/17/2025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9560A41F-2BD2-4FD3-AA9D-C223E9352A80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666418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title" hasCustomPrompt="1"/>
          </p:nvPr>
        </p:nvSpPr>
        <p:spPr>
          <a:xfrm>
            <a:off x="2337333" y="2098000"/>
            <a:ext cx="2683200" cy="266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0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7141267" y="4046984"/>
            <a:ext cx="3645200" cy="8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/>
          </p:nvPr>
        </p:nvSpPr>
        <p:spPr>
          <a:xfrm>
            <a:off x="7141267" y="1920984"/>
            <a:ext cx="3645200" cy="18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pic>
        <p:nvPicPr>
          <p:cNvPr id="22" name="Google Shape;22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9265486" flipH="1">
            <a:off x="9524938" y="-1231735"/>
            <a:ext cx="3853732" cy="32383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315324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0"/>
          <p:cNvSpPr txBox="1">
            <a:spLocks noGrp="1"/>
          </p:cNvSpPr>
          <p:nvPr>
            <p:ph type="title"/>
          </p:nvPr>
        </p:nvSpPr>
        <p:spPr>
          <a:xfrm>
            <a:off x="906800" y="4900200"/>
            <a:ext cx="3347600" cy="12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514084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99144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9"/>
          <p:cNvSpPr txBox="1">
            <a:spLocks noGrp="1"/>
          </p:cNvSpPr>
          <p:nvPr>
            <p:ph type="subTitle" idx="1"/>
          </p:nvPr>
        </p:nvSpPr>
        <p:spPr>
          <a:xfrm>
            <a:off x="2525600" y="2276567"/>
            <a:ext cx="2441200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15" name="Google Shape;215;p19"/>
          <p:cNvSpPr txBox="1">
            <a:spLocks noGrp="1"/>
          </p:cNvSpPr>
          <p:nvPr>
            <p:ph type="subTitle" idx="2"/>
          </p:nvPr>
        </p:nvSpPr>
        <p:spPr>
          <a:xfrm>
            <a:off x="2525603" y="2681373"/>
            <a:ext cx="2441200" cy="12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33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33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33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33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33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33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33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33" b="1"/>
            </a:lvl9pPr>
          </a:lstStyle>
          <a:p>
            <a:endParaRPr/>
          </a:p>
        </p:txBody>
      </p:sp>
      <p:sp>
        <p:nvSpPr>
          <p:cNvPr id="216" name="Google Shape;216;p19"/>
          <p:cNvSpPr txBox="1">
            <a:spLocks noGrp="1"/>
          </p:cNvSpPr>
          <p:nvPr>
            <p:ph type="subTitle" idx="3"/>
          </p:nvPr>
        </p:nvSpPr>
        <p:spPr>
          <a:xfrm>
            <a:off x="7424479" y="2276567"/>
            <a:ext cx="2441200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17" name="Google Shape;217;p19"/>
          <p:cNvSpPr txBox="1">
            <a:spLocks noGrp="1"/>
          </p:cNvSpPr>
          <p:nvPr>
            <p:ph type="subTitle" idx="4"/>
          </p:nvPr>
        </p:nvSpPr>
        <p:spPr>
          <a:xfrm>
            <a:off x="7424479" y="2681364"/>
            <a:ext cx="2441200" cy="12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33" b="1"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33" b="1"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33" b="1"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33" b="1"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33" b="1"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33" b="1"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33" b="1"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33" b="1"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218" name="Google Shape;218;p19"/>
          <p:cNvSpPr txBox="1">
            <a:spLocks noGrp="1"/>
          </p:cNvSpPr>
          <p:nvPr>
            <p:ph type="subTitle" idx="5"/>
          </p:nvPr>
        </p:nvSpPr>
        <p:spPr>
          <a:xfrm>
            <a:off x="2525600" y="4159900"/>
            <a:ext cx="2441200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19"/>
          <p:cNvSpPr txBox="1">
            <a:spLocks noGrp="1"/>
          </p:cNvSpPr>
          <p:nvPr>
            <p:ph type="subTitle" idx="6"/>
          </p:nvPr>
        </p:nvSpPr>
        <p:spPr>
          <a:xfrm>
            <a:off x="2525603" y="4564707"/>
            <a:ext cx="2441200" cy="12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33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33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33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33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33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33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33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33" b="1"/>
            </a:lvl9pPr>
          </a:lstStyle>
          <a:p>
            <a:endParaRPr/>
          </a:p>
        </p:txBody>
      </p:sp>
      <p:sp>
        <p:nvSpPr>
          <p:cNvPr id="220" name="Google Shape;220;p19"/>
          <p:cNvSpPr txBox="1">
            <a:spLocks noGrp="1"/>
          </p:cNvSpPr>
          <p:nvPr>
            <p:ph type="subTitle" idx="7"/>
          </p:nvPr>
        </p:nvSpPr>
        <p:spPr>
          <a:xfrm>
            <a:off x="7424479" y="4159899"/>
            <a:ext cx="2441200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21" name="Google Shape;221;p19"/>
          <p:cNvSpPr txBox="1">
            <a:spLocks noGrp="1"/>
          </p:cNvSpPr>
          <p:nvPr>
            <p:ph type="subTitle" idx="8"/>
          </p:nvPr>
        </p:nvSpPr>
        <p:spPr>
          <a:xfrm>
            <a:off x="7424493" y="4564705"/>
            <a:ext cx="2441200" cy="12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33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33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33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33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33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33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33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33" b="1"/>
            </a:lvl9pPr>
          </a:lstStyle>
          <a:p>
            <a:endParaRPr/>
          </a:p>
        </p:txBody>
      </p:sp>
      <p:sp>
        <p:nvSpPr>
          <p:cNvPr id="222" name="Google Shape;222;p19"/>
          <p:cNvSpPr txBox="1">
            <a:spLocks noGrp="1"/>
          </p:cNvSpPr>
          <p:nvPr>
            <p:ph type="title"/>
          </p:nvPr>
        </p:nvSpPr>
        <p:spPr>
          <a:xfrm>
            <a:off x="960400" y="603100"/>
            <a:ext cx="9568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19"/>
          <p:cNvSpPr/>
          <p:nvPr/>
        </p:nvSpPr>
        <p:spPr>
          <a:xfrm flipH="1">
            <a:off x="67" y="6321601"/>
            <a:ext cx="12192189" cy="536409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24" name="Google Shape;224;p19"/>
          <p:cNvGrpSpPr/>
          <p:nvPr/>
        </p:nvGrpSpPr>
        <p:grpSpPr>
          <a:xfrm rot="10800000">
            <a:off x="8693452" y="1480401"/>
            <a:ext cx="6081064" cy="7120367"/>
            <a:chOff x="-1320398" y="-1131675"/>
            <a:chExt cx="4560798" cy="5340275"/>
          </a:xfrm>
        </p:grpSpPr>
        <p:pic>
          <p:nvPicPr>
            <p:cNvPr id="225" name="Google Shape;225;p1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0800000" flipH="1">
              <a:off x="-54324" y="2539975"/>
              <a:ext cx="1184750" cy="1668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6" name="Google Shape;226;p1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4065820">
              <a:off x="1802577" y="-593946"/>
              <a:ext cx="1167272" cy="13684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7" name="Google Shape;227;p1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-1075509" y="-1131675"/>
              <a:ext cx="3641590" cy="30601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8" name="Google Shape;228;p1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1392348">
              <a:off x="-953652" y="939595"/>
              <a:ext cx="2726349" cy="242126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29" name="Google Shape;229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2699975">
            <a:off x="-654648" y="1304705"/>
            <a:ext cx="1337621" cy="434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9823372">
            <a:off x="-382869" y="-125423"/>
            <a:ext cx="1840799" cy="5986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071749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6"/>
          <p:cNvSpPr txBox="1">
            <a:spLocks noGrp="1"/>
          </p:cNvSpPr>
          <p:nvPr>
            <p:ph type="title"/>
          </p:nvPr>
        </p:nvSpPr>
        <p:spPr>
          <a:xfrm>
            <a:off x="960400" y="603100"/>
            <a:ext cx="1027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16"/>
          <p:cNvSpPr txBox="1">
            <a:spLocks noGrp="1"/>
          </p:cNvSpPr>
          <p:nvPr>
            <p:ph type="subTitle" idx="1"/>
          </p:nvPr>
        </p:nvSpPr>
        <p:spPr>
          <a:xfrm>
            <a:off x="1171749" y="4055700"/>
            <a:ext cx="2831200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0" name="Google Shape;160;p16"/>
          <p:cNvSpPr txBox="1">
            <a:spLocks noGrp="1"/>
          </p:cNvSpPr>
          <p:nvPr>
            <p:ph type="subTitle" idx="2"/>
          </p:nvPr>
        </p:nvSpPr>
        <p:spPr>
          <a:xfrm>
            <a:off x="1171851" y="4460533"/>
            <a:ext cx="2831200" cy="12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61" name="Google Shape;161;p16"/>
          <p:cNvSpPr txBox="1">
            <a:spLocks noGrp="1"/>
          </p:cNvSpPr>
          <p:nvPr>
            <p:ph type="subTitle" idx="3"/>
          </p:nvPr>
        </p:nvSpPr>
        <p:spPr>
          <a:xfrm>
            <a:off x="4680400" y="4055700"/>
            <a:ext cx="2831200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2" name="Google Shape;162;p16"/>
          <p:cNvSpPr txBox="1">
            <a:spLocks noGrp="1"/>
          </p:cNvSpPr>
          <p:nvPr>
            <p:ph type="subTitle" idx="4"/>
          </p:nvPr>
        </p:nvSpPr>
        <p:spPr>
          <a:xfrm>
            <a:off x="4680400" y="4460533"/>
            <a:ext cx="2831200" cy="12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63" name="Google Shape;163;p16"/>
          <p:cNvSpPr txBox="1">
            <a:spLocks noGrp="1"/>
          </p:cNvSpPr>
          <p:nvPr>
            <p:ph type="subTitle" idx="5"/>
          </p:nvPr>
        </p:nvSpPr>
        <p:spPr>
          <a:xfrm>
            <a:off x="8189000" y="4055700"/>
            <a:ext cx="2831200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4" name="Google Shape;164;p16"/>
          <p:cNvSpPr txBox="1">
            <a:spLocks noGrp="1"/>
          </p:cNvSpPr>
          <p:nvPr>
            <p:ph type="subTitle" idx="6"/>
          </p:nvPr>
        </p:nvSpPr>
        <p:spPr>
          <a:xfrm>
            <a:off x="8189000" y="4460533"/>
            <a:ext cx="2831200" cy="12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65" name="Google Shape;165;p16"/>
          <p:cNvSpPr txBox="1">
            <a:spLocks noGrp="1"/>
          </p:cNvSpPr>
          <p:nvPr>
            <p:ph type="title" idx="7" hasCustomPrompt="1"/>
          </p:nvPr>
        </p:nvSpPr>
        <p:spPr>
          <a:xfrm>
            <a:off x="1933584" y="2167000"/>
            <a:ext cx="1307600" cy="80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66" name="Google Shape;166;p16"/>
          <p:cNvSpPr txBox="1">
            <a:spLocks noGrp="1"/>
          </p:cNvSpPr>
          <p:nvPr>
            <p:ph type="title" idx="8" hasCustomPrompt="1"/>
          </p:nvPr>
        </p:nvSpPr>
        <p:spPr>
          <a:xfrm>
            <a:off x="5442200" y="2167000"/>
            <a:ext cx="1307600" cy="80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67" name="Google Shape;167;p16"/>
          <p:cNvSpPr txBox="1">
            <a:spLocks noGrp="1"/>
          </p:cNvSpPr>
          <p:nvPr>
            <p:ph type="title" idx="9" hasCustomPrompt="1"/>
          </p:nvPr>
        </p:nvSpPr>
        <p:spPr>
          <a:xfrm>
            <a:off x="8950800" y="2167000"/>
            <a:ext cx="1307600" cy="80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grpSp>
        <p:nvGrpSpPr>
          <p:cNvPr id="168" name="Google Shape;168;p16"/>
          <p:cNvGrpSpPr/>
          <p:nvPr/>
        </p:nvGrpSpPr>
        <p:grpSpPr>
          <a:xfrm>
            <a:off x="-2891779" y="-2388758"/>
            <a:ext cx="16926665" cy="11700843"/>
            <a:chOff x="-2168835" y="-1791568"/>
            <a:chExt cx="12694999" cy="8775632"/>
          </a:xfrm>
        </p:grpSpPr>
        <p:pic>
          <p:nvPicPr>
            <p:cNvPr id="169" name="Google Shape;169;p1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3550003" flipH="1">
              <a:off x="-420581" y="2624336"/>
              <a:ext cx="1094281" cy="12828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1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7155886" flipH="1">
              <a:off x="7068518" y="-1221197"/>
              <a:ext cx="2726349" cy="24212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1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8653970">
              <a:off x="6114019" y="-1032514"/>
              <a:ext cx="1480484" cy="17355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2" name="Google Shape;172;p1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0800000" flipH="1">
              <a:off x="-704650" y="4263388"/>
              <a:ext cx="3237624" cy="2720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3" name="Google Shape;173;p1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7155886" flipH="1">
              <a:off x="-1809507" y="3205232"/>
              <a:ext cx="2726349" cy="24212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4" name="Google Shape;174;p1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4822062" flipH="1">
              <a:off x="7956721" y="102712"/>
              <a:ext cx="2574835" cy="216372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5" name="Google Shape;175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578014" flipH="1">
            <a:off x="-33506" y="-240169"/>
            <a:ext cx="1133908" cy="15970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1647667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9"/>
          <p:cNvSpPr txBox="1">
            <a:spLocks noGrp="1"/>
          </p:cNvSpPr>
          <p:nvPr>
            <p:ph type="subTitle" idx="1"/>
          </p:nvPr>
        </p:nvSpPr>
        <p:spPr>
          <a:xfrm>
            <a:off x="2525600" y="2276567"/>
            <a:ext cx="2441200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15" name="Google Shape;215;p19"/>
          <p:cNvSpPr txBox="1">
            <a:spLocks noGrp="1"/>
          </p:cNvSpPr>
          <p:nvPr>
            <p:ph type="subTitle" idx="2"/>
          </p:nvPr>
        </p:nvSpPr>
        <p:spPr>
          <a:xfrm>
            <a:off x="2525603" y="2681373"/>
            <a:ext cx="2441200" cy="12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33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33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33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33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33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33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33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33" b="1"/>
            </a:lvl9pPr>
          </a:lstStyle>
          <a:p>
            <a:endParaRPr/>
          </a:p>
        </p:txBody>
      </p:sp>
      <p:sp>
        <p:nvSpPr>
          <p:cNvPr id="216" name="Google Shape;216;p19"/>
          <p:cNvSpPr txBox="1">
            <a:spLocks noGrp="1"/>
          </p:cNvSpPr>
          <p:nvPr>
            <p:ph type="subTitle" idx="3"/>
          </p:nvPr>
        </p:nvSpPr>
        <p:spPr>
          <a:xfrm>
            <a:off x="7424479" y="2276567"/>
            <a:ext cx="2441200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17" name="Google Shape;217;p19"/>
          <p:cNvSpPr txBox="1">
            <a:spLocks noGrp="1"/>
          </p:cNvSpPr>
          <p:nvPr>
            <p:ph type="subTitle" idx="4"/>
          </p:nvPr>
        </p:nvSpPr>
        <p:spPr>
          <a:xfrm>
            <a:off x="7424479" y="2681364"/>
            <a:ext cx="2441200" cy="12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33" b="1"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33" b="1"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33" b="1"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33" b="1"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33" b="1"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33" b="1"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33" b="1"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33" b="1"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218" name="Google Shape;218;p19"/>
          <p:cNvSpPr txBox="1">
            <a:spLocks noGrp="1"/>
          </p:cNvSpPr>
          <p:nvPr>
            <p:ph type="subTitle" idx="5"/>
          </p:nvPr>
        </p:nvSpPr>
        <p:spPr>
          <a:xfrm>
            <a:off x="2525600" y="4159900"/>
            <a:ext cx="2441200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19"/>
          <p:cNvSpPr txBox="1">
            <a:spLocks noGrp="1"/>
          </p:cNvSpPr>
          <p:nvPr>
            <p:ph type="subTitle" idx="6"/>
          </p:nvPr>
        </p:nvSpPr>
        <p:spPr>
          <a:xfrm>
            <a:off x="2525603" y="4564707"/>
            <a:ext cx="2441200" cy="12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33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33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33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33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33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33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33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33" b="1"/>
            </a:lvl9pPr>
          </a:lstStyle>
          <a:p>
            <a:endParaRPr/>
          </a:p>
        </p:txBody>
      </p:sp>
      <p:sp>
        <p:nvSpPr>
          <p:cNvPr id="220" name="Google Shape;220;p19"/>
          <p:cNvSpPr txBox="1">
            <a:spLocks noGrp="1"/>
          </p:cNvSpPr>
          <p:nvPr>
            <p:ph type="subTitle" idx="7"/>
          </p:nvPr>
        </p:nvSpPr>
        <p:spPr>
          <a:xfrm>
            <a:off x="7424479" y="4159899"/>
            <a:ext cx="2441200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21" name="Google Shape;221;p19"/>
          <p:cNvSpPr txBox="1">
            <a:spLocks noGrp="1"/>
          </p:cNvSpPr>
          <p:nvPr>
            <p:ph type="subTitle" idx="8"/>
          </p:nvPr>
        </p:nvSpPr>
        <p:spPr>
          <a:xfrm>
            <a:off x="7424493" y="4564705"/>
            <a:ext cx="2441200" cy="12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33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33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33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33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33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33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33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33" b="1"/>
            </a:lvl9pPr>
          </a:lstStyle>
          <a:p>
            <a:endParaRPr/>
          </a:p>
        </p:txBody>
      </p:sp>
      <p:sp>
        <p:nvSpPr>
          <p:cNvPr id="222" name="Google Shape;222;p19"/>
          <p:cNvSpPr txBox="1">
            <a:spLocks noGrp="1"/>
          </p:cNvSpPr>
          <p:nvPr>
            <p:ph type="title"/>
          </p:nvPr>
        </p:nvSpPr>
        <p:spPr>
          <a:xfrm>
            <a:off x="960400" y="603100"/>
            <a:ext cx="9568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19"/>
          <p:cNvSpPr/>
          <p:nvPr/>
        </p:nvSpPr>
        <p:spPr>
          <a:xfrm flipH="1">
            <a:off x="67" y="6321601"/>
            <a:ext cx="12192189" cy="536409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24" name="Google Shape;224;p19"/>
          <p:cNvGrpSpPr/>
          <p:nvPr/>
        </p:nvGrpSpPr>
        <p:grpSpPr>
          <a:xfrm rot="10800000">
            <a:off x="8693452" y="1480401"/>
            <a:ext cx="6081064" cy="7120367"/>
            <a:chOff x="-1320398" y="-1131675"/>
            <a:chExt cx="4560798" cy="5340275"/>
          </a:xfrm>
        </p:grpSpPr>
        <p:pic>
          <p:nvPicPr>
            <p:cNvPr id="225" name="Google Shape;225;p1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0800000" flipH="1">
              <a:off x="-54324" y="2539975"/>
              <a:ext cx="1184750" cy="1668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6" name="Google Shape;226;p1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4065820">
              <a:off x="1802577" y="-593946"/>
              <a:ext cx="1167272" cy="13684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7" name="Google Shape;227;p1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-1075509" y="-1131675"/>
              <a:ext cx="3641590" cy="30601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8" name="Google Shape;228;p1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1392348">
              <a:off x="-953652" y="939595"/>
              <a:ext cx="2726349" cy="242126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29" name="Google Shape;229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2699975">
            <a:off x="-654648" y="1304705"/>
            <a:ext cx="1337621" cy="434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9823372">
            <a:off x="-382869" y="-125423"/>
            <a:ext cx="1840799" cy="5986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5487761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0"/>
          <p:cNvSpPr txBox="1">
            <a:spLocks noGrp="1"/>
          </p:cNvSpPr>
          <p:nvPr>
            <p:ph type="body" idx="1"/>
          </p:nvPr>
        </p:nvSpPr>
        <p:spPr>
          <a:xfrm>
            <a:off x="2249400" y="2346001"/>
            <a:ext cx="7693200" cy="30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Font typeface="Karla"/>
              <a:buChar char="●"/>
              <a:defRPr sz="2133"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9pPr>
          </a:lstStyle>
          <a:p>
            <a:endParaRPr/>
          </a:p>
        </p:txBody>
      </p:sp>
      <p:sp>
        <p:nvSpPr>
          <p:cNvPr id="233" name="Google Shape;233;p20"/>
          <p:cNvSpPr txBox="1">
            <a:spLocks noGrp="1"/>
          </p:cNvSpPr>
          <p:nvPr>
            <p:ph type="title"/>
          </p:nvPr>
        </p:nvSpPr>
        <p:spPr>
          <a:xfrm>
            <a:off x="2249400" y="1420000"/>
            <a:ext cx="769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234" name="Google Shape;234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212132" y="1032767"/>
            <a:ext cx="1393233" cy="1962267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0"/>
          <p:cNvSpPr/>
          <p:nvPr/>
        </p:nvSpPr>
        <p:spPr>
          <a:xfrm>
            <a:off x="78" y="6057889"/>
            <a:ext cx="12192189" cy="800111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6" name="Google Shape;23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87318" flipH="1">
            <a:off x="11207473" y="5262157"/>
            <a:ext cx="1132529" cy="1327691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0"/>
          <p:cNvSpPr/>
          <p:nvPr/>
        </p:nvSpPr>
        <p:spPr>
          <a:xfrm rot="10800000">
            <a:off x="78" y="-12"/>
            <a:ext cx="12192189" cy="800111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8" name="Google Shape;23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407652" flipH="1">
            <a:off x="-1771402" y="-1314110"/>
            <a:ext cx="3635132" cy="322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847278">
            <a:off x="1657207" y="442567"/>
            <a:ext cx="1162245" cy="377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721009">
            <a:off x="10052108" y="5878169"/>
            <a:ext cx="1162245" cy="377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427564">
            <a:off x="11575908" y="6363203"/>
            <a:ext cx="1162243" cy="3779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5301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4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oogle Shape;26;p4"/>
          <p:cNvGrpSpPr/>
          <p:nvPr/>
        </p:nvGrpSpPr>
        <p:grpSpPr>
          <a:xfrm>
            <a:off x="-33" y="-103"/>
            <a:ext cx="12192000" cy="6858563"/>
            <a:chOff x="-25" y="-77"/>
            <a:chExt cx="9144000" cy="5143922"/>
          </a:xfrm>
        </p:grpSpPr>
        <p:sp>
          <p:nvSpPr>
            <p:cNvPr id="27" name="Google Shape;27;p4"/>
            <p:cNvSpPr/>
            <p:nvPr/>
          </p:nvSpPr>
          <p:spPr>
            <a:xfrm rot="5400000">
              <a:off x="6382850" y="2357612"/>
              <a:ext cx="4601862" cy="443138"/>
            </a:xfrm>
            <a:custGeom>
              <a:avLst/>
              <a:gdLst/>
              <a:ahLst/>
              <a:cxnLst/>
              <a:rect l="l" t="t" r="r" b="b"/>
              <a:pathLst>
                <a:path w="274738" h="26456" extrusionOk="0">
                  <a:moveTo>
                    <a:pt x="1" y="0"/>
                  </a:moveTo>
                  <a:lnTo>
                    <a:pt x="274737" y="26456"/>
                  </a:lnTo>
                  <a:lnTo>
                    <a:pt x="274737" y="0"/>
                  </a:lnTo>
                  <a:close/>
                </a:path>
              </a:pathLst>
            </a:custGeom>
            <a:solidFill>
              <a:srgbClr val="128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8" name="Google Shape;28;p4"/>
            <p:cNvGrpSpPr/>
            <p:nvPr/>
          </p:nvGrpSpPr>
          <p:grpSpPr>
            <a:xfrm flipH="1">
              <a:off x="-25" y="-77"/>
              <a:ext cx="9144000" cy="5143922"/>
              <a:chOff x="238125" y="846675"/>
              <a:chExt cx="7143750" cy="4018375"/>
            </a:xfrm>
          </p:grpSpPr>
          <p:sp>
            <p:nvSpPr>
              <p:cNvPr id="29" name="Google Shape;29;p4"/>
              <p:cNvSpPr/>
              <p:nvPr/>
            </p:nvSpPr>
            <p:spPr>
              <a:xfrm>
                <a:off x="238125" y="846675"/>
                <a:ext cx="7143750" cy="4018375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160735" extrusionOk="0">
                    <a:moveTo>
                      <a:pt x="285750" y="0"/>
                    </a:moveTo>
                    <a:lnTo>
                      <a:pt x="0" y="160734"/>
                    </a:lnTo>
                    <a:lnTo>
                      <a:pt x="285750" y="160734"/>
                    </a:lnTo>
                    <a:lnTo>
                      <a:pt x="285750" y="0"/>
                    </a:lnTo>
                    <a:close/>
                  </a:path>
                </a:pathLst>
              </a:custGeom>
              <a:solidFill>
                <a:srgbClr val="7BD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4"/>
              <p:cNvSpPr/>
              <p:nvPr/>
            </p:nvSpPr>
            <p:spPr>
              <a:xfrm>
                <a:off x="375925" y="1055325"/>
                <a:ext cx="6868450" cy="3601050"/>
              </a:xfrm>
              <a:custGeom>
                <a:avLst/>
                <a:gdLst/>
                <a:ahLst/>
                <a:cxnLst/>
                <a:rect l="l" t="t" r="r" b="b"/>
                <a:pathLst>
                  <a:path w="274738" h="144042" extrusionOk="0">
                    <a:moveTo>
                      <a:pt x="1" y="0"/>
                    </a:moveTo>
                    <a:lnTo>
                      <a:pt x="8942" y="144042"/>
                    </a:lnTo>
                    <a:lnTo>
                      <a:pt x="274737" y="144042"/>
                    </a:lnTo>
                    <a:lnTo>
                      <a:pt x="274737" y="454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1" name="Google Shape;31;p4"/>
          <p:cNvSpPr txBox="1">
            <a:spLocks noGrp="1"/>
          </p:cNvSpPr>
          <p:nvPr>
            <p:ph type="title"/>
          </p:nvPr>
        </p:nvSpPr>
        <p:spPr>
          <a:xfrm>
            <a:off x="1078367" y="671267"/>
            <a:ext cx="100352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body" idx="1"/>
          </p:nvPr>
        </p:nvSpPr>
        <p:spPr>
          <a:xfrm>
            <a:off x="951200" y="1379833"/>
            <a:ext cx="10289600" cy="48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23602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0"/>
          <p:cNvSpPr txBox="1">
            <a:spLocks noGrp="1"/>
          </p:cNvSpPr>
          <p:nvPr>
            <p:ph type="body" idx="1"/>
          </p:nvPr>
        </p:nvSpPr>
        <p:spPr>
          <a:xfrm>
            <a:off x="2249400" y="2346001"/>
            <a:ext cx="7693200" cy="30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Font typeface="Karla"/>
              <a:buChar char="●"/>
              <a:defRPr sz="2133"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9pPr>
          </a:lstStyle>
          <a:p>
            <a:endParaRPr/>
          </a:p>
        </p:txBody>
      </p:sp>
      <p:sp>
        <p:nvSpPr>
          <p:cNvPr id="233" name="Google Shape;233;p20"/>
          <p:cNvSpPr txBox="1">
            <a:spLocks noGrp="1"/>
          </p:cNvSpPr>
          <p:nvPr>
            <p:ph type="title"/>
          </p:nvPr>
        </p:nvSpPr>
        <p:spPr>
          <a:xfrm>
            <a:off x="2249400" y="1420000"/>
            <a:ext cx="769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234" name="Google Shape;234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212132" y="1032767"/>
            <a:ext cx="1393233" cy="1962267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0"/>
          <p:cNvSpPr/>
          <p:nvPr/>
        </p:nvSpPr>
        <p:spPr>
          <a:xfrm>
            <a:off x="78" y="6057889"/>
            <a:ext cx="12192189" cy="800111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6" name="Google Shape;23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87318" flipH="1">
            <a:off x="11207473" y="5262157"/>
            <a:ext cx="1132529" cy="1327691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0"/>
          <p:cNvSpPr/>
          <p:nvPr/>
        </p:nvSpPr>
        <p:spPr>
          <a:xfrm rot="10800000">
            <a:off x="78" y="-12"/>
            <a:ext cx="12192189" cy="800111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8" name="Google Shape;23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407652" flipH="1">
            <a:off x="-1771402" y="-1314110"/>
            <a:ext cx="3635132" cy="322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847278">
            <a:off x="1657207" y="442567"/>
            <a:ext cx="1162245" cy="377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721009">
            <a:off x="10052108" y="5878169"/>
            <a:ext cx="1162245" cy="377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427564">
            <a:off x="11575908" y="6363203"/>
            <a:ext cx="1162243" cy="3779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27622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title" hasCustomPrompt="1"/>
          </p:nvPr>
        </p:nvSpPr>
        <p:spPr>
          <a:xfrm>
            <a:off x="2337333" y="2098000"/>
            <a:ext cx="2683200" cy="266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0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7141267" y="4046984"/>
            <a:ext cx="3645200" cy="8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/>
          </p:nvPr>
        </p:nvSpPr>
        <p:spPr>
          <a:xfrm>
            <a:off x="7141267" y="1920984"/>
            <a:ext cx="3645200" cy="18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pic>
        <p:nvPicPr>
          <p:cNvPr id="22" name="Google Shape;22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9265486" flipH="1">
            <a:off x="9524938" y="-1231735"/>
            <a:ext cx="3853732" cy="32383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33767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0"/>
          <p:cNvSpPr txBox="1">
            <a:spLocks noGrp="1"/>
          </p:cNvSpPr>
          <p:nvPr>
            <p:ph type="title"/>
          </p:nvPr>
        </p:nvSpPr>
        <p:spPr>
          <a:xfrm>
            <a:off x="906800" y="4900200"/>
            <a:ext cx="3347600" cy="12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28260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40545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6"/>
          <p:cNvSpPr txBox="1">
            <a:spLocks noGrp="1"/>
          </p:cNvSpPr>
          <p:nvPr>
            <p:ph type="title"/>
          </p:nvPr>
        </p:nvSpPr>
        <p:spPr>
          <a:xfrm>
            <a:off x="960400" y="603100"/>
            <a:ext cx="1027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16"/>
          <p:cNvSpPr txBox="1">
            <a:spLocks noGrp="1"/>
          </p:cNvSpPr>
          <p:nvPr>
            <p:ph type="subTitle" idx="1"/>
          </p:nvPr>
        </p:nvSpPr>
        <p:spPr>
          <a:xfrm>
            <a:off x="1171749" y="4055700"/>
            <a:ext cx="2831200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0" name="Google Shape;160;p16"/>
          <p:cNvSpPr txBox="1">
            <a:spLocks noGrp="1"/>
          </p:cNvSpPr>
          <p:nvPr>
            <p:ph type="subTitle" idx="2"/>
          </p:nvPr>
        </p:nvSpPr>
        <p:spPr>
          <a:xfrm>
            <a:off x="1171851" y="4460533"/>
            <a:ext cx="2831200" cy="12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61" name="Google Shape;161;p16"/>
          <p:cNvSpPr txBox="1">
            <a:spLocks noGrp="1"/>
          </p:cNvSpPr>
          <p:nvPr>
            <p:ph type="subTitle" idx="3"/>
          </p:nvPr>
        </p:nvSpPr>
        <p:spPr>
          <a:xfrm>
            <a:off x="4680400" y="4055700"/>
            <a:ext cx="2831200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2" name="Google Shape;162;p16"/>
          <p:cNvSpPr txBox="1">
            <a:spLocks noGrp="1"/>
          </p:cNvSpPr>
          <p:nvPr>
            <p:ph type="subTitle" idx="4"/>
          </p:nvPr>
        </p:nvSpPr>
        <p:spPr>
          <a:xfrm>
            <a:off x="4680400" y="4460533"/>
            <a:ext cx="2831200" cy="12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63" name="Google Shape;163;p16"/>
          <p:cNvSpPr txBox="1">
            <a:spLocks noGrp="1"/>
          </p:cNvSpPr>
          <p:nvPr>
            <p:ph type="subTitle" idx="5"/>
          </p:nvPr>
        </p:nvSpPr>
        <p:spPr>
          <a:xfrm>
            <a:off x="8189000" y="4055700"/>
            <a:ext cx="2831200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4" name="Google Shape;164;p16"/>
          <p:cNvSpPr txBox="1">
            <a:spLocks noGrp="1"/>
          </p:cNvSpPr>
          <p:nvPr>
            <p:ph type="subTitle" idx="6"/>
          </p:nvPr>
        </p:nvSpPr>
        <p:spPr>
          <a:xfrm>
            <a:off x="8189000" y="4460533"/>
            <a:ext cx="2831200" cy="12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65" name="Google Shape;165;p16"/>
          <p:cNvSpPr txBox="1">
            <a:spLocks noGrp="1"/>
          </p:cNvSpPr>
          <p:nvPr>
            <p:ph type="title" idx="7" hasCustomPrompt="1"/>
          </p:nvPr>
        </p:nvSpPr>
        <p:spPr>
          <a:xfrm>
            <a:off x="1933584" y="2167000"/>
            <a:ext cx="1307600" cy="80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66" name="Google Shape;166;p16"/>
          <p:cNvSpPr txBox="1">
            <a:spLocks noGrp="1"/>
          </p:cNvSpPr>
          <p:nvPr>
            <p:ph type="title" idx="8" hasCustomPrompt="1"/>
          </p:nvPr>
        </p:nvSpPr>
        <p:spPr>
          <a:xfrm>
            <a:off x="5442200" y="2167000"/>
            <a:ext cx="1307600" cy="80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67" name="Google Shape;167;p16"/>
          <p:cNvSpPr txBox="1">
            <a:spLocks noGrp="1"/>
          </p:cNvSpPr>
          <p:nvPr>
            <p:ph type="title" idx="9" hasCustomPrompt="1"/>
          </p:nvPr>
        </p:nvSpPr>
        <p:spPr>
          <a:xfrm>
            <a:off x="8950800" y="2167000"/>
            <a:ext cx="1307600" cy="80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grpSp>
        <p:nvGrpSpPr>
          <p:cNvPr id="168" name="Google Shape;168;p16"/>
          <p:cNvGrpSpPr/>
          <p:nvPr/>
        </p:nvGrpSpPr>
        <p:grpSpPr>
          <a:xfrm>
            <a:off x="-2891779" y="-2388758"/>
            <a:ext cx="16926665" cy="11700843"/>
            <a:chOff x="-2168835" y="-1791568"/>
            <a:chExt cx="12694999" cy="8775632"/>
          </a:xfrm>
        </p:grpSpPr>
        <p:pic>
          <p:nvPicPr>
            <p:cNvPr id="169" name="Google Shape;169;p1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3550003" flipH="1">
              <a:off x="-420581" y="2624336"/>
              <a:ext cx="1094281" cy="12828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1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7155886" flipH="1">
              <a:off x="7068518" y="-1221197"/>
              <a:ext cx="2726349" cy="24212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1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8653970">
              <a:off x="6114019" y="-1032514"/>
              <a:ext cx="1480484" cy="17355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2" name="Google Shape;172;p1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0800000" flipH="1">
              <a:off x="-704650" y="4263388"/>
              <a:ext cx="3237624" cy="2720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3" name="Google Shape;173;p1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7155886" flipH="1">
              <a:off x="-1809507" y="3205232"/>
              <a:ext cx="2726349" cy="24212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4" name="Google Shape;174;p1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4822062" flipH="1">
              <a:off x="7956721" y="102712"/>
              <a:ext cx="2574835" cy="216372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5" name="Google Shape;175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578014" flipH="1">
            <a:off x="-33506" y="-240169"/>
            <a:ext cx="1133908" cy="15970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17493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9"/>
          <p:cNvSpPr txBox="1">
            <a:spLocks noGrp="1"/>
          </p:cNvSpPr>
          <p:nvPr>
            <p:ph type="subTitle" idx="1"/>
          </p:nvPr>
        </p:nvSpPr>
        <p:spPr>
          <a:xfrm>
            <a:off x="2525600" y="2276567"/>
            <a:ext cx="2441200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15" name="Google Shape;215;p19"/>
          <p:cNvSpPr txBox="1">
            <a:spLocks noGrp="1"/>
          </p:cNvSpPr>
          <p:nvPr>
            <p:ph type="subTitle" idx="2"/>
          </p:nvPr>
        </p:nvSpPr>
        <p:spPr>
          <a:xfrm>
            <a:off x="2525603" y="2681373"/>
            <a:ext cx="2441200" cy="12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33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33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33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33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33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33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33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33" b="1"/>
            </a:lvl9pPr>
          </a:lstStyle>
          <a:p>
            <a:endParaRPr/>
          </a:p>
        </p:txBody>
      </p:sp>
      <p:sp>
        <p:nvSpPr>
          <p:cNvPr id="216" name="Google Shape;216;p19"/>
          <p:cNvSpPr txBox="1">
            <a:spLocks noGrp="1"/>
          </p:cNvSpPr>
          <p:nvPr>
            <p:ph type="subTitle" idx="3"/>
          </p:nvPr>
        </p:nvSpPr>
        <p:spPr>
          <a:xfrm>
            <a:off x="7424479" y="2276567"/>
            <a:ext cx="2441200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17" name="Google Shape;217;p19"/>
          <p:cNvSpPr txBox="1">
            <a:spLocks noGrp="1"/>
          </p:cNvSpPr>
          <p:nvPr>
            <p:ph type="subTitle" idx="4"/>
          </p:nvPr>
        </p:nvSpPr>
        <p:spPr>
          <a:xfrm>
            <a:off x="7424479" y="2681364"/>
            <a:ext cx="2441200" cy="12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33" b="1"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33" b="1"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33" b="1"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33" b="1"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33" b="1"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33" b="1"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33" b="1"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33" b="1"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218" name="Google Shape;218;p19"/>
          <p:cNvSpPr txBox="1">
            <a:spLocks noGrp="1"/>
          </p:cNvSpPr>
          <p:nvPr>
            <p:ph type="subTitle" idx="5"/>
          </p:nvPr>
        </p:nvSpPr>
        <p:spPr>
          <a:xfrm>
            <a:off x="2525600" y="4159900"/>
            <a:ext cx="2441200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19"/>
          <p:cNvSpPr txBox="1">
            <a:spLocks noGrp="1"/>
          </p:cNvSpPr>
          <p:nvPr>
            <p:ph type="subTitle" idx="6"/>
          </p:nvPr>
        </p:nvSpPr>
        <p:spPr>
          <a:xfrm>
            <a:off x="2525603" y="4564707"/>
            <a:ext cx="2441200" cy="12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33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33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33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33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33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33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33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33" b="1"/>
            </a:lvl9pPr>
          </a:lstStyle>
          <a:p>
            <a:endParaRPr/>
          </a:p>
        </p:txBody>
      </p:sp>
      <p:sp>
        <p:nvSpPr>
          <p:cNvPr id="220" name="Google Shape;220;p19"/>
          <p:cNvSpPr txBox="1">
            <a:spLocks noGrp="1"/>
          </p:cNvSpPr>
          <p:nvPr>
            <p:ph type="subTitle" idx="7"/>
          </p:nvPr>
        </p:nvSpPr>
        <p:spPr>
          <a:xfrm>
            <a:off x="7424479" y="4159899"/>
            <a:ext cx="2441200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21" name="Google Shape;221;p19"/>
          <p:cNvSpPr txBox="1">
            <a:spLocks noGrp="1"/>
          </p:cNvSpPr>
          <p:nvPr>
            <p:ph type="subTitle" idx="8"/>
          </p:nvPr>
        </p:nvSpPr>
        <p:spPr>
          <a:xfrm>
            <a:off x="7424493" y="4564705"/>
            <a:ext cx="2441200" cy="12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33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33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33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33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33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33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33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33" b="1"/>
            </a:lvl9pPr>
          </a:lstStyle>
          <a:p>
            <a:endParaRPr/>
          </a:p>
        </p:txBody>
      </p:sp>
      <p:sp>
        <p:nvSpPr>
          <p:cNvPr id="222" name="Google Shape;222;p19"/>
          <p:cNvSpPr txBox="1">
            <a:spLocks noGrp="1"/>
          </p:cNvSpPr>
          <p:nvPr>
            <p:ph type="title"/>
          </p:nvPr>
        </p:nvSpPr>
        <p:spPr>
          <a:xfrm>
            <a:off x="960400" y="603100"/>
            <a:ext cx="9568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19"/>
          <p:cNvSpPr/>
          <p:nvPr/>
        </p:nvSpPr>
        <p:spPr>
          <a:xfrm flipH="1">
            <a:off x="67" y="6321601"/>
            <a:ext cx="12192189" cy="536409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24" name="Google Shape;224;p19"/>
          <p:cNvGrpSpPr/>
          <p:nvPr/>
        </p:nvGrpSpPr>
        <p:grpSpPr>
          <a:xfrm rot="10800000">
            <a:off x="8693452" y="1480401"/>
            <a:ext cx="6081064" cy="7120367"/>
            <a:chOff x="-1320398" y="-1131675"/>
            <a:chExt cx="4560798" cy="5340275"/>
          </a:xfrm>
        </p:grpSpPr>
        <p:pic>
          <p:nvPicPr>
            <p:cNvPr id="225" name="Google Shape;225;p1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0800000" flipH="1">
              <a:off x="-54324" y="2539975"/>
              <a:ext cx="1184750" cy="1668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6" name="Google Shape;226;p1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4065820">
              <a:off x="1802577" y="-593946"/>
              <a:ext cx="1167272" cy="13684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7" name="Google Shape;227;p1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-1075509" y="-1131675"/>
              <a:ext cx="3641590" cy="30601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8" name="Google Shape;228;p1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1392348">
              <a:off x="-953652" y="939595"/>
              <a:ext cx="2726349" cy="242126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29" name="Google Shape;229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2699975">
            <a:off x="-654648" y="1304705"/>
            <a:ext cx="1337621" cy="434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9823372">
            <a:off x="-382869" y="-125423"/>
            <a:ext cx="1840799" cy="5986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44317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0"/>
          <p:cNvSpPr txBox="1">
            <a:spLocks noGrp="1"/>
          </p:cNvSpPr>
          <p:nvPr>
            <p:ph type="body" idx="1"/>
          </p:nvPr>
        </p:nvSpPr>
        <p:spPr>
          <a:xfrm>
            <a:off x="2249400" y="2346001"/>
            <a:ext cx="7693200" cy="30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Font typeface="Karla"/>
              <a:buChar char="●"/>
              <a:defRPr sz="2133"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9pPr>
          </a:lstStyle>
          <a:p>
            <a:endParaRPr/>
          </a:p>
        </p:txBody>
      </p:sp>
      <p:sp>
        <p:nvSpPr>
          <p:cNvPr id="233" name="Google Shape;233;p20"/>
          <p:cNvSpPr txBox="1">
            <a:spLocks noGrp="1"/>
          </p:cNvSpPr>
          <p:nvPr>
            <p:ph type="title"/>
          </p:nvPr>
        </p:nvSpPr>
        <p:spPr>
          <a:xfrm>
            <a:off x="2249400" y="1420000"/>
            <a:ext cx="769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234" name="Google Shape;234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212132" y="1032767"/>
            <a:ext cx="1393233" cy="1962267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0"/>
          <p:cNvSpPr/>
          <p:nvPr/>
        </p:nvSpPr>
        <p:spPr>
          <a:xfrm>
            <a:off x="78" y="6057889"/>
            <a:ext cx="12192189" cy="800111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6" name="Google Shape;23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87318" flipH="1">
            <a:off x="11207473" y="5262157"/>
            <a:ext cx="1132529" cy="1327691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0"/>
          <p:cNvSpPr/>
          <p:nvPr/>
        </p:nvSpPr>
        <p:spPr>
          <a:xfrm rot="10800000">
            <a:off x="78" y="-12"/>
            <a:ext cx="12192189" cy="800111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8" name="Google Shape;23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407652" flipH="1">
            <a:off x="-1771402" y="-1314110"/>
            <a:ext cx="3635132" cy="322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847278">
            <a:off x="1657207" y="442567"/>
            <a:ext cx="1162245" cy="377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721009">
            <a:off x="10052108" y="5878169"/>
            <a:ext cx="1162245" cy="377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427564">
            <a:off x="11575908" y="6363203"/>
            <a:ext cx="1162243" cy="3779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12147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4E55E-A7B2-407E-8BE4-EFB9D28F06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398B9E-B79D-41A6-9FDC-61D23AAB24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1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3B03F-45AD-46D3-BB78-B057E2210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1B306066-4FB9-4E89-97AD-50AA531F344B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2/17/2025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3DB3EC-EC51-41C6-A3F9-E583DBE80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9022C7-6A3B-477F-9A0D-4293A0569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46C07D7B-B2D2-4E4F-BB7E-A0353D351718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0031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B0E95-BAFD-4588-95FE-51F6F007A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E9813D-0B14-4037-839B-36F0D89307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E68C6B-6241-4CAF-B005-72D525870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1B306066-4FB9-4E89-97AD-50AA531F344B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2/17/2025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8D4AE2-7B23-45A6-913A-E1A16FCE0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942ADA-856A-49EA-AAC8-024EAEF03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46C07D7B-B2D2-4E4F-BB7E-A0353D351718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71717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BB287-3CBD-462F-9B5F-97BD5BF2D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94F46F-13E8-483A-BD29-F5860C0180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18BF9-1150-422B-8128-30384FEC0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1B306066-4FB9-4E89-97AD-50AA531F344B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2/17/2025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BB19E0-07CC-419F-B44A-264498ABA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8406C4-21C7-4CA3-B67E-9E293C7C0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46C07D7B-B2D2-4E4F-BB7E-A0353D351718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7120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oogle Shape;52;p7"/>
          <p:cNvGrpSpPr/>
          <p:nvPr/>
        </p:nvGrpSpPr>
        <p:grpSpPr>
          <a:xfrm>
            <a:off x="-555109" y="0"/>
            <a:ext cx="12747117" cy="6858032"/>
            <a:chOff x="-416332" y="0"/>
            <a:chExt cx="9560338" cy="5143524"/>
          </a:xfrm>
        </p:grpSpPr>
        <p:sp>
          <p:nvSpPr>
            <p:cNvPr id="53" name="Google Shape;53;p7"/>
            <p:cNvSpPr/>
            <p:nvPr/>
          </p:nvSpPr>
          <p:spPr>
            <a:xfrm>
              <a:off x="0" y="0"/>
              <a:ext cx="9144000" cy="5143520"/>
            </a:xfrm>
            <a:custGeom>
              <a:avLst/>
              <a:gdLst/>
              <a:ahLst/>
              <a:cxnLst/>
              <a:rect l="l" t="t" r="r" b="b"/>
              <a:pathLst>
                <a:path w="285750" h="160735" extrusionOk="0">
                  <a:moveTo>
                    <a:pt x="0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FEC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4;p7"/>
            <p:cNvSpPr/>
            <p:nvPr/>
          </p:nvSpPr>
          <p:spPr>
            <a:xfrm>
              <a:off x="5" y="4"/>
              <a:ext cx="9144000" cy="5143520"/>
            </a:xfrm>
            <a:custGeom>
              <a:avLst/>
              <a:gdLst/>
              <a:ahLst/>
              <a:cxnLst/>
              <a:rect l="l" t="t" r="r" b="b"/>
              <a:pathLst>
                <a:path w="285750" h="160735" extrusionOk="0">
                  <a:moveTo>
                    <a:pt x="0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BD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5;p7"/>
            <p:cNvSpPr/>
            <p:nvPr/>
          </p:nvSpPr>
          <p:spPr>
            <a:xfrm flipH="1">
              <a:off x="176384" y="266678"/>
              <a:ext cx="8791616" cy="846592"/>
            </a:xfrm>
            <a:custGeom>
              <a:avLst/>
              <a:gdLst/>
              <a:ahLst/>
              <a:cxnLst/>
              <a:rect l="l" t="t" r="r" b="b"/>
              <a:pathLst>
                <a:path w="274738" h="26456" extrusionOk="0">
                  <a:moveTo>
                    <a:pt x="1" y="0"/>
                  </a:moveTo>
                  <a:lnTo>
                    <a:pt x="274737" y="26456"/>
                  </a:lnTo>
                  <a:lnTo>
                    <a:pt x="274737" y="0"/>
                  </a:lnTo>
                  <a:close/>
                </a:path>
              </a:pathLst>
            </a:custGeom>
            <a:solidFill>
              <a:srgbClr val="128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6;p7"/>
            <p:cNvSpPr/>
            <p:nvPr/>
          </p:nvSpPr>
          <p:spPr>
            <a:xfrm>
              <a:off x="-416332" y="267076"/>
              <a:ext cx="9377600" cy="4609344"/>
            </a:xfrm>
            <a:custGeom>
              <a:avLst/>
              <a:gdLst/>
              <a:ahLst/>
              <a:cxnLst/>
              <a:rect l="l" t="t" r="r" b="b"/>
              <a:pathLst>
                <a:path w="293050" h="144042" extrusionOk="0">
                  <a:moveTo>
                    <a:pt x="293049" y="0"/>
                  </a:moveTo>
                  <a:lnTo>
                    <a:pt x="1" y="4906"/>
                  </a:lnTo>
                  <a:lnTo>
                    <a:pt x="18313" y="144042"/>
                  </a:lnTo>
                  <a:lnTo>
                    <a:pt x="284096" y="144042"/>
                  </a:lnTo>
                  <a:lnTo>
                    <a:pt x="29304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7" name="Google Shape;57;p7"/>
          <p:cNvSpPr txBox="1">
            <a:spLocks noGrp="1"/>
          </p:cNvSpPr>
          <p:nvPr>
            <p:ph type="body" idx="1"/>
          </p:nvPr>
        </p:nvSpPr>
        <p:spPr>
          <a:xfrm>
            <a:off x="1466500" y="1955200"/>
            <a:ext cx="6676400" cy="31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Char char="●"/>
              <a:defRPr/>
            </a:lvl1pPr>
            <a:lvl2pPr marL="1219170" lvl="1" indent="-406390">
              <a:spcBef>
                <a:spcPts val="13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title"/>
          </p:nvPr>
        </p:nvSpPr>
        <p:spPr>
          <a:xfrm>
            <a:off x="1078367" y="671267"/>
            <a:ext cx="100352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04989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55F40-D78E-4823-B7B5-B00ABDC1F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F0A0B-8CFF-402F-B518-68F0B924C1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2BDE07-E2CD-42D2-AA73-9F47A5F7FF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DB11FD-C09A-453C-BABB-10E3805B8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1B306066-4FB9-4E89-97AD-50AA531F344B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2/17/2025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23FFF2-3B1B-46F0-B38E-495D44A35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6DF7A4-8529-46E7-A09F-F89FB4FB8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46C07D7B-B2D2-4E4F-BB7E-A0353D351718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65561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FF825-0C77-4D47-B4E4-352BB0882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F2110-4134-48C5-8AE1-ABEBACEF31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1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C21BE1-7DCA-4B40-B582-02152B1B4C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3CEDD3-6D67-4AC4-9002-0006972BBA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1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571203-4A1B-4933-9976-A7AA2AE0D7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40CA85-921B-4103-8077-20A1914F3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1B306066-4FB9-4E89-97AD-50AA531F344B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2/17/2025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B2D311-1518-43AD-91AC-3B9E27418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2DC721-D71D-41C4-8261-6E963C7CC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46C07D7B-B2D2-4E4F-BB7E-A0353D351718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55712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60938-A448-4F9C-A577-0314E1E65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B11D56-F5BF-4AF6-97E8-E410B27B2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1B306066-4FB9-4E89-97AD-50AA531F344B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2/17/2025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8DA326-35A7-48FD-B570-6AF006DFB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9C9CDC-3286-4D9B-87FD-B5802E242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46C07D7B-B2D2-4E4F-BB7E-A0353D351718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14592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8EBB85-E7AE-462E-90E0-4B190F975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1B306066-4FB9-4E89-97AD-50AA531F344B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2/17/2025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84EFB-F9D7-4E66-91DA-BD12EA856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3581DC-0A6D-46E7-A52B-5883BDBF1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46C07D7B-B2D2-4E4F-BB7E-A0353D351718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18269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21AA-8C6B-4418-8ECD-7683B0A37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4A991-D30C-40CA-B9A9-CC95E96E5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A0143E-9990-4C18-96A6-0948B48FC5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1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3" indent="0">
              <a:buNone/>
              <a:defRPr sz="1000"/>
            </a:lvl7pPr>
            <a:lvl8pPr marL="3200240" indent="0">
              <a:buNone/>
              <a:defRPr sz="1000"/>
            </a:lvl8pPr>
            <a:lvl9pPr marL="365741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A1D708-D85E-467E-898E-98363D25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1B306066-4FB9-4E89-97AD-50AA531F344B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2/17/2025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EFB2F5-DBA9-45EC-823A-D981593E3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E59F01-275F-40D3-B1F7-FF4749137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46C07D7B-B2D2-4E4F-BB7E-A0353D351718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34976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3A4D3-D70A-46AD-BC38-FDCD1BD38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44B773-AE06-4F45-8FE8-4957A704C9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1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3" indent="0">
              <a:buNone/>
              <a:defRPr sz="2000"/>
            </a:lvl7pPr>
            <a:lvl8pPr marL="3200240" indent="0">
              <a:buNone/>
              <a:defRPr sz="2000"/>
            </a:lvl8pPr>
            <a:lvl9pPr marL="365741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51041C-2E04-454E-A104-93A714FCBC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1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3" indent="0">
              <a:buNone/>
              <a:defRPr sz="1000"/>
            </a:lvl7pPr>
            <a:lvl8pPr marL="3200240" indent="0">
              <a:buNone/>
              <a:defRPr sz="1000"/>
            </a:lvl8pPr>
            <a:lvl9pPr marL="365741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D54389-70AB-4DD6-91E2-887001B8C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1B306066-4FB9-4E89-97AD-50AA531F344B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2/17/2025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D69498-C8EC-4031-ADBA-ADC0F9063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B381E3-74F6-45E8-9784-57FF44547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46C07D7B-B2D2-4E4F-BB7E-A0353D351718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6527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0134C-CB9C-4DE8-B613-2DDECCAE2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3D1DB7-77AE-4F65-843A-426196DD51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ACF8EF-1DE9-41DF-9EE0-FCC455A5B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1B306066-4FB9-4E89-97AD-50AA531F344B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2/17/2025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EF2C7F-ED60-4FEF-B0A1-8374E603F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27AE78-4157-4F1A-8B58-6D8BCDA85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46C07D7B-B2D2-4E4F-BB7E-A0353D351718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39099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CE5CC2-9589-4A6B-81E6-8E22CF2C50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7"/>
            <a:ext cx="2628900" cy="58118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03BE92-3F58-4C89-9B27-996848E96C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7"/>
            <a:ext cx="7734300" cy="58118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63D018-80E5-4CCB-8D15-69BBE5D1D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1B306066-4FB9-4E89-97AD-50AA531F344B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2/17/2025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07A00-2752-4E54-9D38-4CF3E434B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ED51B2-A0F8-40C4-8D9F-45EE054BD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46C07D7B-B2D2-4E4F-BB7E-A0353D351718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29199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1168D026-3A8E-4714-9A39-2120DEC1A4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27622" y="2007591"/>
            <a:ext cx="2784764" cy="2784764"/>
          </a:xfrm>
          <a:custGeom>
            <a:avLst/>
            <a:gdLst>
              <a:gd name="connsiteX0" fmla="*/ 1392382 w 2784764"/>
              <a:gd name="connsiteY0" fmla="*/ 0 h 2784764"/>
              <a:gd name="connsiteX1" fmla="*/ 2784764 w 2784764"/>
              <a:gd name="connsiteY1" fmla="*/ 1392382 h 2784764"/>
              <a:gd name="connsiteX2" fmla="*/ 1392382 w 2784764"/>
              <a:gd name="connsiteY2" fmla="*/ 2784764 h 2784764"/>
              <a:gd name="connsiteX3" fmla="*/ 0 w 2784764"/>
              <a:gd name="connsiteY3" fmla="*/ 1392382 h 278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4764" h="2784764">
                <a:moveTo>
                  <a:pt x="1392382" y="0"/>
                </a:moveTo>
                <a:lnTo>
                  <a:pt x="2784764" y="1392382"/>
                </a:lnTo>
                <a:lnTo>
                  <a:pt x="1392382" y="2784764"/>
                </a:lnTo>
                <a:lnTo>
                  <a:pt x="0" y="1392382"/>
                </a:lnTo>
                <a:close/>
              </a:path>
            </a:pathLst>
          </a:custGeom>
          <a:solidFill>
            <a:schemeClr val="bg1"/>
          </a:solidFill>
          <a:ln w="571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8100000" scaled="1"/>
              <a:tileRect/>
            </a:gradFill>
          </a:ln>
          <a:effectLst>
            <a:outerShdw blurRad="381000" dist="381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178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24312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4E55E-A7B2-407E-8BE4-EFB9D28F06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398B9E-B79D-41A6-9FDC-61D23AAB24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1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3B03F-45AD-46D3-BB78-B057E2210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1B306066-4FB9-4E89-97AD-50AA531F344B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2/17/2025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3DB3EC-EC51-41C6-A3F9-E583DBE80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9022C7-6A3B-477F-9A0D-4293A0569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46C07D7B-B2D2-4E4F-BB7E-A0353D351718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3755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4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oogle Shape;66;p9"/>
          <p:cNvGrpSpPr/>
          <p:nvPr/>
        </p:nvGrpSpPr>
        <p:grpSpPr>
          <a:xfrm>
            <a:off x="1" y="1"/>
            <a:ext cx="12192000" cy="6858027"/>
            <a:chOff x="238125" y="846675"/>
            <a:chExt cx="7143750" cy="4018375"/>
          </a:xfrm>
        </p:grpSpPr>
        <p:sp>
          <p:nvSpPr>
            <p:cNvPr id="67" name="Google Shape;67;p9"/>
            <p:cNvSpPr/>
            <p:nvPr/>
          </p:nvSpPr>
          <p:spPr>
            <a:xfrm>
              <a:off x="375925" y="1055025"/>
              <a:ext cx="6868450" cy="661400"/>
            </a:xfrm>
            <a:custGeom>
              <a:avLst/>
              <a:gdLst/>
              <a:ahLst/>
              <a:cxnLst/>
              <a:rect l="l" t="t" r="r" b="b"/>
              <a:pathLst>
                <a:path w="274738" h="26456" extrusionOk="0">
                  <a:moveTo>
                    <a:pt x="1" y="0"/>
                  </a:moveTo>
                  <a:lnTo>
                    <a:pt x="274737" y="26456"/>
                  </a:lnTo>
                  <a:lnTo>
                    <a:pt x="2747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68;p9"/>
            <p:cNvSpPr/>
            <p:nvPr/>
          </p:nvSpPr>
          <p:spPr>
            <a:xfrm>
              <a:off x="238125" y="846675"/>
              <a:ext cx="7143750" cy="4018375"/>
            </a:xfrm>
            <a:custGeom>
              <a:avLst/>
              <a:gdLst/>
              <a:ahLst/>
              <a:cxnLst/>
              <a:rect l="l" t="t" r="r" b="b"/>
              <a:pathLst>
                <a:path w="285750" h="160735" extrusionOk="0">
                  <a:moveTo>
                    <a:pt x="0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BD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69;p9"/>
            <p:cNvSpPr/>
            <p:nvPr/>
          </p:nvSpPr>
          <p:spPr>
            <a:xfrm>
              <a:off x="375925" y="1055325"/>
              <a:ext cx="551575" cy="3601650"/>
            </a:xfrm>
            <a:custGeom>
              <a:avLst/>
              <a:gdLst/>
              <a:ahLst/>
              <a:cxnLst/>
              <a:rect l="l" t="t" r="r" b="b"/>
              <a:pathLst>
                <a:path w="22063" h="144066" extrusionOk="0">
                  <a:moveTo>
                    <a:pt x="1" y="0"/>
                  </a:moveTo>
                  <a:lnTo>
                    <a:pt x="1" y="144066"/>
                  </a:lnTo>
                  <a:lnTo>
                    <a:pt x="22063" y="14405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37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70;p9"/>
            <p:cNvSpPr/>
            <p:nvPr/>
          </p:nvSpPr>
          <p:spPr>
            <a:xfrm>
              <a:off x="375925" y="1055325"/>
              <a:ext cx="6868450" cy="3601050"/>
            </a:xfrm>
            <a:custGeom>
              <a:avLst/>
              <a:gdLst/>
              <a:ahLst/>
              <a:cxnLst/>
              <a:rect l="l" t="t" r="r" b="b"/>
              <a:pathLst>
                <a:path w="274738" h="144042" extrusionOk="0">
                  <a:moveTo>
                    <a:pt x="1" y="0"/>
                  </a:moveTo>
                  <a:lnTo>
                    <a:pt x="8942" y="144042"/>
                  </a:lnTo>
                  <a:lnTo>
                    <a:pt x="274737" y="144042"/>
                  </a:lnTo>
                  <a:lnTo>
                    <a:pt x="274737" y="45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1" name="Google Shape;71;p9"/>
          <p:cNvSpPr txBox="1">
            <a:spLocks noGrp="1"/>
          </p:cNvSpPr>
          <p:nvPr>
            <p:ph type="title"/>
          </p:nvPr>
        </p:nvSpPr>
        <p:spPr>
          <a:xfrm>
            <a:off x="827100" y="2022700"/>
            <a:ext cx="5393600" cy="18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subTitle" idx="1"/>
          </p:nvPr>
        </p:nvSpPr>
        <p:spPr>
          <a:xfrm>
            <a:off x="1003000" y="3730900"/>
            <a:ext cx="5041600" cy="12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74429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B0E95-BAFD-4588-95FE-51F6F007A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E9813D-0B14-4037-839B-36F0D89307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E68C6B-6241-4CAF-B005-72D525870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1B306066-4FB9-4E89-97AD-50AA531F344B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2/17/2025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8D4AE2-7B23-45A6-913A-E1A16FCE0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942ADA-856A-49EA-AAC8-024EAEF03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46C07D7B-B2D2-4E4F-BB7E-A0353D351718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81177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BB287-3CBD-462F-9B5F-97BD5BF2D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94F46F-13E8-483A-BD29-F5860C0180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18BF9-1150-422B-8128-30384FEC0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1B306066-4FB9-4E89-97AD-50AA531F344B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2/17/2025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BB19E0-07CC-419F-B44A-264498ABA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8406C4-21C7-4CA3-B67E-9E293C7C0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46C07D7B-B2D2-4E4F-BB7E-A0353D351718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75719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55F40-D78E-4823-B7B5-B00ABDC1F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F0A0B-8CFF-402F-B518-68F0B924C1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2BDE07-E2CD-42D2-AA73-9F47A5F7FF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DB11FD-C09A-453C-BABB-10E3805B8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1B306066-4FB9-4E89-97AD-50AA531F344B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2/17/2025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23FFF2-3B1B-46F0-B38E-495D44A35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6DF7A4-8529-46E7-A09F-F89FB4FB8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46C07D7B-B2D2-4E4F-BB7E-A0353D351718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29677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FF825-0C77-4D47-B4E4-352BB0882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F2110-4134-48C5-8AE1-ABEBACEF31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1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C21BE1-7DCA-4B40-B582-02152B1B4C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3CEDD3-6D67-4AC4-9002-0006972BBA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1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571203-4A1B-4933-9976-A7AA2AE0D7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40CA85-921B-4103-8077-20A1914F3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1B306066-4FB9-4E89-97AD-50AA531F344B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2/17/2025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B2D311-1518-43AD-91AC-3B9E27418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2DC721-D71D-41C4-8261-6E963C7CC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46C07D7B-B2D2-4E4F-BB7E-A0353D351718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83350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60938-A448-4F9C-A577-0314E1E65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B11D56-F5BF-4AF6-97E8-E410B27B2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1B306066-4FB9-4E89-97AD-50AA531F344B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2/17/2025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8DA326-35A7-48FD-B570-6AF006DFB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9C9CDC-3286-4D9B-87FD-B5802E242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46C07D7B-B2D2-4E4F-BB7E-A0353D351718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87805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8EBB85-E7AE-462E-90E0-4B190F975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1B306066-4FB9-4E89-97AD-50AA531F344B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2/17/2025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84EFB-F9D7-4E66-91DA-BD12EA856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3581DC-0A6D-46E7-A52B-5883BDBF1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46C07D7B-B2D2-4E4F-BB7E-A0353D351718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8243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21AA-8C6B-4418-8ECD-7683B0A37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4A991-D30C-40CA-B9A9-CC95E96E5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A0143E-9990-4C18-96A6-0948B48FC5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1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3" indent="0">
              <a:buNone/>
              <a:defRPr sz="1000"/>
            </a:lvl7pPr>
            <a:lvl8pPr marL="3200240" indent="0">
              <a:buNone/>
              <a:defRPr sz="1000"/>
            </a:lvl8pPr>
            <a:lvl9pPr marL="365741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A1D708-D85E-467E-898E-98363D25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1B306066-4FB9-4E89-97AD-50AA531F344B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2/17/2025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EFB2F5-DBA9-45EC-823A-D981593E3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E59F01-275F-40D3-B1F7-FF4749137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46C07D7B-B2D2-4E4F-BB7E-A0353D351718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5151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3A4D3-D70A-46AD-BC38-FDCD1BD38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44B773-AE06-4F45-8FE8-4957A704C9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1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3" indent="0">
              <a:buNone/>
              <a:defRPr sz="2000"/>
            </a:lvl7pPr>
            <a:lvl8pPr marL="3200240" indent="0">
              <a:buNone/>
              <a:defRPr sz="2000"/>
            </a:lvl8pPr>
            <a:lvl9pPr marL="365741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51041C-2E04-454E-A104-93A714FCBC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1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3" indent="0">
              <a:buNone/>
              <a:defRPr sz="1000"/>
            </a:lvl7pPr>
            <a:lvl8pPr marL="3200240" indent="0">
              <a:buNone/>
              <a:defRPr sz="1000"/>
            </a:lvl8pPr>
            <a:lvl9pPr marL="365741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D54389-70AB-4DD6-91E2-887001B8C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1B306066-4FB9-4E89-97AD-50AA531F344B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2/17/2025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D69498-C8EC-4031-ADBA-ADC0F9063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B381E3-74F6-45E8-9784-57FF44547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46C07D7B-B2D2-4E4F-BB7E-A0353D351718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14812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0134C-CB9C-4DE8-B613-2DDECCAE2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3D1DB7-77AE-4F65-843A-426196DD51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ACF8EF-1DE9-41DF-9EE0-FCC455A5B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1B306066-4FB9-4E89-97AD-50AA531F344B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2/17/2025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EF2C7F-ED60-4FEF-B0A1-8374E603F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27AE78-4157-4F1A-8B58-6D8BCDA85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46C07D7B-B2D2-4E4F-BB7E-A0353D351718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2999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CE5CC2-9589-4A6B-81E6-8E22CF2C50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7"/>
            <a:ext cx="2628900" cy="58118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03BE92-3F58-4C89-9B27-996848E96C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7"/>
            <a:ext cx="7734300" cy="58118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63D018-80E5-4CCB-8D15-69BBE5D1D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1B306066-4FB9-4E89-97AD-50AA531F344B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2/17/2025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07A00-2752-4E54-9D38-4CF3E434B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ED51B2-A0F8-40C4-8D9F-45EE054BD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buClr>
                <a:srgbClr val="000000"/>
              </a:buClr>
            </a:pPr>
            <a:fld id="{46C07D7B-B2D2-4E4F-BB7E-A0353D351718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2431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0"/>
          <p:cNvGrpSpPr/>
          <p:nvPr/>
        </p:nvGrpSpPr>
        <p:grpSpPr>
          <a:xfrm>
            <a:off x="-13150" y="1"/>
            <a:ext cx="12218551" cy="6867175"/>
            <a:chOff x="-9863" y="0"/>
            <a:chExt cx="9163913" cy="5150381"/>
          </a:xfrm>
        </p:grpSpPr>
        <p:sp>
          <p:nvSpPr>
            <p:cNvPr id="75" name="Google Shape;75;p10"/>
            <p:cNvSpPr/>
            <p:nvPr/>
          </p:nvSpPr>
          <p:spPr>
            <a:xfrm rot="5400000" flipH="1">
              <a:off x="4465656" y="461986"/>
              <a:ext cx="212884" cy="9163904"/>
            </a:xfrm>
            <a:custGeom>
              <a:avLst/>
              <a:gdLst/>
              <a:ahLst/>
              <a:cxnLst/>
              <a:rect l="l" t="t" r="r" b="b"/>
              <a:pathLst>
                <a:path w="285750" h="160735" extrusionOk="0">
                  <a:moveTo>
                    <a:pt x="0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76;p10"/>
            <p:cNvSpPr/>
            <p:nvPr/>
          </p:nvSpPr>
          <p:spPr>
            <a:xfrm rot="-5400000" flipH="1">
              <a:off x="4385811" y="-4385812"/>
              <a:ext cx="372189" cy="9143812"/>
            </a:xfrm>
            <a:custGeom>
              <a:avLst/>
              <a:gdLst/>
              <a:ahLst/>
              <a:cxnLst/>
              <a:rect l="l" t="t" r="r" b="b"/>
              <a:pathLst>
                <a:path w="285750" h="160735" extrusionOk="0">
                  <a:moveTo>
                    <a:pt x="0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77;p10"/>
            <p:cNvSpPr/>
            <p:nvPr/>
          </p:nvSpPr>
          <p:spPr>
            <a:xfrm rot="5400000">
              <a:off x="4370640" y="-4370452"/>
              <a:ext cx="402908" cy="9143812"/>
            </a:xfrm>
            <a:custGeom>
              <a:avLst/>
              <a:gdLst/>
              <a:ahLst/>
              <a:cxnLst/>
              <a:rect l="l" t="t" r="r" b="b"/>
              <a:pathLst>
                <a:path w="285750" h="160735" extrusionOk="0">
                  <a:moveTo>
                    <a:pt x="0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78;p10"/>
            <p:cNvSpPr/>
            <p:nvPr/>
          </p:nvSpPr>
          <p:spPr>
            <a:xfrm rot="-5400000">
              <a:off x="4410284" y="406622"/>
              <a:ext cx="323612" cy="9163904"/>
            </a:xfrm>
            <a:custGeom>
              <a:avLst/>
              <a:gdLst/>
              <a:ahLst/>
              <a:cxnLst/>
              <a:rect l="l" t="t" r="r" b="b"/>
              <a:pathLst>
                <a:path w="285750" h="160735" extrusionOk="0">
                  <a:moveTo>
                    <a:pt x="0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9" name="Google Shape;79;p10"/>
          <p:cNvSpPr txBox="1">
            <a:spLocks noGrp="1"/>
          </p:cNvSpPr>
          <p:nvPr>
            <p:ph type="title"/>
          </p:nvPr>
        </p:nvSpPr>
        <p:spPr>
          <a:xfrm>
            <a:off x="3468767" y="631164"/>
            <a:ext cx="5254400" cy="12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897355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1168D026-3A8E-4714-9A39-2120DEC1A4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27622" y="2007591"/>
            <a:ext cx="2784764" cy="2784764"/>
          </a:xfrm>
          <a:custGeom>
            <a:avLst/>
            <a:gdLst>
              <a:gd name="connsiteX0" fmla="*/ 1392382 w 2784764"/>
              <a:gd name="connsiteY0" fmla="*/ 0 h 2784764"/>
              <a:gd name="connsiteX1" fmla="*/ 2784764 w 2784764"/>
              <a:gd name="connsiteY1" fmla="*/ 1392382 h 2784764"/>
              <a:gd name="connsiteX2" fmla="*/ 1392382 w 2784764"/>
              <a:gd name="connsiteY2" fmla="*/ 2784764 h 2784764"/>
              <a:gd name="connsiteX3" fmla="*/ 0 w 2784764"/>
              <a:gd name="connsiteY3" fmla="*/ 1392382 h 278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4764" h="2784764">
                <a:moveTo>
                  <a:pt x="1392382" y="0"/>
                </a:moveTo>
                <a:lnTo>
                  <a:pt x="2784764" y="1392382"/>
                </a:lnTo>
                <a:lnTo>
                  <a:pt x="1392382" y="2784764"/>
                </a:lnTo>
                <a:lnTo>
                  <a:pt x="0" y="1392382"/>
                </a:lnTo>
                <a:close/>
              </a:path>
            </a:pathLst>
          </a:custGeom>
          <a:solidFill>
            <a:schemeClr val="bg1"/>
          </a:solidFill>
          <a:ln w="571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8100000" scaled="1"/>
              <a:tileRect/>
            </a:gradFill>
          </a:ln>
          <a:effectLst>
            <a:outerShdw blurRad="381000" dist="381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178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23228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内页">
    <p:bg>
      <p:bgPr>
        <a:pattFill prst="pct40">
          <a:fgClr>
            <a:srgbClr val="F2EDD6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 userDrawn="1"/>
        </p:nvSpPr>
        <p:spPr>
          <a:xfrm>
            <a:off x="3916532" y="174169"/>
            <a:ext cx="8277057" cy="510988"/>
          </a:xfrm>
          <a:custGeom>
            <a:avLst/>
            <a:gdLst>
              <a:gd name="connsiteX0" fmla="*/ 85166 w 9116251"/>
              <a:gd name="connsiteY0" fmla="*/ 0 h 510988"/>
              <a:gd name="connsiteX1" fmla="*/ 9116251 w 9116251"/>
              <a:gd name="connsiteY1" fmla="*/ 0 h 510988"/>
              <a:gd name="connsiteX2" fmla="*/ 9116251 w 9116251"/>
              <a:gd name="connsiteY2" fmla="*/ 510988 h 510988"/>
              <a:gd name="connsiteX3" fmla="*/ 85166 w 9116251"/>
              <a:gd name="connsiteY3" fmla="*/ 510988 h 510988"/>
              <a:gd name="connsiteX4" fmla="*/ 0 w 9116251"/>
              <a:gd name="connsiteY4" fmla="*/ 425822 h 510988"/>
              <a:gd name="connsiteX5" fmla="*/ 0 w 9116251"/>
              <a:gd name="connsiteY5" fmla="*/ 85166 h 510988"/>
              <a:gd name="connsiteX6" fmla="*/ 85166 w 9116251"/>
              <a:gd name="connsiteY6" fmla="*/ 0 h 51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16251" h="510988">
                <a:moveTo>
                  <a:pt x="85166" y="0"/>
                </a:moveTo>
                <a:lnTo>
                  <a:pt x="9116251" y="0"/>
                </a:lnTo>
                <a:lnTo>
                  <a:pt x="9116251" y="510988"/>
                </a:lnTo>
                <a:lnTo>
                  <a:pt x="85166" y="510988"/>
                </a:lnTo>
                <a:cubicBezTo>
                  <a:pt x="38130" y="510988"/>
                  <a:pt x="0" y="472858"/>
                  <a:pt x="0" y="425822"/>
                </a:cubicBezTo>
                <a:lnTo>
                  <a:pt x="0" y="85166"/>
                </a:lnTo>
                <a:cubicBezTo>
                  <a:pt x="0" y="38130"/>
                  <a:pt x="38130" y="0"/>
                  <a:pt x="85166" y="0"/>
                </a:cubicBezTo>
                <a:close/>
              </a:path>
            </a:pathLst>
          </a:custGeom>
          <a:solidFill>
            <a:srgbClr val="7FDA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/>
              <a:ea typeface="微软雅黑"/>
              <a:cs typeface="Arial"/>
              <a:sym typeface="Arial"/>
            </a:endParaRPr>
          </a:p>
        </p:txBody>
      </p:sp>
      <p:sp>
        <p:nvSpPr>
          <p:cNvPr id="3" name="圆角矩形 2"/>
          <p:cNvSpPr/>
          <p:nvPr userDrawn="1"/>
        </p:nvSpPr>
        <p:spPr>
          <a:xfrm>
            <a:off x="635966" y="174169"/>
            <a:ext cx="3204417" cy="510988"/>
          </a:xfrm>
          <a:prstGeom prst="roundRect">
            <a:avLst/>
          </a:prstGeom>
          <a:solidFill>
            <a:srgbClr val="EC707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/>
              <a:ea typeface="微软雅黑"/>
              <a:cs typeface="Arial"/>
              <a:sym typeface="Arial"/>
            </a:endParaRPr>
          </a:p>
        </p:txBody>
      </p:sp>
      <p:sp>
        <p:nvSpPr>
          <p:cNvPr id="4" name="圆角矩形 3"/>
          <p:cNvSpPr/>
          <p:nvPr userDrawn="1"/>
        </p:nvSpPr>
        <p:spPr>
          <a:xfrm>
            <a:off x="709964" y="217256"/>
            <a:ext cx="3057309" cy="413489"/>
          </a:xfrm>
          <a:prstGeom prst="roundRect">
            <a:avLst/>
          </a:prstGeom>
          <a:noFill/>
          <a:ln w="12700" cap="flat" cmpd="sng" algn="ctr">
            <a:solidFill>
              <a:sysClr val="window" lastClr="FFFFF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/>
              <a:ea typeface="微软雅黑"/>
              <a:cs typeface="Arial"/>
              <a:sym typeface="Arial"/>
            </a:endParaRPr>
          </a:p>
        </p:txBody>
      </p:sp>
      <p:cxnSp>
        <p:nvCxnSpPr>
          <p:cNvPr id="5" name="直接连接符 4"/>
          <p:cNvCxnSpPr/>
          <p:nvPr userDrawn="1"/>
        </p:nvCxnSpPr>
        <p:spPr>
          <a:xfrm>
            <a:off x="3984777" y="174172"/>
            <a:ext cx="0" cy="524435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6" name="任意多边形 5"/>
          <p:cNvSpPr/>
          <p:nvPr userDrawn="1"/>
        </p:nvSpPr>
        <p:spPr>
          <a:xfrm>
            <a:off x="-2259" y="174169"/>
            <a:ext cx="558779" cy="510988"/>
          </a:xfrm>
          <a:custGeom>
            <a:avLst/>
            <a:gdLst>
              <a:gd name="connsiteX0" fmla="*/ 0 w 558706"/>
              <a:gd name="connsiteY0" fmla="*/ 0 h 510988"/>
              <a:gd name="connsiteX1" fmla="*/ 473540 w 558706"/>
              <a:gd name="connsiteY1" fmla="*/ 0 h 510988"/>
              <a:gd name="connsiteX2" fmla="*/ 558706 w 558706"/>
              <a:gd name="connsiteY2" fmla="*/ 85166 h 510988"/>
              <a:gd name="connsiteX3" fmla="*/ 558706 w 558706"/>
              <a:gd name="connsiteY3" fmla="*/ 425822 h 510988"/>
              <a:gd name="connsiteX4" fmla="*/ 473540 w 558706"/>
              <a:gd name="connsiteY4" fmla="*/ 510988 h 510988"/>
              <a:gd name="connsiteX5" fmla="*/ 0 w 558706"/>
              <a:gd name="connsiteY5" fmla="*/ 510988 h 51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8706" h="510988">
                <a:moveTo>
                  <a:pt x="0" y="0"/>
                </a:moveTo>
                <a:lnTo>
                  <a:pt x="473540" y="0"/>
                </a:lnTo>
                <a:cubicBezTo>
                  <a:pt x="520576" y="0"/>
                  <a:pt x="558706" y="38130"/>
                  <a:pt x="558706" y="85166"/>
                </a:cubicBezTo>
                <a:lnTo>
                  <a:pt x="558706" y="425822"/>
                </a:lnTo>
                <a:cubicBezTo>
                  <a:pt x="558706" y="472858"/>
                  <a:pt x="520576" y="510988"/>
                  <a:pt x="473540" y="510988"/>
                </a:cubicBezTo>
                <a:lnTo>
                  <a:pt x="0" y="510988"/>
                </a:lnTo>
                <a:close/>
              </a:path>
            </a:pathLst>
          </a:custGeom>
          <a:solidFill>
            <a:srgbClr val="7FDA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/>
              <a:ea typeface="微软雅黑"/>
              <a:cs typeface="Arial"/>
              <a:sym typeface="Arial"/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471823" y="160725"/>
            <a:ext cx="0" cy="524435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8" name="直接连接符 7"/>
          <p:cNvCxnSpPr/>
          <p:nvPr userDrawn="1"/>
        </p:nvCxnSpPr>
        <p:spPr>
          <a:xfrm flipH="1">
            <a:off x="3" y="6843933"/>
            <a:ext cx="12193587" cy="0"/>
          </a:xfrm>
          <a:prstGeom prst="line">
            <a:avLst/>
          </a:prstGeom>
          <a:noFill/>
          <a:ln w="38100" cap="flat" cmpd="sng" algn="ctr">
            <a:solidFill>
              <a:srgbClr val="7FDADB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8491854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A1B98-75FA-48C9-AE3F-5228987EB2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014FAE-F4E9-447A-837B-8300ADD66C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31" indent="0" algn="ctr">
              <a:buNone/>
              <a:defRPr sz="2000"/>
            </a:lvl2pPr>
            <a:lvl3pPr marL="914264" indent="0" algn="ctr">
              <a:buNone/>
              <a:defRPr sz="1800"/>
            </a:lvl3pPr>
            <a:lvl4pPr marL="1371395" indent="0" algn="ctr">
              <a:buNone/>
              <a:defRPr sz="1600"/>
            </a:lvl4pPr>
            <a:lvl5pPr marL="1828525" indent="0" algn="ctr">
              <a:buNone/>
              <a:defRPr sz="1600"/>
            </a:lvl5pPr>
            <a:lvl6pPr marL="2285656" indent="0" algn="ctr">
              <a:buNone/>
              <a:defRPr sz="1600"/>
            </a:lvl6pPr>
            <a:lvl7pPr marL="2742789" indent="0" algn="ctr">
              <a:buNone/>
              <a:defRPr sz="1600"/>
            </a:lvl7pPr>
            <a:lvl8pPr marL="3199920" indent="0" algn="ctr">
              <a:buNone/>
              <a:defRPr sz="1600"/>
            </a:lvl8pPr>
            <a:lvl9pPr marL="365705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52458C-FD98-4625-B164-AEF9F1A0D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>
              <a:defRPr/>
            </a:pPr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C1262-0E6B-4B72-8379-3A98103F9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F75EB-882C-4D1F-A98E-ABC225813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>
              <a:defRPr/>
            </a:pPr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54395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3C273-5FC5-46CB-8412-123FA9E4C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588F8D-C4EE-4283-B81E-B04D706642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2F7929-6EF5-4105-9D63-7F50103DC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>
              <a:defRPr/>
            </a:pPr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DF884-2409-48AB-A4AF-E8AF4DCFA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B2A0E6-7BB8-4EEF-8364-E5BCC3276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>
              <a:defRPr/>
            </a:pPr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24372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C1D5A-C4ED-4D96-B4B6-C79597A03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C61160-5F29-47DB-B594-3D6D2FC2CC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7DCB7C-23F2-4001-8756-653B93255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>
              <a:defRPr/>
            </a:pPr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E63A57-E0F6-4378-8FB8-ABEBE8B79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A8318C-9D13-43FE-A168-545885840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>
              <a:defRPr/>
            </a:pPr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89595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8E2A6-4FF6-43C7-B8B4-1B9C03004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25FECC-79C0-4280-BEEF-38A4DBB42A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61411D-6D7A-4F68-BD62-D8DB6CB253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75B5C5-8728-4FC6-865A-CA9BC6C76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>
              <a:defRPr/>
            </a:pPr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9C9BA5-4E72-4AB7-B330-AFD66463D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366DA1-1FEC-4622-9504-249E45F52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>
              <a:defRPr/>
            </a:pPr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61778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D5B8D-C51E-421A-90B2-89AC1C015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D17A77-5318-454F-93BB-1C8C2808FC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1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800" b="1"/>
            </a:lvl3pPr>
            <a:lvl4pPr marL="1371395" indent="0">
              <a:buNone/>
              <a:defRPr sz="1600" b="1"/>
            </a:lvl4pPr>
            <a:lvl5pPr marL="1828525" indent="0">
              <a:buNone/>
              <a:defRPr sz="1600" b="1"/>
            </a:lvl5pPr>
            <a:lvl6pPr marL="2285656" indent="0">
              <a:buNone/>
              <a:defRPr sz="1600" b="1"/>
            </a:lvl6pPr>
            <a:lvl7pPr marL="2742789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794F72-46ED-4C80-BCF9-EAB4008801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1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3C5124-E01F-4B07-9F05-4DCF9098C6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800" b="1"/>
            </a:lvl3pPr>
            <a:lvl4pPr marL="1371395" indent="0">
              <a:buNone/>
              <a:defRPr sz="1600" b="1"/>
            </a:lvl4pPr>
            <a:lvl5pPr marL="1828525" indent="0">
              <a:buNone/>
              <a:defRPr sz="1600" b="1"/>
            </a:lvl5pPr>
            <a:lvl6pPr marL="2285656" indent="0">
              <a:buNone/>
              <a:defRPr sz="1600" b="1"/>
            </a:lvl6pPr>
            <a:lvl7pPr marL="2742789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DA483E-9C69-45BC-8343-598F389CC4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28823F-8BDA-4D2D-9FA6-C7649B5AD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>
              <a:defRPr/>
            </a:pPr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8F09EC-DABC-4B39-948F-572D50D81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164716-EA3C-44ED-9268-B183420F8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>
              <a:defRPr/>
            </a:pPr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80669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D7141-21E6-4EAF-8BE0-AFD2D9A51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BB3503-FE7C-4258-B937-C128B24A4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>
              <a:defRPr/>
            </a:pPr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650D36-4550-4311-86B1-DEE851A11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171796-4C40-47DF-B129-A75C127E0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>
              <a:defRPr/>
            </a:pPr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46959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E35000-601B-43A4-8AB9-74E6A6A95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>
              <a:defRPr/>
            </a:pPr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91DBC4-2797-4ED6-AED0-B04EEC236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046175-B814-49ED-A105-3A2DC4808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>
              <a:defRPr/>
            </a:pPr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11714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D0038-44D8-482F-BCE4-60A2D0398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F96C16-0202-4542-B0AF-27D7754A5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E68D7A-FF3D-410D-A49F-423C50515A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400"/>
            </a:lvl2pPr>
            <a:lvl3pPr marL="914264" indent="0">
              <a:buNone/>
              <a:defRPr sz="1200"/>
            </a:lvl3pPr>
            <a:lvl4pPr marL="1371395" indent="0">
              <a:buNone/>
              <a:defRPr sz="1000"/>
            </a:lvl4pPr>
            <a:lvl5pPr marL="1828525" indent="0">
              <a:buNone/>
              <a:defRPr sz="1000"/>
            </a:lvl5pPr>
            <a:lvl6pPr marL="2285656" indent="0">
              <a:buNone/>
              <a:defRPr sz="1000"/>
            </a:lvl6pPr>
            <a:lvl7pPr marL="2742789" indent="0">
              <a:buNone/>
              <a:defRPr sz="1000"/>
            </a:lvl7pPr>
            <a:lvl8pPr marL="3199920" indent="0">
              <a:buNone/>
              <a:defRPr sz="1000"/>
            </a:lvl8pPr>
            <a:lvl9pPr marL="365705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444B42-2F3A-4B01-88DE-AFDC7FB07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>
              <a:defRPr/>
            </a:pPr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BFD4EF-8217-47CB-8D93-B77E8D3E5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1C74D4-58FA-49A5-A3F7-1BFF4FAF6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>
              <a:defRPr/>
            </a:pPr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7436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4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oogle Shape;90;p13"/>
          <p:cNvGrpSpPr/>
          <p:nvPr/>
        </p:nvGrpSpPr>
        <p:grpSpPr>
          <a:xfrm>
            <a:off x="657224" y="727033"/>
            <a:ext cx="10746952" cy="5403899"/>
            <a:chOff x="492918" y="545275"/>
            <a:chExt cx="8060214" cy="4052924"/>
          </a:xfrm>
        </p:grpSpPr>
        <p:sp>
          <p:nvSpPr>
            <p:cNvPr id="91" name="Google Shape;91;p13"/>
            <p:cNvSpPr/>
            <p:nvPr/>
          </p:nvSpPr>
          <p:spPr>
            <a:xfrm flipH="1">
              <a:off x="492918" y="545275"/>
              <a:ext cx="97957" cy="4052858"/>
            </a:xfrm>
            <a:custGeom>
              <a:avLst/>
              <a:gdLst/>
              <a:ahLst/>
              <a:cxnLst/>
              <a:rect l="l" t="t" r="r" b="b"/>
              <a:pathLst>
                <a:path w="22063" h="144066" extrusionOk="0">
                  <a:moveTo>
                    <a:pt x="1" y="0"/>
                  </a:moveTo>
                  <a:lnTo>
                    <a:pt x="1" y="144066"/>
                  </a:lnTo>
                  <a:lnTo>
                    <a:pt x="22063" y="14405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B7B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2" name="Google Shape;92;p13"/>
            <p:cNvGrpSpPr/>
            <p:nvPr/>
          </p:nvGrpSpPr>
          <p:grpSpPr>
            <a:xfrm>
              <a:off x="590863" y="545300"/>
              <a:ext cx="7962269" cy="4052899"/>
              <a:chOff x="238010" y="1159200"/>
              <a:chExt cx="6972825" cy="3542125"/>
            </a:xfrm>
          </p:grpSpPr>
          <p:sp>
            <p:nvSpPr>
              <p:cNvPr id="93" name="Google Shape;93;p13"/>
              <p:cNvSpPr/>
              <p:nvPr/>
            </p:nvSpPr>
            <p:spPr>
              <a:xfrm>
                <a:off x="238010" y="3682666"/>
                <a:ext cx="6972825" cy="1004771"/>
              </a:xfrm>
              <a:custGeom>
                <a:avLst/>
                <a:gdLst/>
                <a:ahLst/>
                <a:cxnLst/>
                <a:rect l="l" t="t" r="r" b="b"/>
                <a:pathLst>
                  <a:path w="274737" h="26457" extrusionOk="0">
                    <a:moveTo>
                      <a:pt x="274737" y="0"/>
                    </a:moveTo>
                    <a:lnTo>
                      <a:pt x="0" y="26456"/>
                    </a:lnTo>
                    <a:lnTo>
                      <a:pt x="274737" y="26456"/>
                    </a:lnTo>
                    <a:lnTo>
                      <a:pt x="274737" y="0"/>
                    </a:lnTo>
                    <a:close/>
                  </a:path>
                </a:pathLst>
              </a:custGeom>
              <a:solidFill>
                <a:srgbClr val="7BD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94;p13"/>
              <p:cNvSpPr/>
              <p:nvPr/>
            </p:nvSpPr>
            <p:spPr>
              <a:xfrm>
                <a:off x="238125" y="1159200"/>
                <a:ext cx="6972600" cy="3542125"/>
              </a:xfrm>
              <a:custGeom>
                <a:avLst/>
                <a:gdLst/>
                <a:ahLst/>
                <a:cxnLst/>
                <a:rect l="l" t="t" r="r" b="b"/>
                <a:pathLst>
                  <a:path w="278904" h="141685" extrusionOk="0">
                    <a:moveTo>
                      <a:pt x="0" y="1"/>
                    </a:moveTo>
                    <a:lnTo>
                      <a:pt x="0" y="141685"/>
                    </a:lnTo>
                    <a:lnTo>
                      <a:pt x="278904" y="132755"/>
                    </a:lnTo>
                    <a:lnTo>
                      <a:pt x="27890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5" name="Google Shape;95;p13"/>
            <p:cNvSpPr/>
            <p:nvPr/>
          </p:nvSpPr>
          <p:spPr>
            <a:xfrm flipH="1">
              <a:off x="590593" y="545300"/>
              <a:ext cx="7961907" cy="207944"/>
            </a:xfrm>
            <a:custGeom>
              <a:avLst/>
              <a:gdLst/>
              <a:ahLst/>
              <a:cxnLst/>
              <a:rect l="l" t="t" r="r" b="b"/>
              <a:pathLst>
                <a:path w="274738" h="26456" extrusionOk="0">
                  <a:moveTo>
                    <a:pt x="1" y="0"/>
                  </a:moveTo>
                  <a:lnTo>
                    <a:pt x="274737" y="26456"/>
                  </a:lnTo>
                  <a:lnTo>
                    <a:pt x="274737" y="0"/>
                  </a:lnTo>
                  <a:close/>
                </a:path>
              </a:pathLst>
            </a:custGeom>
            <a:solidFill>
              <a:srgbClr val="128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6" name="Google Shape;96;p13"/>
          <p:cNvSpPr txBox="1">
            <a:spLocks noGrp="1"/>
          </p:cNvSpPr>
          <p:nvPr>
            <p:ph type="title"/>
          </p:nvPr>
        </p:nvSpPr>
        <p:spPr>
          <a:xfrm>
            <a:off x="1926033" y="4067133"/>
            <a:ext cx="794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2667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BeeZee"/>
                <a:ea typeface="ABeeZee"/>
                <a:cs typeface="ABeeZee"/>
                <a:sym typeface="ABeeZe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BeeZee"/>
                <a:ea typeface="ABeeZee"/>
                <a:cs typeface="ABeeZee"/>
                <a:sym typeface="ABeeZe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BeeZee"/>
                <a:ea typeface="ABeeZee"/>
                <a:cs typeface="ABeeZee"/>
                <a:sym typeface="ABeeZe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BeeZee"/>
                <a:ea typeface="ABeeZee"/>
                <a:cs typeface="ABeeZee"/>
                <a:sym typeface="ABeeZe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BeeZee"/>
                <a:ea typeface="ABeeZee"/>
                <a:cs typeface="ABeeZee"/>
                <a:sym typeface="ABeeZe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BeeZee"/>
                <a:ea typeface="ABeeZee"/>
                <a:cs typeface="ABeeZee"/>
                <a:sym typeface="ABeeZe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BeeZee"/>
                <a:ea typeface="ABeeZee"/>
                <a:cs typeface="ABeeZee"/>
                <a:sym typeface="ABeeZe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BeeZee"/>
                <a:ea typeface="ABeeZee"/>
                <a:cs typeface="ABeeZee"/>
                <a:sym typeface="ABeeZee"/>
              </a:defRPr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subTitle" idx="1"/>
          </p:nvPr>
        </p:nvSpPr>
        <p:spPr>
          <a:xfrm>
            <a:off x="1925833" y="2425933"/>
            <a:ext cx="7950000" cy="16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964963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234F2-A49F-4064-BA0C-9A23DEFF0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8ABB0A-6C26-4C1D-A764-9843EC094C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31" indent="0">
              <a:buNone/>
              <a:defRPr sz="2800"/>
            </a:lvl2pPr>
            <a:lvl3pPr marL="914264" indent="0">
              <a:buNone/>
              <a:defRPr sz="2400"/>
            </a:lvl3pPr>
            <a:lvl4pPr marL="1371395" indent="0">
              <a:buNone/>
              <a:defRPr sz="2000"/>
            </a:lvl4pPr>
            <a:lvl5pPr marL="1828525" indent="0">
              <a:buNone/>
              <a:defRPr sz="2000"/>
            </a:lvl5pPr>
            <a:lvl6pPr marL="2285656" indent="0">
              <a:buNone/>
              <a:defRPr sz="2000"/>
            </a:lvl6pPr>
            <a:lvl7pPr marL="2742789" indent="0">
              <a:buNone/>
              <a:defRPr sz="2000"/>
            </a:lvl7pPr>
            <a:lvl8pPr marL="3199920" indent="0">
              <a:buNone/>
              <a:defRPr sz="2000"/>
            </a:lvl8pPr>
            <a:lvl9pPr marL="365705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D7504C-099D-4975-8735-3943556498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400"/>
            </a:lvl2pPr>
            <a:lvl3pPr marL="914264" indent="0">
              <a:buNone/>
              <a:defRPr sz="1200"/>
            </a:lvl3pPr>
            <a:lvl4pPr marL="1371395" indent="0">
              <a:buNone/>
              <a:defRPr sz="1000"/>
            </a:lvl4pPr>
            <a:lvl5pPr marL="1828525" indent="0">
              <a:buNone/>
              <a:defRPr sz="1000"/>
            </a:lvl5pPr>
            <a:lvl6pPr marL="2285656" indent="0">
              <a:buNone/>
              <a:defRPr sz="1000"/>
            </a:lvl6pPr>
            <a:lvl7pPr marL="2742789" indent="0">
              <a:buNone/>
              <a:defRPr sz="1000"/>
            </a:lvl7pPr>
            <a:lvl8pPr marL="3199920" indent="0">
              <a:buNone/>
              <a:defRPr sz="1000"/>
            </a:lvl8pPr>
            <a:lvl9pPr marL="365705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891CB2-C958-43D8-808B-C1974CCEA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>
              <a:defRPr/>
            </a:pPr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91E622-2912-44AD-B821-8B6B7E87F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6A0E58-9B06-4FE8-97EA-B89870EA1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>
              <a:defRPr/>
            </a:pPr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123831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E6903-C59F-4880-93F7-6B4D204DC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412988-6D00-458A-9BE2-628BA4BAD2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E4A55-FED7-4FFD-978E-85F278C65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>
              <a:defRPr/>
            </a:pPr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1D08F5-8BB1-4F4D-8E91-F04A42E32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AFCD1D-5468-4E56-AC28-91ABDFCF5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>
              <a:defRPr/>
            </a:pPr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95138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A626A5-8713-483F-9D1B-9C5761E661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7"/>
            <a:ext cx="2628900" cy="58118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C096FC-B95B-4D88-B31E-B466FA3A42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7"/>
            <a:ext cx="7734300" cy="58118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246371-C551-4549-8EA1-4048F13EE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>
              <a:defRPr/>
            </a:pPr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9D2EEB-703E-4941-9C26-9FD0208ED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E56A9C-EF9C-4F3E-A82A-E6CC6A81F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>
              <a:defRPr/>
            </a:pPr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90679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内页">
    <p:bg>
      <p:bgPr>
        <a:pattFill prst="pct40">
          <a:fgClr>
            <a:srgbClr val="F2EDD6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 userDrawn="1"/>
        </p:nvSpPr>
        <p:spPr>
          <a:xfrm>
            <a:off x="3916532" y="174169"/>
            <a:ext cx="8277057" cy="510988"/>
          </a:xfrm>
          <a:custGeom>
            <a:avLst/>
            <a:gdLst>
              <a:gd name="connsiteX0" fmla="*/ 85166 w 9116251"/>
              <a:gd name="connsiteY0" fmla="*/ 0 h 510988"/>
              <a:gd name="connsiteX1" fmla="*/ 9116251 w 9116251"/>
              <a:gd name="connsiteY1" fmla="*/ 0 h 510988"/>
              <a:gd name="connsiteX2" fmla="*/ 9116251 w 9116251"/>
              <a:gd name="connsiteY2" fmla="*/ 510988 h 510988"/>
              <a:gd name="connsiteX3" fmla="*/ 85166 w 9116251"/>
              <a:gd name="connsiteY3" fmla="*/ 510988 h 510988"/>
              <a:gd name="connsiteX4" fmla="*/ 0 w 9116251"/>
              <a:gd name="connsiteY4" fmla="*/ 425822 h 510988"/>
              <a:gd name="connsiteX5" fmla="*/ 0 w 9116251"/>
              <a:gd name="connsiteY5" fmla="*/ 85166 h 510988"/>
              <a:gd name="connsiteX6" fmla="*/ 85166 w 9116251"/>
              <a:gd name="connsiteY6" fmla="*/ 0 h 51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16251" h="510988">
                <a:moveTo>
                  <a:pt x="85166" y="0"/>
                </a:moveTo>
                <a:lnTo>
                  <a:pt x="9116251" y="0"/>
                </a:lnTo>
                <a:lnTo>
                  <a:pt x="9116251" y="510988"/>
                </a:lnTo>
                <a:lnTo>
                  <a:pt x="85166" y="510988"/>
                </a:lnTo>
                <a:cubicBezTo>
                  <a:pt x="38130" y="510988"/>
                  <a:pt x="0" y="472858"/>
                  <a:pt x="0" y="425822"/>
                </a:cubicBezTo>
                <a:lnTo>
                  <a:pt x="0" y="85166"/>
                </a:lnTo>
                <a:cubicBezTo>
                  <a:pt x="0" y="38130"/>
                  <a:pt x="38130" y="0"/>
                  <a:pt x="85166" y="0"/>
                </a:cubicBezTo>
                <a:close/>
              </a:path>
            </a:pathLst>
          </a:custGeom>
          <a:solidFill>
            <a:srgbClr val="7FDA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/>
              <a:ea typeface="微软雅黑"/>
              <a:cs typeface="Arial"/>
              <a:sym typeface="Arial"/>
            </a:endParaRPr>
          </a:p>
        </p:txBody>
      </p:sp>
      <p:sp>
        <p:nvSpPr>
          <p:cNvPr id="3" name="圆角矩形 2"/>
          <p:cNvSpPr/>
          <p:nvPr userDrawn="1"/>
        </p:nvSpPr>
        <p:spPr>
          <a:xfrm>
            <a:off x="635966" y="174169"/>
            <a:ext cx="3204417" cy="510988"/>
          </a:xfrm>
          <a:prstGeom prst="roundRect">
            <a:avLst/>
          </a:prstGeom>
          <a:solidFill>
            <a:srgbClr val="EC707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/>
              <a:ea typeface="微软雅黑"/>
              <a:cs typeface="Arial"/>
              <a:sym typeface="Arial"/>
            </a:endParaRPr>
          </a:p>
        </p:txBody>
      </p:sp>
      <p:sp>
        <p:nvSpPr>
          <p:cNvPr id="4" name="圆角矩形 3"/>
          <p:cNvSpPr/>
          <p:nvPr userDrawn="1"/>
        </p:nvSpPr>
        <p:spPr>
          <a:xfrm>
            <a:off x="709964" y="217256"/>
            <a:ext cx="3057309" cy="413489"/>
          </a:xfrm>
          <a:prstGeom prst="roundRect">
            <a:avLst/>
          </a:prstGeom>
          <a:noFill/>
          <a:ln w="12700" cap="flat" cmpd="sng" algn="ctr">
            <a:solidFill>
              <a:sysClr val="window" lastClr="FFFFF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/>
              <a:ea typeface="微软雅黑"/>
              <a:cs typeface="Arial"/>
              <a:sym typeface="Arial"/>
            </a:endParaRPr>
          </a:p>
        </p:txBody>
      </p:sp>
      <p:cxnSp>
        <p:nvCxnSpPr>
          <p:cNvPr id="5" name="直接连接符 4"/>
          <p:cNvCxnSpPr/>
          <p:nvPr userDrawn="1"/>
        </p:nvCxnSpPr>
        <p:spPr>
          <a:xfrm>
            <a:off x="3984777" y="174172"/>
            <a:ext cx="0" cy="524435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6" name="任意多边形 5"/>
          <p:cNvSpPr/>
          <p:nvPr userDrawn="1"/>
        </p:nvSpPr>
        <p:spPr>
          <a:xfrm>
            <a:off x="-2259" y="174169"/>
            <a:ext cx="558779" cy="510988"/>
          </a:xfrm>
          <a:custGeom>
            <a:avLst/>
            <a:gdLst>
              <a:gd name="connsiteX0" fmla="*/ 0 w 558706"/>
              <a:gd name="connsiteY0" fmla="*/ 0 h 510988"/>
              <a:gd name="connsiteX1" fmla="*/ 473540 w 558706"/>
              <a:gd name="connsiteY1" fmla="*/ 0 h 510988"/>
              <a:gd name="connsiteX2" fmla="*/ 558706 w 558706"/>
              <a:gd name="connsiteY2" fmla="*/ 85166 h 510988"/>
              <a:gd name="connsiteX3" fmla="*/ 558706 w 558706"/>
              <a:gd name="connsiteY3" fmla="*/ 425822 h 510988"/>
              <a:gd name="connsiteX4" fmla="*/ 473540 w 558706"/>
              <a:gd name="connsiteY4" fmla="*/ 510988 h 510988"/>
              <a:gd name="connsiteX5" fmla="*/ 0 w 558706"/>
              <a:gd name="connsiteY5" fmla="*/ 510988 h 51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8706" h="510988">
                <a:moveTo>
                  <a:pt x="0" y="0"/>
                </a:moveTo>
                <a:lnTo>
                  <a:pt x="473540" y="0"/>
                </a:lnTo>
                <a:cubicBezTo>
                  <a:pt x="520576" y="0"/>
                  <a:pt x="558706" y="38130"/>
                  <a:pt x="558706" y="85166"/>
                </a:cubicBezTo>
                <a:lnTo>
                  <a:pt x="558706" y="425822"/>
                </a:lnTo>
                <a:cubicBezTo>
                  <a:pt x="558706" y="472858"/>
                  <a:pt x="520576" y="510988"/>
                  <a:pt x="473540" y="510988"/>
                </a:cubicBezTo>
                <a:lnTo>
                  <a:pt x="0" y="510988"/>
                </a:lnTo>
                <a:close/>
              </a:path>
            </a:pathLst>
          </a:custGeom>
          <a:solidFill>
            <a:srgbClr val="7FDA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/>
              <a:ea typeface="微软雅黑"/>
              <a:cs typeface="Arial"/>
              <a:sym typeface="Arial"/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471823" y="160725"/>
            <a:ext cx="0" cy="524435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8" name="直接连接符 7"/>
          <p:cNvCxnSpPr/>
          <p:nvPr userDrawn="1"/>
        </p:nvCxnSpPr>
        <p:spPr>
          <a:xfrm flipH="1">
            <a:off x="3" y="6843933"/>
            <a:ext cx="12193587" cy="0"/>
          </a:xfrm>
          <a:prstGeom prst="line">
            <a:avLst/>
          </a:prstGeom>
          <a:noFill/>
          <a:ln w="38100" cap="flat" cmpd="sng" algn="ctr">
            <a:solidFill>
              <a:srgbClr val="7FDADB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8201387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-14"/>
            <a:ext cx="12192000" cy="6858027"/>
            <a:chOff x="238125" y="846675"/>
            <a:chExt cx="7143750" cy="4018375"/>
          </a:xfrm>
        </p:grpSpPr>
        <p:sp>
          <p:nvSpPr>
            <p:cNvPr id="10" name="Google Shape;10;p2"/>
            <p:cNvSpPr/>
            <p:nvPr/>
          </p:nvSpPr>
          <p:spPr>
            <a:xfrm>
              <a:off x="238125" y="846675"/>
              <a:ext cx="7143750" cy="4018375"/>
            </a:xfrm>
            <a:custGeom>
              <a:avLst/>
              <a:gdLst/>
              <a:ahLst/>
              <a:cxnLst/>
              <a:rect l="l" t="t" r="r" b="b"/>
              <a:pathLst>
                <a:path w="285750" h="160735" extrusionOk="0">
                  <a:moveTo>
                    <a:pt x="0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FEC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38125" y="846675"/>
              <a:ext cx="7143750" cy="4018375"/>
            </a:xfrm>
            <a:custGeom>
              <a:avLst/>
              <a:gdLst/>
              <a:ahLst/>
              <a:cxnLst/>
              <a:rect l="l" t="t" r="r" b="b"/>
              <a:pathLst>
                <a:path w="285750" h="160735" extrusionOk="0">
                  <a:moveTo>
                    <a:pt x="52245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7BD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375925" y="1055025"/>
              <a:ext cx="6868450" cy="661400"/>
            </a:xfrm>
            <a:custGeom>
              <a:avLst/>
              <a:gdLst/>
              <a:ahLst/>
              <a:cxnLst/>
              <a:rect l="l" t="t" r="r" b="b"/>
              <a:pathLst>
                <a:path w="274738" h="26456" extrusionOk="0">
                  <a:moveTo>
                    <a:pt x="1" y="0"/>
                  </a:moveTo>
                  <a:lnTo>
                    <a:pt x="274737" y="26456"/>
                  </a:lnTo>
                  <a:lnTo>
                    <a:pt x="274737" y="0"/>
                  </a:lnTo>
                  <a:close/>
                </a:path>
              </a:pathLst>
            </a:custGeom>
            <a:solidFill>
              <a:srgbClr val="128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75925" y="1055025"/>
              <a:ext cx="551575" cy="3601650"/>
            </a:xfrm>
            <a:custGeom>
              <a:avLst/>
              <a:gdLst/>
              <a:ahLst/>
              <a:cxnLst/>
              <a:rect l="l" t="t" r="r" b="b"/>
              <a:pathLst>
                <a:path w="22063" h="144066" extrusionOk="0">
                  <a:moveTo>
                    <a:pt x="1" y="0"/>
                  </a:moveTo>
                  <a:lnTo>
                    <a:pt x="1" y="144066"/>
                  </a:lnTo>
                  <a:lnTo>
                    <a:pt x="22063" y="14405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B7B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75925" y="1055325"/>
              <a:ext cx="6868450" cy="3601050"/>
            </a:xfrm>
            <a:custGeom>
              <a:avLst/>
              <a:gdLst/>
              <a:ahLst/>
              <a:cxnLst/>
              <a:rect l="l" t="t" r="r" b="b"/>
              <a:pathLst>
                <a:path w="274738" h="144042" extrusionOk="0">
                  <a:moveTo>
                    <a:pt x="1" y="0"/>
                  </a:moveTo>
                  <a:lnTo>
                    <a:pt x="8942" y="144042"/>
                  </a:lnTo>
                  <a:lnTo>
                    <a:pt x="274737" y="144042"/>
                  </a:lnTo>
                  <a:lnTo>
                    <a:pt x="274737" y="45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1200" y="922400"/>
            <a:ext cx="10289600" cy="145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866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2998367" y="2323967"/>
            <a:ext cx="6195200" cy="5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47660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4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oogle Shape;26;p4"/>
          <p:cNvGrpSpPr/>
          <p:nvPr/>
        </p:nvGrpSpPr>
        <p:grpSpPr>
          <a:xfrm>
            <a:off x="-33" y="-103"/>
            <a:ext cx="12192000" cy="6858563"/>
            <a:chOff x="-25" y="-77"/>
            <a:chExt cx="9144000" cy="5143922"/>
          </a:xfrm>
        </p:grpSpPr>
        <p:sp>
          <p:nvSpPr>
            <p:cNvPr id="27" name="Google Shape;27;p4"/>
            <p:cNvSpPr/>
            <p:nvPr/>
          </p:nvSpPr>
          <p:spPr>
            <a:xfrm rot="5400000">
              <a:off x="6382850" y="2357612"/>
              <a:ext cx="4601862" cy="443138"/>
            </a:xfrm>
            <a:custGeom>
              <a:avLst/>
              <a:gdLst/>
              <a:ahLst/>
              <a:cxnLst/>
              <a:rect l="l" t="t" r="r" b="b"/>
              <a:pathLst>
                <a:path w="274738" h="26456" extrusionOk="0">
                  <a:moveTo>
                    <a:pt x="1" y="0"/>
                  </a:moveTo>
                  <a:lnTo>
                    <a:pt x="274737" y="26456"/>
                  </a:lnTo>
                  <a:lnTo>
                    <a:pt x="274737" y="0"/>
                  </a:lnTo>
                  <a:close/>
                </a:path>
              </a:pathLst>
            </a:custGeom>
            <a:solidFill>
              <a:srgbClr val="128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8" name="Google Shape;28;p4"/>
            <p:cNvGrpSpPr/>
            <p:nvPr/>
          </p:nvGrpSpPr>
          <p:grpSpPr>
            <a:xfrm flipH="1">
              <a:off x="-25" y="-77"/>
              <a:ext cx="9144000" cy="5143922"/>
              <a:chOff x="238125" y="846675"/>
              <a:chExt cx="7143750" cy="4018375"/>
            </a:xfrm>
          </p:grpSpPr>
          <p:sp>
            <p:nvSpPr>
              <p:cNvPr id="29" name="Google Shape;29;p4"/>
              <p:cNvSpPr/>
              <p:nvPr/>
            </p:nvSpPr>
            <p:spPr>
              <a:xfrm>
                <a:off x="238125" y="846675"/>
                <a:ext cx="7143750" cy="4018375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160735" extrusionOk="0">
                    <a:moveTo>
                      <a:pt x="285750" y="0"/>
                    </a:moveTo>
                    <a:lnTo>
                      <a:pt x="0" y="160734"/>
                    </a:lnTo>
                    <a:lnTo>
                      <a:pt x="285750" y="160734"/>
                    </a:lnTo>
                    <a:lnTo>
                      <a:pt x="285750" y="0"/>
                    </a:lnTo>
                    <a:close/>
                  </a:path>
                </a:pathLst>
              </a:custGeom>
              <a:solidFill>
                <a:srgbClr val="7BD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4"/>
              <p:cNvSpPr/>
              <p:nvPr/>
            </p:nvSpPr>
            <p:spPr>
              <a:xfrm>
                <a:off x="375925" y="1055325"/>
                <a:ext cx="6868450" cy="3601050"/>
              </a:xfrm>
              <a:custGeom>
                <a:avLst/>
                <a:gdLst/>
                <a:ahLst/>
                <a:cxnLst/>
                <a:rect l="l" t="t" r="r" b="b"/>
                <a:pathLst>
                  <a:path w="274738" h="144042" extrusionOk="0">
                    <a:moveTo>
                      <a:pt x="1" y="0"/>
                    </a:moveTo>
                    <a:lnTo>
                      <a:pt x="8942" y="144042"/>
                    </a:lnTo>
                    <a:lnTo>
                      <a:pt x="274737" y="144042"/>
                    </a:lnTo>
                    <a:lnTo>
                      <a:pt x="274737" y="454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1" name="Google Shape;31;p4"/>
          <p:cNvSpPr txBox="1">
            <a:spLocks noGrp="1"/>
          </p:cNvSpPr>
          <p:nvPr>
            <p:ph type="title"/>
          </p:nvPr>
        </p:nvSpPr>
        <p:spPr>
          <a:xfrm>
            <a:off x="1078367" y="671267"/>
            <a:ext cx="100352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body" idx="1"/>
          </p:nvPr>
        </p:nvSpPr>
        <p:spPr>
          <a:xfrm>
            <a:off x="951200" y="1379833"/>
            <a:ext cx="10289600" cy="48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837869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oogle Shape;52;p7"/>
          <p:cNvGrpSpPr/>
          <p:nvPr/>
        </p:nvGrpSpPr>
        <p:grpSpPr>
          <a:xfrm>
            <a:off x="-555109" y="0"/>
            <a:ext cx="12747117" cy="6858032"/>
            <a:chOff x="-416332" y="0"/>
            <a:chExt cx="9560338" cy="5143524"/>
          </a:xfrm>
        </p:grpSpPr>
        <p:sp>
          <p:nvSpPr>
            <p:cNvPr id="53" name="Google Shape;53;p7"/>
            <p:cNvSpPr/>
            <p:nvPr/>
          </p:nvSpPr>
          <p:spPr>
            <a:xfrm>
              <a:off x="0" y="0"/>
              <a:ext cx="9144000" cy="5143520"/>
            </a:xfrm>
            <a:custGeom>
              <a:avLst/>
              <a:gdLst/>
              <a:ahLst/>
              <a:cxnLst/>
              <a:rect l="l" t="t" r="r" b="b"/>
              <a:pathLst>
                <a:path w="285750" h="160735" extrusionOk="0">
                  <a:moveTo>
                    <a:pt x="0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FEC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4;p7"/>
            <p:cNvSpPr/>
            <p:nvPr/>
          </p:nvSpPr>
          <p:spPr>
            <a:xfrm>
              <a:off x="5" y="4"/>
              <a:ext cx="9144000" cy="5143520"/>
            </a:xfrm>
            <a:custGeom>
              <a:avLst/>
              <a:gdLst/>
              <a:ahLst/>
              <a:cxnLst/>
              <a:rect l="l" t="t" r="r" b="b"/>
              <a:pathLst>
                <a:path w="285750" h="160735" extrusionOk="0">
                  <a:moveTo>
                    <a:pt x="0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BD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5;p7"/>
            <p:cNvSpPr/>
            <p:nvPr/>
          </p:nvSpPr>
          <p:spPr>
            <a:xfrm flipH="1">
              <a:off x="176384" y="266678"/>
              <a:ext cx="8791616" cy="846592"/>
            </a:xfrm>
            <a:custGeom>
              <a:avLst/>
              <a:gdLst/>
              <a:ahLst/>
              <a:cxnLst/>
              <a:rect l="l" t="t" r="r" b="b"/>
              <a:pathLst>
                <a:path w="274738" h="26456" extrusionOk="0">
                  <a:moveTo>
                    <a:pt x="1" y="0"/>
                  </a:moveTo>
                  <a:lnTo>
                    <a:pt x="274737" y="26456"/>
                  </a:lnTo>
                  <a:lnTo>
                    <a:pt x="274737" y="0"/>
                  </a:lnTo>
                  <a:close/>
                </a:path>
              </a:pathLst>
            </a:custGeom>
            <a:solidFill>
              <a:srgbClr val="128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6;p7"/>
            <p:cNvSpPr/>
            <p:nvPr/>
          </p:nvSpPr>
          <p:spPr>
            <a:xfrm>
              <a:off x="-416332" y="267076"/>
              <a:ext cx="9377600" cy="4609344"/>
            </a:xfrm>
            <a:custGeom>
              <a:avLst/>
              <a:gdLst/>
              <a:ahLst/>
              <a:cxnLst/>
              <a:rect l="l" t="t" r="r" b="b"/>
              <a:pathLst>
                <a:path w="293050" h="144042" extrusionOk="0">
                  <a:moveTo>
                    <a:pt x="293049" y="0"/>
                  </a:moveTo>
                  <a:lnTo>
                    <a:pt x="1" y="4906"/>
                  </a:lnTo>
                  <a:lnTo>
                    <a:pt x="18313" y="144042"/>
                  </a:lnTo>
                  <a:lnTo>
                    <a:pt x="284096" y="144042"/>
                  </a:lnTo>
                  <a:lnTo>
                    <a:pt x="29304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7" name="Google Shape;57;p7"/>
          <p:cNvSpPr txBox="1">
            <a:spLocks noGrp="1"/>
          </p:cNvSpPr>
          <p:nvPr>
            <p:ph type="body" idx="1"/>
          </p:nvPr>
        </p:nvSpPr>
        <p:spPr>
          <a:xfrm>
            <a:off x="1466500" y="1955200"/>
            <a:ext cx="6676400" cy="31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Char char="●"/>
              <a:defRPr/>
            </a:lvl1pPr>
            <a:lvl2pPr marL="1219170" lvl="1" indent="-406390">
              <a:spcBef>
                <a:spcPts val="13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title"/>
          </p:nvPr>
        </p:nvSpPr>
        <p:spPr>
          <a:xfrm>
            <a:off x="1078367" y="671267"/>
            <a:ext cx="100352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938578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4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oogle Shape;66;p9"/>
          <p:cNvGrpSpPr/>
          <p:nvPr/>
        </p:nvGrpSpPr>
        <p:grpSpPr>
          <a:xfrm>
            <a:off x="1" y="1"/>
            <a:ext cx="12192000" cy="6858027"/>
            <a:chOff x="238125" y="846675"/>
            <a:chExt cx="7143750" cy="4018375"/>
          </a:xfrm>
        </p:grpSpPr>
        <p:sp>
          <p:nvSpPr>
            <p:cNvPr id="67" name="Google Shape;67;p9"/>
            <p:cNvSpPr/>
            <p:nvPr/>
          </p:nvSpPr>
          <p:spPr>
            <a:xfrm>
              <a:off x="375925" y="1055025"/>
              <a:ext cx="6868450" cy="661400"/>
            </a:xfrm>
            <a:custGeom>
              <a:avLst/>
              <a:gdLst/>
              <a:ahLst/>
              <a:cxnLst/>
              <a:rect l="l" t="t" r="r" b="b"/>
              <a:pathLst>
                <a:path w="274738" h="26456" extrusionOk="0">
                  <a:moveTo>
                    <a:pt x="1" y="0"/>
                  </a:moveTo>
                  <a:lnTo>
                    <a:pt x="274737" y="26456"/>
                  </a:lnTo>
                  <a:lnTo>
                    <a:pt x="2747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68;p9"/>
            <p:cNvSpPr/>
            <p:nvPr/>
          </p:nvSpPr>
          <p:spPr>
            <a:xfrm>
              <a:off x="238125" y="846675"/>
              <a:ext cx="7143750" cy="4018375"/>
            </a:xfrm>
            <a:custGeom>
              <a:avLst/>
              <a:gdLst/>
              <a:ahLst/>
              <a:cxnLst/>
              <a:rect l="l" t="t" r="r" b="b"/>
              <a:pathLst>
                <a:path w="285750" h="160735" extrusionOk="0">
                  <a:moveTo>
                    <a:pt x="0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BD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69;p9"/>
            <p:cNvSpPr/>
            <p:nvPr/>
          </p:nvSpPr>
          <p:spPr>
            <a:xfrm>
              <a:off x="375925" y="1055325"/>
              <a:ext cx="551575" cy="3601650"/>
            </a:xfrm>
            <a:custGeom>
              <a:avLst/>
              <a:gdLst/>
              <a:ahLst/>
              <a:cxnLst/>
              <a:rect l="l" t="t" r="r" b="b"/>
              <a:pathLst>
                <a:path w="22063" h="144066" extrusionOk="0">
                  <a:moveTo>
                    <a:pt x="1" y="0"/>
                  </a:moveTo>
                  <a:lnTo>
                    <a:pt x="1" y="144066"/>
                  </a:lnTo>
                  <a:lnTo>
                    <a:pt x="22063" y="14405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37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70;p9"/>
            <p:cNvSpPr/>
            <p:nvPr/>
          </p:nvSpPr>
          <p:spPr>
            <a:xfrm>
              <a:off x="375925" y="1055325"/>
              <a:ext cx="6868450" cy="3601050"/>
            </a:xfrm>
            <a:custGeom>
              <a:avLst/>
              <a:gdLst/>
              <a:ahLst/>
              <a:cxnLst/>
              <a:rect l="l" t="t" r="r" b="b"/>
              <a:pathLst>
                <a:path w="274738" h="144042" extrusionOk="0">
                  <a:moveTo>
                    <a:pt x="1" y="0"/>
                  </a:moveTo>
                  <a:lnTo>
                    <a:pt x="8942" y="144042"/>
                  </a:lnTo>
                  <a:lnTo>
                    <a:pt x="274737" y="144042"/>
                  </a:lnTo>
                  <a:lnTo>
                    <a:pt x="274737" y="45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1" name="Google Shape;71;p9"/>
          <p:cNvSpPr txBox="1">
            <a:spLocks noGrp="1"/>
          </p:cNvSpPr>
          <p:nvPr>
            <p:ph type="title"/>
          </p:nvPr>
        </p:nvSpPr>
        <p:spPr>
          <a:xfrm>
            <a:off x="827100" y="2022700"/>
            <a:ext cx="5393600" cy="18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subTitle" idx="1"/>
          </p:nvPr>
        </p:nvSpPr>
        <p:spPr>
          <a:xfrm>
            <a:off x="1003000" y="3730900"/>
            <a:ext cx="5041600" cy="12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861421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0"/>
          <p:cNvGrpSpPr/>
          <p:nvPr/>
        </p:nvGrpSpPr>
        <p:grpSpPr>
          <a:xfrm>
            <a:off x="-13150" y="1"/>
            <a:ext cx="12218551" cy="6867175"/>
            <a:chOff x="-9863" y="0"/>
            <a:chExt cx="9163913" cy="5150381"/>
          </a:xfrm>
        </p:grpSpPr>
        <p:sp>
          <p:nvSpPr>
            <p:cNvPr id="75" name="Google Shape;75;p10"/>
            <p:cNvSpPr/>
            <p:nvPr/>
          </p:nvSpPr>
          <p:spPr>
            <a:xfrm rot="5400000" flipH="1">
              <a:off x="4465656" y="461986"/>
              <a:ext cx="212884" cy="9163904"/>
            </a:xfrm>
            <a:custGeom>
              <a:avLst/>
              <a:gdLst/>
              <a:ahLst/>
              <a:cxnLst/>
              <a:rect l="l" t="t" r="r" b="b"/>
              <a:pathLst>
                <a:path w="285750" h="160735" extrusionOk="0">
                  <a:moveTo>
                    <a:pt x="0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76;p10"/>
            <p:cNvSpPr/>
            <p:nvPr/>
          </p:nvSpPr>
          <p:spPr>
            <a:xfrm rot="-5400000" flipH="1">
              <a:off x="4385811" y="-4385812"/>
              <a:ext cx="372189" cy="9143812"/>
            </a:xfrm>
            <a:custGeom>
              <a:avLst/>
              <a:gdLst/>
              <a:ahLst/>
              <a:cxnLst/>
              <a:rect l="l" t="t" r="r" b="b"/>
              <a:pathLst>
                <a:path w="285750" h="160735" extrusionOk="0">
                  <a:moveTo>
                    <a:pt x="0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77;p10"/>
            <p:cNvSpPr/>
            <p:nvPr/>
          </p:nvSpPr>
          <p:spPr>
            <a:xfrm rot="5400000">
              <a:off x="4370640" y="-4370452"/>
              <a:ext cx="402908" cy="9143812"/>
            </a:xfrm>
            <a:custGeom>
              <a:avLst/>
              <a:gdLst/>
              <a:ahLst/>
              <a:cxnLst/>
              <a:rect l="l" t="t" r="r" b="b"/>
              <a:pathLst>
                <a:path w="285750" h="160735" extrusionOk="0">
                  <a:moveTo>
                    <a:pt x="0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78;p10"/>
            <p:cNvSpPr/>
            <p:nvPr/>
          </p:nvSpPr>
          <p:spPr>
            <a:xfrm rot="-5400000">
              <a:off x="4410284" y="406622"/>
              <a:ext cx="323612" cy="9163904"/>
            </a:xfrm>
            <a:custGeom>
              <a:avLst/>
              <a:gdLst/>
              <a:ahLst/>
              <a:cxnLst/>
              <a:rect l="l" t="t" r="r" b="b"/>
              <a:pathLst>
                <a:path w="285750" h="160735" extrusionOk="0">
                  <a:moveTo>
                    <a:pt x="0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9" name="Google Shape;79;p10"/>
          <p:cNvSpPr txBox="1">
            <a:spLocks noGrp="1"/>
          </p:cNvSpPr>
          <p:nvPr>
            <p:ph type="title"/>
          </p:nvPr>
        </p:nvSpPr>
        <p:spPr>
          <a:xfrm>
            <a:off x="3468767" y="631164"/>
            <a:ext cx="5254400" cy="12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912330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4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oogle Shape;90;p13"/>
          <p:cNvGrpSpPr/>
          <p:nvPr/>
        </p:nvGrpSpPr>
        <p:grpSpPr>
          <a:xfrm>
            <a:off x="657224" y="727033"/>
            <a:ext cx="10746952" cy="5403899"/>
            <a:chOff x="492918" y="545275"/>
            <a:chExt cx="8060214" cy="4052924"/>
          </a:xfrm>
        </p:grpSpPr>
        <p:sp>
          <p:nvSpPr>
            <p:cNvPr id="91" name="Google Shape;91;p13"/>
            <p:cNvSpPr/>
            <p:nvPr/>
          </p:nvSpPr>
          <p:spPr>
            <a:xfrm flipH="1">
              <a:off x="492918" y="545275"/>
              <a:ext cx="97957" cy="4052858"/>
            </a:xfrm>
            <a:custGeom>
              <a:avLst/>
              <a:gdLst/>
              <a:ahLst/>
              <a:cxnLst/>
              <a:rect l="l" t="t" r="r" b="b"/>
              <a:pathLst>
                <a:path w="22063" h="144066" extrusionOk="0">
                  <a:moveTo>
                    <a:pt x="1" y="0"/>
                  </a:moveTo>
                  <a:lnTo>
                    <a:pt x="1" y="144066"/>
                  </a:lnTo>
                  <a:lnTo>
                    <a:pt x="22063" y="14405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B7B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2" name="Google Shape;92;p13"/>
            <p:cNvGrpSpPr/>
            <p:nvPr/>
          </p:nvGrpSpPr>
          <p:grpSpPr>
            <a:xfrm>
              <a:off x="590863" y="545300"/>
              <a:ext cx="7962269" cy="4052899"/>
              <a:chOff x="238010" y="1159200"/>
              <a:chExt cx="6972825" cy="3542125"/>
            </a:xfrm>
          </p:grpSpPr>
          <p:sp>
            <p:nvSpPr>
              <p:cNvPr id="93" name="Google Shape;93;p13"/>
              <p:cNvSpPr/>
              <p:nvPr/>
            </p:nvSpPr>
            <p:spPr>
              <a:xfrm>
                <a:off x="238010" y="3682666"/>
                <a:ext cx="6972825" cy="1004771"/>
              </a:xfrm>
              <a:custGeom>
                <a:avLst/>
                <a:gdLst/>
                <a:ahLst/>
                <a:cxnLst/>
                <a:rect l="l" t="t" r="r" b="b"/>
                <a:pathLst>
                  <a:path w="274737" h="26457" extrusionOk="0">
                    <a:moveTo>
                      <a:pt x="274737" y="0"/>
                    </a:moveTo>
                    <a:lnTo>
                      <a:pt x="0" y="26456"/>
                    </a:lnTo>
                    <a:lnTo>
                      <a:pt x="274737" y="26456"/>
                    </a:lnTo>
                    <a:lnTo>
                      <a:pt x="274737" y="0"/>
                    </a:lnTo>
                    <a:close/>
                  </a:path>
                </a:pathLst>
              </a:custGeom>
              <a:solidFill>
                <a:srgbClr val="7BD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94;p13"/>
              <p:cNvSpPr/>
              <p:nvPr/>
            </p:nvSpPr>
            <p:spPr>
              <a:xfrm>
                <a:off x="238125" y="1159200"/>
                <a:ext cx="6972600" cy="3542125"/>
              </a:xfrm>
              <a:custGeom>
                <a:avLst/>
                <a:gdLst/>
                <a:ahLst/>
                <a:cxnLst/>
                <a:rect l="l" t="t" r="r" b="b"/>
                <a:pathLst>
                  <a:path w="278904" h="141685" extrusionOk="0">
                    <a:moveTo>
                      <a:pt x="0" y="1"/>
                    </a:moveTo>
                    <a:lnTo>
                      <a:pt x="0" y="141685"/>
                    </a:lnTo>
                    <a:lnTo>
                      <a:pt x="278904" y="132755"/>
                    </a:lnTo>
                    <a:lnTo>
                      <a:pt x="27890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5" name="Google Shape;95;p13"/>
            <p:cNvSpPr/>
            <p:nvPr/>
          </p:nvSpPr>
          <p:spPr>
            <a:xfrm flipH="1">
              <a:off x="590593" y="545300"/>
              <a:ext cx="7961907" cy="207944"/>
            </a:xfrm>
            <a:custGeom>
              <a:avLst/>
              <a:gdLst/>
              <a:ahLst/>
              <a:cxnLst/>
              <a:rect l="l" t="t" r="r" b="b"/>
              <a:pathLst>
                <a:path w="274738" h="26456" extrusionOk="0">
                  <a:moveTo>
                    <a:pt x="1" y="0"/>
                  </a:moveTo>
                  <a:lnTo>
                    <a:pt x="274737" y="26456"/>
                  </a:lnTo>
                  <a:lnTo>
                    <a:pt x="274737" y="0"/>
                  </a:lnTo>
                  <a:close/>
                </a:path>
              </a:pathLst>
            </a:custGeom>
            <a:solidFill>
              <a:srgbClr val="128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6" name="Google Shape;96;p13"/>
          <p:cNvSpPr txBox="1">
            <a:spLocks noGrp="1"/>
          </p:cNvSpPr>
          <p:nvPr>
            <p:ph type="title"/>
          </p:nvPr>
        </p:nvSpPr>
        <p:spPr>
          <a:xfrm>
            <a:off x="1926033" y="4067133"/>
            <a:ext cx="794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2667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BeeZee"/>
                <a:ea typeface="ABeeZee"/>
                <a:cs typeface="ABeeZee"/>
                <a:sym typeface="ABeeZe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BeeZee"/>
                <a:ea typeface="ABeeZee"/>
                <a:cs typeface="ABeeZee"/>
                <a:sym typeface="ABeeZe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BeeZee"/>
                <a:ea typeface="ABeeZee"/>
                <a:cs typeface="ABeeZee"/>
                <a:sym typeface="ABeeZe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BeeZee"/>
                <a:ea typeface="ABeeZee"/>
                <a:cs typeface="ABeeZee"/>
                <a:sym typeface="ABeeZe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BeeZee"/>
                <a:ea typeface="ABeeZee"/>
                <a:cs typeface="ABeeZee"/>
                <a:sym typeface="ABeeZe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BeeZee"/>
                <a:ea typeface="ABeeZee"/>
                <a:cs typeface="ABeeZee"/>
                <a:sym typeface="ABeeZe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BeeZee"/>
                <a:ea typeface="ABeeZee"/>
                <a:cs typeface="ABeeZee"/>
                <a:sym typeface="ABeeZe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BeeZee"/>
                <a:ea typeface="ABeeZee"/>
                <a:cs typeface="ABeeZee"/>
                <a:sym typeface="ABeeZee"/>
              </a:defRPr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subTitle" idx="1"/>
          </p:nvPr>
        </p:nvSpPr>
        <p:spPr>
          <a:xfrm>
            <a:off x="1925833" y="2425933"/>
            <a:ext cx="7950000" cy="16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9367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oogle Shape;99;p14"/>
          <p:cNvGrpSpPr/>
          <p:nvPr/>
        </p:nvGrpSpPr>
        <p:grpSpPr>
          <a:xfrm>
            <a:off x="-555109" y="0"/>
            <a:ext cx="12747117" cy="6858032"/>
            <a:chOff x="-416332" y="0"/>
            <a:chExt cx="9560338" cy="5143524"/>
          </a:xfrm>
        </p:grpSpPr>
        <p:sp>
          <p:nvSpPr>
            <p:cNvPr id="100" name="Google Shape;100;p14"/>
            <p:cNvSpPr/>
            <p:nvPr/>
          </p:nvSpPr>
          <p:spPr>
            <a:xfrm>
              <a:off x="0" y="0"/>
              <a:ext cx="9144000" cy="5143520"/>
            </a:xfrm>
            <a:custGeom>
              <a:avLst/>
              <a:gdLst/>
              <a:ahLst/>
              <a:cxnLst/>
              <a:rect l="l" t="t" r="r" b="b"/>
              <a:pathLst>
                <a:path w="285750" h="160735" extrusionOk="0">
                  <a:moveTo>
                    <a:pt x="0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FEC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14"/>
            <p:cNvSpPr/>
            <p:nvPr/>
          </p:nvSpPr>
          <p:spPr>
            <a:xfrm>
              <a:off x="5" y="4"/>
              <a:ext cx="9144000" cy="5143520"/>
            </a:xfrm>
            <a:custGeom>
              <a:avLst/>
              <a:gdLst/>
              <a:ahLst/>
              <a:cxnLst/>
              <a:rect l="l" t="t" r="r" b="b"/>
              <a:pathLst>
                <a:path w="285750" h="160735" extrusionOk="0">
                  <a:moveTo>
                    <a:pt x="0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BD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14"/>
            <p:cNvSpPr/>
            <p:nvPr/>
          </p:nvSpPr>
          <p:spPr>
            <a:xfrm flipH="1">
              <a:off x="176384" y="266678"/>
              <a:ext cx="8791616" cy="846592"/>
            </a:xfrm>
            <a:custGeom>
              <a:avLst/>
              <a:gdLst/>
              <a:ahLst/>
              <a:cxnLst/>
              <a:rect l="l" t="t" r="r" b="b"/>
              <a:pathLst>
                <a:path w="274738" h="26456" extrusionOk="0">
                  <a:moveTo>
                    <a:pt x="1" y="0"/>
                  </a:moveTo>
                  <a:lnTo>
                    <a:pt x="274737" y="26456"/>
                  </a:lnTo>
                  <a:lnTo>
                    <a:pt x="274737" y="0"/>
                  </a:lnTo>
                  <a:close/>
                </a:path>
              </a:pathLst>
            </a:custGeom>
            <a:solidFill>
              <a:srgbClr val="128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14"/>
            <p:cNvSpPr/>
            <p:nvPr/>
          </p:nvSpPr>
          <p:spPr>
            <a:xfrm>
              <a:off x="-416332" y="267076"/>
              <a:ext cx="9377600" cy="4609344"/>
            </a:xfrm>
            <a:custGeom>
              <a:avLst/>
              <a:gdLst/>
              <a:ahLst/>
              <a:cxnLst/>
              <a:rect l="l" t="t" r="r" b="b"/>
              <a:pathLst>
                <a:path w="293050" h="144042" extrusionOk="0">
                  <a:moveTo>
                    <a:pt x="293049" y="0"/>
                  </a:moveTo>
                  <a:lnTo>
                    <a:pt x="1" y="4906"/>
                  </a:lnTo>
                  <a:lnTo>
                    <a:pt x="18313" y="144042"/>
                  </a:lnTo>
                  <a:lnTo>
                    <a:pt x="284096" y="144042"/>
                  </a:lnTo>
                  <a:lnTo>
                    <a:pt x="29304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4" name="Google Shape;104;p14"/>
          <p:cNvSpPr txBox="1">
            <a:spLocks noGrp="1"/>
          </p:cNvSpPr>
          <p:nvPr>
            <p:ph type="title"/>
          </p:nvPr>
        </p:nvSpPr>
        <p:spPr>
          <a:xfrm>
            <a:off x="1021200" y="1175133"/>
            <a:ext cx="5846000" cy="12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4"/>
          <p:cNvSpPr txBox="1">
            <a:spLocks noGrp="1"/>
          </p:cNvSpPr>
          <p:nvPr>
            <p:ph type="body" idx="1"/>
          </p:nvPr>
        </p:nvSpPr>
        <p:spPr>
          <a:xfrm>
            <a:off x="1021200" y="2566067"/>
            <a:ext cx="6119200" cy="31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500"/>
              <a:buChar char="●"/>
              <a:defRPr sz="1600"/>
            </a:lvl1pPr>
            <a:lvl2pPr marL="1219170" lvl="1" indent="-431789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828754" lvl="2" indent="-431789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2438339" lvl="3" indent="-431789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3047924" lvl="4" indent="-431789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marL="3657509" lvl="5" indent="-431789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marL="4267093" lvl="6" indent="-431789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marL="4876678" lvl="7" indent="-431789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marL="5486263" lvl="8" indent="-431789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872359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oogle Shape;99;p14"/>
          <p:cNvGrpSpPr/>
          <p:nvPr/>
        </p:nvGrpSpPr>
        <p:grpSpPr>
          <a:xfrm>
            <a:off x="-555109" y="0"/>
            <a:ext cx="12747117" cy="6858032"/>
            <a:chOff x="-416332" y="0"/>
            <a:chExt cx="9560338" cy="5143524"/>
          </a:xfrm>
        </p:grpSpPr>
        <p:sp>
          <p:nvSpPr>
            <p:cNvPr id="100" name="Google Shape;100;p14"/>
            <p:cNvSpPr/>
            <p:nvPr/>
          </p:nvSpPr>
          <p:spPr>
            <a:xfrm>
              <a:off x="0" y="0"/>
              <a:ext cx="9144000" cy="5143520"/>
            </a:xfrm>
            <a:custGeom>
              <a:avLst/>
              <a:gdLst/>
              <a:ahLst/>
              <a:cxnLst/>
              <a:rect l="l" t="t" r="r" b="b"/>
              <a:pathLst>
                <a:path w="285750" h="160735" extrusionOk="0">
                  <a:moveTo>
                    <a:pt x="0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FEC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14"/>
            <p:cNvSpPr/>
            <p:nvPr/>
          </p:nvSpPr>
          <p:spPr>
            <a:xfrm>
              <a:off x="5" y="4"/>
              <a:ext cx="9144000" cy="5143520"/>
            </a:xfrm>
            <a:custGeom>
              <a:avLst/>
              <a:gdLst/>
              <a:ahLst/>
              <a:cxnLst/>
              <a:rect l="l" t="t" r="r" b="b"/>
              <a:pathLst>
                <a:path w="285750" h="160735" extrusionOk="0">
                  <a:moveTo>
                    <a:pt x="0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BD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14"/>
            <p:cNvSpPr/>
            <p:nvPr/>
          </p:nvSpPr>
          <p:spPr>
            <a:xfrm flipH="1">
              <a:off x="176384" y="266678"/>
              <a:ext cx="8791616" cy="846592"/>
            </a:xfrm>
            <a:custGeom>
              <a:avLst/>
              <a:gdLst/>
              <a:ahLst/>
              <a:cxnLst/>
              <a:rect l="l" t="t" r="r" b="b"/>
              <a:pathLst>
                <a:path w="274738" h="26456" extrusionOk="0">
                  <a:moveTo>
                    <a:pt x="1" y="0"/>
                  </a:moveTo>
                  <a:lnTo>
                    <a:pt x="274737" y="26456"/>
                  </a:lnTo>
                  <a:lnTo>
                    <a:pt x="274737" y="0"/>
                  </a:lnTo>
                  <a:close/>
                </a:path>
              </a:pathLst>
            </a:custGeom>
            <a:solidFill>
              <a:srgbClr val="128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14"/>
            <p:cNvSpPr/>
            <p:nvPr/>
          </p:nvSpPr>
          <p:spPr>
            <a:xfrm>
              <a:off x="-416332" y="267076"/>
              <a:ext cx="9377600" cy="4609344"/>
            </a:xfrm>
            <a:custGeom>
              <a:avLst/>
              <a:gdLst/>
              <a:ahLst/>
              <a:cxnLst/>
              <a:rect l="l" t="t" r="r" b="b"/>
              <a:pathLst>
                <a:path w="293050" h="144042" extrusionOk="0">
                  <a:moveTo>
                    <a:pt x="293049" y="0"/>
                  </a:moveTo>
                  <a:lnTo>
                    <a:pt x="1" y="4906"/>
                  </a:lnTo>
                  <a:lnTo>
                    <a:pt x="18313" y="144042"/>
                  </a:lnTo>
                  <a:lnTo>
                    <a:pt x="284096" y="144042"/>
                  </a:lnTo>
                  <a:lnTo>
                    <a:pt x="29304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4" name="Google Shape;104;p14"/>
          <p:cNvSpPr txBox="1">
            <a:spLocks noGrp="1"/>
          </p:cNvSpPr>
          <p:nvPr>
            <p:ph type="title"/>
          </p:nvPr>
        </p:nvSpPr>
        <p:spPr>
          <a:xfrm>
            <a:off x="1021200" y="1175133"/>
            <a:ext cx="5846000" cy="12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4"/>
          <p:cNvSpPr txBox="1">
            <a:spLocks noGrp="1"/>
          </p:cNvSpPr>
          <p:nvPr>
            <p:ph type="body" idx="1"/>
          </p:nvPr>
        </p:nvSpPr>
        <p:spPr>
          <a:xfrm>
            <a:off x="1021200" y="2566067"/>
            <a:ext cx="6119200" cy="31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500"/>
              <a:buChar char="●"/>
              <a:defRPr sz="1600"/>
            </a:lvl1pPr>
            <a:lvl2pPr marL="1219170" lvl="1" indent="-431789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828754" lvl="2" indent="-431789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2438339" lvl="3" indent="-431789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3047924" lvl="4" indent="-431789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marL="3657509" lvl="5" indent="-431789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marL="4267093" lvl="6" indent="-431789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marL="4876678" lvl="7" indent="-431789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marL="5486263" lvl="8" indent="-431789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481277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3">
  <p:cSld name="Title and body 3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oogle Shape;107;p15"/>
          <p:cNvGrpSpPr/>
          <p:nvPr/>
        </p:nvGrpSpPr>
        <p:grpSpPr>
          <a:xfrm>
            <a:off x="-555109" y="0"/>
            <a:ext cx="12747117" cy="6858032"/>
            <a:chOff x="-416332" y="0"/>
            <a:chExt cx="9560338" cy="5143524"/>
          </a:xfrm>
        </p:grpSpPr>
        <p:sp>
          <p:nvSpPr>
            <p:cNvPr id="108" name="Google Shape;108;p15"/>
            <p:cNvSpPr/>
            <p:nvPr/>
          </p:nvSpPr>
          <p:spPr>
            <a:xfrm>
              <a:off x="0" y="0"/>
              <a:ext cx="9144000" cy="5143520"/>
            </a:xfrm>
            <a:custGeom>
              <a:avLst/>
              <a:gdLst/>
              <a:ahLst/>
              <a:cxnLst/>
              <a:rect l="l" t="t" r="r" b="b"/>
              <a:pathLst>
                <a:path w="285750" h="160735" extrusionOk="0">
                  <a:moveTo>
                    <a:pt x="0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FEC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15"/>
            <p:cNvSpPr/>
            <p:nvPr/>
          </p:nvSpPr>
          <p:spPr>
            <a:xfrm rot="5400000">
              <a:off x="7000300" y="2979647"/>
              <a:ext cx="3460325" cy="333213"/>
            </a:xfrm>
            <a:custGeom>
              <a:avLst/>
              <a:gdLst/>
              <a:ahLst/>
              <a:cxnLst/>
              <a:rect l="l" t="t" r="r" b="b"/>
              <a:pathLst>
                <a:path w="274738" h="26456" extrusionOk="0">
                  <a:moveTo>
                    <a:pt x="1" y="0"/>
                  </a:moveTo>
                  <a:lnTo>
                    <a:pt x="274737" y="26456"/>
                  </a:lnTo>
                  <a:lnTo>
                    <a:pt x="274737" y="0"/>
                  </a:lnTo>
                  <a:close/>
                </a:path>
              </a:pathLst>
            </a:custGeom>
            <a:solidFill>
              <a:srgbClr val="128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15"/>
            <p:cNvSpPr/>
            <p:nvPr/>
          </p:nvSpPr>
          <p:spPr>
            <a:xfrm>
              <a:off x="5" y="4"/>
              <a:ext cx="9144000" cy="5143520"/>
            </a:xfrm>
            <a:custGeom>
              <a:avLst/>
              <a:gdLst/>
              <a:ahLst/>
              <a:cxnLst/>
              <a:rect l="l" t="t" r="r" b="b"/>
              <a:pathLst>
                <a:path w="285750" h="160735" extrusionOk="0">
                  <a:moveTo>
                    <a:pt x="0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BD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15"/>
            <p:cNvSpPr/>
            <p:nvPr/>
          </p:nvSpPr>
          <p:spPr>
            <a:xfrm>
              <a:off x="-416332" y="267076"/>
              <a:ext cx="9377600" cy="4609344"/>
            </a:xfrm>
            <a:custGeom>
              <a:avLst/>
              <a:gdLst/>
              <a:ahLst/>
              <a:cxnLst/>
              <a:rect l="l" t="t" r="r" b="b"/>
              <a:pathLst>
                <a:path w="293050" h="144042" extrusionOk="0">
                  <a:moveTo>
                    <a:pt x="293049" y="0"/>
                  </a:moveTo>
                  <a:lnTo>
                    <a:pt x="1" y="4906"/>
                  </a:lnTo>
                  <a:lnTo>
                    <a:pt x="18313" y="144042"/>
                  </a:lnTo>
                  <a:lnTo>
                    <a:pt x="284096" y="144042"/>
                  </a:lnTo>
                  <a:lnTo>
                    <a:pt x="29304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2" name="Google Shape;112;p15"/>
          <p:cNvSpPr txBox="1">
            <a:spLocks noGrp="1"/>
          </p:cNvSpPr>
          <p:nvPr>
            <p:ph type="body" idx="1"/>
          </p:nvPr>
        </p:nvSpPr>
        <p:spPr>
          <a:xfrm>
            <a:off x="6018800" y="2451733"/>
            <a:ext cx="4549200" cy="29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500"/>
              <a:buChar char="●"/>
              <a:defRPr/>
            </a:lvl1pPr>
            <a:lvl2pPr marL="1219170" lvl="1" indent="-431789" rtl="0">
              <a:spcBef>
                <a:spcPts val="1333"/>
              </a:spcBef>
              <a:spcAft>
                <a:spcPts val="0"/>
              </a:spcAft>
              <a:buSzPts val="1500"/>
              <a:buChar char="○"/>
              <a:defRPr/>
            </a:lvl2pPr>
            <a:lvl3pPr marL="1828754" lvl="2" indent="-431789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2438339" lvl="3" indent="-431789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3047924" lvl="4" indent="-431789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marL="3657509" lvl="5" indent="-431789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marL="4267093" lvl="6" indent="-431789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marL="4876678" lvl="7" indent="-431789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marL="5486263" lvl="8" indent="-431789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113" name="Google Shape;113;p15"/>
          <p:cNvSpPr txBox="1">
            <a:spLocks noGrp="1"/>
          </p:cNvSpPr>
          <p:nvPr>
            <p:ph type="subTitle" idx="2"/>
          </p:nvPr>
        </p:nvSpPr>
        <p:spPr>
          <a:xfrm>
            <a:off x="6018800" y="1932667"/>
            <a:ext cx="5222000" cy="5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2667">
                <a:solidFill>
                  <a:schemeClr val="accent1"/>
                </a:solidFill>
                <a:latin typeface="Amaranth"/>
                <a:ea typeface="Amaranth"/>
                <a:cs typeface="Amaranth"/>
                <a:sym typeface="Amarant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5"/>
          <p:cNvSpPr txBox="1">
            <a:spLocks noGrp="1"/>
          </p:cNvSpPr>
          <p:nvPr>
            <p:ph type="title"/>
          </p:nvPr>
        </p:nvSpPr>
        <p:spPr>
          <a:xfrm>
            <a:off x="1078367" y="635204"/>
            <a:ext cx="1003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50644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" name="Google Shape;368;p35"/>
          <p:cNvGrpSpPr/>
          <p:nvPr/>
        </p:nvGrpSpPr>
        <p:grpSpPr>
          <a:xfrm>
            <a:off x="-555109" y="0"/>
            <a:ext cx="12747117" cy="6858032"/>
            <a:chOff x="-416332" y="0"/>
            <a:chExt cx="9560338" cy="5143524"/>
          </a:xfrm>
        </p:grpSpPr>
        <p:sp>
          <p:nvSpPr>
            <p:cNvPr id="369" name="Google Shape;369;p35"/>
            <p:cNvSpPr/>
            <p:nvPr/>
          </p:nvSpPr>
          <p:spPr>
            <a:xfrm>
              <a:off x="0" y="0"/>
              <a:ext cx="9144000" cy="5143520"/>
            </a:xfrm>
            <a:custGeom>
              <a:avLst/>
              <a:gdLst/>
              <a:ahLst/>
              <a:cxnLst/>
              <a:rect l="l" t="t" r="r" b="b"/>
              <a:pathLst>
                <a:path w="285750" h="160735" extrusionOk="0">
                  <a:moveTo>
                    <a:pt x="0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FEC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35"/>
            <p:cNvSpPr/>
            <p:nvPr/>
          </p:nvSpPr>
          <p:spPr>
            <a:xfrm rot="5400000">
              <a:off x="6444799" y="2371597"/>
              <a:ext cx="4590872" cy="442080"/>
            </a:xfrm>
            <a:custGeom>
              <a:avLst/>
              <a:gdLst/>
              <a:ahLst/>
              <a:cxnLst/>
              <a:rect l="l" t="t" r="r" b="b"/>
              <a:pathLst>
                <a:path w="274738" h="26456" extrusionOk="0">
                  <a:moveTo>
                    <a:pt x="1" y="0"/>
                  </a:moveTo>
                  <a:lnTo>
                    <a:pt x="274737" y="26456"/>
                  </a:lnTo>
                  <a:lnTo>
                    <a:pt x="274737" y="0"/>
                  </a:lnTo>
                  <a:close/>
                </a:path>
              </a:pathLst>
            </a:custGeom>
            <a:solidFill>
              <a:srgbClr val="128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35"/>
            <p:cNvSpPr/>
            <p:nvPr/>
          </p:nvSpPr>
          <p:spPr>
            <a:xfrm>
              <a:off x="5" y="4"/>
              <a:ext cx="9144000" cy="5143520"/>
            </a:xfrm>
            <a:custGeom>
              <a:avLst/>
              <a:gdLst/>
              <a:ahLst/>
              <a:cxnLst/>
              <a:rect l="l" t="t" r="r" b="b"/>
              <a:pathLst>
                <a:path w="285750" h="160735" extrusionOk="0">
                  <a:moveTo>
                    <a:pt x="0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BD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35"/>
            <p:cNvSpPr/>
            <p:nvPr/>
          </p:nvSpPr>
          <p:spPr>
            <a:xfrm>
              <a:off x="-416332" y="267076"/>
              <a:ext cx="9377600" cy="4609344"/>
            </a:xfrm>
            <a:custGeom>
              <a:avLst/>
              <a:gdLst/>
              <a:ahLst/>
              <a:cxnLst/>
              <a:rect l="l" t="t" r="r" b="b"/>
              <a:pathLst>
                <a:path w="293050" h="144042" extrusionOk="0">
                  <a:moveTo>
                    <a:pt x="293049" y="0"/>
                  </a:moveTo>
                  <a:lnTo>
                    <a:pt x="1" y="4906"/>
                  </a:lnTo>
                  <a:lnTo>
                    <a:pt x="18313" y="144042"/>
                  </a:lnTo>
                  <a:lnTo>
                    <a:pt x="284096" y="144042"/>
                  </a:lnTo>
                  <a:lnTo>
                    <a:pt x="29304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694046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4" name="Google Shape;374;p36"/>
          <p:cNvGrpSpPr/>
          <p:nvPr/>
        </p:nvGrpSpPr>
        <p:grpSpPr>
          <a:xfrm>
            <a:off x="0" y="-14"/>
            <a:ext cx="12192000" cy="6858027"/>
            <a:chOff x="238125" y="846675"/>
            <a:chExt cx="7143750" cy="4018375"/>
          </a:xfrm>
        </p:grpSpPr>
        <p:sp>
          <p:nvSpPr>
            <p:cNvPr id="375" name="Google Shape;375;p36"/>
            <p:cNvSpPr/>
            <p:nvPr/>
          </p:nvSpPr>
          <p:spPr>
            <a:xfrm>
              <a:off x="238125" y="846675"/>
              <a:ext cx="7143750" cy="4018375"/>
            </a:xfrm>
            <a:custGeom>
              <a:avLst/>
              <a:gdLst/>
              <a:ahLst/>
              <a:cxnLst/>
              <a:rect l="l" t="t" r="r" b="b"/>
              <a:pathLst>
                <a:path w="285750" h="160735" extrusionOk="0">
                  <a:moveTo>
                    <a:pt x="0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FEC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36"/>
            <p:cNvSpPr/>
            <p:nvPr/>
          </p:nvSpPr>
          <p:spPr>
            <a:xfrm>
              <a:off x="238125" y="846675"/>
              <a:ext cx="7143750" cy="4018375"/>
            </a:xfrm>
            <a:custGeom>
              <a:avLst/>
              <a:gdLst/>
              <a:ahLst/>
              <a:cxnLst/>
              <a:rect l="l" t="t" r="r" b="b"/>
              <a:pathLst>
                <a:path w="285750" h="160735" extrusionOk="0">
                  <a:moveTo>
                    <a:pt x="52245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7BD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36"/>
            <p:cNvSpPr/>
            <p:nvPr/>
          </p:nvSpPr>
          <p:spPr>
            <a:xfrm>
              <a:off x="375925" y="1055025"/>
              <a:ext cx="6868450" cy="661400"/>
            </a:xfrm>
            <a:custGeom>
              <a:avLst/>
              <a:gdLst/>
              <a:ahLst/>
              <a:cxnLst/>
              <a:rect l="l" t="t" r="r" b="b"/>
              <a:pathLst>
                <a:path w="274738" h="26456" extrusionOk="0">
                  <a:moveTo>
                    <a:pt x="1" y="0"/>
                  </a:moveTo>
                  <a:lnTo>
                    <a:pt x="274737" y="26456"/>
                  </a:lnTo>
                  <a:lnTo>
                    <a:pt x="274737" y="0"/>
                  </a:lnTo>
                  <a:close/>
                </a:path>
              </a:pathLst>
            </a:custGeom>
            <a:solidFill>
              <a:srgbClr val="128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36"/>
            <p:cNvSpPr/>
            <p:nvPr/>
          </p:nvSpPr>
          <p:spPr>
            <a:xfrm>
              <a:off x="375925" y="1055025"/>
              <a:ext cx="551575" cy="3601650"/>
            </a:xfrm>
            <a:custGeom>
              <a:avLst/>
              <a:gdLst/>
              <a:ahLst/>
              <a:cxnLst/>
              <a:rect l="l" t="t" r="r" b="b"/>
              <a:pathLst>
                <a:path w="22063" h="144066" extrusionOk="0">
                  <a:moveTo>
                    <a:pt x="1" y="0"/>
                  </a:moveTo>
                  <a:lnTo>
                    <a:pt x="1" y="144066"/>
                  </a:lnTo>
                  <a:lnTo>
                    <a:pt x="22063" y="14405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B7B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36"/>
            <p:cNvSpPr/>
            <p:nvPr/>
          </p:nvSpPr>
          <p:spPr>
            <a:xfrm>
              <a:off x="375925" y="1055325"/>
              <a:ext cx="6868450" cy="3601050"/>
            </a:xfrm>
            <a:custGeom>
              <a:avLst/>
              <a:gdLst/>
              <a:ahLst/>
              <a:cxnLst/>
              <a:rect l="l" t="t" r="r" b="b"/>
              <a:pathLst>
                <a:path w="274738" h="144042" extrusionOk="0">
                  <a:moveTo>
                    <a:pt x="1" y="0"/>
                  </a:moveTo>
                  <a:lnTo>
                    <a:pt x="8942" y="144042"/>
                  </a:lnTo>
                  <a:lnTo>
                    <a:pt x="274737" y="144042"/>
                  </a:lnTo>
                  <a:lnTo>
                    <a:pt x="274737" y="45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9071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2/17/2025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39575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2/17/2025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79409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2/17/2025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79793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2/17/2025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42173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2/17/2025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18912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2/17/2025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348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3">
  <p:cSld name="Title and body 3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oogle Shape;107;p15"/>
          <p:cNvGrpSpPr/>
          <p:nvPr/>
        </p:nvGrpSpPr>
        <p:grpSpPr>
          <a:xfrm>
            <a:off x="-555109" y="0"/>
            <a:ext cx="12747117" cy="6858032"/>
            <a:chOff x="-416332" y="0"/>
            <a:chExt cx="9560338" cy="5143524"/>
          </a:xfrm>
        </p:grpSpPr>
        <p:sp>
          <p:nvSpPr>
            <p:cNvPr id="108" name="Google Shape;108;p15"/>
            <p:cNvSpPr/>
            <p:nvPr/>
          </p:nvSpPr>
          <p:spPr>
            <a:xfrm>
              <a:off x="0" y="0"/>
              <a:ext cx="9144000" cy="5143520"/>
            </a:xfrm>
            <a:custGeom>
              <a:avLst/>
              <a:gdLst/>
              <a:ahLst/>
              <a:cxnLst/>
              <a:rect l="l" t="t" r="r" b="b"/>
              <a:pathLst>
                <a:path w="285750" h="160735" extrusionOk="0">
                  <a:moveTo>
                    <a:pt x="0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FEC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15"/>
            <p:cNvSpPr/>
            <p:nvPr/>
          </p:nvSpPr>
          <p:spPr>
            <a:xfrm rot="5400000">
              <a:off x="7000300" y="2979647"/>
              <a:ext cx="3460325" cy="333213"/>
            </a:xfrm>
            <a:custGeom>
              <a:avLst/>
              <a:gdLst/>
              <a:ahLst/>
              <a:cxnLst/>
              <a:rect l="l" t="t" r="r" b="b"/>
              <a:pathLst>
                <a:path w="274738" h="26456" extrusionOk="0">
                  <a:moveTo>
                    <a:pt x="1" y="0"/>
                  </a:moveTo>
                  <a:lnTo>
                    <a:pt x="274737" y="26456"/>
                  </a:lnTo>
                  <a:lnTo>
                    <a:pt x="274737" y="0"/>
                  </a:lnTo>
                  <a:close/>
                </a:path>
              </a:pathLst>
            </a:custGeom>
            <a:solidFill>
              <a:srgbClr val="128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15"/>
            <p:cNvSpPr/>
            <p:nvPr/>
          </p:nvSpPr>
          <p:spPr>
            <a:xfrm>
              <a:off x="5" y="4"/>
              <a:ext cx="9144000" cy="5143520"/>
            </a:xfrm>
            <a:custGeom>
              <a:avLst/>
              <a:gdLst/>
              <a:ahLst/>
              <a:cxnLst/>
              <a:rect l="l" t="t" r="r" b="b"/>
              <a:pathLst>
                <a:path w="285750" h="160735" extrusionOk="0">
                  <a:moveTo>
                    <a:pt x="0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BD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15"/>
            <p:cNvSpPr/>
            <p:nvPr/>
          </p:nvSpPr>
          <p:spPr>
            <a:xfrm>
              <a:off x="-416332" y="267076"/>
              <a:ext cx="9377600" cy="4609344"/>
            </a:xfrm>
            <a:custGeom>
              <a:avLst/>
              <a:gdLst/>
              <a:ahLst/>
              <a:cxnLst/>
              <a:rect l="l" t="t" r="r" b="b"/>
              <a:pathLst>
                <a:path w="293050" h="144042" extrusionOk="0">
                  <a:moveTo>
                    <a:pt x="293049" y="0"/>
                  </a:moveTo>
                  <a:lnTo>
                    <a:pt x="1" y="4906"/>
                  </a:lnTo>
                  <a:lnTo>
                    <a:pt x="18313" y="144042"/>
                  </a:lnTo>
                  <a:lnTo>
                    <a:pt x="284096" y="144042"/>
                  </a:lnTo>
                  <a:lnTo>
                    <a:pt x="29304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2" name="Google Shape;112;p15"/>
          <p:cNvSpPr txBox="1">
            <a:spLocks noGrp="1"/>
          </p:cNvSpPr>
          <p:nvPr>
            <p:ph type="body" idx="1"/>
          </p:nvPr>
        </p:nvSpPr>
        <p:spPr>
          <a:xfrm>
            <a:off x="6018800" y="2451733"/>
            <a:ext cx="4549200" cy="29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500"/>
              <a:buChar char="●"/>
              <a:defRPr/>
            </a:lvl1pPr>
            <a:lvl2pPr marL="1219170" lvl="1" indent="-431789" rtl="0">
              <a:spcBef>
                <a:spcPts val="1333"/>
              </a:spcBef>
              <a:spcAft>
                <a:spcPts val="0"/>
              </a:spcAft>
              <a:buSzPts val="1500"/>
              <a:buChar char="○"/>
              <a:defRPr/>
            </a:lvl2pPr>
            <a:lvl3pPr marL="1828754" lvl="2" indent="-431789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2438339" lvl="3" indent="-431789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3047924" lvl="4" indent="-431789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marL="3657509" lvl="5" indent="-431789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marL="4267093" lvl="6" indent="-431789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marL="4876678" lvl="7" indent="-431789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marL="5486263" lvl="8" indent="-431789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113" name="Google Shape;113;p15"/>
          <p:cNvSpPr txBox="1">
            <a:spLocks noGrp="1"/>
          </p:cNvSpPr>
          <p:nvPr>
            <p:ph type="subTitle" idx="2"/>
          </p:nvPr>
        </p:nvSpPr>
        <p:spPr>
          <a:xfrm>
            <a:off x="6018800" y="1932667"/>
            <a:ext cx="5222000" cy="5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2667">
                <a:solidFill>
                  <a:schemeClr val="accent1"/>
                </a:solidFill>
                <a:latin typeface="Amaranth"/>
                <a:ea typeface="Amaranth"/>
                <a:cs typeface="Amaranth"/>
                <a:sym typeface="Amarant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5"/>
          <p:cNvSpPr txBox="1">
            <a:spLocks noGrp="1"/>
          </p:cNvSpPr>
          <p:nvPr>
            <p:ph type="title"/>
          </p:nvPr>
        </p:nvSpPr>
        <p:spPr>
          <a:xfrm>
            <a:off x="1078367" y="635204"/>
            <a:ext cx="1003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591772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2/17/2025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49578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588538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2/17/2025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36336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2/17/2025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01502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2/17/2025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69254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2/17/2025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5552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134174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256113" y="-219003"/>
            <a:ext cx="12740319" cy="7148876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650999" y="1344717"/>
            <a:ext cx="88900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4267200" y="4319667"/>
            <a:ext cx="3657600" cy="11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929591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135200" y="3247533"/>
            <a:ext cx="7921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6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3175200" y="4211333"/>
            <a:ext cx="5841600" cy="5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5243600" y="2061033"/>
            <a:ext cx="1704800" cy="10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933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29012795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960000" y="643572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1328300" y="1714500"/>
            <a:ext cx="9535200" cy="44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733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9180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" name="Google Shape;368;p35"/>
          <p:cNvGrpSpPr/>
          <p:nvPr/>
        </p:nvGrpSpPr>
        <p:grpSpPr>
          <a:xfrm>
            <a:off x="-555109" y="0"/>
            <a:ext cx="12747117" cy="6858032"/>
            <a:chOff x="-416332" y="0"/>
            <a:chExt cx="9560338" cy="5143524"/>
          </a:xfrm>
        </p:grpSpPr>
        <p:sp>
          <p:nvSpPr>
            <p:cNvPr id="369" name="Google Shape;369;p35"/>
            <p:cNvSpPr/>
            <p:nvPr/>
          </p:nvSpPr>
          <p:spPr>
            <a:xfrm>
              <a:off x="0" y="0"/>
              <a:ext cx="9144000" cy="5143520"/>
            </a:xfrm>
            <a:custGeom>
              <a:avLst/>
              <a:gdLst/>
              <a:ahLst/>
              <a:cxnLst/>
              <a:rect l="l" t="t" r="r" b="b"/>
              <a:pathLst>
                <a:path w="285750" h="160735" extrusionOk="0">
                  <a:moveTo>
                    <a:pt x="0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FEC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35"/>
            <p:cNvSpPr/>
            <p:nvPr/>
          </p:nvSpPr>
          <p:spPr>
            <a:xfrm rot="5400000">
              <a:off x="6444799" y="2371597"/>
              <a:ext cx="4590872" cy="442080"/>
            </a:xfrm>
            <a:custGeom>
              <a:avLst/>
              <a:gdLst/>
              <a:ahLst/>
              <a:cxnLst/>
              <a:rect l="l" t="t" r="r" b="b"/>
              <a:pathLst>
                <a:path w="274738" h="26456" extrusionOk="0">
                  <a:moveTo>
                    <a:pt x="1" y="0"/>
                  </a:moveTo>
                  <a:lnTo>
                    <a:pt x="274737" y="26456"/>
                  </a:lnTo>
                  <a:lnTo>
                    <a:pt x="274737" y="0"/>
                  </a:lnTo>
                  <a:close/>
                </a:path>
              </a:pathLst>
            </a:custGeom>
            <a:solidFill>
              <a:srgbClr val="128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35"/>
            <p:cNvSpPr/>
            <p:nvPr/>
          </p:nvSpPr>
          <p:spPr>
            <a:xfrm>
              <a:off x="5" y="4"/>
              <a:ext cx="9144000" cy="5143520"/>
            </a:xfrm>
            <a:custGeom>
              <a:avLst/>
              <a:gdLst/>
              <a:ahLst/>
              <a:cxnLst/>
              <a:rect l="l" t="t" r="r" b="b"/>
              <a:pathLst>
                <a:path w="285750" h="160735" extrusionOk="0">
                  <a:moveTo>
                    <a:pt x="0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BD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35"/>
            <p:cNvSpPr/>
            <p:nvPr/>
          </p:nvSpPr>
          <p:spPr>
            <a:xfrm>
              <a:off x="-416332" y="267076"/>
              <a:ext cx="9377600" cy="4609344"/>
            </a:xfrm>
            <a:custGeom>
              <a:avLst/>
              <a:gdLst/>
              <a:ahLst/>
              <a:cxnLst/>
              <a:rect l="l" t="t" r="r" b="b"/>
              <a:pathLst>
                <a:path w="293050" h="144042" extrusionOk="0">
                  <a:moveTo>
                    <a:pt x="293049" y="0"/>
                  </a:moveTo>
                  <a:lnTo>
                    <a:pt x="1" y="4906"/>
                  </a:lnTo>
                  <a:lnTo>
                    <a:pt x="18313" y="144042"/>
                  </a:lnTo>
                  <a:lnTo>
                    <a:pt x="284096" y="144042"/>
                  </a:lnTo>
                  <a:lnTo>
                    <a:pt x="29304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169229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960133" y="593367"/>
            <a:ext cx="10272000" cy="15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1"/>
          </p:nvPr>
        </p:nvSpPr>
        <p:spPr>
          <a:xfrm>
            <a:off x="1328300" y="2837167"/>
            <a:ext cx="4444400" cy="910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2"/>
          </p:nvPr>
        </p:nvSpPr>
        <p:spPr>
          <a:xfrm>
            <a:off x="1328300" y="3775800"/>
            <a:ext cx="4444400" cy="910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3"/>
          </p:nvPr>
        </p:nvSpPr>
        <p:spPr>
          <a:xfrm>
            <a:off x="6316864" y="2837167"/>
            <a:ext cx="4444400" cy="910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4"/>
          </p:nvPr>
        </p:nvSpPr>
        <p:spPr>
          <a:xfrm>
            <a:off x="6316864" y="3775800"/>
            <a:ext cx="4444400" cy="910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002021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960200" y="593367"/>
            <a:ext cx="10271600" cy="15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92448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960000" y="643572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1328300" y="1983133"/>
            <a:ext cx="4285200" cy="37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 sz="2133"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590904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1850800" y="1516600"/>
            <a:ext cx="8490400" cy="38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691267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 txBox="1">
            <a:spLocks noGrp="1"/>
          </p:cNvSpPr>
          <p:nvPr>
            <p:ph type="title"/>
          </p:nvPr>
        </p:nvSpPr>
        <p:spPr>
          <a:xfrm>
            <a:off x="1323500" y="1741300"/>
            <a:ext cx="3934400" cy="14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ubTitle" idx="1"/>
          </p:nvPr>
        </p:nvSpPr>
        <p:spPr>
          <a:xfrm>
            <a:off x="1323500" y="3265900"/>
            <a:ext cx="3934400" cy="18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300837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title"/>
          </p:nvPr>
        </p:nvSpPr>
        <p:spPr>
          <a:xfrm>
            <a:off x="3181000" y="593367"/>
            <a:ext cx="5830000" cy="15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27457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1"/>
          <p:cNvSpPr txBox="1">
            <a:spLocks noGrp="1"/>
          </p:cNvSpPr>
          <p:nvPr>
            <p:ph type="title" hasCustomPrompt="1"/>
          </p:nvPr>
        </p:nvSpPr>
        <p:spPr>
          <a:xfrm>
            <a:off x="2540000" y="2209800"/>
            <a:ext cx="7112000" cy="218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0" name="Google Shape;40;p11"/>
          <p:cNvSpPr txBox="1">
            <a:spLocks noGrp="1"/>
          </p:cNvSpPr>
          <p:nvPr>
            <p:ph type="body" idx="1"/>
          </p:nvPr>
        </p:nvSpPr>
        <p:spPr>
          <a:xfrm>
            <a:off x="2540000" y="4406167"/>
            <a:ext cx="7112000" cy="6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400"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686960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551812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3"/>
          <p:cNvSpPr txBox="1">
            <a:spLocks noGrp="1"/>
          </p:cNvSpPr>
          <p:nvPr>
            <p:ph type="title"/>
          </p:nvPr>
        </p:nvSpPr>
        <p:spPr>
          <a:xfrm>
            <a:off x="960000" y="643572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1"/>
          </p:nvPr>
        </p:nvSpPr>
        <p:spPr>
          <a:xfrm>
            <a:off x="3354200" y="2069067"/>
            <a:ext cx="238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2"/>
          </p:nvPr>
        </p:nvSpPr>
        <p:spPr>
          <a:xfrm>
            <a:off x="8301233" y="2069067"/>
            <a:ext cx="156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3"/>
          </p:nvPr>
        </p:nvSpPr>
        <p:spPr>
          <a:xfrm>
            <a:off x="8301233" y="2778665"/>
            <a:ext cx="238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4"/>
          </p:nvPr>
        </p:nvSpPr>
        <p:spPr>
          <a:xfrm>
            <a:off x="3354200" y="2778665"/>
            <a:ext cx="238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5"/>
          </p:nvPr>
        </p:nvSpPr>
        <p:spPr>
          <a:xfrm>
            <a:off x="3354200" y="4193867"/>
            <a:ext cx="238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6"/>
          </p:nvPr>
        </p:nvSpPr>
        <p:spPr>
          <a:xfrm>
            <a:off x="8301233" y="4193867"/>
            <a:ext cx="238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7"/>
          </p:nvPr>
        </p:nvSpPr>
        <p:spPr>
          <a:xfrm>
            <a:off x="8301233" y="4903465"/>
            <a:ext cx="238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8"/>
          </p:nvPr>
        </p:nvSpPr>
        <p:spPr>
          <a:xfrm>
            <a:off x="3354200" y="4903465"/>
            <a:ext cx="238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9" hasCustomPrompt="1"/>
          </p:nvPr>
        </p:nvSpPr>
        <p:spPr>
          <a:xfrm>
            <a:off x="1506367" y="2239833"/>
            <a:ext cx="1704800" cy="10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933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3" hasCustomPrompt="1"/>
          </p:nvPr>
        </p:nvSpPr>
        <p:spPr>
          <a:xfrm>
            <a:off x="6456100" y="2239917"/>
            <a:ext cx="1704800" cy="10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933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14" hasCustomPrompt="1"/>
          </p:nvPr>
        </p:nvSpPr>
        <p:spPr>
          <a:xfrm>
            <a:off x="1506367" y="4335417"/>
            <a:ext cx="1704800" cy="10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933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5" hasCustomPrompt="1"/>
          </p:nvPr>
        </p:nvSpPr>
        <p:spPr>
          <a:xfrm>
            <a:off x="6456100" y="4335417"/>
            <a:ext cx="1704800" cy="10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933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01969750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5735200" y="4268351"/>
            <a:ext cx="495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5735200" y="1724451"/>
            <a:ext cx="4951600" cy="25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6580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theme" Target="../theme/theme10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image" Target="../media/image9.jpg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18" Type="http://schemas.openxmlformats.org/officeDocument/2006/relationships/slideLayout" Target="../slideLayouts/slideLayout104.xml"/><Relationship Id="rId26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89.xml"/><Relationship Id="rId21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17" Type="http://schemas.openxmlformats.org/officeDocument/2006/relationships/slideLayout" Target="../slideLayouts/slideLayout103.xml"/><Relationship Id="rId25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88.xml"/><Relationship Id="rId16" Type="http://schemas.openxmlformats.org/officeDocument/2006/relationships/slideLayout" Target="../slideLayouts/slideLayout102.xml"/><Relationship Id="rId20" Type="http://schemas.openxmlformats.org/officeDocument/2006/relationships/slideLayout" Target="../slideLayouts/slideLayout106.xml"/><Relationship Id="rId29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24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91.xml"/><Relationship Id="rId15" Type="http://schemas.openxmlformats.org/officeDocument/2006/relationships/slideLayout" Target="../slideLayouts/slideLayout101.xml"/><Relationship Id="rId23" Type="http://schemas.openxmlformats.org/officeDocument/2006/relationships/slideLayout" Target="../slideLayouts/slideLayout109.xml"/><Relationship Id="rId28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96.xml"/><Relationship Id="rId19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100.xml"/><Relationship Id="rId22" Type="http://schemas.openxmlformats.org/officeDocument/2006/relationships/slideLayout" Target="../slideLayouts/slideLayout108.xml"/><Relationship Id="rId27" Type="http://schemas.openxmlformats.org/officeDocument/2006/relationships/slideLayout" Target="../slideLayouts/slideLayout113.xml"/><Relationship Id="rId30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image" Target="../media/image8.jp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slideLayout" Target="../slideLayouts/slideLayout139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Relationship Id="rId14" Type="http://schemas.openxmlformats.org/officeDocument/2006/relationships/image" Target="../media/image8.jp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slideLayout" Target="../slideLayouts/slideLayout151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Relationship Id="rId14" Type="http://schemas.openxmlformats.org/officeDocument/2006/relationships/image" Target="../media/image8.jp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58.xml"/><Relationship Id="rId12" Type="http://schemas.openxmlformats.org/officeDocument/2006/relationships/slideLayout" Target="../slideLayouts/slideLayout163.xml"/><Relationship Id="rId2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Relationship Id="rId14" Type="http://schemas.openxmlformats.org/officeDocument/2006/relationships/image" Target="../media/image8.jp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1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66.xml"/><Relationship Id="rId7" Type="http://schemas.openxmlformats.org/officeDocument/2006/relationships/slideLayout" Target="../slideLayouts/slideLayout170.xml"/><Relationship Id="rId12" Type="http://schemas.openxmlformats.org/officeDocument/2006/relationships/slideLayout" Target="../slideLayouts/slideLayout175.xml"/><Relationship Id="rId2" Type="http://schemas.openxmlformats.org/officeDocument/2006/relationships/slideLayout" Target="../slideLayouts/slideLayout165.xml"/><Relationship Id="rId1" Type="http://schemas.openxmlformats.org/officeDocument/2006/relationships/slideLayout" Target="../slideLayouts/slideLayout164.xml"/><Relationship Id="rId6" Type="http://schemas.openxmlformats.org/officeDocument/2006/relationships/slideLayout" Target="../slideLayouts/slideLayout169.xml"/><Relationship Id="rId11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68.xml"/><Relationship Id="rId10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67.xml"/><Relationship Id="rId9" Type="http://schemas.openxmlformats.org/officeDocument/2006/relationships/slideLayout" Target="../slideLayouts/slideLayout172.xml"/><Relationship Id="rId14" Type="http://schemas.openxmlformats.org/officeDocument/2006/relationships/image" Target="../media/image8.jp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3.xml"/><Relationship Id="rId3" Type="http://schemas.openxmlformats.org/officeDocument/2006/relationships/slideLayout" Target="../slideLayouts/slideLayout178.xml"/><Relationship Id="rId7" Type="http://schemas.openxmlformats.org/officeDocument/2006/relationships/slideLayout" Target="../slideLayouts/slideLayout182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77.xml"/><Relationship Id="rId1" Type="http://schemas.openxmlformats.org/officeDocument/2006/relationships/slideLayout" Target="../slideLayouts/slideLayout176.xml"/><Relationship Id="rId6" Type="http://schemas.openxmlformats.org/officeDocument/2006/relationships/slideLayout" Target="../slideLayouts/slideLayout181.xml"/><Relationship Id="rId11" Type="http://schemas.openxmlformats.org/officeDocument/2006/relationships/slideLayout" Target="../slideLayouts/slideLayout186.xml"/><Relationship Id="rId5" Type="http://schemas.openxmlformats.org/officeDocument/2006/relationships/slideLayout" Target="../slideLayouts/slideLayout180.xml"/><Relationship Id="rId10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179.xml"/><Relationship Id="rId9" Type="http://schemas.openxmlformats.org/officeDocument/2006/relationships/slideLayout" Target="../slideLayouts/slideLayout184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9.xml"/><Relationship Id="rId7" Type="http://schemas.openxmlformats.org/officeDocument/2006/relationships/theme" Target="../theme/theme19.xml"/><Relationship Id="rId2" Type="http://schemas.openxmlformats.org/officeDocument/2006/relationships/slideLayout" Target="../slideLayouts/slideLayout188.xml"/><Relationship Id="rId1" Type="http://schemas.openxmlformats.org/officeDocument/2006/relationships/slideLayout" Target="../slideLayouts/slideLayout187.xml"/><Relationship Id="rId6" Type="http://schemas.openxmlformats.org/officeDocument/2006/relationships/slideLayout" Target="../slideLayouts/slideLayout192.xml"/><Relationship Id="rId5" Type="http://schemas.openxmlformats.org/officeDocument/2006/relationships/slideLayout" Target="../slideLayouts/slideLayout191.xml"/><Relationship Id="rId4" Type="http://schemas.openxmlformats.org/officeDocument/2006/relationships/slideLayout" Target="../slideLayouts/slideLayout190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8.jp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8.jpg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78367" y="671267"/>
            <a:ext cx="1003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Amaranth"/>
              <a:buNone/>
              <a:defRPr sz="3000" b="1">
                <a:solidFill>
                  <a:schemeClr val="accent4"/>
                </a:solidFill>
                <a:latin typeface="Amaranth"/>
                <a:ea typeface="Amaranth"/>
                <a:cs typeface="Amaranth"/>
                <a:sym typeface="Amaranth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Amaranth"/>
              <a:buNone/>
              <a:defRPr sz="3000" b="1">
                <a:solidFill>
                  <a:schemeClr val="accent4"/>
                </a:solidFill>
                <a:latin typeface="Amaranth"/>
                <a:ea typeface="Amaranth"/>
                <a:cs typeface="Amaranth"/>
                <a:sym typeface="Amaranth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Amaranth"/>
              <a:buNone/>
              <a:defRPr sz="3000" b="1">
                <a:solidFill>
                  <a:schemeClr val="accent4"/>
                </a:solidFill>
                <a:latin typeface="Amaranth"/>
                <a:ea typeface="Amaranth"/>
                <a:cs typeface="Amaranth"/>
                <a:sym typeface="Amaranth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Amaranth"/>
              <a:buNone/>
              <a:defRPr sz="3000" b="1">
                <a:solidFill>
                  <a:schemeClr val="accent4"/>
                </a:solidFill>
                <a:latin typeface="Amaranth"/>
                <a:ea typeface="Amaranth"/>
                <a:cs typeface="Amaranth"/>
                <a:sym typeface="Amaranth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Amaranth"/>
              <a:buNone/>
              <a:defRPr sz="3000" b="1">
                <a:solidFill>
                  <a:schemeClr val="accent4"/>
                </a:solidFill>
                <a:latin typeface="Amaranth"/>
                <a:ea typeface="Amaranth"/>
                <a:cs typeface="Amaranth"/>
                <a:sym typeface="Amaranth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Amaranth"/>
              <a:buNone/>
              <a:defRPr sz="3000" b="1">
                <a:solidFill>
                  <a:schemeClr val="accent4"/>
                </a:solidFill>
                <a:latin typeface="Amaranth"/>
                <a:ea typeface="Amaranth"/>
                <a:cs typeface="Amaranth"/>
                <a:sym typeface="Amaranth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Amaranth"/>
              <a:buNone/>
              <a:defRPr sz="3000" b="1">
                <a:solidFill>
                  <a:schemeClr val="accent4"/>
                </a:solidFill>
                <a:latin typeface="Amaranth"/>
                <a:ea typeface="Amaranth"/>
                <a:cs typeface="Amaranth"/>
                <a:sym typeface="Amaranth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Amaranth"/>
              <a:buNone/>
              <a:defRPr sz="3000" b="1">
                <a:solidFill>
                  <a:schemeClr val="accent4"/>
                </a:solidFill>
                <a:latin typeface="Amaranth"/>
                <a:ea typeface="Amaranth"/>
                <a:cs typeface="Amaranth"/>
                <a:sym typeface="Amaranth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Amaranth"/>
              <a:buNone/>
              <a:defRPr sz="3000" b="1">
                <a:solidFill>
                  <a:schemeClr val="accent4"/>
                </a:solidFill>
                <a:latin typeface="Amaranth"/>
                <a:ea typeface="Amaranth"/>
                <a:cs typeface="Amaranth"/>
                <a:sym typeface="Amaranth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78367" y="1979600"/>
            <a:ext cx="10035200" cy="41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BeeZee"/>
              <a:buChar char="●"/>
              <a:defRPr sz="1500">
                <a:solidFill>
                  <a:schemeClr val="accent2"/>
                </a:solidFill>
                <a:latin typeface="ABeeZee"/>
                <a:ea typeface="ABeeZee"/>
                <a:cs typeface="ABeeZee"/>
                <a:sym typeface="ABeeZee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BeeZee"/>
              <a:buChar char="○"/>
              <a:defRPr sz="1500">
                <a:solidFill>
                  <a:schemeClr val="accent2"/>
                </a:solidFill>
                <a:latin typeface="ABeeZee"/>
                <a:ea typeface="ABeeZee"/>
                <a:cs typeface="ABeeZee"/>
                <a:sym typeface="ABeeZee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BeeZee"/>
              <a:buChar char="■"/>
              <a:defRPr sz="1500">
                <a:solidFill>
                  <a:schemeClr val="accent2"/>
                </a:solidFill>
                <a:latin typeface="ABeeZee"/>
                <a:ea typeface="ABeeZee"/>
                <a:cs typeface="ABeeZee"/>
                <a:sym typeface="ABeeZee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BeeZee"/>
              <a:buChar char="●"/>
              <a:defRPr sz="1500">
                <a:solidFill>
                  <a:schemeClr val="accent2"/>
                </a:solidFill>
                <a:latin typeface="ABeeZee"/>
                <a:ea typeface="ABeeZee"/>
                <a:cs typeface="ABeeZee"/>
                <a:sym typeface="ABeeZee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BeeZee"/>
              <a:buChar char="○"/>
              <a:defRPr sz="1500">
                <a:solidFill>
                  <a:schemeClr val="accent2"/>
                </a:solidFill>
                <a:latin typeface="ABeeZee"/>
                <a:ea typeface="ABeeZee"/>
                <a:cs typeface="ABeeZee"/>
                <a:sym typeface="ABeeZee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BeeZee"/>
              <a:buChar char="■"/>
              <a:defRPr sz="1500">
                <a:solidFill>
                  <a:schemeClr val="accent2"/>
                </a:solidFill>
                <a:latin typeface="ABeeZee"/>
                <a:ea typeface="ABeeZee"/>
                <a:cs typeface="ABeeZee"/>
                <a:sym typeface="ABeeZee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BeeZee"/>
              <a:buChar char="●"/>
              <a:defRPr sz="1500">
                <a:solidFill>
                  <a:schemeClr val="accent2"/>
                </a:solidFill>
                <a:latin typeface="ABeeZee"/>
                <a:ea typeface="ABeeZee"/>
                <a:cs typeface="ABeeZee"/>
                <a:sym typeface="ABeeZee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BeeZee"/>
              <a:buChar char="○"/>
              <a:defRPr sz="1500">
                <a:solidFill>
                  <a:schemeClr val="accent2"/>
                </a:solidFill>
                <a:latin typeface="ABeeZee"/>
                <a:ea typeface="ABeeZee"/>
                <a:cs typeface="ABeeZee"/>
                <a:sym typeface="ABeeZee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BeeZee"/>
              <a:buChar char="■"/>
              <a:defRPr sz="1500">
                <a:solidFill>
                  <a:schemeClr val="accent2"/>
                </a:solidFill>
                <a:latin typeface="ABeeZee"/>
                <a:ea typeface="ABeeZee"/>
                <a:cs typeface="ABeeZee"/>
                <a:sym typeface="ABeeZe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75010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78367" y="671267"/>
            <a:ext cx="1003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Amaranth"/>
              <a:buNone/>
              <a:defRPr sz="3000" b="1">
                <a:solidFill>
                  <a:schemeClr val="accent4"/>
                </a:solidFill>
                <a:latin typeface="Amaranth"/>
                <a:ea typeface="Amaranth"/>
                <a:cs typeface="Amaranth"/>
                <a:sym typeface="Amaranth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Amaranth"/>
              <a:buNone/>
              <a:defRPr sz="3000" b="1">
                <a:solidFill>
                  <a:schemeClr val="accent4"/>
                </a:solidFill>
                <a:latin typeface="Amaranth"/>
                <a:ea typeface="Amaranth"/>
                <a:cs typeface="Amaranth"/>
                <a:sym typeface="Amaranth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Amaranth"/>
              <a:buNone/>
              <a:defRPr sz="3000" b="1">
                <a:solidFill>
                  <a:schemeClr val="accent4"/>
                </a:solidFill>
                <a:latin typeface="Amaranth"/>
                <a:ea typeface="Amaranth"/>
                <a:cs typeface="Amaranth"/>
                <a:sym typeface="Amaranth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Amaranth"/>
              <a:buNone/>
              <a:defRPr sz="3000" b="1">
                <a:solidFill>
                  <a:schemeClr val="accent4"/>
                </a:solidFill>
                <a:latin typeface="Amaranth"/>
                <a:ea typeface="Amaranth"/>
                <a:cs typeface="Amaranth"/>
                <a:sym typeface="Amaranth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Amaranth"/>
              <a:buNone/>
              <a:defRPr sz="3000" b="1">
                <a:solidFill>
                  <a:schemeClr val="accent4"/>
                </a:solidFill>
                <a:latin typeface="Amaranth"/>
                <a:ea typeface="Amaranth"/>
                <a:cs typeface="Amaranth"/>
                <a:sym typeface="Amaranth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Amaranth"/>
              <a:buNone/>
              <a:defRPr sz="3000" b="1">
                <a:solidFill>
                  <a:schemeClr val="accent4"/>
                </a:solidFill>
                <a:latin typeface="Amaranth"/>
                <a:ea typeface="Amaranth"/>
                <a:cs typeface="Amaranth"/>
                <a:sym typeface="Amaranth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Amaranth"/>
              <a:buNone/>
              <a:defRPr sz="3000" b="1">
                <a:solidFill>
                  <a:schemeClr val="accent4"/>
                </a:solidFill>
                <a:latin typeface="Amaranth"/>
                <a:ea typeface="Amaranth"/>
                <a:cs typeface="Amaranth"/>
                <a:sym typeface="Amaranth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Amaranth"/>
              <a:buNone/>
              <a:defRPr sz="3000" b="1">
                <a:solidFill>
                  <a:schemeClr val="accent4"/>
                </a:solidFill>
                <a:latin typeface="Amaranth"/>
                <a:ea typeface="Amaranth"/>
                <a:cs typeface="Amaranth"/>
                <a:sym typeface="Amaranth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Amaranth"/>
              <a:buNone/>
              <a:defRPr sz="3000" b="1">
                <a:solidFill>
                  <a:schemeClr val="accent4"/>
                </a:solidFill>
                <a:latin typeface="Amaranth"/>
                <a:ea typeface="Amaranth"/>
                <a:cs typeface="Amaranth"/>
                <a:sym typeface="Amaranth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78367" y="1979600"/>
            <a:ext cx="10035200" cy="41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BeeZee"/>
              <a:buChar char="●"/>
              <a:defRPr sz="1500">
                <a:solidFill>
                  <a:schemeClr val="accent2"/>
                </a:solidFill>
                <a:latin typeface="ABeeZee"/>
                <a:ea typeface="ABeeZee"/>
                <a:cs typeface="ABeeZee"/>
                <a:sym typeface="ABeeZee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BeeZee"/>
              <a:buChar char="○"/>
              <a:defRPr sz="1500">
                <a:solidFill>
                  <a:schemeClr val="accent2"/>
                </a:solidFill>
                <a:latin typeface="ABeeZee"/>
                <a:ea typeface="ABeeZee"/>
                <a:cs typeface="ABeeZee"/>
                <a:sym typeface="ABeeZee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BeeZee"/>
              <a:buChar char="■"/>
              <a:defRPr sz="1500">
                <a:solidFill>
                  <a:schemeClr val="accent2"/>
                </a:solidFill>
                <a:latin typeface="ABeeZee"/>
                <a:ea typeface="ABeeZee"/>
                <a:cs typeface="ABeeZee"/>
                <a:sym typeface="ABeeZee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BeeZee"/>
              <a:buChar char="●"/>
              <a:defRPr sz="1500">
                <a:solidFill>
                  <a:schemeClr val="accent2"/>
                </a:solidFill>
                <a:latin typeface="ABeeZee"/>
                <a:ea typeface="ABeeZee"/>
                <a:cs typeface="ABeeZee"/>
                <a:sym typeface="ABeeZee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BeeZee"/>
              <a:buChar char="○"/>
              <a:defRPr sz="1500">
                <a:solidFill>
                  <a:schemeClr val="accent2"/>
                </a:solidFill>
                <a:latin typeface="ABeeZee"/>
                <a:ea typeface="ABeeZee"/>
                <a:cs typeface="ABeeZee"/>
                <a:sym typeface="ABeeZee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BeeZee"/>
              <a:buChar char="■"/>
              <a:defRPr sz="1500">
                <a:solidFill>
                  <a:schemeClr val="accent2"/>
                </a:solidFill>
                <a:latin typeface="ABeeZee"/>
                <a:ea typeface="ABeeZee"/>
                <a:cs typeface="ABeeZee"/>
                <a:sym typeface="ABeeZee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BeeZee"/>
              <a:buChar char="●"/>
              <a:defRPr sz="1500">
                <a:solidFill>
                  <a:schemeClr val="accent2"/>
                </a:solidFill>
                <a:latin typeface="ABeeZee"/>
                <a:ea typeface="ABeeZee"/>
                <a:cs typeface="ABeeZee"/>
                <a:sym typeface="ABeeZee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BeeZee"/>
              <a:buChar char="○"/>
              <a:defRPr sz="1500">
                <a:solidFill>
                  <a:schemeClr val="accent2"/>
                </a:solidFill>
                <a:latin typeface="ABeeZee"/>
                <a:ea typeface="ABeeZee"/>
                <a:cs typeface="ABeeZee"/>
                <a:sym typeface="ABeeZee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BeeZee"/>
              <a:buChar char="■"/>
              <a:defRPr sz="1500">
                <a:solidFill>
                  <a:schemeClr val="accent2"/>
                </a:solidFill>
                <a:latin typeface="ABeeZee"/>
                <a:ea typeface="ABeeZee"/>
                <a:cs typeface="ABeeZee"/>
                <a:sym typeface="ABeeZe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92985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99" r:id="rId1"/>
    <p:sldLayoutId id="2147484000" r:id="rId2"/>
    <p:sldLayoutId id="2147484001" r:id="rId3"/>
    <p:sldLayoutId id="2147484002" r:id="rId4"/>
    <p:sldLayoutId id="2147484003" r:id="rId5"/>
    <p:sldLayoutId id="2147484004" r:id="rId6"/>
    <p:sldLayoutId id="2147484005" r:id="rId7"/>
    <p:sldLayoutId id="2147484006" r:id="rId8"/>
    <p:sldLayoutId id="2147484007" r:id="rId9"/>
    <p:sldLayoutId id="214748400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2/17/2025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246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  <p:sldLayoutId id="2147484021" r:id="rId12"/>
    <p:sldLayoutId id="2147484022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256113" y="-219003"/>
            <a:ext cx="12740319" cy="7148876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21573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24" r:id="rId1"/>
    <p:sldLayoutId id="2147484025" r:id="rId2"/>
    <p:sldLayoutId id="2147484026" r:id="rId3"/>
    <p:sldLayoutId id="2147484027" r:id="rId4"/>
    <p:sldLayoutId id="2147484028" r:id="rId5"/>
    <p:sldLayoutId id="2147484029" r:id="rId6"/>
    <p:sldLayoutId id="2147484030" r:id="rId7"/>
    <p:sldLayoutId id="2147484031" r:id="rId8"/>
    <p:sldLayoutId id="2147484032" r:id="rId9"/>
    <p:sldLayoutId id="2147484033" r:id="rId10"/>
    <p:sldLayoutId id="2147484034" r:id="rId11"/>
    <p:sldLayoutId id="2147484035" r:id="rId12"/>
    <p:sldLayoutId id="2147484036" r:id="rId13"/>
    <p:sldLayoutId id="2147484037" r:id="rId14"/>
    <p:sldLayoutId id="2147484038" r:id="rId15"/>
    <p:sldLayoutId id="2147484039" r:id="rId16"/>
    <p:sldLayoutId id="2147484040" r:id="rId17"/>
    <p:sldLayoutId id="2147484041" r:id="rId18"/>
    <p:sldLayoutId id="2147484042" r:id="rId19"/>
    <p:sldLayoutId id="2147484043" r:id="rId20"/>
    <p:sldLayoutId id="2147484044" r:id="rId21"/>
    <p:sldLayoutId id="2147484045" r:id="rId22"/>
    <p:sldLayoutId id="2147484046" r:id="rId23"/>
    <p:sldLayoutId id="2147484047" r:id="rId24"/>
    <p:sldLayoutId id="2147484048" r:id="rId25"/>
    <p:sldLayoutId id="2147484049" r:id="rId26"/>
    <p:sldLayoutId id="2147484050" r:id="rId27"/>
    <p:sldLayoutId id="2147484051" r:id="rId28"/>
    <p:sldLayoutId id="2147484052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58E649-9DC0-4361-8397-A9DF9045C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AEECE9-2578-455C-86B7-210A58D2F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A0CA80-0ED9-4C9D-A91A-295022E64D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>
              <a:buClr>
                <a:srgbClr val="000000"/>
              </a:buClr>
            </a:pPr>
            <a:fld id="{1B306066-4FB9-4E89-97AD-50AA531F344B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2/17/2025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BA32F2-D7C9-4E31-A3A6-B960626DA5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05FB0-7FA6-455D-AE5C-246B343DDD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>
              <a:buClr>
                <a:srgbClr val="000000"/>
              </a:buClr>
            </a:pPr>
            <a:fld id="{46C07D7B-B2D2-4E4F-BB7E-A0353D351718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3755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5" r:id="rId1"/>
    <p:sldLayoutId id="2147484056" r:id="rId2"/>
    <p:sldLayoutId id="2147484057" r:id="rId3"/>
    <p:sldLayoutId id="2147484058" r:id="rId4"/>
    <p:sldLayoutId id="2147484059" r:id="rId5"/>
    <p:sldLayoutId id="2147484060" r:id="rId6"/>
    <p:sldLayoutId id="2147484061" r:id="rId7"/>
    <p:sldLayoutId id="2147484062" r:id="rId8"/>
    <p:sldLayoutId id="2147484063" r:id="rId9"/>
    <p:sldLayoutId id="2147484064" r:id="rId10"/>
    <p:sldLayoutId id="2147484065" r:id="rId11"/>
    <p:sldLayoutId id="2147484066" r:id="rId12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3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1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1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7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58E649-9DC0-4361-8397-A9DF9045C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AEECE9-2578-455C-86B7-210A58D2F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A0CA80-0ED9-4C9D-A91A-295022E64D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>
              <a:buClr>
                <a:srgbClr val="000000"/>
              </a:buClr>
            </a:pPr>
            <a:fld id="{1B306066-4FB9-4E89-97AD-50AA531F344B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2/17/2025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BA32F2-D7C9-4E31-A3A6-B960626DA5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05FB0-7FA6-455D-AE5C-246B343DDD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>
              <a:buClr>
                <a:srgbClr val="000000"/>
              </a:buClr>
            </a:pPr>
            <a:fld id="{46C07D7B-B2D2-4E4F-BB7E-A0353D351718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4308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3" r:id="rId1"/>
    <p:sldLayoutId id="2147484074" r:id="rId2"/>
    <p:sldLayoutId id="2147484075" r:id="rId3"/>
    <p:sldLayoutId id="2147484076" r:id="rId4"/>
    <p:sldLayoutId id="2147484077" r:id="rId5"/>
    <p:sldLayoutId id="2147484078" r:id="rId6"/>
    <p:sldLayoutId id="2147484079" r:id="rId7"/>
    <p:sldLayoutId id="2147484080" r:id="rId8"/>
    <p:sldLayoutId id="2147484081" r:id="rId9"/>
    <p:sldLayoutId id="2147484082" r:id="rId10"/>
    <p:sldLayoutId id="2147484083" r:id="rId11"/>
    <p:sldLayoutId id="2147484084" r:id="rId12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3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1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1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7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58E649-9DC0-4361-8397-A9DF9045C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AEECE9-2578-455C-86B7-210A58D2F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A0CA80-0ED9-4C9D-A91A-295022E64D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>
              <a:buClr>
                <a:srgbClr val="000000"/>
              </a:buClr>
            </a:pPr>
            <a:fld id="{1B306066-4FB9-4E89-97AD-50AA531F344B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2/17/2025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BA32F2-D7C9-4E31-A3A6-B960626DA5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05FB0-7FA6-455D-AE5C-246B343DDD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>
              <a:buClr>
                <a:srgbClr val="000000"/>
              </a:buClr>
            </a:pPr>
            <a:fld id="{46C07D7B-B2D2-4E4F-BB7E-A0353D351718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1853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  <p:sldLayoutId id="2147484087" r:id="rId2"/>
    <p:sldLayoutId id="2147484088" r:id="rId3"/>
    <p:sldLayoutId id="2147484089" r:id="rId4"/>
    <p:sldLayoutId id="2147484090" r:id="rId5"/>
    <p:sldLayoutId id="2147484091" r:id="rId6"/>
    <p:sldLayoutId id="2147484092" r:id="rId7"/>
    <p:sldLayoutId id="2147484093" r:id="rId8"/>
    <p:sldLayoutId id="2147484094" r:id="rId9"/>
    <p:sldLayoutId id="2147484095" r:id="rId10"/>
    <p:sldLayoutId id="2147484096" r:id="rId11"/>
    <p:sldLayoutId id="2147484097" r:id="rId12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3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1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1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7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58E649-9DC0-4361-8397-A9DF9045C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AEECE9-2578-455C-86B7-210A58D2F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A0CA80-0ED9-4C9D-A91A-295022E64D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>
              <a:buClr>
                <a:srgbClr val="000000"/>
              </a:buClr>
            </a:pPr>
            <a:fld id="{1B306066-4FB9-4E89-97AD-50AA531F344B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2/17/2025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BA32F2-D7C9-4E31-A3A6-B960626DA5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05FB0-7FA6-455D-AE5C-246B343DDD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>
              <a:buClr>
                <a:srgbClr val="000000"/>
              </a:buClr>
            </a:pPr>
            <a:fld id="{46C07D7B-B2D2-4E4F-BB7E-A0353D351718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513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9" r:id="rId1"/>
    <p:sldLayoutId id="2147484100" r:id="rId2"/>
    <p:sldLayoutId id="2147484101" r:id="rId3"/>
    <p:sldLayoutId id="2147484102" r:id="rId4"/>
    <p:sldLayoutId id="2147484103" r:id="rId5"/>
    <p:sldLayoutId id="2147484104" r:id="rId6"/>
    <p:sldLayoutId id="2147484105" r:id="rId7"/>
    <p:sldLayoutId id="2147484106" r:id="rId8"/>
    <p:sldLayoutId id="2147484107" r:id="rId9"/>
    <p:sldLayoutId id="2147484108" r:id="rId10"/>
    <p:sldLayoutId id="2147484109" r:id="rId11"/>
    <p:sldLayoutId id="2147484110" r:id="rId12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3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1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1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7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58E649-9DC0-4361-8397-A9DF9045C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AEECE9-2578-455C-86B7-210A58D2F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A0CA80-0ED9-4C9D-A91A-295022E64D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>
              <a:buClr>
                <a:srgbClr val="000000"/>
              </a:buClr>
            </a:pPr>
            <a:fld id="{1B306066-4FB9-4E89-97AD-50AA531F344B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2/17/2025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BA32F2-D7C9-4E31-A3A6-B960626DA5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05FB0-7FA6-455D-AE5C-246B343DDD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>
              <a:buClr>
                <a:srgbClr val="000000"/>
              </a:buClr>
            </a:pPr>
            <a:fld id="{46C07D7B-B2D2-4E4F-BB7E-A0353D351718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153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2" r:id="rId1"/>
    <p:sldLayoutId id="2147484113" r:id="rId2"/>
    <p:sldLayoutId id="2147484114" r:id="rId3"/>
    <p:sldLayoutId id="2147484115" r:id="rId4"/>
    <p:sldLayoutId id="2147484116" r:id="rId5"/>
    <p:sldLayoutId id="2147484117" r:id="rId6"/>
    <p:sldLayoutId id="2147484118" r:id="rId7"/>
    <p:sldLayoutId id="2147484119" r:id="rId8"/>
    <p:sldLayoutId id="2147484120" r:id="rId9"/>
    <p:sldLayoutId id="2147484121" r:id="rId10"/>
    <p:sldLayoutId id="2147484122" r:id="rId11"/>
    <p:sldLayoutId id="2147484123" r:id="rId12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3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1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1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7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7F55D80B-5BE4-4F29-B684-1503169AB8CE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2/17/2025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9560A41F-2BD2-4FD3-AA9D-C223E9352A80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3433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4" r:id="rId1"/>
    <p:sldLayoutId id="2147484135" r:id="rId2"/>
    <p:sldLayoutId id="2147484136" r:id="rId3"/>
    <p:sldLayoutId id="2147484137" r:id="rId4"/>
    <p:sldLayoutId id="2147484138" r:id="rId5"/>
    <p:sldLayoutId id="2147484139" r:id="rId6"/>
    <p:sldLayoutId id="2147484140" r:id="rId7"/>
    <p:sldLayoutId id="2147484141" r:id="rId8"/>
    <p:sldLayoutId id="2147484142" r:id="rId9"/>
    <p:sldLayoutId id="2147484143" r:id="rId10"/>
    <p:sldLayoutId id="2147484144" r:id="rId11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400" y="603100"/>
            <a:ext cx="10271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400" y="1536633"/>
            <a:ext cx="10271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96969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46" r:id="rId1"/>
    <p:sldLayoutId id="2147484147" r:id="rId2"/>
    <p:sldLayoutId id="2147484148" r:id="rId3"/>
    <p:sldLayoutId id="2147484149" r:id="rId4"/>
    <p:sldLayoutId id="2147484150" r:id="rId5"/>
    <p:sldLayoutId id="2147484151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85800" y="1047533"/>
            <a:ext cx="10820400" cy="7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ilda Display"/>
              <a:buNone/>
              <a:defRPr sz="40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ilda Display"/>
              <a:buNone/>
              <a:defRPr sz="40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ilda Display"/>
              <a:buNone/>
              <a:defRPr sz="40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ilda Display"/>
              <a:buNone/>
              <a:defRPr sz="40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ilda Display"/>
              <a:buNone/>
              <a:defRPr sz="40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ilda Display"/>
              <a:buNone/>
              <a:defRPr sz="40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ilda Display"/>
              <a:buNone/>
              <a:defRPr sz="40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ilda Display"/>
              <a:buNone/>
              <a:defRPr sz="40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ilda Display"/>
              <a:buNone/>
              <a:defRPr sz="40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85800" y="2378199"/>
            <a:ext cx="10820400" cy="35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Oxygen Light"/>
              <a:buChar char="●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1pPr>
            <a:lvl2pPr marL="914400" lvl="1" indent="-3175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Oxygen Light"/>
              <a:buChar char="○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2pPr>
            <a:lvl3pPr marL="1371600" lvl="2" indent="-3175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Oxygen Light"/>
              <a:buChar char="■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3pPr>
            <a:lvl4pPr marL="1828800" lvl="3" indent="-3175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●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4pPr>
            <a:lvl5pPr marL="2286000" lvl="4" indent="-3175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○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5pPr>
            <a:lvl6pPr marL="2743200" lvl="5" indent="-3175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■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6pPr>
            <a:lvl7pPr marL="3200400" lvl="6" indent="-3175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●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7pPr>
            <a:lvl8pPr marL="3657600" lvl="7" indent="-3175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○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8pPr>
            <a:lvl9pPr marL="4114800" lvl="8" indent="-3175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400"/>
              <a:buFont typeface="Oxygen Light"/>
              <a:buChar char="■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600">
                <a:solidFill>
                  <a:schemeClr val="dk2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1pPr>
            <a:lvl2pPr lvl="1" algn="ctr" rtl="0">
              <a:buNone/>
              <a:defRPr sz="1600">
                <a:solidFill>
                  <a:schemeClr val="dk2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2pPr>
            <a:lvl3pPr lvl="2" algn="ctr" rtl="0">
              <a:buNone/>
              <a:defRPr sz="1600">
                <a:solidFill>
                  <a:schemeClr val="dk2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3pPr>
            <a:lvl4pPr lvl="3" algn="ctr" rtl="0">
              <a:buNone/>
              <a:defRPr sz="1600">
                <a:solidFill>
                  <a:schemeClr val="dk2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4pPr>
            <a:lvl5pPr lvl="4" algn="ctr" rtl="0">
              <a:buNone/>
              <a:defRPr sz="1600">
                <a:solidFill>
                  <a:schemeClr val="dk2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5pPr>
            <a:lvl6pPr lvl="5" algn="ctr" rtl="0">
              <a:buNone/>
              <a:defRPr sz="1600">
                <a:solidFill>
                  <a:schemeClr val="dk2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6pPr>
            <a:lvl7pPr lvl="6" algn="ctr" rtl="0">
              <a:buNone/>
              <a:defRPr sz="1600">
                <a:solidFill>
                  <a:schemeClr val="dk2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7pPr>
            <a:lvl8pPr lvl="7" algn="ctr" rtl="0">
              <a:buNone/>
              <a:defRPr sz="1600">
                <a:solidFill>
                  <a:schemeClr val="dk2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8pPr>
            <a:lvl9pPr lvl="8" algn="ctr" rtl="0">
              <a:buNone/>
              <a:defRPr sz="1600">
                <a:solidFill>
                  <a:schemeClr val="dk2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757575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7575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6043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1"/>
            <a:ext cx="3556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CN" altLang="en-US" sz="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ea"/>
              </a:rPr>
              <a:t>PPT</a:t>
            </a:r>
            <a:r>
              <a:rPr kumimoji="0" lang="zh-CN" altLang="en-US" sz="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8802AE3-308E-4422-B79E-C651C1BCB1D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6BE7ADC6-66A0-46C2-B52A-D252928C2B08}"/>
              </a:ext>
            </a:extLst>
          </p:cNvPr>
          <p:cNvGrpSpPr/>
          <p:nvPr userDrawn="1"/>
        </p:nvGrpSpPr>
        <p:grpSpPr>
          <a:xfrm>
            <a:off x="2" y="0"/>
            <a:ext cx="11770535" cy="6344264"/>
            <a:chOff x="1" y="0"/>
            <a:chExt cx="11770535" cy="634426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332F3D5-C14B-4C80-87BE-0D8BC7A51E4D}"/>
                </a:ext>
              </a:extLst>
            </p:cNvPr>
            <p:cNvSpPr/>
            <p:nvPr/>
          </p:nvSpPr>
          <p:spPr>
            <a:xfrm>
              <a:off x="421464" y="513735"/>
              <a:ext cx="11349072" cy="58305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E559CF6B-7D31-46B7-B2C2-4176D0A55F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65" t="8949" r="34237" b="80979"/>
            <a:stretch/>
          </p:blipFill>
          <p:spPr>
            <a:xfrm>
              <a:off x="1" y="0"/>
              <a:ext cx="3034293" cy="1317523"/>
            </a:xfrm>
            <a:prstGeom prst="rect">
              <a:avLst/>
            </a:prstGeom>
          </p:spPr>
        </p:pic>
        <p:sp>
          <p:nvSpPr>
            <p:cNvPr id="8" name="Rectangle 4">
              <a:extLst>
                <a:ext uri="{FF2B5EF4-FFF2-40B4-BE49-F238E27FC236}">
                  <a16:creationId xmlns:a16="http://schemas.microsoft.com/office/drawing/2014/main" id="{F237DA5C-D2F7-4773-B6BF-731FDC646349}"/>
                </a:ext>
              </a:extLst>
            </p:cNvPr>
            <p:cNvSpPr/>
            <p:nvPr/>
          </p:nvSpPr>
          <p:spPr>
            <a:xfrm>
              <a:off x="11163106" y="0"/>
              <a:ext cx="350469" cy="1849289"/>
            </a:xfrm>
            <a:prstGeom prst="rect">
              <a:avLst/>
            </a:prstGeom>
            <a:solidFill>
              <a:srgbClr val="EF6838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zh-CN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小白" panose="02010601030101010101" pitchFamily="2" charset="-122"/>
                  <a:ea typeface="小白" panose="02010601030101010101" pitchFamily="2" charset="-122"/>
                  <a:cs typeface="+mn-cs"/>
                  <a:sym typeface="Arial"/>
                </a:rPr>
                <a:t>请输入标题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小白" panose="02010601030101010101" pitchFamily="2" charset="-122"/>
                <a:ea typeface="小白" panose="02010601030101010101" pitchFamily="2" charset="-122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6365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</p:sldLayoutIdLst>
  <mc:AlternateContent xmlns:mc="http://schemas.openxmlformats.org/markup-compatibility/2006" xmlns:p14="http://schemas.microsoft.com/office/powerpoint/2010/main">
    <mc:Choice Requires="p14">
      <p:transition spd="slow" p14:dur="3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1"/>
            <a:ext cx="3556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CN" altLang="en-US" sz="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ea"/>
              </a:rPr>
              <a:t>PPT</a:t>
            </a:r>
            <a:r>
              <a:rPr kumimoji="0" lang="zh-CN" altLang="en-US" sz="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8802AE3-308E-4422-B79E-C651C1BCB1D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6BE7ADC6-66A0-46C2-B52A-D252928C2B08}"/>
              </a:ext>
            </a:extLst>
          </p:cNvPr>
          <p:cNvGrpSpPr/>
          <p:nvPr userDrawn="1"/>
        </p:nvGrpSpPr>
        <p:grpSpPr>
          <a:xfrm>
            <a:off x="2" y="0"/>
            <a:ext cx="11770535" cy="6344264"/>
            <a:chOff x="1" y="0"/>
            <a:chExt cx="11770535" cy="634426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332F3D5-C14B-4C80-87BE-0D8BC7A51E4D}"/>
                </a:ext>
              </a:extLst>
            </p:cNvPr>
            <p:cNvSpPr/>
            <p:nvPr/>
          </p:nvSpPr>
          <p:spPr>
            <a:xfrm>
              <a:off x="421464" y="513735"/>
              <a:ext cx="11349072" cy="58305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E559CF6B-7D31-46B7-B2C2-4176D0A55F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65" t="8949" r="34237" b="80979"/>
            <a:stretch/>
          </p:blipFill>
          <p:spPr>
            <a:xfrm>
              <a:off x="1" y="0"/>
              <a:ext cx="3034293" cy="1317523"/>
            </a:xfrm>
            <a:prstGeom prst="rect">
              <a:avLst/>
            </a:prstGeom>
          </p:spPr>
        </p:pic>
        <p:sp>
          <p:nvSpPr>
            <p:cNvPr id="8" name="Rectangle 4">
              <a:extLst>
                <a:ext uri="{FF2B5EF4-FFF2-40B4-BE49-F238E27FC236}">
                  <a16:creationId xmlns:a16="http://schemas.microsoft.com/office/drawing/2014/main" id="{F237DA5C-D2F7-4773-B6BF-731FDC646349}"/>
                </a:ext>
              </a:extLst>
            </p:cNvPr>
            <p:cNvSpPr/>
            <p:nvPr/>
          </p:nvSpPr>
          <p:spPr>
            <a:xfrm>
              <a:off x="11163106" y="0"/>
              <a:ext cx="350469" cy="1849289"/>
            </a:xfrm>
            <a:prstGeom prst="rect">
              <a:avLst/>
            </a:prstGeom>
            <a:solidFill>
              <a:srgbClr val="EF6838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zh-CN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小白" panose="02010601030101010101" pitchFamily="2" charset="-122"/>
                  <a:ea typeface="小白" panose="02010601030101010101" pitchFamily="2" charset="-122"/>
                  <a:cs typeface="+mn-cs"/>
                  <a:sym typeface="Arial"/>
                </a:rPr>
                <a:t>请输入标题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小白" panose="02010601030101010101" pitchFamily="2" charset="-122"/>
                <a:ea typeface="小白" panose="02010601030101010101" pitchFamily="2" charset="-122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3868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</p:sldLayoutIdLst>
  <mc:AlternateContent xmlns:mc="http://schemas.openxmlformats.org/markup-compatibility/2006" xmlns:p14="http://schemas.microsoft.com/office/powerpoint/2010/main">
    <mc:Choice Requires="p14">
      <p:transition spd="slow" p14:dur="3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400" y="603100"/>
            <a:ext cx="10271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400" y="1536633"/>
            <a:ext cx="10271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11365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6" r:id="rId1"/>
    <p:sldLayoutId id="2147483748" r:id="rId2"/>
    <p:sldLayoutId id="2147483749" r:id="rId3"/>
    <p:sldLayoutId id="2147483750" r:id="rId4"/>
    <p:sldLayoutId id="2147483751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400" y="603100"/>
            <a:ext cx="10271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400" y="1536633"/>
            <a:ext cx="10271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32520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58E649-9DC0-4361-8397-A9DF9045C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AEECE9-2578-455C-86B7-210A58D2F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A0CA80-0ED9-4C9D-A91A-295022E64D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>
              <a:buClr>
                <a:srgbClr val="000000"/>
              </a:buClr>
            </a:pPr>
            <a:fld id="{1B306066-4FB9-4E89-97AD-50AA531F344B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2/17/2025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BA32F2-D7C9-4E31-A3A6-B960626DA5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05FB0-7FA6-455D-AE5C-246B343DDD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>
              <a:buClr>
                <a:srgbClr val="000000"/>
              </a:buClr>
            </a:pPr>
            <a:fld id="{46C07D7B-B2D2-4E4F-BB7E-A0353D351718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1356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  <p:sldLayoutId id="2147483928" r:id="rId12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3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1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1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7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58E649-9DC0-4361-8397-A9DF9045C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AEECE9-2578-455C-86B7-210A58D2F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A0CA80-0ED9-4C9D-A91A-295022E64D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>
              <a:buClr>
                <a:srgbClr val="000000"/>
              </a:buClr>
            </a:pPr>
            <a:fld id="{1B306066-4FB9-4E89-97AD-50AA531F344B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2/17/2025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BA32F2-D7C9-4E31-A3A6-B960626DA5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05FB0-7FA6-455D-AE5C-246B343DDD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>
              <a:buClr>
                <a:srgbClr val="000000"/>
              </a:buClr>
            </a:pPr>
            <a:fld id="{46C07D7B-B2D2-4E4F-BB7E-A0353D351718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6258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  <p:sldLayoutId id="2147483941" r:id="rId12"/>
    <p:sldLayoutId id="2147484053" r:id="rId13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3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1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1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7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040FC0-4FD3-4246-AAF5-2082E50F0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DB22C5-7F64-4CD8-8BC4-D32E0A2EAA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381F2-B9E8-4D14-BAFE-6EF808CF25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>
              <a:defRPr/>
            </a:pPr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54"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5A469B-8471-4898-B282-749957BDA4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99F61B-436C-4F68-BDD4-D331987F21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>
              <a:defRPr/>
            </a:pPr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54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2181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  <p:sldLayoutId id="2147483972" r:id="rId12"/>
  </p:sldLayoutIdLst>
  <p:txStyles>
    <p:titleStyle>
      <a:lvl1pPr algn="l" defTabSz="91426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6" indent="-228566" algn="l" defTabSz="91426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96" indent="-228566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29" indent="-228566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6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1" indent="-228566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4" indent="-228566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5" indent="-228566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5" indent="-228566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18" indent="-228566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4" algn="l" defTabSz="914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5" algn="l" defTabSz="914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5" algn="l" defTabSz="914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6" algn="l" defTabSz="914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9" algn="l" defTabSz="914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1" algn="l" defTabSz="914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33.png"/><Relationship Id="rId5" Type="http://schemas.openxmlformats.org/officeDocument/2006/relationships/image" Target="../media/image22.gif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3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4.png"/><Relationship Id="rId18" Type="http://schemas.openxmlformats.org/officeDocument/2006/relationships/slide" Target="slide20.xml"/><Relationship Id="rId26" Type="http://schemas.microsoft.com/office/2007/relationships/hdphoto" Target="../media/hdphoto8.wdp"/><Relationship Id="rId3" Type="http://schemas.microsoft.com/office/2007/relationships/hdphoto" Target="../media/hdphoto1.wdp"/><Relationship Id="rId21" Type="http://schemas.openxmlformats.org/officeDocument/2006/relationships/slide" Target="slide18.xml"/><Relationship Id="rId7" Type="http://schemas.openxmlformats.org/officeDocument/2006/relationships/image" Target="../media/image40.png"/><Relationship Id="rId12" Type="http://schemas.openxmlformats.org/officeDocument/2006/relationships/slide" Target="slide19.xml"/><Relationship Id="rId17" Type="http://schemas.microsoft.com/office/2007/relationships/hdphoto" Target="../media/hdphoto5.wdp"/><Relationship Id="rId25" Type="http://schemas.openxmlformats.org/officeDocument/2006/relationships/image" Target="../media/image48.png"/><Relationship Id="rId2" Type="http://schemas.openxmlformats.org/officeDocument/2006/relationships/image" Target="../media/image37.png"/><Relationship Id="rId16" Type="http://schemas.openxmlformats.org/officeDocument/2006/relationships/image" Target="../media/image45.png"/><Relationship Id="rId20" Type="http://schemas.microsoft.com/office/2007/relationships/hdphoto" Target="../media/hdphoto6.wdp"/><Relationship Id="rId1" Type="http://schemas.openxmlformats.org/officeDocument/2006/relationships/slideLayout" Target="../slideLayouts/slideLayout116.xml"/><Relationship Id="rId6" Type="http://schemas.microsoft.com/office/2007/relationships/hdphoto" Target="../media/hdphoto2.wdp"/><Relationship Id="rId11" Type="http://schemas.openxmlformats.org/officeDocument/2006/relationships/image" Target="../media/image43.gif"/><Relationship Id="rId24" Type="http://schemas.openxmlformats.org/officeDocument/2006/relationships/slide" Target="slide21.xml"/><Relationship Id="rId5" Type="http://schemas.openxmlformats.org/officeDocument/2006/relationships/image" Target="../media/image39.png"/><Relationship Id="rId15" Type="http://schemas.openxmlformats.org/officeDocument/2006/relationships/slide" Target="slide17.xml"/><Relationship Id="rId23" Type="http://schemas.microsoft.com/office/2007/relationships/hdphoto" Target="../media/hdphoto7.wdp"/><Relationship Id="rId10" Type="http://schemas.openxmlformats.org/officeDocument/2006/relationships/image" Target="../media/image42.png"/><Relationship Id="rId19" Type="http://schemas.openxmlformats.org/officeDocument/2006/relationships/image" Target="../media/image46.png"/><Relationship Id="rId4" Type="http://schemas.openxmlformats.org/officeDocument/2006/relationships/image" Target="../media/image38.png"/><Relationship Id="rId9" Type="http://schemas.openxmlformats.org/officeDocument/2006/relationships/image" Target="../media/image41.png"/><Relationship Id="rId14" Type="http://schemas.microsoft.com/office/2007/relationships/hdphoto" Target="../media/hdphoto4.wdp"/><Relationship Id="rId22" Type="http://schemas.openxmlformats.org/officeDocument/2006/relationships/image" Target="../media/image47.png"/><Relationship Id="rId27" Type="http://schemas.openxmlformats.org/officeDocument/2006/relationships/image" Target="../media/image49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gif"/><Relationship Id="rId13" Type="http://schemas.openxmlformats.org/officeDocument/2006/relationships/image" Target="../media/image42.png"/><Relationship Id="rId18" Type="http://schemas.openxmlformats.org/officeDocument/2006/relationships/image" Target="../media/image45.png"/><Relationship Id="rId3" Type="http://schemas.microsoft.com/office/2007/relationships/hdphoto" Target="../media/hdphoto9.wdp"/><Relationship Id="rId7" Type="http://schemas.openxmlformats.org/officeDocument/2006/relationships/image" Target="../media/image53.gif"/><Relationship Id="rId12" Type="http://schemas.openxmlformats.org/officeDocument/2006/relationships/image" Target="../media/image41.png"/><Relationship Id="rId17" Type="http://schemas.openxmlformats.org/officeDocument/2006/relationships/image" Target="../media/image49.gif"/><Relationship Id="rId2" Type="http://schemas.openxmlformats.org/officeDocument/2006/relationships/image" Target="../media/image50.png"/><Relationship Id="rId16" Type="http://schemas.openxmlformats.org/officeDocument/2006/relationships/image" Target="../media/image43.gif"/><Relationship Id="rId1" Type="http://schemas.openxmlformats.org/officeDocument/2006/relationships/slideLayout" Target="../slideLayouts/slideLayout128.xml"/><Relationship Id="rId6" Type="http://schemas.microsoft.com/office/2007/relationships/hdphoto" Target="../media/hdphoto10.wdp"/><Relationship Id="rId11" Type="http://schemas.microsoft.com/office/2007/relationships/hdphoto" Target="../media/hdphoto3.wdp"/><Relationship Id="rId5" Type="http://schemas.openxmlformats.org/officeDocument/2006/relationships/image" Target="../media/image52.png"/><Relationship Id="rId15" Type="http://schemas.microsoft.com/office/2007/relationships/hdphoto" Target="../media/hdphoto11.wdp"/><Relationship Id="rId10" Type="http://schemas.openxmlformats.org/officeDocument/2006/relationships/image" Target="../media/image40.png"/><Relationship Id="rId19" Type="http://schemas.microsoft.com/office/2007/relationships/hdphoto" Target="../media/hdphoto5.wdp"/><Relationship Id="rId4" Type="http://schemas.openxmlformats.org/officeDocument/2006/relationships/image" Target="../media/image51.jpg"/><Relationship Id="rId9" Type="http://schemas.openxmlformats.org/officeDocument/2006/relationships/image" Target="../media/image55.gif"/><Relationship Id="rId1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gif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3" Type="http://schemas.microsoft.com/office/2007/relationships/hdphoto" Target="../media/hdphoto9.wdp"/><Relationship Id="rId7" Type="http://schemas.openxmlformats.org/officeDocument/2006/relationships/image" Target="../media/image53.gif"/><Relationship Id="rId12" Type="http://schemas.openxmlformats.org/officeDocument/2006/relationships/image" Target="../media/image41.png"/><Relationship Id="rId17" Type="http://schemas.openxmlformats.org/officeDocument/2006/relationships/image" Target="../media/image49.gif"/><Relationship Id="rId2" Type="http://schemas.openxmlformats.org/officeDocument/2006/relationships/image" Target="../media/image50.png"/><Relationship Id="rId16" Type="http://schemas.openxmlformats.org/officeDocument/2006/relationships/image" Target="../media/image43.gif"/><Relationship Id="rId1" Type="http://schemas.openxmlformats.org/officeDocument/2006/relationships/slideLayout" Target="../slideLayouts/slideLayout140.xml"/><Relationship Id="rId6" Type="http://schemas.microsoft.com/office/2007/relationships/hdphoto" Target="../media/hdphoto10.wdp"/><Relationship Id="rId11" Type="http://schemas.microsoft.com/office/2007/relationships/hdphoto" Target="../media/hdphoto3.wdp"/><Relationship Id="rId5" Type="http://schemas.openxmlformats.org/officeDocument/2006/relationships/image" Target="../media/image52.png"/><Relationship Id="rId15" Type="http://schemas.microsoft.com/office/2007/relationships/hdphoto" Target="../media/hdphoto11.wdp"/><Relationship Id="rId10" Type="http://schemas.openxmlformats.org/officeDocument/2006/relationships/image" Target="../media/image40.png"/><Relationship Id="rId19" Type="http://schemas.microsoft.com/office/2007/relationships/hdphoto" Target="../media/hdphoto7.wdp"/><Relationship Id="rId4" Type="http://schemas.openxmlformats.org/officeDocument/2006/relationships/image" Target="../media/image51.jpg"/><Relationship Id="rId9" Type="http://schemas.openxmlformats.org/officeDocument/2006/relationships/image" Target="../media/image55.gif"/><Relationship Id="rId1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gif"/><Relationship Id="rId13" Type="http://schemas.openxmlformats.org/officeDocument/2006/relationships/image" Target="../media/image42.png"/><Relationship Id="rId18" Type="http://schemas.openxmlformats.org/officeDocument/2006/relationships/image" Target="../media/image57.png"/><Relationship Id="rId3" Type="http://schemas.microsoft.com/office/2007/relationships/hdphoto" Target="../media/hdphoto9.wdp"/><Relationship Id="rId7" Type="http://schemas.openxmlformats.org/officeDocument/2006/relationships/image" Target="../media/image53.gif"/><Relationship Id="rId12" Type="http://schemas.openxmlformats.org/officeDocument/2006/relationships/image" Target="../media/image41.png"/><Relationship Id="rId17" Type="http://schemas.openxmlformats.org/officeDocument/2006/relationships/image" Target="../media/image49.gif"/><Relationship Id="rId2" Type="http://schemas.openxmlformats.org/officeDocument/2006/relationships/image" Target="../media/image50.png"/><Relationship Id="rId16" Type="http://schemas.openxmlformats.org/officeDocument/2006/relationships/image" Target="../media/image43.gif"/><Relationship Id="rId20" Type="http://schemas.openxmlformats.org/officeDocument/2006/relationships/slide" Target="slide16.xml"/><Relationship Id="rId1" Type="http://schemas.openxmlformats.org/officeDocument/2006/relationships/slideLayout" Target="../slideLayouts/slideLayout152.xml"/><Relationship Id="rId6" Type="http://schemas.microsoft.com/office/2007/relationships/hdphoto" Target="../media/hdphoto10.wdp"/><Relationship Id="rId11" Type="http://schemas.microsoft.com/office/2007/relationships/hdphoto" Target="../media/hdphoto3.wdp"/><Relationship Id="rId5" Type="http://schemas.openxmlformats.org/officeDocument/2006/relationships/image" Target="../media/image52.png"/><Relationship Id="rId15" Type="http://schemas.microsoft.com/office/2007/relationships/hdphoto" Target="../media/hdphoto11.wdp"/><Relationship Id="rId10" Type="http://schemas.openxmlformats.org/officeDocument/2006/relationships/image" Target="../media/image40.png"/><Relationship Id="rId19" Type="http://schemas.microsoft.com/office/2007/relationships/hdphoto" Target="../media/hdphoto12.wdp"/><Relationship Id="rId4" Type="http://schemas.openxmlformats.org/officeDocument/2006/relationships/image" Target="../media/image51.jpg"/><Relationship Id="rId9" Type="http://schemas.openxmlformats.org/officeDocument/2006/relationships/image" Target="../media/image55.gif"/><Relationship Id="rId1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gif"/><Relationship Id="rId13" Type="http://schemas.openxmlformats.org/officeDocument/2006/relationships/image" Target="../media/image56.png"/><Relationship Id="rId3" Type="http://schemas.openxmlformats.org/officeDocument/2006/relationships/image" Target="../media/image51.jpg"/><Relationship Id="rId7" Type="http://schemas.openxmlformats.org/officeDocument/2006/relationships/image" Target="../media/image54.gif"/><Relationship Id="rId12" Type="http://schemas.openxmlformats.org/officeDocument/2006/relationships/image" Target="../media/image42.png"/><Relationship Id="rId17" Type="http://schemas.microsoft.com/office/2007/relationships/hdphoto" Target="../media/hdphoto6.wdp"/><Relationship Id="rId2" Type="http://schemas.openxmlformats.org/officeDocument/2006/relationships/image" Target="../media/image50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3.gif"/><Relationship Id="rId11" Type="http://schemas.openxmlformats.org/officeDocument/2006/relationships/image" Target="../media/image41.png"/><Relationship Id="rId5" Type="http://schemas.microsoft.com/office/2007/relationships/hdphoto" Target="../media/hdphoto10.wdp"/><Relationship Id="rId15" Type="http://schemas.openxmlformats.org/officeDocument/2006/relationships/image" Target="../media/image49.gif"/><Relationship Id="rId10" Type="http://schemas.microsoft.com/office/2007/relationships/hdphoto" Target="../media/hdphoto13.wdp"/><Relationship Id="rId4" Type="http://schemas.openxmlformats.org/officeDocument/2006/relationships/image" Target="../media/image52.png"/><Relationship Id="rId9" Type="http://schemas.openxmlformats.org/officeDocument/2006/relationships/image" Target="../media/image58.png"/><Relationship Id="rId14" Type="http://schemas.openxmlformats.org/officeDocument/2006/relationships/image" Target="../media/image43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gif"/><Relationship Id="rId13" Type="http://schemas.openxmlformats.org/officeDocument/2006/relationships/image" Target="../media/image42.png"/><Relationship Id="rId18" Type="http://schemas.openxmlformats.org/officeDocument/2006/relationships/image" Target="../media/image48.png"/><Relationship Id="rId3" Type="http://schemas.microsoft.com/office/2007/relationships/hdphoto" Target="../media/hdphoto9.wdp"/><Relationship Id="rId7" Type="http://schemas.openxmlformats.org/officeDocument/2006/relationships/image" Target="../media/image53.gif"/><Relationship Id="rId12" Type="http://schemas.openxmlformats.org/officeDocument/2006/relationships/image" Target="../media/image41.png"/><Relationship Id="rId17" Type="http://schemas.openxmlformats.org/officeDocument/2006/relationships/image" Target="../media/image49.gif"/><Relationship Id="rId2" Type="http://schemas.openxmlformats.org/officeDocument/2006/relationships/image" Target="../media/image50.png"/><Relationship Id="rId16" Type="http://schemas.openxmlformats.org/officeDocument/2006/relationships/image" Target="../media/image43.gif"/><Relationship Id="rId1" Type="http://schemas.openxmlformats.org/officeDocument/2006/relationships/slideLayout" Target="../slideLayouts/slideLayout164.xml"/><Relationship Id="rId6" Type="http://schemas.microsoft.com/office/2007/relationships/hdphoto" Target="../media/hdphoto10.wdp"/><Relationship Id="rId11" Type="http://schemas.microsoft.com/office/2007/relationships/hdphoto" Target="../media/hdphoto3.wdp"/><Relationship Id="rId5" Type="http://schemas.openxmlformats.org/officeDocument/2006/relationships/image" Target="../media/image52.png"/><Relationship Id="rId15" Type="http://schemas.microsoft.com/office/2007/relationships/hdphoto" Target="../media/hdphoto11.wdp"/><Relationship Id="rId10" Type="http://schemas.openxmlformats.org/officeDocument/2006/relationships/image" Target="../media/image40.png"/><Relationship Id="rId19" Type="http://schemas.microsoft.com/office/2007/relationships/hdphoto" Target="../media/hdphoto8.wdp"/><Relationship Id="rId4" Type="http://schemas.openxmlformats.org/officeDocument/2006/relationships/image" Target="../media/image51.jpg"/><Relationship Id="rId9" Type="http://schemas.openxmlformats.org/officeDocument/2006/relationships/image" Target="../media/image55.gif"/><Relationship Id="rId1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2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77.xml"/><Relationship Id="rId6" Type="http://schemas.openxmlformats.org/officeDocument/2006/relationships/audio" Target="../media/audio2.wav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AA6C79-250F-471C-BE66-A72ADDFD70DC}"/>
              </a:ext>
            </a:extLst>
          </p:cNvPr>
          <p:cNvSpPr/>
          <p:nvPr/>
        </p:nvSpPr>
        <p:spPr>
          <a:xfrm>
            <a:off x="-212776" y="1304051"/>
            <a:ext cx="12530282" cy="3170099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vi-VN" sz="6600" b="1" kern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CHÀO MỪNG </a:t>
            </a:r>
          </a:p>
          <a:p>
            <a:pPr algn="ctr" defTabSz="1219170">
              <a:buClr>
                <a:srgbClr val="000000"/>
              </a:buClr>
              <a:defRPr/>
            </a:pPr>
            <a:r>
              <a:rPr lang="vi-VN" sz="6600" b="1" kern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QUÝ THÀY CÔ </a:t>
            </a:r>
          </a:p>
          <a:p>
            <a:pPr algn="ctr" defTabSz="1219170">
              <a:buClr>
                <a:srgbClr val="000000"/>
              </a:buClr>
              <a:defRPr/>
            </a:pPr>
            <a:r>
              <a:rPr lang="vi-VN" sz="6600" b="1" kern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CÙNG CÁC EM HỌC SINH</a:t>
            </a:r>
            <a:endParaRPr lang="en-US" sz="6600" b="1" kern="0" dirty="0">
              <a:ln w="0"/>
              <a:solidFill>
                <a:srgbClr val="FFFF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004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t1s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D8AA72-A9D1-AE7F-7955-8CCC3E0AAB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7857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47ECD194-302C-49A0-9791-0594616E5D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038" y="5229624"/>
            <a:ext cx="2083089" cy="174499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508E731-9543-4C87-A505-AAAFE468C2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3530" y="5463144"/>
            <a:ext cx="2005713" cy="156085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304607" y="707950"/>
            <a:ext cx="946672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217"/>
            <a:r>
              <a:rPr lang="vi-VN" sz="2800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Em hãy chỉ ra và phân tích nét </a:t>
            </a:r>
            <a:r>
              <a:rPr lang="vi-VN" sz="2800" b="1" i="1" u="sng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độc đáo </a:t>
            </a:r>
            <a:r>
              <a:rPr lang="vi-VN" sz="2800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trong cuộc kháng chiến chống Tống giai đoạn thứ nhất (năm 1075)?  </a:t>
            </a:r>
            <a:endParaRPr lang="en-US" sz="2800" i="1" kern="100" dirty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50686" y="1965060"/>
            <a:ext cx="18325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Tại sao độc đáo</a:t>
            </a:r>
            <a:r>
              <a:rPr lang="en-US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?</a:t>
            </a:r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9579515" y="2149726"/>
            <a:ext cx="10470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Ý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nghĩa</a:t>
            </a:r>
            <a:endParaRPr lang="en-US" sz="1200" b="1" dirty="0"/>
          </a:p>
        </p:txBody>
      </p:sp>
      <p:sp>
        <p:nvSpPr>
          <p:cNvPr id="7" name="Rectangle 6"/>
          <p:cNvSpPr/>
          <p:nvPr/>
        </p:nvSpPr>
        <p:spPr>
          <a:xfrm>
            <a:off x="444771" y="2126920"/>
            <a:ext cx="13516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 độc đáo</a:t>
            </a:r>
            <a:endParaRPr lang="en-US" sz="2000" b="1" dirty="0"/>
          </a:p>
        </p:txBody>
      </p:sp>
      <p:sp>
        <p:nvSpPr>
          <p:cNvPr id="2" name="Rounded Rectangle 1"/>
          <p:cNvSpPr/>
          <p:nvPr/>
        </p:nvSpPr>
        <p:spPr>
          <a:xfrm>
            <a:off x="171809" y="2630351"/>
            <a:ext cx="2132798" cy="265137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217"/>
            <a:endParaRPr lang="en-US" sz="2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217"/>
            <a:r>
              <a:rPr lang="vi-VN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endParaRPr lang="en-US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14217"/>
            <a:endParaRPr lang="en-US" sz="2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063447" y="2496252"/>
            <a:ext cx="4843423" cy="355540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217"/>
            <a:endParaRPr lang="en-US" sz="2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14217"/>
            <a:endParaRPr lang="en-US" sz="2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14217"/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endParaRPr lang="vi-VN" sz="2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914217"/>
            <a:endParaRPr lang="vi-VN" sz="2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2304607" y="3970727"/>
            <a:ext cx="721308" cy="2"/>
          </a:xfrm>
          <a:prstGeom prst="straightConnector1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8039307" y="3886033"/>
            <a:ext cx="726592" cy="8156"/>
          </a:xfrm>
          <a:prstGeom prst="straightConnector1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8909727" y="2704997"/>
            <a:ext cx="2386659" cy="313791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/>
            <a:r>
              <a:rPr lang="vi-VN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endParaRPr lang="en-US" sz="2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865" y="139401"/>
            <a:ext cx="1887608" cy="1469214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991206" y="81097"/>
            <a:ext cx="4774693" cy="637853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</a:t>
            </a:r>
          </a:p>
        </p:txBody>
      </p:sp>
    </p:spTree>
    <p:extLst>
      <p:ext uri="{BB962C8B-B14F-4D97-AF65-F5344CB8AC3E}">
        <p14:creationId xmlns:p14="http://schemas.microsoft.com/office/powerpoint/2010/main" val="134771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uộc Kháng Chiến Chống Tống lần 2 _ Lý Thường Kiệt chiếm Ung Châu _ Tóm tắt Nhanh lịch sử - EZ Sử (2)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472" y="94128"/>
            <a:ext cx="11779622" cy="656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04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47ECD194-302C-49A0-9791-0594616E5D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038" y="5229624"/>
            <a:ext cx="2083089" cy="174499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508E731-9543-4C87-A505-AAAFE468C2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3530" y="5463144"/>
            <a:ext cx="2005713" cy="156085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665261" y="671744"/>
            <a:ext cx="94667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217"/>
            <a:r>
              <a:rPr lang="vi-VN" sz="2400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Em hãy chỉ ra và phân tích nét </a:t>
            </a:r>
            <a:r>
              <a:rPr lang="vi-VN" sz="2400" b="1" i="1" u="sng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độc đáo </a:t>
            </a:r>
            <a:r>
              <a:rPr lang="vi-VN" sz="2400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trong cuộc kháng chiến chống Tống giai đoạn thứ nhất (năm 1075)?</a:t>
            </a:r>
            <a:r>
              <a:rPr lang="vi-VN" sz="3600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</a:t>
            </a:r>
            <a:endParaRPr lang="en-US" sz="3600" i="1" kern="100" dirty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22670" y="1572382"/>
            <a:ext cx="18325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Tại sao độc đáo</a:t>
            </a:r>
            <a:r>
              <a:rPr lang="en-US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?</a:t>
            </a:r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9524427" y="1852839"/>
            <a:ext cx="10470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Ý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nghĩa</a:t>
            </a:r>
            <a:endParaRPr lang="en-US" sz="1200" b="1" dirty="0"/>
          </a:p>
        </p:txBody>
      </p:sp>
      <p:sp>
        <p:nvSpPr>
          <p:cNvPr id="7" name="Rectangle 6"/>
          <p:cNvSpPr/>
          <p:nvPr/>
        </p:nvSpPr>
        <p:spPr>
          <a:xfrm>
            <a:off x="444771" y="2126920"/>
            <a:ext cx="13516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 độc đáo</a:t>
            </a:r>
            <a:endParaRPr lang="en-US" sz="2000" b="1" dirty="0"/>
          </a:p>
        </p:txBody>
      </p:sp>
      <p:sp>
        <p:nvSpPr>
          <p:cNvPr id="2" name="Rounded Rectangle 1"/>
          <p:cNvSpPr/>
          <p:nvPr/>
        </p:nvSpPr>
        <p:spPr>
          <a:xfrm>
            <a:off x="115805" y="2578249"/>
            <a:ext cx="2132798" cy="265137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217"/>
            <a:endParaRPr lang="en-US" sz="2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217"/>
            <a:r>
              <a:rPr lang="vi-VN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endParaRPr lang="en-US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14217"/>
            <a:endParaRPr lang="en-US" sz="2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063446" y="1941714"/>
            <a:ext cx="4843423" cy="431116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217"/>
            <a:endParaRPr lang="en-US" sz="2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14217"/>
            <a:endParaRPr lang="en-US" sz="2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14217"/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endParaRPr lang="vi-VN" sz="2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914217"/>
            <a:endParaRPr lang="vi-VN" sz="2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914217"/>
            <a:endParaRPr lang="vi-VN" sz="2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2304607" y="3970727"/>
            <a:ext cx="721308" cy="2"/>
          </a:xfrm>
          <a:prstGeom prst="straightConnector1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8039307" y="3886033"/>
            <a:ext cx="726592" cy="8156"/>
          </a:xfrm>
          <a:prstGeom prst="straightConnector1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8909727" y="2325234"/>
            <a:ext cx="2386659" cy="313791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/>
            <a:r>
              <a:rPr lang="vi-VN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endParaRPr lang="en-US" sz="2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10" descr="Digit 18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69" y="5536972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865" y="139401"/>
            <a:ext cx="1887608" cy="14692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1759" y="-73244"/>
            <a:ext cx="4797968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30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47ECD194-302C-49A0-9791-0594616E5D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038" y="5229624"/>
            <a:ext cx="2083089" cy="174499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508E731-9543-4C87-A505-AAAFE468C2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3530" y="5463144"/>
            <a:ext cx="2005713" cy="156085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304607" y="764377"/>
            <a:ext cx="94667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217"/>
            <a:r>
              <a:rPr lang="vi-VN" sz="2400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Em hãy chỉ ra và phân tích nét </a:t>
            </a:r>
            <a:r>
              <a:rPr lang="vi-VN" sz="2400" b="1" i="1" u="sng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độc đáo </a:t>
            </a:r>
            <a:r>
              <a:rPr lang="vi-VN" sz="2400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trong cuộc kháng chiến chống Tống giai đoạn thứ nhất (năm 1075)?  </a:t>
            </a:r>
            <a:endParaRPr lang="en-US" sz="2400" i="1" kern="100" dirty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22670" y="1572382"/>
            <a:ext cx="18325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Tại sao độc đáo</a:t>
            </a:r>
            <a:r>
              <a:rPr lang="en-US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?</a:t>
            </a:r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9524427" y="1852839"/>
            <a:ext cx="10470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Ý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nghĩa</a:t>
            </a:r>
            <a:endParaRPr lang="en-US" sz="1200" b="1" dirty="0"/>
          </a:p>
        </p:txBody>
      </p:sp>
      <p:sp>
        <p:nvSpPr>
          <p:cNvPr id="7" name="Rectangle 6"/>
          <p:cNvSpPr/>
          <p:nvPr/>
        </p:nvSpPr>
        <p:spPr>
          <a:xfrm>
            <a:off x="444771" y="2126920"/>
            <a:ext cx="13516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 độc đáo</a:t>
            </a:r>
            <a:endParaRPr lang="en-US" sz="2000" b="1" dirty="0"/>
          </a:p>
        </p:txBody>
      </p:sp>
      <p:sp>
        <p:nvSpPr>
          <p:cNvPr id="2" name="Rounded Rectangle 1"/>
          <p:cNvSpPr/>
          <p:nvPr/>
        </p:nvSpPr>
        <p:spPr>
          <a:xfrm>
            <a:off x="115805" y="2578249"/>
            <a:ext cx="2132798" cy="265137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217"/>
            <a:endParaRPr lang="en-US" sz="2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217"/>
            <a:r>
              <a:rPr lang="vi-VN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endParaRPr lang="en-US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14217"/>
            <a:endParaRPr lang="en-US" sz="2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063446" y="2026358"/>
            <a:ext cx="4843423" cy="437444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217"/>
            <a:endParaRPr lang="en-US" sz="2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14217"/>
            <a:endParaRPr lang="en-US" sz="2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14217"/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endParaRPr lang="vi-VN" sz="2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914217"/>
            <a:endParaRPr lang="vi-VN" sz="2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914217"/>
            <a:endParaRPr lang="vi-VN" sz="2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2304607" y="3970727"/>
            <a:ext cx="721308" cy="2"/>
          </a:xfrm>
          <a:prstGeom prst="straightConnector1">
            <a:avLst/>
          </a:prstGeom>
          <a:ln w="57150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8039307" y="3886033"/>
            <a:ext cx="726592" cy="8156"/>
          </a:xfrm>
          <a:prstGeom prst="straightConnector1">
            <a:avLst/>
          </a:prstGeom>
          <a:ln w="57150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8909727" y="2325234"/>
            <a:ext cx="2386659" cy="313791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/>
            <a:r>
              <a:rPr lang="vi-VN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endParaRPr lang="en-US" sz="2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865" y="139401"/>
            <a:ext cx="1887608" cy="1469214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91998" y="2594938"/>
            <a:ext cx="2193843" cy="261799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217"/>
            <a:endParaRPr lang="en-US" sz="2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14217"/>
            <a:endParaRPr lang="en-US" sz="2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14217"/>
            <a:endParaRPr lang="en-US" sz="2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14217"/>
            <a:endParaRPr lang="en-US" sz="2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217"/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 công trước để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217"/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tự vệ</a:t>
            </a:r>
            <a:endParaRPr lang="en-US" sz="2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4217"/>
            <a:endParaRPr lang="en-US" sz="2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914217"/>
            <a:endParaRPr lang="vi-VN" sz="2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914217"/>
            <a:endParaRPr lang="vi-VN" sz="2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914217"/>
            <a:endParaRPr lang="vi-VN" sz="2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283647" y="2187998"/>
            <a:ext cx="4403017" cy="1005387"/>
          </a:xfrm>
          <a:prstGeom prst="roundRect">
            <a:avLst/>
          </a:prstGeom>
          <a:solidFill>
            <a:srgbClr val="CCFF33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4217"/>
            <a:r>
              <a:rPr lang="vi-V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 chủ trương chưa từng có trong lịch sử chống giặc ngoại xâm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3237436" y="3319333"/>
            <a:ext cx="4403019" cy="1005387"/>
          </a:xfrm>
          <a:prstGeom prst="roundRect">
            <a:avLst/>
          </a:prstGeom>
          <a:solidFill>
            <a:srgbClr val="CCFF33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4217"/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tấn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kho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địch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ta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3277102" y="4445056"/>
            <a:ext cx="4403019" cy="1005387"/>
          </a:xfrm>
          <a:prstGeom prst="roundRect">
            <a:avLst/>
          </a:prstGeom>
          <a:solidFill>
            <a:srgbClr val="CCFF33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4217"/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treo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tấn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ta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329447" y="5502663"/>
            <a:ext cx="4311416" cy="740909"/>
          </a:xfrm>
          <a:prstGeom prst="roundRect">
            <a:avLst/>
          </a:prstGeom>
          <a:solidFill>
            <a:srgbClr val="CCFF33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4217"/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rút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8765899" y="2317078"/>
            <a:ext cx="2753920" cy="313791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217"/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 kẻ thù vào thế bị động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ctr" defTabSz="914217"/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</a:t>
            </a:r>
            <a:r>
              <a:rPr lang="vi-VN" sz="2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ạo điều kiện có lợi cho ta khi kẻ thù kéo sang xâm lược</a:t>
            </a:r>
            <a:endParaRPr lang="en-US" sz="2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6239" y="-47321"/>
            <a:ext cx="4797968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11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  <p:bldP spid="21" grpId="0" animBg="1"/>
      <p:bldP spid="23" grpId="0" animBg="1"/>
      <p:bldP spid="25" grpId="0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FDCBDC-9D36-0C60-492C-A9CB6FA74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8992"/>
            <a:ext cx="6528816" cy="577900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603944A-F6C6-9FDF-9262-8171B7AFFAEB}"/>
              </a:ext>
            </a:extLst>
          </p:cNvPr>
          <p:cNvSpPr/>
          <p:nvPr/>
        </p:nvSpPr>
        <p:spPr>
          <a:xfrm>
            <a:off x="5766717" y="886466"/>
            <a:ext cx="6231231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178">
              <a:defRPr/>
            </a:pPr>
            <a:r>
              <a:rPr lang="en-US" sz="6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LUYỆN TẬP</a:t>
            </a:r>
          </a:p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76750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0B4167-542C-49FD-BCFC-1E8E89C10C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677" b="91892" l="4231" r="97308">
                        <a14:foregroundMark x1="22846" y1="20199" x2="22846" y2="20199"/>
                        <a14:foregroundMark x1="21385" y1="26316" x2="20615" y2="29730"/>
                        <a14:foregroundMark x1="18923" y1="35562" x2="18000" y2="40114"/>
                        <a14:foregroundMark x1="16538" y1="47368" x2="14077" y2="61309"/>
                        <a14:foregroundMark x1="13154" y1="63300" x2="12846" y2="64154"/>
                        <a14:foregroundMark x1="11231" y1="64723" x2="11231" y2="65576"/>
                        <a14:foregroundMark x1="11846" y1="69986" x2="13769" y2="73969"/>
                        <a14:foregroundMark x1="16385" y1="78378" x2="17462" y2="80370"/>
                        <a14:foregroundMark x1="18308" y1="81792" x2="17692" y2="83499"/>
                        <a14:foregroundMark x1="14077" y1="82930" x2="11846" y2="81508"/>
                        <a14:foregroundMark x1="9231" y1="78663" x2="8769" y2="78663"/>
                        <a14:foregroundMark x1="6538" y1="75960" x2="6538" y2="75960"/>
                        <a14:foregroundMark x1="4231" y1="72546" x2="4231" y2="72546"/>
                        <a14:foregroundMark x1="4385" y1="76814" x2="5000" y2="79516"/>
                        <a14:foregroundMark x1="6231" y1="81223" x2="8308" y2="82930"/>
                        <a14:foregroundMark x1="10308" y1="83784" x2="13769" y2="86060"/>
                        <a14:foregroundMark x1="43308" y1="91323" x2="43308" y2="91323"/>
                        <a14:foregroundMark x1="57000" y1="92176" x2="57846" y2="92176"/>
                        <a14:foregroundMark x1="63308" y1="91323" x2="65308" y2="91323"/>
                        <a14:foregroundMark x1="70154" y1="91323" x2="76077" y2="88762"/>
                        <a14:foregroundMark x1="76077" y1="88762" x2="76077" y2="88762"/>
                        <a14:foregroundMark x1="81231" y1="86060" x2="88462" y2="84068"/>
                        <a14:foregroundMark x1="88462" y1="84068" x2="88462" y2="84068"/>
                        <a14:foregroundMark x1="90462" y1="82930" x2="93308" y2="75391"/>
                        <a14:foregroundMark x1="93308" y1="75391" x2="93308" y2="75391"/>
                        <a14:foregroundMark x1="94077" y1="72831" x2="93615" y2="65861"/>
                        <a14:foregroundMark x1="92846" y1="63016" x2="92846" y2="63016"/>
                        <a14:foregroundMark x1="97308" y1="74822" x2="97308" y2="74822"/>
                        <a14:foregroundMark x1="68154" y1="66999" x2="68154" y2="66999"/>
                        <a14:foregroundMark x1="67692" y1="66430" x2="66077" y2="68137"/>
                        <a14:foregroundMark x1="65923" y1="68137" x2="65923" y2="69132"/>
                        <a14:foregroundMark x1="40923" y1="8677" x2="40923" y2="86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4900" y="3105151"/>
            <a:ext cx="13792200" cy="4000500"/>
          </a:xfrm>
          <a:prstGeom prst="rect">
            <a:avLst/>
          </a:prstGeom>
        </p:spPr>
      </p:pic>
      <p:pic>
        <p:nvPicPr>
          <p:cNvPr id="24" name="Picture 23" descr="A close up of a toy&#10;&#10;Description automatically generated">
            <a:extLst>
              <a:ext uri="{FF2B5EF4-FFF2-40B4-BE49-F238E27FC236}">
                <a16:creationId xmlns:a16="http://schemas.microsoft.com/office/drawing/2014/main" id="{B6F99492-0FDD-40F8-AE9A-C8968A58C7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82977" y="2100100"/>
            <a:ext cx="1055104" cy="1762365"/>
          </a:xfrm>
          <a:prstGeom prst="rect">
            <a:avLst/>
          </a:prstGeom>
        </p:spPr>
      </p:pic>
      <p:pic>
        <p:nvPicPr>
          <p:cNvPr id="25" name="Picture 24" descr="A picture containing table, sitting, cake, flower&#10;&#10;Description automatically generated">
            <a:extLst>
              <a:ext uri="{FF2B5EF4-FFF2-40B4-BE49-F238E27FC236}">
                <a16:creationId xmlns:a16="http://schemas.microsoft.com/office/drawing/2014/main" id="{6D5E5856-70E9-469B-AD47-810075F7CF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333" b="78704" l="34149" r="63830">
                        <a14:foregroundMark x1="46915" y1="57778" x2="46915" y2="57778"/>
                        <a14:foregroundMark x1="43191" y1="53056" x2="43191" y2="53056"/>
                        <a14:foregroundMark x1="41277" y1="52963" x2="41277" y2="52963"/>
                        <a14:foregroundMark x1="53936" y1="50278" x2="53936" y2="50278"/>
                        <a14:foregroundMark x1="49787" y1="44907" x2="49787" y2="44907"/>
                        <a14:foregroundMark x1="49894" y1="42963" x2="55532" y2="42778"/>
                        <a14:foregroundMark x1="59149" y1="42778" x2="60106" y2="43241"/>
                        <a14:foregroundMark x1="57447" y1="45556" x2="56596" y2="48241"/>
                        <a14:foregroundMark x1="56809" y1="50556" x2="54362" y2="51111"/>
                        <a14:foregroundMark x1="52021" y1="51296" x2="50213" y2="49722"/>
                        <a14:foregroundMark x1="48191" y1="47222" x2="46383" y2="45185"/>
                        <a14:foregroundMark x1="45106" y1="43056" x2="49255" y2="43241"/>
                        <a14:foregroundMark x1="52660" y1="43796" x2="53404" y2="45278"/>
                        <a14:foregroundMark x1="54681" y1="47500" x2="54681" y2="47500"/>
                        <a14:foregroundMark x1="52447" y1="44630" x2="52447" y2="44630"/>
                        <a14:foregroundMark x1="51809" y1="46019" x2="51809" y2="46019"/>
                        <a14:foregroundMark x1="47553" y1="44444" x2="46915" y2="44630"/>
                        <a14:foregroundMark x1="45745" y1="46019" x2="45745" y2="46019"/>
                        <a14:foregroundMark x1="48936" y1="46019" x2="50106" y2="45833"/>
                        <a14:foregroundMark x1="53404" y1="43796" x2="50745" y2="43333"/>
                        <a14:foregroundMark x1="47979" y1="43333" x2="46596" y2="44167"/>
                        <a14:foregroundMark x1="45106" y1="45278" x2="45106" y2="45278"/>
                        <a14:foregroundMark x1="45106" y1="45556" x2="45106" y2="45556"/>
                        <a14:foregroundMark x1="48936" y1="43333" x2="50213" y2="43333"/>
                        <a14:foregroundMark x1="51383" y1="42778" x2="52128" y2="42778"/>
                        <a14:foregroundMark x1="53617" y1="42222" x2="54255" y2="42222"/>
                        <a14:foregroundMark x1="56596" y1="42222" x2="56596" y2="42222"/>
                        <a14:foregroundMark x1="56915" y1="41574" x2="52447" y2="41852"/>
                        <a14:foregroundMark x1="49787" y1="42222" x2="49787" y2="42222"/>
                        <a14:foregroundMark x1="52660" y1="42130" x2="53936" y2="44630"/>
                        <a14:foregroundMark x1="55851" y1="65833" x2="55851" y2="65833"/>
                        <a14:foregroundMark x1="55957" y1="65833" x2="54362" y2="63611"/>
                        <a14:foregroundMark x1="50532" y1="62130" x2="50532" y2="62963"/>
                        <a14:foregroundMark x1="54043" y1="65185" x2="54894" y2="65463"/>
                        <a14:foregroundMark x1="56809" y1="66111" x2="56170" y2="67407"/>
                        <a14:foregroundMark x1="56170" y1="67407" x2="56170" y2="67407"/>
                        <a14:foregroundMark x1="59681" y1="64444" x2="59681" y2="64444"/>
                        <a14:foregroundMark x1="56809" y1="65741" x2="52447" y2="66296"/>
                        <a14:foregroundMark x1="48191" y1="66389" x2="43723" y2="65000"/>
                        <a14:foregroundMark x1="38936" y1="64074" x2="38936" y2="64074"/>
                        <a14:foregroundMark x1="38298" y1="64907" x2="38298" y2="64907"/>
                        <a14:foregroundMark x1="37447" y1="65463" x2="37447" y2="65463"/>
                        <a14:foregroundMark x1="37447" y1="66019" x2="41915" y2="66574"/>
                        <a14:foregroundMark x1="44362" y1="66574" x2="44362" y2="66574"/>
                        <a14:foregroundMark x1="44149" y1="62963" x2="44149" y2="62963"/>
                        <a14:foregroundMark x1="40851" y1="65185" x2="40851" y2="65185"/>
                        <a14:foregroundMark x1="40532" y1="65185" x2="37979" y2="65185"/>
                        <a14:foregroundMark x1="36702" y1="65185" x2="37447" y2="64444"/>
                        <a14:foregroundMark x1="47021" y1="57500" x2="47021" y2="57500"/>
                        <a14:foregroundMark x1="46702" y1="57500" x2="46702" y2="57500"/>
                        <a14:foregroundMark x1="42872" y1="53796" x2="42872" y2="53796"/>
                        <a14:foregroundMark x1="42447" y1="52963" x2="42447" y2="52963"/>
                        <a14:foregroundMark x1="42553" y1="52685" x2="45106" y2="52500"/>
                        <a14:foregroundMark x1="45638" y1="52407" x2="45638" y2="52407"/>
                        <a14:foregroundMark x1="42234" y1="51667" x2="42234" y2="52222"/>
                        <a14:foregroundMark x1="39681" y1="63519" x2="39681" y2="63519"/>
                        <a14:foregroundMark x1="41915" y1="64167" x2="41915" y2="64167"/>
                        <a14:foregroundMark x1="43085" y1="62500" x2="42128" y2="63796"/>
                        <a14:foregroundMark x1="39681" y1="65278" x2="38617" y2="65741"/>
                        <a14:foregroundMark x1="37128" y1="66111" x2="37128" y2="66111"/>
                        <a14:foregroundMark x1="36489" y1="66296" x2="36489" y2="66296"/>
                        <a14:foregroundMark x1="34149" y1="66389" x2="34149" y2="66389"/>
                        <a14:foregroundMark x1="34787" y1="66389" x2="34787" y2="66389"/>
                        <a14:foregroundMark x1="63936" y1="66852" x2="63936" y2="66852"/>
                        <a14:foregroundMark x1="49574" y1="64444" x2="50213" y2="66574"/>
                        <a14:foregroundMark x1="51489" y1="69907" x2="52021" y2="71296"/>
                        <a14:foregroundMark x1="53085" y1="72685" x2="53936" y2="74167"/>
                        <a14:foregroundMark x1="54894" y1="75278" x2="55000" y2="76389"/>
                        <a14:foregroundMark x1="55851" y1="78796" x2="55851" y2="78796"/>
                        <a14:foregroundMark x1="42553" y1="59167" x2="42553" y2="59167"/>
                        <a14:foregroundMark x1="45745" y1="57778" x2="45745" y2="57778"/>
                        <a14:foregroundMark x1="44043" y1="58241" x2="43404" y2="58796"/>
                        <a14:foregroundMark x1="43404" y1="58796" x2="43404" y2="58796"/>
                        <a14:foregroundMark x1="51170" y1="46019" x2="51170" y2="46019"/>
                        <a14:foregroundMark x1="52766" y1="45278" x2="53617" y2="46574"/>
                        <a14:foregroundMark x1="53617" y1="46667" x2="54043" y2="48056"/>
                        <a14:foregroundMark x1="54255" y1="49352" x2="54255" y2="49352"/>
                        <a14:foregroundMark x1="55851" y1="46111" x2="55851" y2="46111"/>
                        <a14:foregroundMark x1="55532" y1="45278" x2="55532" y2="46111"/>
                        <a14:foregroundMark x1="52979" y1="48333" x2="52979" y2="48333"/>
                        <a14:foregroundMark x1="52340" y1="38333" x2="52340" y2="38333"/>
                        <a14:foregroundMark x1="58085" y1="38241" x2="58085" y2="38241"/>
                        <a14:foregroundMark x1="43723" y1="56852" x2="43723" y2="56852"/>
                        <a14:backgroundMark x1="59468" y1="38519" x2="59468" y2="38519"/>
                        <a14:backgroundMark x1="58404" y1="41296" x2="58404" y2="41296"/>
                        <a14:backgroundMark x1="62340" y1="44167" x2="62340" y2="44167"/>
                        <a14:backgroundMark x1="61064" y1="49074" x2="61064" y2="49074"/>
                        <a14:backgroundMark x1="53936" y1="60741" x2="53936" y2="60741"/>
                        <a14:backgroundMark x1="49787" y1="58611" x2="49787" y2="5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08" t="36223" r="34315" b="18837"/>
          <a:stretch/>
        </p:blipFill>
        <p:spPr>
          <a:xfrm flipH="1">
            <a:off x="625118" y="2531421"/>
            <a:ext cx="1597349" cy="237154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EA4C0EA-E004-4805-BC24-525DF12AEA0E}"/>
              </a:ext>
            </a:extLst>
          </p:cNvPr>
          <p:cNvGrpSpPr/>
          <p:nvPr/>
        </p:nvGrpSpPr>
        <p:grpSpPr>
          <a:xfrm>
            <a:off x="19051" y="4671392"/>
            <a:ext cx="2186608" cy="2186608"/>
            <a:chOff x="1325804" y="2750447"/>
            <a:chExt cx="2186608" cy="2186608"/>
          </a:xfrm>
        </p:grpSpPr>
        <p:pic>
          <p:nvPicPr>
            <p:cNvPr id="6" name="Picture 5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741F4D45-0708-4F31-B269-A7BDA43E61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3B1D2928-7792-4039-87D9-840F7A296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9" name="Picture 8" descr="A close up of a toy&#10;&#10;Description automatically generated">
              <a:extLst>
                <a:ext uri="{FF2B5EF4-FFF2-40B4-BE49-F238E27FC236}">
                  <a16:creationId xmlns:a16="http://schemas.microsoft.com/office/drawing/2014/main" id="{933382FD-6DB1-4B13-A425-342C4E7868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pic>
        <p:nvPicPr>
          <p:cNvPr id="28" name="Picture 27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2544D2F1-B988-4C80-ABFB-EC879F8A149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781" y="5939963"/>
            <a:ext cx="295179" cy="295179"/>
          </a:xfrm>
          <a:prstGeom prst="rect">
            <a:avLst/>
          </a:prstGeom>
        </p:spPr>
      </p:pic>
      <p:pic>
        <p:nvPicPr>
          <p:cNvPr id="12" name="Picture 11" descr="A statue of a person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F51B8BC6-8ACB-4FC4-B1B3-A25C783492C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500" b="94500" l="6960" r="94139">
                        <a14:foregroundMark x1="75824" y1="27250" x2="75824" y2="27250"/>
                        <a14:foregroundMark x1="76557" y1="27250" x2="89744" y2="29750"/>
                        <a14:foregroundMark x1="91209" y1="29750" x2="91209" y2="29750"/>
                        <a14:foregroundMark x1="67766" y1="21500" x2="67766" y2="21500"/>
                        <a14:foregroundMark x1="79121" y1="21500" x2="79121" y2="21500"/>
                        <a14:foregroundMark x1="89011" y1="66250" x2="89011" y2="66250"/>
                        <a14:foregroundMark x1="93407" y1="68000" x2="93407" y2="68000"/>
                        <a14:foregroundMark x1="64835" y1="90250" x2="64835" y2="90250"/>
                        <a14:foregroundMark x1="30769" y1="92250" x2="30769" y2="92250"/>
                        <a14:foregroundMark x1="76923" y1="93500" x2="76923" y2="93500"/>
                        <a14:foregroundMark x1="21245" y1="94500" x2="21245" y2="94500"/>
                        <a14:foregroundMark x1="7692" y1="43000" x2="7692" y2="43000"/>
                        <a14:foregroundMark x1="94505" y1="32750" x2="94505" y2="32750"/>
                        <a14:foregroundMark x1="46886" y1="4500" x2="46886" y2="4500"/>
                        <a14:backgroundMark x1="29670" y1="30250" x2="29670" y2="30250"/>
                        <a14:backgroundMark x1="31136" y1="26250" x2="31136" y2="2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900" y="5387023"/>
            <a:ext cx="857101" cy="1255827"/>
          </a:xfrm>
          <a:prstGeom prst="rect">
            <a:avLst/>
          </a:prstGeom>
        </p:spPr>
      </p:pic>
      <p:pic>
        <p:nvPicPr>
          <p:cNvPr id="14" name="Picture 13" descr="A close up of a toy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AAB5ED5D-E98B-4E7B-914F-F92F4FFD761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000" b="96000" l="9751" r="89796">
                        <a14:foregroundMark x1="53288" y1="93400" x2="53288" y2="93400"/>
                        <a14:foregroundMark x1="70295" y1="95800" x2="70295" y2="95800"/>
                        <a14:foregroundMark x1="43991" y1="96000" x2="43991" y2="96000"/>
                        <a14:foregroundMark x1="81859" y1="72200" x2="81859" y2="72200"/>
                        <a14:foregroundMark x1="48073" y1="26200" x2="48073" y2="26200"/>
                        <a14:foregroundMark x1="54649" y1="5800" x2="54649" y2="5800"/>
                        <a14:foregroundMark x1="54875" y1="3000" x2="54875" y2="3000"/>
                        <a14:foregroundMark x1="54422" y1="7400" x2="54422" y2="7400"/>
                        <a14:foregroundMark x1="54649" y1="10400" x2="54649" y2="10400"/>
                        <a14:foregroundMark x1="54649" y1="11400" x2="54649" y2="11400"/>
                        <a14:foregroundMark x1="54875" y1="8200" x2="54875" y2="8200"/>
                        <a14:foregroundMark x1="54422" y1="7600" x2="54422" y2="7600"/>
                        <a14:foregroundMark x1="53515" y1="6600" x2="53515" y2="6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559" y="4073262"/>
            <a:ext cx="1055104" cy="1196263"/>
          </a:xfrm>
          <a:prstGeom prst="rect">
            <a:avLst/>
          </a:prstGeom>
        </p:spPr>
      </p:pic>
      <p:pic>
        <p:nvPicPr>
          <p:cNvPr id="18" name="Picture 17" descr="A picture containing snow&#10;&#10;Description automatically generated">
            <a:hlinkClick r:id="rId18" action="ppaction://hlinksldjump"/>
            <a:extLst>
              <a:ext uri="{FF2B5EF4-FFF2-40B4-BE49-F238E27FC236}">
                <a16:creationId xmlns:a16="http://schemas.microsoft.com/office/drawing/2014/main" id="{BC6B14D9-8F5C-4833-BA8F-F9FF9F755A2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789" b="94821" l="3483" r="89055">
                        <a14:foregroundMark x1="65672" y1="8367" x2="65672" y2="8367"/>
                        <a14:foregroundMark x1="53731" y1="5578" x2="50746" y2="5578"/>
                        <a14:foregroundMark x1="49751" y1="5578" x2="49751" y2="5578"/>
                        <a14:foregroundMark x1="56716" y1="2789" x2="56716" y2="2789"/>
                        <a14:foregroundMark x1="14428" y1="40637" x2="14428" y2="40637"/>
                        <a14:foregroundMark x1="8955" y1="38645" x2="8955" y2="38645"/>
                        <a14:foregroundMark x1="3980" y1="35857" x2="3980" y2="35857"/>
                        <a14:foregroundMark x1="72139" y1="90438" x2="72139" y2="90438"/>
                        <a14:foregroundMark x1="78109" y1="94422" x2="78109" y2="94422"/>
                        <a14:foregroundMark x1="37313" y1="94821" x2="37313" y2="94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389" y="4720069"/>
            <a:ext cx="1232835" cy="1539508"/>
          </a:xfrm>
          <a:prstGeom prst="rect">
            <a:avLst/>
          </a:prstGeom>
        </p:spPr>
      </p:pic>
      <p:pic>
        <p:nvPicPr>
          <p:cNvPr id="20" name="Picture 19" descr="A picture containing doll, toy, drawing&#10;&#10;Description automatically generated">
            <a:hlinkClick r:id="rId21" action="ppaction://hlinksldjump"/>
            <a:extLst>
              <a:ext uri="{FF2B5EF4-FFF2-40B4-BE49-F238E27FC236}">
                <a16:creationId xmlns:a16="http://schemas.microsoft.com/office/drawing/2014/main" id="{FE9650FD-7604-4D8E-8EE1-573ABED3228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023" b="92857" l="9524" r="89418">
                        <a14:foregroundMark x1="74603" y1="10150" x2="74603" y2="10150"/>
                        <a14:foregroundMark x1="90476" y1="48496" x2="90476" y2="48496"/>
                        <a14:foregroundMark x1="91005" y1="75940" x2="91005" y2="75940"/>
                        <a14:foregroundMark x1="57143" y1="91353" x2="57143" y2="91353"/>
                        <a14:foregroundMark x1="48148" y1="91353" x2="48148" y2="91353"/>
                        <a14:foregroundMark x1="37566" y1="91353" x2="37566" y2="91353"/>
                        <a14:foregroundMark x1="32275" y1="92105" x2="32275" y2="92105"/>
                        <a14:foregroundMark x1="28042" y1="91353" x2="28042" y2="9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848" y="3475975"/>
            <a:ext cx="907257" cy="1276880"/>
          </a:xfrm>
          <a:prstGeom prst="rect">
            <a:avLst/>
          </a:prstGeom>
        </p:spPr>
      </p:pic>
      <p:pic>
        <p:nvPicPr>
          <p:cNvPr id="22" name="Picture 21" descr="A person wearing a costume&#10;&#10;Description automatically generated">
            <a:hlinkClick r:id="rId24" action="ppaction://hlinksldjump"/>
            <a:extLst>
              <a:ext uri="{FF2B5EF4-FFF2-40B4-BE49-F238E27FC236}">
                <a16:creationId xmlns:a16="http://schemas.microsoft.com/office/drawing/2014/main" id="{DCB7AC18-0EE7-40A9-8DCD-AE06F216F33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441" b="90559" l="9091" r="89773">
                        <a14:foregroundMark x1="56818" y1="9441" x2="56818" y2="9441"/>
                        <a14:foregroundMark x1="35795" y1="90210" x2="35795" y2="90210"/>
                        <a14:foregroundMark x1="81250" y1="90559" x2="81250" y2="90559"/>
                        <a14:foregroundMark x1="32955" y1="39510" x2="32955" y2="39510"/>
                        <a14:foregroundMark x1="32955" y1="41259" x2="32955" y2="41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755" y="2531419"/>
            <a:ext cx="1055104" cy="1714544"/>
          </a:xfrm>
          <a:prstGeom prst="rect">
            <a:avLst/>
          </a:prstGeom>
        </p:spPr>
      </p:pic>
      <p:pic>
        <p:nvPicPr>
          <p:cNvPr id="30" name="Picture 29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7FF2B8BF-4B97-42BB-8739-6221CCF1C55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781" y="5939963"/>
            <a:ext cx="295179" cy="295179"/>
          </a:xfrm>
          <a:prstGeom prst="rect">
            <a:avLst/>
          </a:prstGeom>
        </p:spPr>
      </p:pic>
      <p:pic>
        <p:nvPicPr>
          <p:cNvPr id="31" name="Picture 30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71E1F444-E0CF-4381-A22B-DC22B7FCB2B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181" y="2083456"/>
            <a:ext cx="1751881" cy="2704579"/>
          </a:xfrm>
          <a:prstGeom prst="rect">
            <a:avLst/>
          </a:prstGeom>
        </p:spPr>
      </p:pic>
      <p:pic>
        <p:nvPicPr>
          <p:cNvPr id="32" name="Picture 31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BED3996D-AB3E-424F-80EC-38FC7F38D04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781" y="5939963"/>
            <a:ext cx="295179" cy="295179"/>
          </a:xfrm>
          <a:prstGeom prst="rect">
            <a:avLst/>
          </a:prstGeom>
        </p:spPr>
      </p:pic>
      <p:pic>
        <p:nvPicPr>
          <p:cNvPr id="33" name="Picture 32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40ED74D5-E7EB-4211-AA3A-316781AE7F0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050" y="2642608"/>
            <a:ext cx="1751881" cy="2704579"/>
          </a:xfrm>
          <a:prstGeom prst="rect">
            <a:avLst/>
          </a:prstGeom>
        </p:spPr>
      </p:pic>
      <p:pic>
        <p:nvPicPr>
          <p:cNvPr id="36" name="Picture 35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0DA8C9F0-33B1-4CC8-B4A3-3E9CA28234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781" y="5939963"/>
            <a:ext cx="295179" cy="295179"/>
          </a:xfrm>
          <a:prstGeom prst="rect">
            <a:avLst/>
          </a:prstGeom>
        </p:spPr>
      </p:pic>
      <p:pic>
        <p:nvPicPr>
          <p:cNvPr id="38" name="Picture 37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02322EE3-A189-4102-85C0-1FC6F1463A6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781" y="5939963"/>
            <a:ext cx="295179" cy="295179"/>
          </a:xfrm>
          <a:prstGeom prst="rect">
            <a:avLst/>
          </a:prstGeom>
        </p:spPr>
      </p:pic>
      <p:pic>
        <p:nvPicPr>
          <p:cNvPr id="39" name="Picture 38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FB5035D7-9305-4CB1-A381-ED84DD05A63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974" y="864422"/>
            <a:ext cx="1751881" cy="3476407"/>
          </a:xfrm>
          <a:prstGeom prst="rect">
            <a:avLst/>
          </a:prstGeom>
        </p:spPr>
      </p:pic>
      <p:pic>
        <p:nvPicPr>
          <p:cNvPr id="40" name="Picture 39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9ADBC3EB-86B3-4DEA-8457-F3DD79C27A3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781" y="5939963"/>
            <a:ext cx="295179" cy="295179"/>
          </a:xfrm>
          <a:prstGeom prst="rect">
            <a:avLst/>
          </a:prstGeom>
        </p:spPr>
      </p:pic>
      <p:pic>
        <p:nvPicPr>
          <p:cNvPr id="41" name="Picture 40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538B8DC5-E822-41DB-B9B6-3483C23BC3B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937" y="2981866"/>
            <a:ext cx="1751881" cy="3476407"/>
          </a:xfrm>
          <a:prstGeom prst="rect">
            <a:avLst/>
          </a:prstGeom>
        </p:spPr>
      </p:pic>
      <p:pic>
        <p:nvPicPr>
          <p:cNvPr id="29" name="Picture 28" descr="A picture containing monitor, dark, light, lit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F5BDAB31-575F-4571-AFFA-10217A34B78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162" y="3974296"/>
            <a:ext cx="1751881" cy="2704579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8485633" y="147918"/>
            <a:ext cx="3534162" cy="136084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485633" y="295209"/>
            <a:ext cx="35010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lvl="0"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62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4" presetClass="pat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7.40741E-7 L 0.00325 -0.02037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0.40925 -0.38079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56" y="-19051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9" dur="1000" fill="hold"/>
                                        <p:tgtEl>
                                          <p:spTgt spid="36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0.28295 -0.00532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41" y="-278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0" dur="1000" fill="hold"/>
                                        <p:tgtEl>
                                          <p:spTgt spid="28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0.34636 -0.30555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18" y="-15278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8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0.12591 -0.22384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89" y="-11204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6" dur="1000" fill="hold"/>
                                        <p:tgtEl>
                                          <p:spTgt spid="3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7 -1.48148E-6 L 0.53854 -0.39444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49" y="-19722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14" dur="1000" fill="hold"/>
                                        <p:tgtEl>
                                          <p:spTgt spid="38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0.68216 -0.0625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02" y="-3125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32" dur="1000" fill="hold"/>
                                        <p:tgtEl>
                                          <p:spTgt spid="40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310C7E7-EB04-47EE-B56F-CED0D8214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077" b="73077" l="4478" r="96020">
                        <a14:foregroundMark x1="36816" y1="53846" x2="36816" y2="53846"/>
                        <a14:foregroundMark x1="30846" y1="50000" x2="29851" y2="50000"/>
                        <a14:foregroundMark x1="6468" y1="42308" x2="6468" y2="42308"/>
                        <a14:foregroundMark x1="4975" y1="42308" x2="4975" y2="42308"/>
                        <a14:foregroundMark x1="15920" y1="50000" x2="15920" y2="50000"/>
                        <a14:foregroundMark x1="21891" y1="53846" x2="21891" y2="53846"/>
                        <a14:foregroundMark x1="17910" y1="53846" x2="17910" y2="53846"/>
                        <a14:foregroundMark x1="16418" y1="53846" x2="16418" y2="53846"/>
                        <a14:foregroundMark x1="11443" y1="50000" x2="11443" y2="50000"/>
                        <a14:foregroundMark x1="8955" y1="50000" x2="8955" y2="50000"/>
                        <a14:foregroundMark x1="38308" y1="61538" x2="38308" y2="61538"/>
                        <a14:foregroundMark x1="47761" y1="57692" x2="47761" y2="57692"/>
                        <a14:foregroundMark x1="53234" y1="57692" x2="54726" y2="57692"/>
                        <a14:foregroundMark x1="70149" y1="61538" x2="70149" y2="61538"/>
                        <a14:foregroundMark x1="80597" y1="50000" x2="80597" y2="50000"/>
                        <a14:foregroundMark x1="84080" y1="26923" x2="84080" y2="26923"/>
                        <a14:foregroundMark x1="62687" y1="76923" x2="62687" y2="76923"/>
                        <a14:foregroundMark x1="70149" y1="76923" x2="70149" y2="76923"/>
                        <a14:foregroundMark x1="80100" y1="65385" x2="80100" y2="65385"/>
                        <a14:foregroundMark x1="76119" y1="73077" x2="76119" y2="73077"/>
                        <a14:foregroundMark x1="87562" y1="69231" x2="87562" y2="69231"/>
                        <a14:foregroundMark x1="90050" y1="57692" x2="91045" y2="57692"/>
                        <a14:foregroundMark x1="96020" y1="50000" x2="96020" y2="50000"/>
                        <a14:backgroundMark x1="87065" y1="57692" x2="87065" y2="57692"/>
                        <a14:backgroundMark x1="2488" y1="53846" x2="2488" y2="53846"/>
                      </a14:backgroundRemoval>
                    </a14:imgEffect>
                  </a14:imgLayer>
                </a14:imgProps>
              </a:ext>
            </a:extLst>
          </a:blip>
          <a:srcRect t="23106" r="8017" b="33925"/>
          <a:stretch/>
        </p:blipFill>
        <p:spPr>
          <a:xfrm>
            <a:off x="1914526" y="4852687"/>
            <a:ext cx="1050925" cy="10641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FE38A1D-7C4A-4691-84F9-BF31175DA230}"/>
              </a:ext>
            </a:extLst>
          </p:cNvPr>
          <p:cNvGrpSpPr/>
          <p:nvPr/>
        </p:nvGrpSpPr>
        <p:grpSpPr>
          <a:xfrm>
            <a:off x="1" y="0"/>
            <a:ext cx="24345900" cy="6858000"/>
            <a:chOff x="0" y="0"/>
            <a:chExt cx="243459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085741-5BF2-4FCB-B752-E0B3D1B4F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7295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AB415E-56FD-4EEC-8091-5DA641D06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2950" y="0"/>
              <a:ext cx="12172950" cy="6858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85E3E3-443A-41DB-A5BB-F8BEBF65D33B}"/>
              </a:ext>
            </a:extLst>
          </p:cNvPr>
          <p:cNvGrpSpPr/>
          <p:nvPr/>
        </p:nvGrpSpPr>
        <p:grpSpPr>
          <a:xfrm>
            <a:off x="12603393" y="2806979"/>
            <a:ext cx="3899827" cy="2550423"/>
            <a:chOff x="7442042" y="2750447"/>
            <a:chExt cx="3899826" cy="25504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22AD4B-3CC1-4EFE-9570-0F9F6BF13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6" name="Picture 5" descr="A close up of a box&#10;&#10;Description automatically generated">
              <a:extLst>
                <a:ext uri="{FF2B5EF4-FFF2-40B4-BE49-F238E27FC236}">
                  <a16:creationId xmlns:a16="http://schemas.microsoft.com/office/drawing/2014/main" id="{8A3C49F1-1521-4654-8F5D-E6F792EC1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3633" y="4430320"/>
              <a:ext cx="612012" cy="52877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41CE2CE-7933-41EF-99DA-6785908CD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29631" y="2750447"/>
              <a:ext cx="1811304" cy="2369186"/>
            </a:xfrm>
            <a:prstGeom prst="rect">
              <a:avLst/>
            </a:prstGeom>
          </p:spPr>
        </p:pic>
        <p:pic>
          <p:nvPicPr>
            <p:cNvPr id="15" name="Picture 14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41499349-64E2-4D05-AF2C-249AD5ECA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162" y="3636218"/>
              <a:ext cx="542617" cy="560759"/>
            </a:xfrm>
            <a:prstGeom prst="rect">
              <a:avLst/>
            </a:prstGeom>
          </p:spPr>
        </p:pic>
      </p:grpSp>
      <p:grpSp>
        <p:nvGrpSpPr>
          <p:cNvPr id="13" name="dao">
            <a:extLst>
              <a:ext uri="{FF2B5EF4-FFF2-40B4-BE49-F238E27FC236}">
                <a16:creationId xmlns:a16="http://schemas.microsoft.com/office/drawing/2014/main" id="{6C1235C5-E519-4F8F-924F-F10B4DE1E901}"/>
              </a:ext>
            </a:extLst>
          </p:cNvPr>
          <p:cNvGrpSpPr/>
          <p:nvPr/>
        </p:nvGrpSpPr>
        <p:grpSpPr>
          <a:xfrm>
            <a:off x="7796005" y="2747985"/>
            <a:ext cx="3899827" cy="2550423"/>
            <a:chOff x="7442042" y="2750447"/>
            <a:chExt cx="3899826" cy="25504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9E9D149-4A35-4362-B02A-911418209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20" name="Picture 19" descr="A close up of a box&#10;&#10;Description automatically generated">
              <a:extLst>
                <a:ext uri="{FF2B5EF4-FFF2-40B4-BE49-F238E27FC236}">
                  <a16:creationId xmlns:a16="http://schemas.microsoft.com/office/drawing/2014/main" id="{614C9D28-6F63-4F7E-88E2-D6960AF08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9533" y="4430320"/>
              <a:ext cx="612012" cy="52877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827C57D-33AC-41F4-BC63-91B23AC1C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56631" y="2750447"/>
              <a:ext cx="1811304" cy="2369186"/>
            </a:xfrm>
            <a:prstGeom prst="rect">
              <a:avLst/>
            </a:prstGeom>
          </p:spPr>
        </p:pic>
        <p:pic>
          <p:nvPicPr>
            <p:cNvPr id="22" name="Picture 21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6ACFC76E-EA67-4B55-AE3D-D9B798532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1221" y="3628728"/>
              <a:ext cx="542617" cy="56075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6693C8-6655-4703-8671-9990BCF6137A}"/>
              </a:ext>
            </a:extLst>
          </p:cNvPr>
          <p:cNvGrpSpPr/>
          <p:nvPr/>
        </p:nvGrpSpPr>
        <p:grpSpPr>
          <a:xfrm>
            <a:off x="540179" y="2713635"/>
            <a:ext cx="2186608" cy="2186608"/>
            <a:chOff x="1325804" y="2750447"/>
            <a:chExt cx="2186608" cy="2186608"/>
          </a:xfrm>
        </p:grpSpPr>
        <p:pic>
          <p:nvPicPr>
            <p:cNvPr id="12" name="Picture 11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FDF5F0D8-B699-4F99-B10D-925F4CD3C6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6AA8DC4D-BBB4-4FFC-9D06-2A89E5A1D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4" name="Picture 3" descr="A close up of a toy&#10;&#10;Description automatically generated">
              <a:extLst>
                <a:ext uri="{FF2B5EF4-FFF2-40B4-BE49-F238E27FC236}">
                  <a16:creationId xmlns:a16="http://schemas.microsoft.com/office/drawing/2014/main" id="{55225782-7ACE-477A-8679-8D7364D9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F063F44-618F-491E-A89D-C9D3944E7028}"/>
              </a:ext>
            </a:extLst>
          </p:cNvPr>
          <p:cNvGrpSpPr/>
          <p:nvPr/>
        </p:nvGrpSpPr>
        <p:grpSpPr>
          <a:xfrm>
            <a:off x="3226808" y="1577084"/>
            <a:ext cx="5042033" cy="3069434"/>
            <a:chOff x="3226806" y="1577082"/>
            <a:chExt cx="5042033" cy="306943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D91F2D1-E6E5-4754-81D0-068F501EF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878" b="95568" l="2024" r="96965">
                          <a14:foregroundMark x1="10455" y1="38781" x2="10455" y2="38781"/>
                          <a14:foregroundMark x1="9444" y1="16620" x2="9444" y2="20499"/>
                          <a14:foregroundMark x1="9781" y1="32133" x2="9781" y2="43213"/>
                          <a14:foregroundMark x1="10118" y1="53463" x2="10455" y2="61219"/>
                          <a14:foregroundMark x1="10455" y1="67867" x2="10455" y2="71745"/>
                          <a14:foregroundMark x1="10455" y1="77839" x2="10455" y2="77839"/>
                          <a14:foregroundMark x1="10455" y1="78393" x2="10455" y2="78393"/>
                          <a14:foregroundMark x1="9106" y1="86704" x2="9106" y2="86704"/>
                          <a14:foregroundMark x1="8769" y1="80055" x2="8769" y2="74515"/>
                          <a14:foregroundMark x1="8769" y1="69529" x2="8432" y2="61219"/>
                          <a14:foregroundMark x1="6408" y1="50139" x2="6408" y2="45983"/>
                          <a14:foregroundMark x1="6071" y1="34903" x2="6071" y2="30471"/>
                          <a14:foregroundMark x1="5396" y1="24377" x2="5396" y2="21053"/>
                          <a14:foregroundMark x1="5396" y1="12742" x2="5396" y2="12742"/>
                          <a14:foregroundMark x1="5396" y1="11634" x2="5396" y2="11634"/>
                          <a14:foregroundMark x1="7757" y1="9418" x2="10455" y2="9418"/>
                          <a14:foregroundMark x1="11467" y1="9418" x2="13153" y2="9418"/>
                          <a14:foregroundMark x1="14165" y1="9418" x2="14165" y2="9418"/>
                          <a14:foregroundMark x1="11467" y1="6094" x2="11467" y2="6094"/>
                          <a14:foregroundMark x1="6071" y1="6648" x2="5059" y2="11080"/>
                          <a14:foregroundMark x1="14840" y1="10526" x2="14840" y2="10526"/>
                          <a14:foregroundMark x1="2024" y1="13850" x2="2024" y2="13850"/>
                          <a14:foregroundMark x1="12816" y1="92798" x2="12816" y2="92798"/>
                          <a14:foregroundMark x1="10118" y1="95014" x2="8769" y2="95568"/>
                          <a14:foregroundMark x1="14503" y1="88366" x2="14503" y2="88366"/>
                          <a14:foregroundMark x1="88533" y1="38781" x2="89545" y2="44321"/>
                          <a14:foregroundMark x1="89207" y1="63989" x2="89207" y2="67867"/>
                          <a14:foregroundMark x1="93255" y1="77285" x2="93255" y2="83380"/>
                          <a14:foregroundMark x1="93255" y1="85042" x2="93255" y2="78393"/>
                          <a14:foregroundMark x1="90219" y1="44321" x2="89545" y2="34903"/>
                          <a14:foregroundMark x1="88870" y1="28255" x2="88870" y2="23269"/>
                          <a14:foregroundMark x1="95953" y1="87258" x2="95953" y2="87258"/>
                          <a14:foregroundMark x1="93255" y1="91136" x2="91906" y2="92798"/>
                          <a14:foregroundMark x1="89207" y1="94460" x2="89207" y2="94460"/>
                          <a14:foregroundMark x1="96290" y1="82825" x2="96290" y2="82825"/>
                          <a14:foregroundMark x1="94604" y1="72853" x2="94266" y2="68421"/>
                          <a14:foregroundMark x1="93929" y1="59003" x2="93929" y2="56233"/>
                          <a14:foregroundMark x1="87184" y1="4986" x2="87184" y2="4986"/>
                          <a14:foregroundMark x1="86509" y1="6094" x2="86509" y2="6094"/>
                          <a14:foregroundMark x1="92917" y1="6094" x2="93929" y2="6648"/>
                          <a14:foregroundMark x1="96627" y1="8864" x2="96965" y2="12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26806" y="1577082"/>
              <a:ext cx="5042033" cy="306943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E1A157C-BE87-4B57-AC9B-55A95D169D60}"/>
                </a:ext>
              </a:extLst>
            </p:cNvPr>
            <p:cNvSpPr txBox="1"/>
            <p:nvPr/>
          </p:nvSpPr>
          <p:spPr>
            <a:xfrm>
              <a:off x="3998895" y="2122295"/>
              <a:ext cx="3463688" cy="1569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54">
                <a:defRPr/>
              </a:pP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Ai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là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người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lãnh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đạo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cuộc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kháng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chiến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chống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vi-VN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Tống?</a:t>
              </a:r>
              <a:endPara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29" name="Picture 28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11558532-F324-48C5-80F3-F3CA065D8ED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221" y="3820849"/>
            <a:ext cx="607009" cy="607008"/>
          </a:xfrm>
          <a:prstGeom prst="rect">
            <a:avLst/>
          </a:prstGeom>
        </p:spPr>
      </p:pic>
      <p:pic>
        <p:nvPicPr>
          <p:cNvPr id="35" name="Picture 34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B910E184-A34D-42C1-9A0A-2CBEED0963A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89" y="1297707"/>
            <a:ext cx="4787937" cy="3867181"/>
          </a:xfrm>
          <a:prstGeom prst="rect">
            <a:avLst/>
          </a:prstGeom>
        </p:spPr>
      </p:pic>
      <p:sp>
        <p:nvSpPr>
          <p:cNvPr id="37" name="DAS1">
            <a:extLst>
              <a:ext uri="{FF2B5EF4-FFF2-40B4-BE49-F238E27FC236}">
                <a16:creationId xmlns:a16="http://schemas.microsoft.com/office/drawing/2014/main" id="{4F90B980-A131-4479-8F8C-7BF21A70E267}"/>
              </a:ext>
            </a:extLst>
          </p:cNvPr>
          <p:cNvSpPr/>
          <p:nvPr/>
        </p:nvSpPr>
        <p:spPr>
          <a:xfrm flipH="1">
            <a:off x="1569219" y="5280919"/>
            <a:ext cx="4097247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71" algn="ctr" defTabSz="914354">
              <a:defRPr/>
            </a:pP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Lê Lợi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8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4F5B0786-200E-4173-A797-510C33061A42}"/>
              </a:ext>
            </a:extLst>
          </p:cNvPr>
          <p:cNvSpPr/>
          <p:nvPr/>
        </p:nvSpPr>
        <p:spPr>
          <a:xfrm>
            <a:off x="1632041" y="5428003"/>
            <a:ext cx="686406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4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A.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0" name="DAD">
            <a:extLst>
              <a:ext uri="{FF2B5EF4-FFF2-40B4-BE49-F238E27FC236}">
                <a16:creationId xmlns:a16="http://schemas.microsoft.com/office/drawing/2014/main" id="{A8DA704D-2BB9-418F-9E09-4530A9173CCF}"/>
              </a:ext>
            </a:extLst>
          </p:cNvPr>
          <p:cNvSpPr/>
          <p:nvPr/>
        </p:nvSpPr>
        <p:spPr>
          <a:xfrm flipH="1">
            <a:off x="5858122" y="6044284"/>
            <a:ext cx="4097247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71" algn="ctr" defTabSz="914354">
              <a:defRPr/>
            </a:pP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Lý Thường Kiệt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2" name="DAS2">
            <a:extLst>
              <a:ext uri="{FF2B5EF4-FFF2-40B4-BE49-F238E27FC236}">
                <a16:creationId xmlns:a16="http://schemas.microsoft.com/office/drawing/2014/main" id="{ED97E9B0-2EBE-4D5E-A0B4-1BD49CC97ED3}"/>
              </a:ext>
            </a:extLst>
          </p:cNvPr>
          <p:cNvSpPr/>
          <p:nvPr/>
        </p:nvSpPr>
        <p:spPr>
          <a:xfrm flipH="1">
            <a:off x="1558191" y="6044284"/>
            <a:ext cx="4097247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71" algn="ctr" defTabSz="914354">
              <a:defRPr/>
            </a:pP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Nguyễn Huệ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3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2D790D5-AAC6-4B60-80FE-6C55202140B9}"/>
              </a:ext>
            </a:extLst>
          </p:cNvPr>
          <p:cNvSpPr/>
          <p:nvPr/>
        </p:nvSpPr>
        <p:spPr>
          <a:xfrm>
            <a:off x="1621015" y="6191369"/>
            <a:ext cx="686406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4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C.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5" name="DAS3">
            <a:extLst>
              <a:ext uri="{FF2B5EF4-FFF2-40B4-BE49-F238E27FC236}">
                <a16:creationId xmlns:a16="http://schemas.microsoft.com/office/drawing/2014/main" id="{47E3DCAB-9C97-450B-9674-B91BF34D1E70}"/>
              </a:ext>
            </a:extLst>
          </p:cNvPr>
          <p:cNvSpPr/>
          <p:nvPr/>
        </p:nvSpPr>
        <p:spPr>
          <a:xfrm flipH="1">
            <a:off x="5814850" y="5273143"/>
            <a:ext cx="4097247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71" algn="ctr" defTabSz="914354">
              <a:defRPr/>
            </a:pP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Ngô Quyền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922A952-296C-44CC-A171-24E6CEC7BE7A}"/>
              </a:ext>
            </a:extLst>
          </p:cNvPr>
          <p:cNvSpPr/>
          <p:nvPr/>
        </p:nvSpPr>
        <p:spPr>
          <a:xfrm>
            <a:off x="5939735" y="6191369"/>
            <a:ext cx="686406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4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D.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2" name="Picture 41" descr="A close up of a toy&#10;&#10;Description automatically generated">
            <a:extLst>
              <a:ext uri="{FF2B5EF4-FFF2-40B4-BE49-F238E27FC236}">
                <a16:creationId xmlns:a16="http://schemas.microsoft.com/office/drawing/2014/main" id="{786E15FB-67E3-4258-959F-C6370C61ADB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000" b="96000" l="9751" r="89796">
                        <a14:foregroundMark x1="53288" y1="93400" x2="53288" y2="93400"/>
                        <a14:foregroundMark x1="70295" y1="95800" x2="70295" y2="95800"/>
                        <a14:foregroundMark x1="43991" y1="96000" x2="43991" y2="96000"/>
                        <a14:foregroundMark x1="81859" y1="72200" x2="81859" y2="72200"/>
                        <a14:foregroundMark x1="48073" y1="26200" x2="48073" y2="26200"/>
                        <a14:foregroundMark x1="54649" y1="5800" x2="54649" y2="5800"/>
                        <a14:foregroundMark x1="54875" y1="3000" x2="54875" y2="3000"/>
                        <a14:foregroundMark x1="54422" y1="7400" x2="54422" y2="7400"/>
                        <a14:foregroundMark x1="54649" y1="10400" x2="54649" y2="10400"/>
                        <a14:foregroundMark x1="54649" y1="11400" x2="54649" y2="11400"/>
                        <a14:foregroundMark x1="54875" y1="8200" x2="54875" y2="8200"/>
                        <a14:foregroundMark x1="54422" y1="7600" x2="54422" y2="7600"/>
                        <a14:foregroundMark x1="53515" y1="6600" x2="53515" y2="6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737" y="3691957"/>
            <a:ext cx="1055104" cy="1196263"/>
          </a:xfrm>
          <a:prstGeom prst="rect">
            <a:avLst/>
          </a:prstGeom>
        </p:spPr>
      </p:pic>
      <p:sp>
        <p:nvSpPr>
          <p:cNvPr id="41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0E0DBA30-C259-4EF3-B5B9-E602596C51C4}"/>
              </a:ext>
            </a:extLst>
          </p:cNvPr>
          <p:cNvSpPr/>
          <p:nvPr/>
        </p:nvSpPr>
        <p:spPr>
          <a:xfrm>
            <a:off x="5950762" y="5428003"/>
            <a:ext cx="663964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4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B.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759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99688 0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4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39674 -0.009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-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00326 -0.0203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61758 -0.00556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72" y="-278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96296E-6 L -0.0013 0.17593 " pathEditMode="relative" rAng="0" ptsTypes="AA">
                                      <p:cBhvr>
                                        <p:cTn id="6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/>
      <p:bldP spid="40" grpId="0" animBg="1"/>
      <p:bldP spid="40" grpId="1" animBg="1"/>
      <p:bldP spid="52" grpId="0" animBg="1"/>
      <p:bldP spid="52" grpId="1" animBg="1"/>
      <p:bldP spid="53" grpId="0"/>
      <p:bldP spid="55" grpId="0" animBg="1"/>
      <p:bldP spid="55" grpId="1" animBg="1"/>
      <p:bldP spid="56" grpId="0"/>
      <p:bldP spid="4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310C7E7-EB04-47EE-B56F-CED0D8214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077" b="73077" l="4478" r="96020">
                        <a14:foregroundMark x1="36816" y1="53846" x2="36816" y2="53846"/>
                        <a14:foregroundMark x1="30846" y1="50000" x2="29851" y2="50000"/>
                        <a14:foregroundMark x1="6468" y1="42308" x2="6468" y2="42308"/>
                        <a14:foregroundMark x1="4975" y1="42308" x2="4975" y2="42308"/>
                        <a14:foregroundMark x1="15920" y1="50000" x2="15920" y2="50000"/>
                        <a14:foregroundMark x1="21891" y1="53846" x2="21891" y2="53846"/>
                        <a14:foregroundMark x1="17910" y1="53846" x2="17910" y2="53846"/>
                        <a14:foregroundMark x1="16418" y1="53846" x2="16418" y2="53846"/>
                        <a14:foregroundMark x1="11443" y1="50000" x2="11443" y2="50000"/>
                        <a14:foregroundMark x1="8955" y1="50000" x2="8955" y2="50000"/>
                        <a14:foregroundMark x1="38308" y1="61538" x2="38308" y2="61538"/>
                        <a14:foregroundMark x1="47761" y1="57692" x2="47761" y2="57692"/>
                        <a14:foregroundMark x1="53234" y1="57692" x2="54726" y2="57692"/>
                        <a14:foregroundMark x1="70149" y1="61538" x2="70149" y2="61538"/>
                        <a14:foregroundMark x1="80597" y1="50000" x2="80597" y2="50000"/>
                        <a14:foregroundMark x1="84080" y1="26923" x2="84080" y2="26923"/>
                        <a14:foregroundMark x1="62687" y1="76923" x2="62687" y2="76923"/>
                        <a14:foregroundMark x1="70149" y1="76923" x2="70149" y2="76923"/>
                        <a14:foregroundMark x1="80100" y1="65385" x2="80100" y2="65385"/>
                        <a14:foregroundMark x1="76119" y1="73077" x2="76119" y2="73077"/>
                        <a14:foregroundMark x1="87562" y1="69231" x2="87562" y2="69231"/>
                        <a14:foregroundMark x1="90050" y1="57692" x2="91045" y2="57692"/>
                        <a14:foregroundMark x1="96020" y1="50000" x2="96020" y2="50000"/>
                        <a14:backgroundMark x1="87065" y1="57692" x2="87065" y2="57692"/>
                        <a14:backgroundMark x1="2488" y1="53846" x2="2488" y2="53846"/>
                      </a14:backgroundRemoval>
                    </a14:imgEffect>
                  </a14:imgLayer>
                </a14:imgProps>
              </a:ext>
            </a:extLst>
          </a:blip>
          <a:srcRect t="23106" r="8017" b="33925"/>
          <a:stretch/>
        </p:blipFill>
        <p:spPr>
          <a:xfrm>
            <a:off x="1914526" y="4852687"/>
            <a:ext cx="1050925" cy="10641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FE38A1D-7C4A-4691-84F9-BF31175DA230}"/>
              </a:ext>
            </a:extLst>
          </p:cNvPr>
          <p:cNvGrpSpPr/>
          <p:nvPr/>
        </p:nvGrpSpPr>
        <p:grpSpPr>
          <a:xfrm>
            <a:off x="1" y="0"/>
            <a:ext cx="24345900" cy="6858000"/>
            <a:chOff x="0" y="0"/>
            <a:chExt cx="243459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085741-5BF2-4FCB-B752-E0B3D1B4F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7295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AB415E-56FD-4EEC-8091-5DA641D06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2950" y="0"/>
              <a:ext cx="12172950" cy="6858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85E3E3-443A-41DB-A5BB-F8BEBF65D33B}"/>
              </a:ext>
            </a:extLst>
          </p:cNvPr>
          <p:cNvGrpSpPr/>
          <p:nvPr/>
        </p:nvGrpSpPr>
        <p:grpSpPr>
          <a:xfrm>
            <a:off x="12603393" y="2806979"/>
            <a:ext cx="3899827" cy="2550423"/>
            <a:chOff x="7442042" y="2750447"/>
            <a:chExt cx="3899826" cy="25504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22AD4B-3CC1-4EFE-9570-0F9F6BF13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6" name="Picture 5" descr="A close up of a box&#10;&#10;Description automatically generated">
              <a:extLst>
                <a:ext uri="{FF2B5EF4-FFF2-40B4-BE49-F238E27FC236}">
                  <a16:creationId xmlns:a16="http://schemas.microsoft.com/office/drawing/2014/main" id="{8A3C49F1-1521-4654-8F5D-E6F792EC1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3633" y="4430320"/>
              <a:ext cx="612012" cy="52877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41CE2CE-7933-41EF-99DA-6785908CD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29631" y="2750447"/>
              <a:ext cx="1811304" cy="2369186"/>
            </a:xfrm>
            <a:prstGeom prst="rect">
              <a:avLst/>
            </a:prstGeom>
          </p:spPr>
        </p:pic>
        <p:pic>
          <p:nvPicPr>
            <p:cNvPr id="15" name="Picture 14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41499349-64E2-4D05-AF2C-249AD5ECA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162" y="3636218"/>
              <a:ext cx="542617" cy="560759"/>
            </a:xfrm>
            <a:prstGeom prst="rect">
              <a:avLst/>
            </a:prstGeom>
          </p:spPr>
        </p:pic>
      </p:grpSp>
      <p:grpSp>
        <p:nvGrpSpPr>
          <p:cNvPr id="13" name="dao">
            <a:extLst>
              <a:ext uri="{FF2B5EF4-FFF2-40B4-BE49-F238E27FC236}">
                <a16:creationId xmlns:a16="http://schemas.microsoft.com/office/drawing/2014/main" id="{6C1235C5-E519-4F8F-924F-F10B4DE1E901}"/>
              </a:ext>
            </a:extLst>
          </p:cNvPr>
          <p:cNvGrpSpPr/>
          <p:nvPr/>
        </p:nvGrpSpPr>
        <p:grpSpPr>
          <a:xfrm>
            <a:off x="7796005" y="2747985"/>
            <a:ext cx="3899827" cy="2550423"/>
            <a:chOff x="7442042" y="2750447"/>
            <a:chExt cx="3899826" cy="25504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9E9D149-4A35-4362-B02A-911418209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20" name="Picture 19" descr="A close up of a box&#10;&#10;Description automatically generated">
              <a:extLst>
                <a:ext uri="{FF2B5EF4-FFF2-40B4-BE49-F238E27FC236}">
                  <a16:creationId xmlns:a16="http://schemas.microsoft.com/office/drawing/2014/main" id="{614C9D28-6F63-4F7E-88E2-D6960AF08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9533" y="4430320"/>
              <a:ext cx="612012" cy="52877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827C57D-33AC-41F4-BC63-91B23AC1C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56631" y="2750447"/>
              <a:ext cx="1811304" cy="2369186"/>
            </a:xfrm>
            <a:prstGeom prst="rect">
              <a:avLst/>
            </a:prstGeom>
          </p:spPr>
        </p:pic>
        <p:pic>
          <p:nvPicPr>
            <p:cNvPr id="22" name="Picture 21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6ACFC76E-EA67-4B55-AE3D-D9B798532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1221" y="3628728"/>
              <a:ext cx="542617" cy="56075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6693C8-6655-4703-8671-9990BCF6137A}"/>
              </a:ext>
            </a:extLst>
          </p:cNvPr>
          <p:cNvGrpSpPr/>
          <p:nvPr/>
        </p:nvGrpSpPr>
        <p:grpSpPr>
          <a:xfrm>
            <a:off x="540179" y="2713635"/>
            <a:ext cx="2186608" cy="2186608"/>
            <a:chOff x="1325804" y="2750447"/>
            <a:chExt cx="2186608" cy="2186608"/>
          </a:xfrm>
        </p:grpSpPr>
        <p:pic>
          <p:nvPicPr>
            <p:cNvPr id="12" name="Picture 11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FDF5F0D8-B699-4F99-B10D-925F4CD3C6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6AA8DC4D-BBB4-4FFC-9D06-2A89E5A1D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4" name="Picture 3" descr="A close up of a toy&#10;&#10;Description automatically generated">
              <a:extLst>
                <a:ext uri="{FF2B5EF4-FFF2-40B4-BE49-F238E27FC236}">
                  <a16:creationId xmlns:a16="http://schemas.microsoft.com/office/drawing/2014/main" id="{55225782-7ACE-477A-8679-8D7364D9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F063F44-618F-491E-A89D-C9D3944E7028}"/>
              </a:ext>
            </a:extLst>
          </p:cNvPr>
          <p:cNvGrpSpPr/>
          <p:nvPr/>
        </p:nvGrpSpPr>
        <p:grpSpPr>
          <a:xfrm>
            <a:off x="3009642" y="1137544"/>
            <a:ext cx="5642921" cy="3399886"/>
            <a:chOff x="3226806" y="1577082"/>
            <a:chExt cx="5042033" cy="306943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D91F2D1-E6E5-4754-81D0-068F501EF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878" b="95568" l="2024" r="96965">
                          <a14:foregroundMark x1="10455" y1="38781" x2="10455" y2="38781"/>
                          <a14:foregroundMark x1="9444" y1="16620" x2="9444" y2="20499"/>
                          <a14:foregroundMark x1="9781" y1="32133" x2="9781" y2="43213"/>
                          <a14:foregroundMark x1="10118" y1="53463" x2="10455" y2="61219"/>
                          <a14:foregroundMark x1="10455" y1="67867" x2="10455" y2="71745"/>
                          <a14:foregroundMark x1="10455" y1="77839" x2="10455" y2="77839"/>
                          <a14:foregroundMark x1="10455" y1="78393" x2="10455" y2="78393"/>
                          <a14:foregroundMark x1="9106" y1="86704" x2="9106" y2="86704"/>
                          <a14:foregroundMark x1="8769" y1="80055" x2="8769" y2="74515"/>
                          <a14:foregroundMark x1="8769" y1="69529" x2="8432" y2="61219"/>
                          <a14:foregroundMark x1="6408" y1="50139" x2="6408" y2="45983"/>
                          <a14:foregroundMark x1="6071" y1="34903" x2="6071" y2="30471"/>
                          <a14:foregroundMark x1="5396" y1="24377" x2="5396" y2="21053"/>
                          <a14:foregroundMark x1="5396" y1="12742" x2="5396" y2="12742"/>
                          <a14:foregroundMark x1="5396" y1="11634" x2="5396" y2="11634"/>
                          <a14:foregroundMark x1="7757" y1="9418" x2="10455" y2="9418"/>
                          <a14:foregroundMark x1="11467" y1="9418" x2="13153" y2="9418"/>
                          <a14:foregroundMark x1="14165" y1="9418" x2="14165" y2="9418"/>
                          <a14:foregroundMark x1="11467" y1="6094" x2="11467" y2="6094"/>
                          <a14:foregroundMark x1="6071" y1="6648" x2="5059" y2="11080"/>
                          <a14:foregroundMark x1="14840" y1="10526" x2="14840" y2="10526"/>
                          <a14:foregroundMark x1="2024" y1="13850" x2="2024" y2="13850"/>
                          <a14:foregroundMark x1="12816" y1="92798" x2="12816" y2="92798"/>
                          <a14:foregroundMark x1="10118" y1="95014" x2="8769" y2="95568"/>
                          <a14:foregroundMark x1="14503" y1="88366" x2="14503" y2="88366"/>
                          <a14:foregroundMark x1="88533" y1="38781" x2="89545" y2="44321"/>
                          <a14:foregroundMark x1="89207" y1="63989" x2="89207" y2="67867"/>
                          <a14:foregroundMark x1="93255" y1="77285" x2="93255" y2="83380"/>
                          <a14:foregroundMark x1="93255" y1="85042" x2="93255" y2="78393"/>
                          <a14:foregroundMark x1="90219" y1="44321" x2="89545" y2="34903"/>
                          <a14:foregroundMark x1="88870" y1="28255" x2="88870" y2="23269"/>
                          <a14:foregroundMark x1="95953" y1="87258" x2="95953" y2="87258"/>
                          <a14:foregroundMark x1="93255" y1="91136" x2="91906" y2="92798"/>
                          <a14:foregroundMark x1="89207" y1="94460" x2="89207" y2="94460"/>
                          <a14:foregroundMark x1="96290" y1="82825" x2="96290" y2="82825"/>
                          <a14:foregroundMark x1="94604" y1="72853" x2="94266" y2="68421"/>
                          <a14:foregroundMark x1="93929" y1="59003" x2="93929" y2="56233"/>
                          <a14:foregroundMark x1="87184" y1="4986" x2="87184" y2="4986"/>
                          <a14:foregroundMark x1="86509" y1="6094" x2="86509" y2="6094"/>
                          <a14:foregroundMark x1="92917" y1="6094" x2="93929" y2="6648"/>
                          <a14:foregroundMark x1="96627" y1="8864" x2="96965" y2="12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26806" y="1577082"/>
              <a:ext cx="5042033" cy="306943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E1A157C-BE87-4B57-AC9B-55A95D169D60}"/>
                </a:ext>
              </a:extLst>
            </p:cNvPr>
            <p:cNvSpPr txBox="1"/>
            <p:nvPr/>
          </p:nvSpPr>
          <p:spPr>
            <a:xfrm>
              <a:off x="3917126" y="2087264"/>
              <a:ext cx="3622789" cy="1861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54">
                <a:defRPr/>
              </a:pP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Lý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Thường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Kiệt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đưa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ra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chủ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trương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gì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trước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âm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mưu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xâm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lược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của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nhà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Tống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?</a:t>
              </a:r>
            </a:p>
          </p:txBody>
        </p:sp>
      </p:grpSp>
      <p:pic>
        <p:nvPicPr>
          <p:cNvPr id="29" name="Picture 28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11558532-F324-48C5-80F3-F3CA065D8ED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221" y="3820849"/>
            <a:ext cx="607009" cy="607008"/>
          </a:xfrm>
          <a:prstGeom prst="rect">
            <a:avLst/>
          </a:prstGeom>
        </p:spPr>
      </p:pic>
      <p:pic>
        <p:nvPicPr>
          <p:cNvPr id="35" name="Picture 34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B910E184-A34D-42C1-9A0A-2CBEED0963A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89" y="1297707"/>
            <a:ext cx="4787937" cy="3867181"/>
          </a:xfrm>
          <a:prstGeom prst="rect">
            <a:avLst/>
          </a:prstGeom>
        </p:spPr>
      </p:pic>
      <p:pic>
        <p:nvPicPr>
          <p:cNvPr id="32" name="Picture 31" descr="A picture containing doll, toy, drawing&#10;&#10;Description automatically generated">
            <a:extLst>
              <a:ext uri="{FF2B5EF4-FFF2-40B4-BE49-F238E27FC236}">
                <a16:creationId xmlns:a16="http://schemas.microsoft.com/office/drawing/2014/main" id="{3DB79855-5D64-4736-B372-1CFADAD9FF0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023" b="92857" l="9524" r="89418">
                        <a14:foregroundMark x1="74603" y1="10150" x2="74603" y2="10150"/>
                        <a14:foregroundMark x1="90476" y1="48496" x2="90476" y2="48496"/>
                        <a14:foregroundMark x1="91005" y1="75940" x2="91005" y2="75940"/>
                        <a14:foregroundMark x1="57143" y1="91353" x2="57143" y2="91353"/>
                        <a14:foregroundMark x1="48148" y1="91353" x2="48148" y2="91353"/>
                        <a14:foregroundMark x1="37566" y1="91353" x2="37566" y2="91353"/>
                        <a14:foregroundMark x1="32275" y1="92105" x2="32275" y2="92105"/>
                        <a14:foregroundMark x1="28042" y1="91353" x2="28042" y2="9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073" y="3626265"/>
            <a:ext cx="907257" cy="1276880"/>
          </a:xfrm>
          <a:prstGeom prst="rect">
            <a:avLst/>
          </a:prstGeom>
        </p:spPr>
      </p:pic>
      <p:sp>
        <p:nvSpPr>
          <p:cNvPr id="37" name="DAS1">
            <a:extLst>
              <a:ext uri="{FF2B5EF4-FFF2-40B4-BE49-F238E27FC236}">
                <a16:creationId xmlns:a16="http://schemas.microsoft.com/office/drawing/2014/main" id="{4F90B980-A131-4479-8F8C-7BF21A70E267}"/>
              </a:ext>
            </a:extLst>
          </p:cNvPr>
          <p:cNvSpPr/>
          <p:nvPr/>
        </p:nvSpPr>
        <p:spPr>
          <a:xfrm flipH="1">
            <a:off x="678163" y="5206575"/>
            <a:ext cx="4097247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71" algn="ctr" defTabSz="914354">
              <a:defRPr/>
            </a:pP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Đắp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đê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8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4F5B0786-200E-4173-A797-510C33061A42}"/>
              </a:ext>
            </a:extLst>
          </p:cNvPr>
          <p:cNvSpPr/>
          <p:nvPr/>
        </p:nvSpPr>
        <p:spPr>
          <a:xfrm>
            <a:off x="857020" y="5314743"/>
            <a:ext cx="686406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4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A.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0" name="DAD">
            <a:extLst>
              <a:ext uri="{FF2B5EF4-FFF2-40B4-BE49-F238E27FC236}">
                <a16:creationId xmlns:a16="http://schemas.microsoft.com/office/drawing/2014/main" id="{A8DA704D-2BB9-418F-9E09-4530A9173CCF}"/>
              </a:ext>
            </a:extLst>
          </p:cNvPr>
          <p:cNvSpPr/>
          <p:nvPr/>
        </p:nvSpPr>
        <p:spPr>
          <a:xfrm flipH="1">
            <a:off x="5887938" y="5280919"/>
            <a:ext cx="4719758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71" algn="ctr" defTabSz="914354">
              <a:defRPr/>
            </a:pP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Tiến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công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trước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tự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vệ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1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0E0DBA30-C259-4EF3-B5B9-E602596C51C4}"/>
              </a:ext>
            </a:extLst>
          </p:cNvPr>
          <p:cNvSpPr/>
          <p:nvPr/>
        </p:nvSpPr>
        <p:spPr>
          <a:xfrm>
            <a:off x="5950954" y="5311608"/>
            <a:ext cx="663964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4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B.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2" name="DAS2">
            <a:extLst>
              <a:ext uri="{FF2B5EF4-FFF2-40B4-BE49-F238E27FC236}">
                <a16:creationId xmlns:a16="http://schemas.microsoft.com/office/drawing/2014/main" id="{ED97E9B0-2EBE-4D5E-A0B4-1BD49CC97ED3}"/>
              </a:ext>
            </a:extLst>
          </p:cNvPr>
          <p:cNvSpPr/>
          <p:nvPr/>
        </p:nvSpPr>
        <p:spPr>
          <a:xfrm flipH="1">
            <a:off x="1558191" y="6044284"/>
            <a:ext cx="4097247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71" algn="ctr" defTabSz="914354">
              <a:defRPr/>
            </a:pP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Đóng cọc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3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2D790D5-AAC6-4B60-80FE-6C55202140B9}"/>
              </a:ext>
            </a:extLst>
          </p:cNvPr>
          <p:cNvSpPr/>
          <p:nvPr/>
        </p:nvSpPr>
        <p:spPr>
          <a:xfrm>
            <a:off x="1621013" y="6191370"/>
            <a:ext cx="686406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4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C.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5" name="DAS3">
            <a:extLst>
              <a:ext uri="{FF2B5EF4-FFF2-40B4-BE49-F238E27FC236}">
                <a16:creationId xmlns:a16="http://schemas.microsoft.com/office/drawing/2014/main" id="{47E3DCAB-9C97-450B-9674-B91BF34D1E70}"/>
              </a:ext>
            </a:extLst>
          </p:cNvPr>
          <p:cNvSpPr/>
          <p:nvPr/>
        </p:nvSpPr>
        <p:spPr>
          <a:xfrm flipH="1">
            <a:off x="5876911" y="6044284"/>
            <a:ext cx="4097247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71" algn="ctr" defTabSz="914354">
              <a:defRPr/>
            </a:pP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Ngụ binh ư nông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922A952-296C-44CC-A171-24E6CEC7BE7A}"/>
              </a:ext>
            </a:extLst>
          </p:cNvPr>
          <p:cNvSpPr/>
          <p:nvPr/>
        </p:nvSpPr>
        <p:spPr>
          <a:xfrm>
            <a:off x="5939733" y="6191370"/>
            <a:ext cx="686406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4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D.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72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99688 0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4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39674 -0.009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-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00326 -0.0203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61758 -0.0055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72" y="-278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/>
      <p:bldP spid="40" grpId="0" animBg="1"/>
      <p:bldP spid="40" grpId="1" animBg="1"/>
      <p:bldP spid="41" grpId="0"/>
      <p:bldP spid="52" grpId="0" animBg="1"/>
      <p:bldP spid="52" grpId="1" animBg="1"/>
      <p:bldP spid="53" grpId="0"/>
      <p:bldP spid="55" grpId="0" animBg="1"/>
      <p:bldP spid="55" grpId="1" animBg="1"/>
      <p:bldP spid="5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310C7E7-EB04-47EE-B56F-CED0D8214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077" b="73077" l="4478" r="96020">
                        <a14:foregroundMark x1="36816" y1="53846" x2="36816" y2="53846"/>
                        <a14:foregroundMark x1="30846" y1="50000" x2="29851" y2="50000"/>
                        <a14:foregroundMark x1="6468" y1="42308" x2="6468" y2="42308"/>
                        <a14:foregroundMark x1="4975" y1="42308" x2="4975" y2="42308"/>
                        <a14:foregroundMark x1="15920" y1="50000" x2="15920" y2="50000"/>
                        <a14:foregroundMark x1="21891" y1="53846" x2="21891" y2="53846"/>
                        <a14:foregroundMark x1="17910" y1="53846" x2="17910" y2="53846"/>
                        <a14:foregroundMark x1="16418" y1="53846" x2="16418" y2="53846"/>
                        <a14:foregroundMark x1="11443" y1="50000" x2="11443" y2="50000"/>
                        <a14:foregroundMark x1="8955" y1="50000" x2="8955" y2="50000"/>
                        <a14:foregroundMark x1="38308" y1="61538" x2="38308" y2="61538"/>
                        <a14:foregroundMark x1="47761" y1="57692" x2="47761" y2="57692"/>
                        <a14:foregroundMark x1="53234" y1="57692" x2="54726" y2="57692"/>
                        <a14:foregroundMark x1="70149" y1="61538" x2="70149" y2="61538"/>
                        <a14:foregroundMark x1="80597" y1="50000" x2="80597" y2="50000"/>
                        <a14:foregroundMark x1="84080" y1="26923" x2="84080" y2="26923"/>
                        <a14:foregroundMark x1="62687" y1="76923" x2="62687" y2="76923"/>
                        <a14:foregroundMark x1="70149" y1="76923" x2="70149" y2="76923"/>
                        <a14:foregroundMark x1="80100" y1="65385" x2="80100" y2="65385"/>
                        <a14:foregroundMark x1="76119" y1="73077" x2="76119" y2="73077"/>
                        <a14:foregroundMark x1="87562" y1="69231" x2="87562" y2="69231"/>
                        <a14:foregroundMark x1="90050" y1="57692" x2="91045" y2="57692"/>
                        <a14:foregroundMark x1="96020" y1="50000" x2="96020" y2="50000"/>
                        <a14:backgroundMark x1="87065" y1="57692" x2="87065" y2="57692"/>
                        <a14:backgroundMark x1="2488" y1="53846" x2="2488" y2="53846"/>
                      </a14:backgroundRemoval>
                    </a14:imgEffect>
                  </a14:imgLayer>
                </a14:imgProps>
              </a:ext>
            </a:extLst>
          </a:blip>
          <a:srcRect t="23106" r="8017" b="33925"/>
          <a:stretch/>
        </p:blipFill>
        <p:spPr>
          <a:xfrm>
            <a:off x="1914526" y="4852687"/>
            <a:ext cx="1050925" cy="10641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FE38A1D-7C4A-4691-84F9-BF31175DA230}"/>
              </a:ext>
            </a:extLst>
          </p:cNvPr>
          <p:cNvGrpSpPr/>
          <p:nvPr/>
        </p:nvGrpSpPr>
        <p:grpSpPr>
          <a:xfrm>
            <a:off x="-86201" y="-1199557"/>
            <a:ext cx="24345900" cy="6858000"/>
            <a:chOff x="0" y="0"/>
            <a:chExt cx="243459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085741-5BF2-4FCB-B752-E0B3D1B4F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7295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AB415E-56FD-4EEC-8091-5DA641D06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2950" y="0"/>
              <a:ext cx="12172950" cy="6858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85E3E3-443A-41DB-A5BB-F8BEBF65D33B}"/>
              </a:ext>
            </a:extLst>
          </p:cNvPr>
          <p:cNvGrpSpPr/>
          <p:nvPr/>
        </p:nvGrpSpPr>
        <p:grpSpPr>
          <a:xfrm>
            <a:off x="12603393" y="2806979"/>
            <a:ext cx="3899827" cy="2550423"/>
            <a:chOff x="7442042" y="2750447"/>
            <a:chExt cx="3899826" cy="25504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22AD4B-3CC1-4EFE-9570-0F9F6BF13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6" name="Picture 5" descr="A close up of a box&#10;&#10;Description automatically generated">
              <a:extLst>
                <a:ext uri="{FF2B5EF4-FFF2-40B4-BE49-F238E27FC236}">
                  <a16:creationId xmlns:a16="http://schemas.microsoft.com/office/drawing/2014/main" id="{8A3C49F1-1521-4654-8F5D-E6F792EC1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3633" y="4430320"/>
              <a:ext cx="612012" cy="52877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41CE2CE-7933-41EF-99DA-6785908CD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29631" y="2750447"/>
              <a:ext cx="1811304" cy="2369186"/>
            </a:xfrm>
            <a:prstGeom prst="rect">
              <a:avLst/>
            </a:prstGeom>
          </p:spPr>
        </p:pic>
        <p:pic>
          <p:nvPicPr>
            <p:cNvPr id="15" name="Picture 14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41499349-64E2-4D05-AF2C-249AD5ECA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162" y="3636218"/>
              <a:ext cx="542617" cy="560759"/>
            </a:xfrm>
            <a:prstGeom prst="rect">
              <a:avLst/>
            </a:prstGeom>
          </p:spPr>
        </p:pic>
      </p:grpSp>
      <p:grpSp>
        <p:nvGrpSpPr>
          <p:cNvPr id="13" name="dao">
            <a:extLst>
              <a:ext uri="{FF2B5EF4-FFF2-40B4-BE49-F238E27FC236}">
                <a16:creationId xmlns:a16="http://schemas.microsoft.com/office/drawing/2014/main" id="{6C1235C5-E519-4F8F-924F-F10B4DE1E901}"/>
              </a:ext>
            </a:extLst>
          </p:cNvPr>
          <p:cNvGrpSpPr/>
          <p:nvPr/>
        </p:nvGrpSpPr>
        <p:grpSpPr>
          <a:xfrm>
            <a:off x="7745595" y="1456941"/>
            <a:ext cx="3899827" cy="2550423"/>
            <a:chOff x="7442042" y="2750447"/>
            <a:chExt cx="3899826" cy="25504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9E9D149-4A35-4362-B02A-911418209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20" name="Picture 19" descr="A close up of a box&#10;&#10;Description automatically generated">
              <a:extLst>
                <a:ext uri="{FF2B5EF4-FFF2-40B4-BE49-F238E27FC236}">
                  <a16:creationId xmlns:a16="http://schemas.microsoft.com/office/drawing/2014/main" id="{614C9D28-6F63-4F7E-88E2-D6960AF08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9533" y="4430320"/>
              <a:ext cx="612012" cy="52877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827C57D-33AC-41F4-BC63-91B23AC1C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56631" y="2750447"/>
              <a:ext cx="1811304" cy="2369186"/>
            </a:xfrm>
            <a:prstGeom prst="rect">
              <a:avLst/>
            </a:prstGeom>
          </p:spPr>
        </p:pic>
        <p:pic>
          <p:nvPicPr>
            <p:cNvPr id="22" name="Picture 21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6ACFC76E-EA67-4B55-AE3D-D9B798532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1221" y="3628728"/>
              <a:ext cx="542617" cy="56075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6693C8-6655-4703-8671-9990BCF6137A}"/>
              </a:ext>
            </a:extLst>
          </p:cNvPr>
          <p:cNvGrpSpPr/>
          <p:nvPr/>
        </p:nvGrpSpPr>
        <p:grpSpPr>
          <a:xfrm>
            <a:off x="495592" y="1279465"/>
            <a:ext cx="2186608" cy="2186608"/>
            <a:chOff x="1325804" y="2750447"/>
            <a:chExt cx="2186608" cy="2186608"/>
          </a:xfrm>
        </p:grpSpPr>
        <p:pic>
          <p:nvPicPr>
            <p:cNvPr id="12" name="Picture 11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FDF5F0D8-B699-4F99-B10D-925F4CD3C6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6AA8DC4D-BBB4-4FFC-9D06-2A89E5A1D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4" name="Picture 3" descr="A close up of a toy&#10;&#10;Description automatically generated">
              <a:extLst>
                <a:ext uri="{FF2B5EF4-FFF2-40B4-BE49-F238E27FC236}">
                  <a16:creationId xmlns:a16="http://schemas.microsoft.com/office/drawing/2014/main" id="{55225782-7ACE-477A-8679-8D7364D9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F063F44-618F-491E-A89D-C9D3944E7028}"/>
              </a:ext>
            </a:extLst>
          </p:cNvPr>
          <p:cNvGrpSpPr/>
          <p:nvPr/>
        </p:nvGrpSpPr>
        <p:grpSpPr>
          <a:xfrm>
            <a:off x="2951826" y="-4152"/>
            <a:ext cx="5424729" cy="3069434"/>
            <a:chOff x="2844110" y="1577082"/>
            <a:chExt cx="5424729" cy="306943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D91F2D1-E6E5-4754-81D0-068F501EF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878" b="95568" l="2024" r="96965">
                          <a14:foregroundMark x1="10455" y1="38781" x2="10455" y2="38781"/>
                          <a14:foregroundMark x1="9444" y1="16620" x2="9444" y2="20499"/>
                          <a14:foregroundMark x1="9781" y1="32133" x2="9781" y2="43213"/>
                          <a14:foregroundMark x1="10118" y1="53463" x2="10455" y2="61219"/>
                          <a14:foregroundMark x1="10455" y1="67867" x2="10455" y2="71745"/>
                          <a14:foregroundMark x1="10455" y1="77839" x2="10455" y2="77839"/>
                          <a14:foregroundMark x1="10455" y1="78393" x2="10455" y2="78393"/>
                          <a14:foregroundMark x1="9106" y1="86704" x2="9106" y2="86704"/>
                          <a14:foregroundMark x1="8769" y1="80055" x2="8769" y2="74515"/>
                          <a14:foregroundMark x1="8769" y1="69529" x2="8432" y2="61219"/>
                          <a14:foregroundMark x1="6408" y1="50139" x2="6408" y2="45983"/>
                          <a14:foregroundMark x1="6071" y1="34903" x2="6071" y2="30471"/>
                          <a14:foregroundMark x1="5396" y1="24377" x2="5396" y2="21053"/>
                          <a14:foregroundMark x1="5396" y1="12742" x2="5396" y2="12742"/>
                          <a14:foregroundMark x1="5396" y1="11634" x2="5396" y2="11634"/>
                          <a14:foregroundMark x1="7757" y1="9418" x2="10455" y2="9418"/>
                          <a14:foregroundMark x1="11467" y1="9418" x2="13153" y2="9418"/>
                          <a14:foregroundMark x1="14165" y1="9418" x2="14165" y2="9418"/>
                          <a14:foregroundMark x1="11467" y1="6094" x2="11467" y2="6094"/>
                          <a14:foregroundMark x1="6071" y1="6648" x2="5059" y2="11080"/>
                          <a14:foregroundMark x1="14840" y1="10526" x2="14840" y2="10526"/>
                          <a14:foregroundMark x1="2024" y1="13850" x2="2024" y2="13850"/>
                          <a14:foregroundMark x1="12816" y1="92798" x2="12816" y2="92798"/>
                          <a14:foregroundMark x1="10118" y1="95014" x2="8769" y2="95568"/>
                          <a14:foregroundMark x1="14503" y1="88366" x2="14503" y2="88366"/>
                          <a14:foregroundMark x1="88533" y1="38781" x2="89545" y2="44321"/>
                          <a14:foregroundMark x1="89207" y1="63989" x2="89207" y2="67867"/>
                          <a14:foregroundMark x1="93255" y1="77285" x2="93255" y2="83380"/>
                          <a14:foregroundMark x1="93255" y1="85042" x2="93255" y2="78393"/>
                          <a14:foregroundMark x1="90219" y1="44321" x2="89545" y2="34903"/>
                          <a14:foregroundMark x1="88870" y1="28255" x2="88870" y2="23269"/>
                          <a14:foregroundMark x1="95953" y1="87258" x2="95953" y2="87258"/>
                          <a14:foregroundMark x1="93255" y1="91136" x2="91906" y2="92798"/>
                          <a14:foregroundMark x1="89207" y1="94460" x2="89207" y2="94460"/>
                          <a14:foregroundMark x1="96290" y1="82825" x2="96290" y2="82825"/>
                          <a14:foregroundMark x1="94604" y1="72853" x2="94266" y2="68421"/>
                          <a14:foregroundMark x1="93929" y1="59003" x2="93929" y2="56233"/>
                          <a14:foregroundMark x1="87184" y1="4986" x2="87184" y2="4986"/>
                          <a14:foregroundMark x1="86509" y1="6094" x2="86509" y2="6094"/>
                          <a14:foregroundMark x1="92917" y1="6094" x2="93929" y2="6648"/>
                          <a14:foregroundMark x1="96627" y1="8864" x2="96965" y2="12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844110" y="1577082"/>
              <a:ext cx="5424729" cy="306943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E1A157C-BE87-4B57-AC9B-55A95D169D60}"/>
                </a:ext>
              </a:extLst>
            </p:cNvPr>
            <p:cNvSpPr txBox="1"/>
            <p:nvPr/>
          </p:nvSpPr>
          <p:spPr>
            <a:xfrm>
              <a:off x="3645094" y="2153170"/>
              <a:ext cx="4058590" cy="18156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54">
                <a:defRPr/>
              </a:pPr>
              <a:r>
                <a:rPr lang="vi-VN" sz="3733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Vì sao nhà Tống </a:t>
              </a:r>
              <a:r>
                <a:rPr lang="en-US" sz="3733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âm</a:t>
              </a:r>
              <a:r>
                <a:rPr lang="en-US" sz="3733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mưu</a:t>
              </a:r>
              <a:r>
                <a:rPr lang="vi-VN" sz="3733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xâm lược Đại Việt? </a:t>
              </a:r>
              <a:endPara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29" name="Picture 28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11558532-F324-48C5-80F3-F3CA065D8ED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634" y="2386680"/>
            <a:ext cx="607009" cy="607008"/>
          </a:xfrm>
          <a:prstGeom prst="rect">
            <a:avLst/>
          </a:prstGeom>
        </p:spPr>
      </p:pic>
      <p:pic>
        <p:nvPicPr>
          <p:cNvPr id="35" name="Picture 34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B910E184-A34D-42C1-9A0A-2CBEED0963A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102" y="-136463"/>
            <a:ext cx="4787937" cy="3867181"/>
          </a:xfrm>
          <a:prstGeom prst="rect">
            <a:avLst/>
          </a:prstGeom>
        </p:spPr>
      </p:pic>
      <p:sp>
        <p:nvSpPr>
          <p:cNvPr id="37" name="DAS1">
            <a:extLst>
              <a:ext uri="{FF2B5EF4-FFF2-40B4-BE49-F238E27FC236}">
                <a16:creationId xmlns:a16="http://schemas.microsoft.com/office/drawing/2014/main" id="{4F90B980-A131-4479-8F8C-7BF21A70E267}"/>
              </a:ext>
            </a:extLst>
          </p:cNvPr>
          <p:cNvSpPr/>
          <p:nvPr/>
        </p:nvSpPr>
        <p:spPr>
          <a:xfrm flipH="1">
            <a:off x="5920635" y="3996850"/>
            <a:ext cx="5565181" cy="1105335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71" algn="ctr" defTabSz="914354">
              <a:defRPr/>
            </a:pPr>
            <a:r>
              <a:rPr lang="vi-VN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B. Do nhà Lý không chấp nhận tước vương của nhà Tống</a:t>
            </a:r>
          </a:p>
        </p:txBody>
      </p:sp>
      <p:sp>
        <p:nvSpPr>
          <p:cNvPr id="40" name="DAD">
            <a:extLst>
              <a:ext uri="{FF2B5EF4-FFF2-40B4-BE49-F238E27FC236}">
                <a16:creationId xmlns:a16="http://schemas.microsoft.com/office/drawing/2014/main" id="{A8DA704D-2BB9-418F-9E09-4530A9173CCF}"/>
              </a:ext>
            </a:extLst>
          </p:cNvPr>
          <p:cNvSpPr/>
          <p:nvPr/>
        </p:nvSpPr>
        <p:spPr>
          <a:xfrm flipH="1">
            <a:off x="936153" y="3930657"/>
            <a:ext cx="4876281" cy="1088667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71" algn="ctr" defTabSz="914354">
              <a:defRPr/>
            </a:pPr>
            <a:r>
              <a:rPr lang="vi-VN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A. Để giải quyết những khó khăn trong nước</a:t>
            </a:r>
          </a:p>
        </p:txBody>
      </p:sp>
      <p:sp>
        <p:nvSpPr>
          <p:cNvPr id="52" name="DAS2">
            <a:extLst>
              <a:ext uri="{FF2B5EF4-FFF2-40B4-BE49-F238E27FC236}">
                <a16:creationId xmlns:a16="http://schemas.microsoft.com/office/drawing/2014/main" id="{ED97E9B0-2EBE-4D5E-A0B4-1BD49CC97ED3}"/>
              </a:ext>
            </a:extLst>
          </p:cNvPr>
          <p:cNvSpPr/>
          <p:nvPr/>
        </p:nvSpPr>
        <p:spPr>
          <a:xfrm flipH="1">
            <a:off x="809880" y="5349337"/>
            <a:ext cx="4845557" cy="1384756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71" algn="ctr" defTabSz="914354">
              <a:defRPr/>
            </a:pPr>
            <a:r>
              <a:rPr lang="en-US" sz="3200" kern="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C. Do </a:t>
            </a:r>
            <a:r>
              <a:rPr lang="en-US" sz="3200" kern="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sự</a:t>
            </a:r>
            <a:r>
              <a:rPr lang="en-US" sz="3200" kern="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xúi</a:t>
            </a:r>
            <a:r>
              <a:rPr lang="en-US" sz="3200" kern="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giục</a:t>
            </a:r>
            <a:r>
              <a:rPr lang="en-US" sz="3200" kern="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3200" kern="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3200" kern="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Chă</a:t>
            </a:r>
            <a:r>
              <a:rPr lang="en-US" sz="3200" kern="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m-pa</a:t>
            </a:r>
          </a:p>
        </p:txBody>
      </p:sp>
      <p:sp>
        <p:nvSpPr>
          <p:cNvPr id="55" name="DAS3">
            <a:extLst>
              <a:ext uri="{FF2B5EF4-FFF2-40B4-BE49-F238E27FC236}">
                <a16:creationId xmlns:a16="http://schemas.microsoft.com/office/drawing/2014/main" id="{47E3DCAB-9C97-450B-9674-B91BF34D1E70}"/>
              </a:ext>
            </a:extLst>
          </p:cNvPr>
          <p:cNvSpPr/>
          <p:nvPr/>
        </p:nvSpPr>
        <p:spPr>
          <a:xfrm flipH="1">
            <a:off x="5876910" y="5506859"/>
            <a:ext cx="5505209" cy="1247112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71" algn="ctr" defTabSz="914354">
              <a:defRPr/>
            </a:pP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D. Do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giai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đoạn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này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nhà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Tống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hùng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mạnh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3" name="Picture 42" descr="A statue of a person&#10;&#10;Description automatically generated">
            <a:extLst>
              <a:ext uri="{FF2B5EF4-FFF2-40B4-BE49-F238E27FC236}">
                <a16:creationId xmlns:a16="http://schemas.microsoft.com/office/drawing/2014/main" id="{156B0251-FB36-4B6B-AE96-08C26C22E0A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500" b="94500" l="6960" r="94139">
                        <a14:foregroundMark x1="75824" y1="27250" x2="75824" y2="27250"/>
                        <a14:foregroundMark x1="76557" y1="27250" x2="89744" y2="29750"/>
                        <a14:foregroundMark x1="91209" y1="29750" x2="91209" y2="29750"/>
                        <a14:foregroundMark x1="67766" y1="21500" x2="67766" y2="21500"/>
                        <a14:foregroundMark x1="79121" y1="21500" x2="79121" y2="21500"/>
                        <a14:foregroundMark x1="89011" y1="66250" x2="89011" y2="66250"/>
                        <a14:foregroundMark x1="93407" y1="68000" x2="93407" y2="68000"/>
                        <a14:foregroundMark x1="64835" y1="90250" x2="64835" y2="90250"/>
                        <a14:foregroundMark x1="30769" y1="92250" x2="30769" y2="92250"/>
                        <a14:foregroundMark x1="76923" y1="93500" x2="76923" y2="93500"/>
                        <a14:foregroundMark x1="21245" y1="94500" x2="21245" y2="94500"/>
                        <a14:foregroundMark x1="7692" y1="43000" x2="7692" y2="43000"/>
                        <a14:foregroundMark x1="94505" y1="32750" x2="94505" y2="32750"/>
                        <a14:foregroundMark x1="46886" y1="4500" x2="46886" y2="4500"/>
                        <a14:backgroundMark x1="29670" y1="30250" x2="29670" y2="30250"/>
                        <a14:backgroundMark x1="31136" y1="26250" x2="31136" y2="2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449" y="2041286"/>
            <a:ext cx="1055103" cy="1577284"/>
          </a:xfrm>
          <a:prstGeom prst="rect">
            <a:avLst/>
          </a:prstGeom>
        </p:spPr>
      </p:pic>
      <p:sp>
        <p:nvSpPr>
          <p:cNvPr id="44" name="Oval 43">
            <a:hlinkClick r:id="rId20" action="ppaction://hlinksldjump"/>
            <a:extLst>
              <a:ext uri="{FF2B5EF4-FFF2-40B4-BE49-F238E27FC236}">
                <a16:creationId xmlns:a16="http://schemas.microsoft.com/office/drawing/2014/main" id="{C6B39EA6-B232-4316-A062-7912749809B5}"/>
              </a:ext>
            </a:extLst>
          </p:cNvPr>
          <p:cNvSpPr/>
          <p:nvPr/>
        </p:nvSpPr>
        <p:spPr>
          <a:xfrm>
            <a:off x="11500070" y="5872903"/>
            <a:ext cx="1001935" cy="1034359"/>
          </a:xfrm>
          <a:prstGeom prst="ellipse">
            <a:avLst/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330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99688 0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4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39674 -0.009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-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00326 -0.0203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61758 -0.00556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72" y="-278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2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7.40741E-7 L -0.0013 0.17593 " pathEditMode="relative" rAng="0" ptsTypes="AA">
                                      <p:cBhvr>
                                        <p:cTn id="7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40" grpId="0" animBg="1"/>
      <p:bldP spid="40" grpId="1" animBg="1"/>
      <p:bldP spid="52" grpId="0" animBg="1"/>
      <p:bldP spid="52" grpId="1" animBg="1"/>
      <p:bldP spid="55" grpId="0" animBg="1"/>
      <p:bldP spid="55" grpId="1" animBg="1"/>
      <p:bldP spid="44" grpId="0" animBg="1"/>
      <p:bldP spid="44" grpId="1" animBg="1"/>
      <p:bldP spid="44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9"/>
          <p:cNvSpPr txBox="1">
            <a:spLocks noGrp="1"/>
          </p:cNvSpPr>
          <p:nvPr>
            <p:ph type="ctrTitle"/>
          </p:nvPr>
        </p:nvSpPr>
        <p:spPr>
          <a:xfrm>
            <a:off x="491960" y="1302107"/>
            <a:ext cx="11700041" cy="1713868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426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 KHÁNG CHIẾN CHỐNG QUÂN XÂM LƯỢC TỐNG (1075 – 1077) (tiết 1)</a:t>
            </a:r>
            <a:endParaRPr sz="4267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50FCCB-E424-866E-8D90-65BEB09D5AD8}"/>
              </a:ext>
            </a:extLst>
          </p:cNvPr>
          <p:cNvSpPr/>
          <p:nvPr/>
        </p:nvSpPr>
        <p:spPr>
          <a:xfrm>
            <a:off x="4962486" y="461637"/>
            <a:ext cx="2317301" cy="94378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5333" b="1" kern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 12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6028CF6-DE8F-D1FB-86DA-6FE1F5B5A5ED}"/>
              </a:ext>
            </a:extLst>
          </p:cNvPr>
          <p:cNvGrpSpPr/>
          <p:nvPr/>
        </p:nvGrpSpPr>
        <p:grpSpPr>
          <a:xfrm rot="515662">
            <a:off x="7428771" y="4167062"/>
            <a:ext cx="4091237" cy="2301332"/>
            <a:chOff x="5351472" y="2809604"/>
            <a:chExt cx="3068428" cy="1725999"/>
          </a:xfrm>
        </p:grpSpPr>
        <p:pic>
          <p:nvPicPr>
            <p:cNvPr id="388" name="Google Shape;388;p39"/>
            <p:cNvPicPr preferRelativeResize="0"/>
            <p:nvPr/>
          </p:nvPicPr>
          <p:blipFill rotWithShape="1">
            <a:blip r:embed="rId3">
              <a:alphaModFix/>
            </a:blip>
            <a:srcRect l="651" r="641"/>
            <a:stretch/>
          </p:blipFill>
          <p:spPr>
            <a:xfrm>
              <a:off x="5351472" y="2809604"/>
              <a:ext cx="3068428" cy="1725999"/>
            </a:xfrm>
            <a:prstGeom prst="rect">
              <a:avLst/>
            </a:prstGeom>
            <a:noFill/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19C4CC4-B76C-063D-5657-81B2490D2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97821" y="2905598"/>
              <a:ext cx="2902117" cy="1534010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76F7A44-5113-EC34-21BB-2E2633044458}"/>
              </a:ext>
            </a:extLst>
          </p:cNvPr>
          <p:cNvGrpSpPr/>
          <p:nvPr/>
        </p:nvGrpSpPr>
        <p:grpSpPr>
          <a:xfrm rot="21121657">
            <a:off x="731429" y="4042102"/>
            <a:ext cx="4091235" cy="2301332"/>
            <a:chOff x="742949" y="2838778"/>
            <a:chExt cx="3068426" cy="1725999"/>
          </a:xfrm>
        </p:grpSpPr>
        <p:pic>
          <p:nvPicPr>
            <p:cNvPr id="389" name="Google Shape;389;p39"/>
            <p:cNvPicPr preferRelativeResize="0"/>
            <p:nvPr/>
          </p:nvPicPr>
          <p:blipFill rotWithShape="1">
            <a:blip r:embed="rId5">
              <a:alphaModFix/>
            </a:blip>
            <a:srcRect l="278" r="278"/>
            <a:stretch/>
          </p:blipFill>
          <p:spPr>
            <a:xfrm>
              <a:off x="742949" y="2838778"/>
              <a:ext cx="3068426" cy="1725999"/>
            </a:xfrm>
            <a:prstGeom prst="rect">
              <a:avLst/>
            </a:prstGeom>
            <a:noFill/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07A5375-9149-F999-3D4B-015753FE0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9994" y="2905598"/>
              <a:ext cx="2891870" cy="1534010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18D175D-A987-4085-6122-54DE1EF1DEFB}"/>
              </a:ext>
            </a:extLst>
          </p:cNvPr>
          <p:cNvGrpSpPr/>
          <p:nvPr/>
        </p:nvGrpSpPr>
        <p:grpSpPr>
          <a:xfrm flipH="1">
            <a:off x="4131791" y="3252483"/>
            <a:ext cx="4091231" cy="2301335"/>
            <a:chOff x="2883984" y="2302105"/>
            <a:chExt cx="3068423" cy="1726001"/>
          </a:xfrm>
        </p:grpSpPr>
        <p:pic>
          <p:nvPicPr>
            <p:cNvPr id="392" name="Google Shape;392;p39"/>
            <p:cNvPicPr preferRelativeResize="0"/>
            <p:nvPr/>
          </p:nvPicPr>
          <p:blipFill rotWithShape="1">
            <a:blip r:embed="rId7">
              <a:alphaModFix/>
            </a:blip>
            <a:srcRect l="69" r="79"/>
            <a:stretch/>
          </p:blipFill>
          <p:spPr>
            <a:xfrm>
              <a:off x="2883984" y="2302105"/>
              <a:ext cx="3068423" cy="1726001"/>
            </a:xfrm>
            <a:prstGeom prst="rect">
              <a:avLst/>
            </a:prstGeom>
            <a:noFill/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F830FFD-4E4D-44A9-1E44-F7E5DA2D78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74081" y="2414004"/>
              <a:ext cx="2978326" cy="15022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923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310C7E7-EB04-47EE-B56F-CED0D8214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t="23106" r="8017" b="33925"/>
          <a:stretch/>
        </p:blipFill>
        <p:spPr>
          <a:xfrm>
            <a:off x="1990303" y="3557618"/>
            <a:ext cx="1050925" cy="10641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FE38A1D-7C4A-4691-84F9-BF31175DA230}"/>
              </a:ext>
            </a:extLst>
          </p:cNvPr>
          <p:cNvGrpSpPr/>
          <p:nvPr/>
        </p:nvGrpSpPr>
        <p:grpSpPr>
          <a:xfrm>
            <a:off x="1" y="1"/>
            <a:ext cx="24345900" cy="5168015"/>
            <a:chOff x="0" y="0"/>
            <a:chExt cx="243459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085741-5BF2-4FCB-B752-E0B3D1B4F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7295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AB415E-56FD-4EEC-8091-5DA641D06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2950" y="0"/>
              <a:ext cx="12172950" cy="6858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85E3E3-443A-41DB-A5BB-F8BEBF65D33B}"/>
              </a:ext>
            </a:extLst>
          </p:cNvPr>
          <p:cNvGrpSpPr/>
          <p:nvPr/>
        </p:nvGrpSpPr>
        <p:grpSpPr>
          <a:xfrm>
            <a:off x="12603393" y="2806979"/>
            <a:ext cx="3899827" cy="2550423"/>
            <a:chOff x="7442042" y="2750447"/>
            <a:chExt cx="3899826" cy="25504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22AD4B-3CC1-4EFE-9570-0F9F6BF13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6" name="Picture 5" descr="A close up of a box&#10;&#10;Description automatically generated">
              <a:extLst>
                <a:ext uri="{FF2B5EF4-FFF2-40B4-BE49-F238E27FC236}">
                  <a16:creationId xmlns:a16="http://schemas.microsoft.com/office/drawing/2014/main" id="{8A3C49F1-1521-4654-8F5D-E6F792EC1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3633" y="4430320"/>
              <a:ext cx="612012" cy="52877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41CE2CE-7933-41EF-99DA-6785908CD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29631" y="2750447"/>
              <a:ext cx="1811304" cy="2369186"/>
            </a:xfrm>
            <a:prstGeom prst="rect">
              <a:avLst/>
            </a:prstGeom>
          </p:spPr>
        </p:pic>
        <p:pic>
          <p:nvPicPr>
            <p:cNvPr id="15" name="Picture 14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41499349-64E2-4D05-AF2C-249AD5ECA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162" y="3636218"/>
              <a:ext cx="542617" cy="560759"/>
            </a:xfrm>
            <a:prstGeom prst="rect">
              <a:avLst/>
            </a:prstGeom>
          </p:spPr>
        </p:pic>
      </p:grpSp>
      <p:grpSp>
        <p:nvGrpSpPr>
          <p:cNvPr id="13" name="dao">
            <a:extLst>
              <a:ext uri="{FF2B5EF4-FFF2-40B4-BE49-F238E27FC236}">
                <a16:creationId xmlns:a16="http://schemas.microsoft.com/office/drawing/2014/main" id="{6C1235C5-E519-4F8F-924F-F10B4DE1E901}"/>
              </a:ext>
            </a:extLst>
          </p:cNvPr>
          <p:cNvGrpSpPr/>
          <p:nvPr/>
        </p:nvGrpSpPr>
        <p:grpSpPr>
          <a:xfrm>
            <a:off x="7871783" y="1452915"/>
            <a:ext cx="3899827" cy="2550423"/>
            <a:chOff x="7442042" y="2750447"/>
            <a:chExt cx="3899826" cy="25504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9E9D149-4A35-4362-B02A-911418209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20" name="Picture 19" descr="A close up of a box&#10;&#10;Description automatically generated">
              <a:extLst>
                <a:ext uri="{FF2B5EF4-FFF2-40B4-BE49-F238E27FC236}">
                  <a16:creationId xmlns:a16="http://schemas.microsoft.com/office/drawing/2014/main" id="{614C9D28-6F63-4F7E-88E2-D6960AF08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9533" y="4430320"/>
              <a:ext cx="612012" cy="52877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827C57D-33AC-41F4-BC63-91B23AC1C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56631" y="2750447"/>
              <a:ext cx="1811304" cy="2369186"/>
            </a:xfrm>
            <a:prstGeom prst="rect">
              <a:avLst/>
            </a:prstGeom>
          </p:spPr>
        </p:pic>
        <p:pic>
          <p:nvPicPr>
            <p:cNvPr id="22" name="Picture 21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6ACFC76E-EA67-4B55-AE3D-D9B798532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1221" y="3628728"/>
              <a:ext cx="542617" cy="56075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6693C8-6655-4703-8671-9990BCF6137A}"/>
              </a:ext>
            </a:extLst>
          </p:cNvPr>
          <p:cNvGrpSpPr/>
          <p:nvPr/>
        </p:nvGrpSpPr>
        <p:grpSpPr>
          <a:xfrm>
            <a:off x="615956" y="1418565"/>
            <a:ext cx="2186608" cy="2186608"/>
            <a:chOff x="1325804" y="2750447"/>
            <a:chExt cx="2186608" cy="2186608"/>
          </a:xfrm>
        </p:grpSpPr>
        <p:pic>
          <p:nvPicPr>
            <p:cNvPr id="12" name="Picture 11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FDF5F0D8-B699-4F99-B10D-925F4CD3C6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6AA8DC4D-BBB4-4FFC-9D06-2A89E5A1D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4" name="Picture 3" descr="A close up of a toy&#10;&#10;Description automatically generated">
              <a:extLst>
                <a:ext uri="{FF2B5EF4-FFF2-40B4-BE49-F238E27FC236}">
                  <a16:creationId xmlns:a16="http://schemas.microsoft.com/office/drawing/2014/main" id="{55225782-7ACE-477A-8679-8D7364D9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F063F44-618F-491E-A89D-C9D3944E7028}"/>
              </a:ext>
            </a:extLst>
          </p:cNvPr>
          <p:cNvGrpSpPr/>
          <p:nvPr/>
        </p:nvGrpSpPr>
        <p:grpSpPr>
          <a:xfrm>
            <a:off x="3234817" y="-70920"/>
            <a:ext cx="5531216" cy="3069434"/>
            <a:chOff x="3226806" y="1577082"/>
            <a:chExt cx="5042033" cy="306943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D91F2D1-E6E5-4754-81D0-068F501EF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3226806" y="1577082"/>
              <a:ext cx="5042033" cy="306943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E1A157C-BE87-4B57-AC9B-55A95D169D60}"/>
                </a:ext>
              </a:extLst>
            </p:cNvPr>
            <p:cNvSpPr txBox="1"/>
            <p:nvPr/>
          </p:nvSpPr>
          <p:spPr>
            <a:xfrm>
              <a:off x="4072887" y="2260598"/>
              <a:ext cx="323966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54">
                <a:defRPr/>
              </a:pPr>
              <a:r>
                <a:rPr lang="vi-V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Sau 42 ngày chiến đấu, quân nhà Lý hạ được thành nào?</a:t>
              </a:r>
            </a:p>
          </p:txBody>
        </p:sp>
      </p:grpSp>
      <p:pic>
        <p:nvPicPr>
          <p:cNvPr id="29" name="Picture 28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11558532-F324-48C5-80F3-F3CA065D8ED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998" y="2525780"/>
            <a:ext cx="607009" cy="607008"/>
          </a:xfrm>
          <a:prstGeom prst="rect">
            <a:avLst/>
          </a:prstGeom>
        </p:spPr>
      </p:pic>
      <p:pic>
        <p:nvPicPr>
          <p:cNvPr id="35" name="Picture 34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B910E184-A34D-42C1-9A0A-2CBEED0963A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466" y="2638"/>
            <a:ext cx="4787937" cy="3867181"/>
          </a:xfrm>
          <a:prstGeom prst="rect">
            <a:avLst/>
          </a:prstGeom>
        </p:spPr>
      </p:pic>
      <p:sp>
        <p:nvSpPr>
          <p:cNvPr id="37" name="DAS1">
            <a:extLst>
              <a:ext uri="{FF2B5EF4-FFF2-40B4-BE49-F238E27FC236}">
                <a16:creationId xmlns:a16="http://schemas.microsoft.com/office/drawing/2014/main" id="{4F90B980-A131-4479-8F8C-7BF21A70E267}"/>
              </a:ext>
            </a:extLst>
          </p:cNvPr>
          <p:cNvSpPr/>
          <p:nvPr/>
        </p:nvSpPr>
        <p:spPr>
          <a:xfrm flipH="1">
            <a:off x="84561" y="3928801"/>
            <a:ext cx="4520794" cy="1182232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71" algn="ctr" defTabSz="914354">
              <a:defRPr/>
            </a:pPr>
            <a:r>
              <a:rPr lang="vi-VN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A. Cố Cung</a:t>
            </a:r>
          </a:p>
        </p:txBody>
      </p:sp>
      <p:sp>
        <p:nvSpPr>
          <p:cNvPr id="40" name="DAD">
            <a:extLst>
              <a:ext uri="{FF2B5EF4-FFF2-40B4-BE49-F238E27FC236}">
                <a16:creationId xmlns:a16="http://schemas.microsoft.com/office/drawing/2014/main" id="{A8DA704D-2BB9-418F-9E09-4530A9173CCF}"/>
              </a:ext>
            </a:extLst>
          </p:cNvPr>
          <p:cNvSpPr/>
          <p:nvPr/>
        </p:nvSpPr>
        <p:spPr>
          <a:xfrm flipH="1">
            <a:off x="5843471" y="5520001"/>
            <a:ext cx="4760109" cy="1214091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71" algn="ctr" defTabSz="914354">
              <a:defRPr/>
            </a:pP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D. Ung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Châu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2" name="DAS2">
            <a:extLst>
              <a:ext uri="{FF2B5EF4-FFF2-40B4-BE49-F238E27FC236}">
                <a16:creationId xmlns:a16="http://schemas.microsoft.com/office/drawing/2014/main" id="{ED97E9B0-2EBE-4D5E-A0B4-1BD49CC97ED3}"/>
              </a:ext>
            </a:extLst>
          </p:cNvPr>
          <p:cNvSpPr/>
          <p:nvPr/>
        </p:nvSpPr>
        <p:spPr>
          <a:xfrm flipH="1">
            <a:off x="1174174" y="5524293"/>
            <a:ext cx="4594125" cy="1214091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71" algn="ctr" defTabSz="914354">
              <a:defRPr/>
            </a:pP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Thành Trường An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5" name="DAS3">
            <a:extLst>
              <a:ext uri="{FF2B5EF4-FFF2-40B4-BE49-F238E27FC236}">
                <a16:creationId xmlns:a16="http://schemas.microsoft.com/office/drawing/2014/main" id="{47E3DCAB-9C97-450B-9674-B91BF34D1E70}"/>
              </a:ext>
            </a:extLst>
          </p:cNvPr>
          <p:cNvSpPr/>
          <p:nvPr/>
        </p:nvSpPr>
        <p:spPr>
          <a:xfrm flipH="1">
            <a:off x="5939977" y="4013554"/>
            <a:ext cx="4898352" cy="1090615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71" algn="ctr" defTabSz="914354">
              <a:defRPr/>
            </a:pP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Vạn Lý Trường Thành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2" name="Picture 41" descr="A picture containing snow&#10;&#10;Description automatically generated">
            <a:extLst>
              <a:ext uri="{FF2B5EF4-FFF2-40B4-BE49-F238E27FC236}">
                <a16:creationId xmlns:a16="http://schemas.microsoft.com/office/drawing/2014/main" id="{24BD13A6-42BD-4873-AAFF-F212D84800B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789" b="94821" l="3483" r="89055">
                        <a14:foregroundMark x1="65672" y1="8367" x2="65672" y2="8367"/>
                        <a14:foregroundMark x1="53731" y1="5578" x2="50746" y2="5578"/>
                        <a14:foregroundMark x1="49751" y1="5578" x2="49751" y2="5578"/>
                        <a14:foregroundMark x1="56716" y1="2789" x2="56716" y2="2789"/>
                        <a14:foregroundMark x1="14428" y1="40637" x2="14428" y2="40637"/>
                        <a14:foregroundMark x1="8955" y1="38645" x2="8955" y2="38645"/>
                        <a14:foregroundMark x1="3980" y1="35857" x2="3980" y2="35857"/>
                        <a14:foregroundMark x1="72139" y1="90438" x2="72139" y2="90438"/>
                        <a14:foregroundMark x1="78109" y1="94422" x2="78109" y2="94422"/>
                        <a14:foregroundMark x1="37313" y1="94821" x2="37313" y2="94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944" y="2057751"/>
            <a:ext cx="1232835" cy="153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43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99688 0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4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39674 -0.009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-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00326 -0.0203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61758 -0.00556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72" y="-278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59259E-6 L -0.0013 0.17592 " pathEditMode="relative" rAng="0" ptsTypes="AA">
                                      <p:cBhvr>
                                        <p:cTn id="6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40" grpId="0" animBg="1"/>
      <p:bldP spid="40" grpId="1" animBg="1"/>
      <p:bldP spid="52" grpId="0" animBg="1"/>
      <p:bldP spid="52" grpId="1" animBg="1"/>
      <p:bldP spid="55" grpId="0" animBg="1"/>
      <p:bldP spid="55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310C7E7-EB04-47EE-B56F-CED0D8214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077" b="73077" l="4478" r="96020">
                        <a14:foregroundMark x1="36816" y1="53846" x2="36816" y2="53846"/>
                        <a14:foregroundMark x1="30846" y1="50000" x2="29851" y2="50000"/>
                        <a14:foregroundMark x1="6468" y1="42308" x2="6468" y2="42308"/>
                        <a14:foregroundMark x1="4975" y1="42308" x2="4975" y2="42308"/>
                        <a14:foregroundMark x1="15920" y1="50000" x2="15920" y2="50000"/>
                        <a14:foregroundMark x1="21891" y1="53846" x2="21891" y2="53846"/>
                        <a14:foregroundMark x1="17910" y1="53846" x2="17910" y2="53846"/>
                        <a14:foregroundMark x1="16418" y1="53846" x2="16418" y2="53846"/>
                        <a14:foregroundMark x1="11443" y1="50000" x2="11443" y2="50000"/>
                        <a14:foregroundMark x1="8955" y1="50000" x2="8955" y2="50000"/>
                        <a14:foregroundMark x1="38308" y1="61538" x2="38308" y2="61538"/>
                        <a14:foregroundMark x1="47761" y1="57692" x2="47761" y2="57692"/>
                        <a14:foregroundMark x1="53234" y1="57692" x2="54726" y2="57692"/>
                        <a14:foregroundMark x1="70149" y1="61538" x2="70149" y2="61538"/>
                        <a14:foregroundMark x1="80597" y1="50000" x2="80597" y2="50000"/>
                        <a14:foregroundMark x1="84080" y1="26923" x2="84080" y2="26923"/>
                        <a14:foregroundMark x1="62687" y1="76923" x2="62687" y2="76923"/>
                        <a14:foregroundMark x1="70149" y1="76923" x2="70149" y2="76923"/>
                        <a14:foregroundMark x1="80100" y1="65385" x2="80100" y2="65385"/>
                        <a14:foregroundMark x1="76119" y1="73077" x2="76119" y2="73077"/>
                        <a14:foregroundMark x1="87562" y1="69231" x2="87562" y2="69231"/>
                        <a14:foregroundMark x1="90050" y1="57692" x2="91045" y2="57692"/>
                        <a14:foregroundMark x1="96020" y1="50000" x2="96020" y2="50000"/>
                        <a14:backgroundMark x1="87065" y1="57692" x2="87065" y2="57692"/>
                        <a14:backgroundMark x1="2488" y1="53846" x2="2488" y2="53846"/>
                      </a14:backgroundRemoval>
                    </a14:imgEffect>
                  </a14:imgLayer>
                </a14:imgProps>
              </a:ext>
            </a:extLst>
          </a:blip>
          <a:srcRect t="23106" r="8017" b="33925"/>
          <a:stretch/>
        </p:blipFill>
        <p:spPr>
          <a:xfrm>
            <a:off x="1914526" y="4852687"/>
            <a:ext cx="1050925" cy="10641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FE38A1D-7C4A-4691-84F9-BF31175DA230}"/>
              </a:ext>
            </a:extLst>
          </p:cNvPr>
          <p:cNvGrpSpPr/>
          <p:nvPr/>
        </p:nvGrpSpPr>
        <p:grpSpPr>
          <a:xfrm>
            <a:off x="1" y="0"/>
            <a:ext cx="24345900" cy="6858000"/>
            <a:chOff x="0" y="0"/>
            <a:chExt cx="243459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085741-5BF2-4FCB-B752-E0B3D1B4F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7295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AB415E-56FD-4EEC-8091-5DA641D06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2950" y="0"/>
              <a:ext cx="12172950" cy="6858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85E3E3-443A-41DB-A5BB-F8BEBF65D33B}"/>
              </a:ext>
            </a:extLst>
          </p:cNvPr>
          <p:cNvGrpSpPr/>
          <p:nvPr/>
        </p:nvGrpSpPr>
        <p:grpSpPr>
          <a:xfrm>
            <a:off x="12603393" y="2806979"/>
            <a:ext cx="3899827" cy="2550423"/>
            <a:chOff x="7442042" y="2750447"/>
            <a:chExt cx="3899826" cy="25504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22AD4B-3CC1-4EFE-9570-0F9F6BF13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6" name="Picture 5" descr="A close up of a box&#10;&#10;Description automatically generated">
              <a:extLst>
                <a:ext uri="{FF2B5EF4-FFF2-40B4-BE49-F238E27FC236}">
                  <a16:creationId xmlns:a16="http://schemas.microsoft.com/office/drawing/2014/main" id="{8A3C49F1-1521-4654-8F5D-E6F792EC1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3633" y="4430320"/>
              <a:ext cx="612012" cy="52877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41CE2CE-7933-41EF-99DA-6785908CD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29631" y="2750447"/>
              <a:ext cx="1811304" cy="2369186"/>
            </a:xfrm>
            <a:prstGeom prst="rect">
              <a:avLst/>
            </a:prstGeom>
          </p:spPr>
        </p:pic>
        <p:pic>
          <p:nvPicPr>
            <p:cNvPr id="15" name="Picture 14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41499349-64E2-4D05-AF2C-249AD5ECA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162" y="3636218"/>
              <a:ext cx="542617" cy="560759"/>
            </a:xfrm>
            <a:prstGeom prst="rect">
              <a:avLst/>
            </a:prstGeom>
          </p:spPr>
        </p:pic>
      </p:grpSp>
      <p:grpSp>
        <p:nvGrpSpPr>
          <p:cNvPr id="13" name="dao">
            <a:extLst>
              <a:ext uri="{FF2B5EF4-FFF2-40B4-BE49-F238E27FC236}">
                <a16:creationId xmlns:a16="http://schemas.microsoft.com/office/drawing/2014/main" id="{6C1235C5-E519-4F8F-924F-F10B4DE1E901}"/>
              </a:ext>
            </a:extLst>
          </p:cNvPr>
          <p:cNvGrpSpPr/>
          <p:nvPr/>
        </p:nvGrpSpPr>
        <p:grpSpPr>
          <a:xfrm>
            <a:off x="7796005" y="2747985"/>
            <a:ext cx="3899827" cy="2550423"/>
            <a:chOff x="7442042" y="2750447"/>
            <a:chExt cx="3899826" cy="25504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9E9D149-4A35-4362-B02A-911418209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20" name="Picture 19" descr="A close up of a box&#10;&#10;Description automatically generated">
              <a:extLst>
                <a:ext uri="{FF2B5EF4-FFF2-40B4-BE49-F238E27FC236}">
                  <a16:creationId xmlns:a16="http://schemas.microsoft.com/office/drawing/2014/main" id="{614C9D28-6F63-4F7E-88E2-D6960AF08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9533" y="4430320"/>
              <a:ext cx="612012" cy="52877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827C57D-33AC-41F4-BC63-91B23AC1C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56631" y="2750447"/>
              <a:ext cx="1811304" cy="2369186"/>
            </a:xfrm>
            <a:prstGeom prst="rect">
              <a:avLst/>
            </a:prstGeom>
          </p:spPr>
        </p:pic>
        <p:pic>
          <p:nvPicPr>
            <p:cNvPr id="22" name="Picture 21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6ACFC76E-EA67-4B55-AE3D-D9B798532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1221" y="3628728"/>
              <a:ext cx="542617" cy="56075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6693C8-6655-4703-8671-9990BCF6137A}"/>
              </a:ext>
            </a:extLst>
          </p:cNvPr>
          <p:cNvGrpSpPr/>
          <p:nvPr/>
        </p:nvGrpSpPr>
        <p:grpSpPr>
          <a:xfrm>
            <a:off x="540179" y="2713635"/>
            <a:ext cx="2186608" cy="2186608"/>
            <a:chOff x="1325804" y="2750447"/>
            <a:chExt cx="2186608" cy="2186608"/>
          </a:xfrm>
        </p:grpSpPr>
        <p:pic>
          <p:nvPicPr>
            <p:cNvPr id="12" name="Picture 11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FDF5F0D8-B699-4F99-B10D-925F4CD3C6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6AA8DC4D-BBB4-4FFC-9D06-2A89E5A1D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4" name="Picture 3" descr="A close up of a toy&#10;&#10;Description automatically generated">
              <a:extLst>
                <a:ext uri="{FF2B5EF4-FFF2-40B4-BE49-F238E27FC236}">
                  <a16:creationId xmlns:a16="http://schemas.microsoft.com/office/drawing/2014/main" id="{55225782-7ACE-477A-8679-8D7364D9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F063F44-618F-491E-A89D-C9D3944E7028}"/>
              </a:ext>
            </a:extLst>
          </p:cNvPr>
          <p:cNvGrpSpPr/>
          <p:nvPr/>
        </p:nvGrpSpPr>
        <p:grpSpPr>
          <a:xfrm>
            <a:off x="1210540" y="-35287"/>
            <a:ext cx="8654968" cy="3069434"/>
            <a:chOff x="3226806" y="1577082"/>
            <a:chExt cx="5042033" cy="306943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D91F2D1-E6E5-4754-81D0-068F501EF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878" b="95568" l="2024" r="96965">
                          <a14:foregroundMark x1="10455" y1="38781" x2="10455" y2="38781"/>
                          <a14:foregroundMark x1="9444" y1="16620" x2="9444" y2="20499"/>
                          <a14:foregroundMark x1="9781" y1="32133" x2="9781" y2="43213"/>
                          <a14:foregroundMark x1="10118" y1="53463" x2="10455" y2="61219"/>
                          <a14:foregroundMark x1="10455" y1="67867" x2="10455" y2="71745"/>
                          <a14:foregroundMark x1="10455" y1="77839" x2="10455" y2="77839"/>
                          <a14:foregroundMark x1="10455" y1="78393" x2="10455" y2="78393"/>
                          <a14:foregroundMark x1="9106" y1="86704" x2="9106" y2="86704"/>
                          <a14:foregroundMark x1="8769" y1="80055" x2="8769" y2="74515"/>
                          <a14:foregroundMark x1="8769" y1="69529" x2="8432" y2="61219"/>
                          <a14:foregroundMark x1="6408" y1="50139" x2="6408" y2="45983"/>
                          <a14:foregroundMark x1="6071" y1="34903" x2="6071" y2="30471"/>
                          <a14:foregroundMark x1="5396" y1="24377" x2="5396" y2="21053"/>
                          <a14:foregroundMark x1="5396" y1="12742" x2="5396" y2="12742"/>
                          <a14:foregroundMark x1="5396" y1="11634" x2="5396" y2="11634"/>
                          <a14:foregroundMark x1="7757" y1="9418" x2="10455" y2="9418"/>
                          <a14:foregroundMark x1="11467" y1="9418" x2="13153" y2="9418"/>
                          <a14:foregroundMark x1="14165" y1="9418" x2="14165" y2="9418"/>
                          <a14:foregroundMark x1="11467" y1="6094" x2="11467" y2="6094"/>
                          <a14:foregroundMark x1="6071" y1="6648" x2="5059" y2="11080"/>
                          <a14:foregroundMark x1="14840" y1="10526" x2="14840" y2="10526"/>
                          <a14:foregroundMark x1="2024" y1="13850" x2="2024" y2="13850"/>
                          <a14:foregroundMark x1="12816" y1="92798" x2="12816" y2="92798"/>
                          <a14:foregroundMark x1="10118" y1="95014" x2="8769" y2="95568"/>
                          <a14:foregroundMark x1="14503" y1="88366" x2="14503" y2="88366"/>
                          <a14:foregroundMark x1="88533" y1="38781" x2="89545" y2="44321"/>
                          <a14:foregroundMark x1="89207" y1="63989" x2="89207" y2="67867"/>
                          <a14:foregroundMark x1="93255" y1="77285" x2="93255" y2="83380"/>
                          <a14:foregroundMark x1="93255" y1="85042" x2="93255" y2="78393"/>
                          <a14:foregroundMark x1="90219" y1="44321" x2="89545" y2="34903"/>
                          <a14:foregroundMark x1="88870" y1="28255" x2="88870" y2="23269"/>
                          <a14:foregroundMark x1="95953" y1="87258" x2="95953" y2="87258"/>
                          <a14:foregroundMark x1="93255" y1="91136" x2="91906" y2="92798"/>
                          <a14:foregroundMark x1="89207" y1="94460" x2="89207" y2="94460"/>
                          <a14:foregroundMark x1="96290" y1="82825" x2="96290" y2="82825"/>
                          <a14:foregroundMark x1="94604" y1="72853" x2="94266" y2="68421"/>
                          <a14:foregroundMark x1="93929" y1="59003" x2="93929" y2="56233"/>
                          <a14:foregroundMark x1="87184" y1="4986" x2="87184" y2="4986"/>
                          <a14:foregroundMark x1="86509" y1="6094" x2="86509" y2="6094"/>
                          <a14:foregroundMark x1="92917" y1="6094" x2="93929" y2="6648"/>
                          <a14:foregroundMark x1="96627" y1="8864" x2="96965" y2="12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26806" y="1577082"/>
              <a:ext cx="5042033" cy="306943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E1A157C-BE87-4B57-AC9B-55A95D169D60}"/>
                </a:ext>
              </a:extLst>
            </p:cNvPr>
            <p:cNvSpPr txBox="1"/>
            <p:nvPr/>
          </p:nvSpPr>
          <p:spPr>
            <a:xfrm>
              <a:off x="4042926" y="2006258"/>
              <a:ext cx="3556547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54">
                <a:defRPr/>
              </a:pPr>
              <a:r>
                <a:rPr lang="vi-VN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Trên cơ sở phân tích diễn biến cuộc kháng chiến chống Tống (1075-1077) em hãy cho biết tư tưởng xuyên suốt của nhà Lý là gì? </a:t>
              </a:r>
              <a:endPara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29" name="Picture 28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11558532-F324-48C5-80F3-F3CA065D8ED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221" y="3820849"/>
            <a:ext cx="607009" cy="607008"/>
          </a:xfrm>
          <a:prstGeom prst="rect">
            <a:avLst/>
          </a:prstGeom>
        </p:spPr>
      </p:pic>
      <p:pic>
        <p:nvPicPr>
          <p:cNvPr id="35" name="Picture 34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B910E184-A34D-42C1-9A0A-2CBEED0963A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89" y="1297707"/>
            <a:ext cx="4787937" cy="3867181"/>
          </a:xfrm>
          <a:prstGeom prst="rect">
            <a:avLst/>
          </a:prstGeom>
        </p:spPr>
      </p:pic>
      <p:sp>
        <p:nvSpPr>
          <p:cNvPr id="37" name="DAS1">
            <a:extLst>
              <a:ext uri="{FF2B5EF4-FFF2-40B4-BE49-F238E27FC236}">
                <a16:creationId xmlns:a16="http://schemas.microsoft.com/office/drawing/2014/main" id="{4F90B980-A131-4479-8F8C-7BF21A70E267}"/>
              </a:ext>
            </a:extLst>
          </p:cNvPr>
          <p:cNvSpPr/>
          <p:nvPr/>
        </p:nvSpPr>
        <p:spPr>
          <a:xfrm flipH="1">
            <a:off x="5835198" y="5264375"/>
            <a:ext cx="4097247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71" algn="ctr" defTabSz="914354">
              <a:defRPr/>
            </a:pP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Nhân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văn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0" name="DAD">
            <a:extLst>
              <a:ext uri="{FF2B5EF4-FFF2-40B4-BE49-F238E27FC236}">
                <a16:creationId xmlns:a16="http://schemas.microsoft.com/office/drawing/2014/main" id="{A8DA704D-2BB9-418F-9E09-4530A9173CCF}"/>
              </a:ext>
            </a:extLst>
          </p:cNvPr>
          <p:cNvSpPr/>
          <p:nvPr/>
        </p:nvSpPr>
        <p:spPr>
          <a:xfrm flipH="1">
            <a:off x="1546069" y="5295620"/>
            <a:ext cx="4097247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71" algn="ctr" defTabSz="914354">
              <a:defRPr/>
            </a:pP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Chủ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động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1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0E0DBA30-C259-4EF3-B5B9-E602596C51C4}"/>
              </a:ext>
            </a:extLst>
          </p:cNvPr>
          <p:cNvSpPr/>
          <p:nvPr/>
        </p:nvSpPr>
        <p:spPr>
          <a:xfrm>
            <a:off x="5950762" y="5428003"/>
            <a:ext cx="663964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4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B.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2" name="DAS2">
            <a:extLst>
              <a:ext uri="{FF2B5EF4-FFF2-40B4-BE49-F238E27FC236}">
                <a16:creationId xmlns:a16="http://schemas.microsoft.com/office/drawing/2014/main" id="{ED97E9B0-2EBE-4D5E-A0B4-1BD49CC97ED3}"/>
              </a:ext>
            </a:extLst>
          </p:cNvPr>
          <p:cNvSpPr/>
          <p:nvPr/>
        </p:nvSpPr>
        <p:spPr>
          <a:xfrm flipH="1">
            <a:off x="1558191" y="6044284"/>
            <a:ext cx="4097247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71" algn="ctr" defTabSz="914354">
              <a:defRPr/>
            </a:pP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Nhân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đạo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3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2D790D5-AAC6-4B60-80FE-6C55202140B9}"/>
              </a:ext>
            </a:extLst>
          </p:cNvPr>
          <p:cNvSpPr/>
          <p:nvPr/>
        </p:nvSpPr>
        <p:spPr>
          <a:xfrm>
            <a:off x="1621013" y="6191370"/>
            <a:ext cx="686406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4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C.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5" name="DAS3">
            <a:extLst>
              <a:ext uri="{FF2B5EF4-FFF2-40B4-BE49-F238E27FC236}">
                <a16:creationId xmlns:a16="http://schemas.microsoft.com/office/drawing/2014/main" id="{47E3DCAB-9C97-450B-9674-B91BF34D1E70}"/>
              </a:ext>
            </a:extLst>
          </p:cNvPr>
          <p:cNvSpPr/>
          <p:nvPr/>
        </p:nvSpPr>
        <p:spPr>
          <a:xfrm flipH="1">
            <a:off x="5876911" y="6044284"/>
            <a:ext cx="4097247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71" algn="ctr" defTabSz="914354">
              <a:defRPr/>
            </a:pP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Bị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động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922A952-296C-44CC-A171-24E6CEC7BE7A}"/>
              </a:ext>
            </a:extLst>
          </p:cNvPr>
          <p:cNvSpPr/>
          <p:nvPr/>
        </p:nvSpPr>
        <p:spPr>
          <a:xfrm>
            <a:off x="5939733" y="6191370"/>
            <a:ext cx="686406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4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D.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2" name="Picture 41" descr="A person wearing a costume&#10;&#10;Description automatically generated">
            <a:extLst>
              <a:ext uri="{FF2B5EF4-FFF2-40B4-BE49-F238E27FC236}">
                <a16:creationId xmlns:a16="http://schemas.microsoft.com/office/drawing/2014/main" id="{BFE9A73D-1266-42BA-9DB7-5516AF50CB9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441" b="90559" l="9091" r="89773">
                        <a14:foregroundMark x1="56818" y1="9441" x2="56818" y2="9441"/>
                        <a14:foregroundMark x1="35795" y1="90210" x2="35795" y2="90210"/>
                        <a14:foregroundMark x1="81250" y1="90559" x2="81250" y2="90559"/>
                        <a14:foregroundMark x1="32955" y1="39510" x2="32955" y2="39510"/>
                        <a14:foregroundMark x1="32955" y1="41259" x2="32955" y2="41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475" y="3231297"/>
            <a:ext cx="1055104" cy="1714544"/>
          </a:xfrm>
          <a:prstGeom prst="rect">
            <a:avLst/>
          </a:prstGeom>
        </p:spPr>
      </p:pic>
      <p:sp>
        <p:nvSpPr>
          <p:cNvPr id="38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4F5B0786-200E-4173-A797-510C33061A42}"/>
              </a:ext>
            </a:extLst>
          </p:cNvPr>
          <p:cNvSpPr/>
          <p:nvPr/>
        </p:nvSpPr>
        <p:spPr>
          <a:xfrm>
            <a:off x="1632041" y="5428003"/>
            <a:ext cx="686406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4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A.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43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99688 0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4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39674 -0.009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-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00326 -0.0203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61758 -0.00556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72" y="-278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81481E-6 L -0.00131 0.17593 " pathEditMode="relative" rAng="0" ptsTypes="AA">
                                      <p:cBhvr>
                                        <p:cTn id="6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40" grpId="0" animBg="1"/>
      <p:bldP spid="40" grpId="1" animBg="1"/>
      <p:bldP spid="41" grpId="0"/>
      <p:bldP spid="52" grpId="0" animBg="1"/>
      <p:bldP spid="52" grpId="1" animBg="1"/>
      <p:bldP spid="53" grpId="0"/>
      <p:bldP spid="55" grpId="0" animBg="1"/>
      <p:bldP spid="55" grpId="1" animBg="1"/>
      <p:bldP spid="56" grpId="0"/>
      <p:bldP spid="3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603944A-F6C6-9FDF-9262-8171B7AFFAEB}"/>
              </a:ext>
            </a:extLst>
          </p:cNvPr>
          <p:cNvSpPr/>
          <p:nvPr/>
        </p:nvSpPr>
        <p:spPr>
          <a:xfrm>
            <a:off x="483325" y="694985"/>
            <a:ext cx="1103158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178">
              <a:defRPr/>
            </a:pPr>
            <a:r>
              <a:rPr lang="vi-VN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HƯỚNG DẪN VỀ NHÀ</a:t>
            </a:r>
            <a:endParaRPr lang="en-US" sz="44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矩形 19">
            <a:extLst>
              <a:ext uri="{FF2B5EF4-FFF2-40B4-BE49-F238E27FC236}">
                <a16:creationId xmlns:a16="http://schemas.microsoft.com/office/drawing/2014/main" id="{DE166869-2FA0-3382-5225-53FB2F522D6E}"/>
              </a:ext>
            </a:extLst>
          </p:cNvPr>
          <p:cNvSpPr/>
          <p:nvPr/>
        </p:nvSpPr>
        <p:spPr>
          <a:xfrm>
            <a:off x="776558" y="2624696"/>
            <a:ext cx="10395514" cy="3785652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just" defTabSz="457178">
              <a:defRPr/>
            </a:pPr>
            <a:r>
              <a:rPr lang="en-US" altLang="zh-CN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印品丫丫体-D版" panose="02010601030101010101" pitchFamily="2" charset="-122"/>
                <a:cs typeface="Times New Roman" panose="02020603050405020304" pitchFamily="18" charset="0"/>
                <a:sym typeface="Arial"/>
              </a:rPr>
              <a:t>- </a:t>
            </a:r>
            <a:r>
              <a:rPr lang="vi-VN" altLang="zh-CN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印品丫丫体-D版" panose="02010601030101010101" pitchFamily="2" charset="-122"/>
                <a:cs typeface="Times New Roman" panose="02020603050405020304" pitchFamily="18" charset="0"/>
                <a:sym typeface="Arial"/>
              </a:rPr>
              <a:t>Chuẩn bị bài mới: Cuộc kháng chiến chống Tống giai đoạn thứ hai (năm 1077)</a:t>
            </a:r>
          </a:p>
          <a:p>
            <a:pPr algn="just" defTabSz="457178">
              <a:defRPr/>
            </a:pPr>
            <a:r>
              <a:rPr lang="vi-VN" altLang="zh-CN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印品丫丫体-D版" panose="02010601030101010101" pitchFamily="2" charset="-122"/>
                <a:cs typeface="Times New Roman" panose="02020603050405020304" pitchFamily="18" charset="0"/>
                <a:sym typeface="Arial"/>
              </a:rPr>
              <a:t>+ Nhà Lý chuẩn bị kháng chiến như thế nào? Tại sao chọn sông Như Nguyệt để xây dựng phòng tuyến đánh giặc?</a:t>
            </a:r>
          </a:p>
          <a:p>
            <a:pPr algn="just" defTabSz="457178">
              <a:defRPr/>
            </a:pPr>
            <a:r>
              <a:rPr lang="vi-VN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ea typeface="印品丫丫体-D版" panose="02010601030101010101" pitchFamily="2" charset="-122"/>
                <a:cs typeface="Times New Roman" panose="02020603050405020304" pitchFamily="18" charset="0"/>
                <a:sym typeface="Arial"/>
              </a:rPr>
              <a:t>+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ea typeface="印品丫丫体-D版" panose="02010601030101010101" pitchFamily="2" charset="-122"/>
                <a:cs typeface="Times New Roman" panose="02020603050405020304" pitchFamily="18" charset="0"/>
                <a:sym typeface="Arial"/>
              </a:rPr>
              <a:t> T</a:t>
            </a:r>
            <a:r>
              <a:rPr lang="vi-VN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ea typeface="印品丫丫体-D版" panose="02010601030101010101" pitchFamily="2" charset="-122"/>
                <a:cs typeface="Times New Roman" panose="02020603050405020304" pitchFamily="18" charset="0"/>
                <a:sym typeface="Arial"/>
              </a:rPr>
              <a:t>ổ 1+3: </a:t>
            </a:r>
            <a:r>
              <a:rPr lang="vi-VN" altLang="zh-CN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印品丫丫体-D版" panose="02010601030101010101" pitchFamily="2" charset="-122"/>
                <a:cs typeface="Times New Roman" panose="02020603050405020304" pitchFamily="18" charset="0"/>
                <a:sym typeface="Arial"/>
              </a:rPr>
              <a:t>Tìm hiểu diễn biến giai đoạn thứ hai (Trình bày trên lược đồ).</a:t>
            </a:r>
          </a:p>
          <a:p>
            <a:pPr algn="just" defTabSz="457178">
              <a:defRPr/>
            </a:pPr>
            <a:r>
              <a:rPr lang="vi-VN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ea typeface="印品丫丫体-D版" panose="02010601030101010101" pitchFamily="2" charset="-122"/>
                <a:cs typeface="Times New Roman" panose="02020603050405020304" pitchFamily="18" charset="0"/>
                <a:sym typeface="Arial"/>
              </a:rPr>
              <a:t>+ Tổ 2+4: </a:t>
            </a:r>
            <a:r>
              <a:rPr lang="vi-VN" altLang="zh-CN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印品丫丫体-D版" panose="02010601030101010101" pitchFamily="2" charset="-122"/>
                <a:cs typeface="Times New Roman" panose="02020603050405020304" pitchFamily="18" charset="0"/>
                <a:sym typeface="Arial"/>
              </a:rPr>
              <a:t>Tìm hiểu công lao của Lý Thường Kiệt trong cuộc kháng chiến chống Tống.</a:t>
            </a:r>
            <a:endParaRPr lang="zh-CN" altLang="en-US" sz="300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印品丫丫体-D版" panose="02010601030101010101" pitchFamily="2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01358" y="1600332"/>
            <a:ext cx="1037071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178">
              <a:defRPr/>
            </a:pPr>
            <a:r>
              <a:rPr lang="vi-VN" altLang="zh-CN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印品丫丫体-D版" panose="02010601030101010101" pitchFamily="2" charset="-122"/>
                <a:cs typeface="Times New Roman" panose="02020603050405020304" pitchFamily="18" charset="0"/>
                <a:sym typeface="Arial"/>
              </a:rPr>
              <a:t>- Học bài cũ: Trình bày nguyên nhân, diễn biến, ý nghĩa của cuộc kháng chiến chống Tống giai đoạn thứ nhất (năm 1075)</a:t>
            </a:r>
            <a:endParaRPr lang="zh-CN" altLang="en-US" sz="300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印品丫丫体-D版" panose="02010601030101010101" pitchFamily="2" charset="-122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404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40"/>
          <p:cNvSpPr txBox="1">
            <a:spLocks noGrp="1"/>
          </p:cNvSpPr>
          <p:nvPr>
            <p:ph type="title"/>
          </p:nvPr>
        </p:nvSpPr>
        <p:spPr>
          <a:xfrm>
            <a:off x="3551305" y="772071"/>
            <a:ext cx="4880020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6000" dirty="0">
                <a:solidFill>
                  <a:srgbClr val="4505F9"/>
                </a:solidFill>
              </a:rPr>
              <a:t>NỘI DUNG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8474EEE-0E55-6665-6099-DEEB1F7B0A93}"/>
              </a:ext>
            </a:extLst>
          </p:cNvPr>
          <p:cNvGrpSpPr/>
          <p:nvPr/>
        </p:nvGrpSpPr>
        <p:grpSpPr>
          <a:xfrm>
            <a:off x="4118518" y="1754459"/>
            <a:ext cx="3954964" cy="3621421"/>
            <a:chOff x="2359383" y="1083527"/>
            <a:chExt cx="4235461" cy="384048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160C0D81-C7B4-E7F9-CE8E-CE9377D9E3AC}"/>
                </a:ext>
              </a:extLst>
            </p:cNvPr>
            <p:cNvSpPr/>
            <p:nvPr/>
          </p:nvSpPr>
          <p:spPr>
            <a:xfrm>
              <a:off x="2651760" y="1083527"/>
              <a:ext cx="3840480" cy="384048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25400" cap="flat" cmpd="sng" algn="ctr">
              <a:solidFill>
                <a:srgbClr val="00206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25275">
                <a:defRPr/>
              </a:pPr>
              <a:endParaRPr lang="en-US" sz="3200">
                <a:solidFill>
                  <a:prstClr val="white"/>
                </a:solidFill>
                <a:latin typeface="Calibri"/>
                <a:cs typeface="Arial"/>
                <a:sym typeface="Arial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BFD036C-C6B5-C5B7-D2CF-92FAF10FD1D8}"/>
                </a:ext>
              </a:extLst>
            </p:cNvPr>
            <p:cNvGrpSpPr/>
            <p:nvPr/>
          </p:nvGrpSpPr>
          <p:grpSpPr>
            <a:xfrm>
              <a:off x="2359383" y="1784620"/>
              <a:ext cx="2190483" cy="2112804"/>
              <a:chOff x="1915834" y="2301293"/>
              <a:chExt cx="2190483" cy="2112804"/>
            </a:xfrm>
          </p:grpSpPr>
          <p:sp>
            <p:nvSpPr>
              <p:cNvPr id="5" name="Freeform 53">
                <a:extLst>
                  <a:ext uri="{FF2B5EF4-FFF2-40B4-BE49-F238E27FC236}">
                    <a16:creationId xmlns:a16="http://schemas.microsoft.com/office/drawing/2014/main" id="{9AABD8ED-D1E1-2D0A-997C-D0C7DC22DAAC}"/>
                  </a:ext>
                </a:extLst>
              </p:cNvPr>
              <p:cNvSpPr/>
              <p:nvPr/>
            </p:nvSpPr>
            <p:spPr>
              <a:xfrm rot="561175">
                <a:off x="2968251" y="2742335"/>
                <a:ext cx="1138066" cy="1671762"/>
              </a:xfrm>
              <a:custGeom>
                <a:avLst/>
                <a:gdLst>
                  <a:gd name="connsiteX0" fmla="*/ 52507 w 598074"/>
                  <a:gd name="connsiteY0" fmla="*/ 321448 h 878541"/>
                  <a:gd name="connsiteX1" fmla="*/ 259976 w 598074"/>
                  <a:gd name="connsiteY1" fmla="*/ 206188 h 878541"/>
                  <a:gd name="connsiteX2" fmla="*/ 398289 w 598074"/>
                  <a:gd name="connsiteY2" fmla="*/ 790175 h 878541"/>
                  <a:gd name="connsiteX3" fmla="*/ 582706 w 598074"/>
                  <a:gd name="connsiteY3" fmla="*/ 736386 h 878541"/>
                  <a:gd name="connsiteX4" fmla="*/ 306080 w 598074"/>
                  <a:gd name="connsiteY4" fmla="*/ 221556 h 878541"/>
                  <a:gd name="connsiteX5" fmla="*/ 44823 w 598074"/>
                  <a:gd name="connsiteY5" fmla="*/ 21771 h 878541"/>
                  <a:gd name="connsiteX6" fmla="*/ 52507 w 598074"/>
                  <a:gd name="connsiteY6" fmla="*/ 321448 h 878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8074" h="878541">
                    <a:moveTo>
                      <a:pt x="52507" y="321448"/>
                    </a:moveTo>
                    <a:cubicBezTo>
                      <a:pt x="88366" y="352184"/>
                      <a:pt x="202346" y="128067"/>
                      <a:pt x="259976" y="206188"/>
                    </a:cubicBezTo>
                    <a:cubicBezTo>
                      <a:pt x="317606" y="284309"/>
                      <a:pt x="344501" y="701809"/>
                      <a:pt x="398289" y="790175"/>
                    </a:cubicBezTo>
                    <a:cubicBezTo>
                      <a:pt x="452077" y="878541"/>
                      <a:pt x="598074" y="831156"/>
                      <a:pt x="582706" y="736386"/>
                    </a:cubicBezTo>
                    <a:cubicBezTo>
                      <a:pt x="567338" y="641616"/>
                      <a:pt x="395727" y="340658"/>
                      <a:pt x="306080" y="221556"/>
                    </a:cubicBezTo>
                    <a:cubicBezTo>
                      <a:pt x="216433" y="102454"/>
                      <a:pt x="89646" y="0"/>
                      <a:pt x="44823" y="21771"/>
                    </a:cubicBezTo>
                    <a:cubicBezTo>
                      <a:pt x="0" y="43542"/>
                      <a:pt x="16648" y="290712"/>
                      <a:pt x="52507" y="32144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5400" cap="flat" cmpd="sng" algn="ctr">
                <a:solidFill>
                  <a:srgbClr val="00206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625275">
                  <a:defRPr/>
                </a:pPr>
                <a:endParaRPr lang="en-US" sz="3200">
                  <a:solidFill>
                    <a:prstClr val="white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grpSp>
            <p:nvGrpSpPr>
              <p:cNvPr id="6" name="Group 23">
                <a:extLst>
                  <a:ext uri="{FF2B5EF4-FFF2-40B4-BE49-F238E27FC236}">
                    <a16:creationId xmlns:a16="http://schemas.microsoft.com/office/drawing/2014/main" id="{DA444420-2F1A-F067-B20D-C5958FA1D335}"/>
                  </a:ext>
                </a:extLst>
              </p:cNvPr>
              <p:cNvGrpSpPr/>
              <p:nvPr/>
            </p:nvGrpSpPr>
            <p:grpSpPr>
              <a:xfrm rot="2810961">
                <a:off x="1810401" y="2406726"/>
                <a:ext cx="1581489" cy="1370624"/>
                <a:chOff x="1370013" y="2060575"/>
                <a:chExt cx="2381250" cy="2063750"/>
              </a:xfrm>
            </p:grpSpPr>
            <p:sp>
              <p:nvSpPr>
                <p:cNvPr id="7" name="Freeform 6">
                  <a:extLst>
                    <a:ext uri="{FF2B5EF4-FFF2-40B4-BE49-F238E27FC236}">
                      <a16:creationId xmlns:a16="http://schemas.microsoft.com/office/drawing/2014/main" id="{91949957-4C0E-7D84-3C6C-EBD3F085E4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24000" y="2232025"/>
                  <a:ext cx="2073275" cy="1892300"/>
                </a:xfrm>
                <a:custGeom>
                  <a:avLst/>
                  <a:gdLst/>
                  <a:ahLst/>
                  <a:cxnLst>
                    <a:cxn ang="0">
                      <a:pos x="1306" y="0"/>
                    </a:cxn>
                    <a:cxn ang="0">
                      <a:pos x="1180" y="1192"/>
                    </a:cxn>
                    <a:cxn ang="0">
                      <a:pos x="128" y="1192"/>
                    </a:cxn>
                    <a:cxn ang="0">
                      <a:pos x="0" y="36"/>
                    </a:cxn>
                    <a:cxn ang="0">
                      <a:pos x="1306" y="0"/>
                    </a:cxn>
                  </a:cxnLst>
                  <a:rect l="0" t="0" r="r" b="b"/>
                  <a:pathLst>
                    <a:path w="1306" h="1192">
                      <a:moveTo>
                        <a:pt x="1306" y="0"/>
                      </a:moveTo>
                      <a:lnTo>
                        <a:pt x="1180" y="1192"/>
                      </a:lnTo>
                      <a:lnTo>
                        <a:pt x="128" y="1192"/>
                      </a:lnTo>
                      <a:lnTo>
                        <a:pt x="0" y="36"/>
                      </a:lnTo>
                      <a:lnTo>
                        <a:pt x="1306" y="0"/>
                      </a:lnTo>
                      <a:close/>
                    </a:path>
                  </a:pathLst>
                </a:custGeom>
                <a:solidFill>
                  <a:srgbClr val="0779B7"/>
                </a:solidFill>
                <a:ln w="0">
                  <a:solidFill>
                    <a:srgbClr val="00206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625275">
                    <a:defRPr/>
                  </a:pPr>
                  <a:endParaRPr lang="en-US" sz="3200">
                    <a:solidFill>
                      <a:prstClr val="black"/>
                    </a:solidFill>
                    <a:latin typeface="Calibri"/>
                    <a:cs typeface="Arial"/>
                    <a:sym typeface="Arial"/>
                  </a:endParaRPr>
                </a:p>
              </p:txBody>
            </p:sp>
            <p:sp>
              <p:nvSpPr>
                <p:cNvPr id="8" name="Freeform 7">
                  <a:extLst>
                    <a:ext uri="{FF2B5EF4-FFF2-40B4-BE49-F238E27FC236}">
                      <a16:creationId xmlns:a16="http://schemas.microsoft.com/office/drawing/2014/main" id="{F9D5AAD4-09FA-CDA3-B661-FFA860B4FF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17638" y="2211388"/>
                  <a:ext cx="2284412" cy="1141413"/>
                </a:xfrm>
                <a:custGeom>
                  <a:avLst/>
                  <a:gdLst/>
                  <a:ahLst/>
                  <a:cxnLst>
                    <a:cxn ang="0">
                      <a:pos x="36" y="0"/>
                    </a:cxn>
                    <a:cxn ang="0">
                      <a:pos x="42" y="88"/>
                    </a:cxn>
                    <a:cxn ang="0">
                      <a:pos x="59" y="174"/>
                    </a:cxn>
                    <a:cxn ang="0">
                      <a:pos x="86" y="255"/>
                    </a:cxn>
                    <a:cxn ang="0">
                      <a:pos x="123" y="332"/>
                    </a:cxn>
                    <a:cxn ang="0">
                      <a:pos x="168" y="403"/>
                    </a:cxn>
                    <a:cxn ang="0">
                      <a:pos x="222" y="468"/>
                    </a:cxn>
                    <a:cxn ang="0">
                      <a:pos x="283" y="525"/>
                    </a:cxn>
                    <a:cxn ang="0">
                      <a:pos x="351" y="575"/>
                    </a:cxn>
                    <a:cxn ang="0">
                      <a:pos x="425" y="616"/>
                    </a:cxn>
                    <a:cxn ang="0">
                      <a:pos x="504" y="648"/>
                    </a:cxn>
                    <a:cxn ang="0">
                      <a:pos x="588" y="671"/>
                    </a:cxn>
                    <a:cxn ang="0">
                      <a:pos x="675" y="682"/>
                    </a:cxn>
                    <a:cxn ang="0">
                      <a:pos x="765" y="682"/>
                    </a:cxn>
                    <a:cxn ang="0">
                      <a:pos x="852" y="671"/>
                    </a:cxn>
                    <a:cxn ang="0">
                      <a:pos x="936" y="648"/>
                    </a:cxn>
                    <a:cxn ang="0">
                      <a:pos x="1015" y="616"/>
                    </a:cxn>
                    <a:cxn ang="0">
                      <a:pos x="1088" y="575"/>
                    </a:cxn>
                    <a:cxn ang="0">
                      <a:pos x="1156" y="525"/>
                    </a:cxn>
                    <a:cxn ang="0">
                      <a:pos x="1218" y="468"/>
                    </a:cxn>
                    <a:cxn ang="0">
                      <a:pos x="1271" y="403"/>
                    </a:cxn>
                    <a:cxn ang="0">
                      <a:pos x="1317" y="332"/>
                    </a:cxn>
                    <a:cxn ang="0">
                      <a:pos x="1354" y="255"/>
                    </a:cxn>
                    <a:cxn ang="0">
                      <a:pos x="1381" y="174"/>
                    </a:cxn>
                    <a:cxn ang="0">
                      <a:pos x="1397" y="88"/>
                    </a:cxn>
                    <a:cxn ang="0">
                      <a:pos x="1403" y="0"/>
                    </a:cxn>
                    <a:cxn ang="0">
                      <a:pos x="1438" y="45"/>
                    </a:cxn>
                    <a:cxn ang="0">
                      <a:pos x="1426" y="133"/>
                    </a:cxn>
                    <a:cxn ang="0">
                      <a:pos x="1405" y="219"/>
                    </a:cxn>
                    <a:cxn ang="0">
                      <a:pos x="1374" y="299"/>
                    </a:cxn>
                    <a:cxn ang="0">
                      <a:pos x="1334" y="375"/>
                    </a:cxn>
                    <a:cxn ang="0">
                      <a:pos x="1285" y="444"/>
                    </a:cxn>
                    <a:cxn ang="0">
                      <a:pos x="1228" y="508"/>
                    </a:cxn>
                    <a:cxn ang="0">
                      <a:pos x="1165" y="565"/>
                    </a:cxn>
                    <a:cxn ang="0">
                      <a:pos x="1095" y="613"/>
                    </a:cxn>
                    <a:cxn ang="0">
                      <a:pos x="1019" y="654"/>
                    </a:cxn>
                    <a:cxn ang="0">
                      <a:pos x="939" y="685"/>
                    </a:cxn>
                    <a:cxn ang="0">
                      <a:pos x="854" y="707"/>
                    </a:cxn>
                    <a:cxn ang="0">
                      <a:pos x="765" y="718"/>
                    </a:cxn>
                    <a:cxn ang="0">
                      <a:pos x="675" y="718"/>
                    </a:cxn>
                    <a:cxn ang="0">
                      <a:pos x="586" y="707"/>
                    </a:cxn>
                    <a:cxn ang="0">
                      <a:pos x="501" y="685"/>
                    </a:cxn>
                    <a:cxn ang="0">
                      <a:pos x="420" y="654"/>
                    </a:cxn>
                    <a:cxn ang="0">
                      <a:pos x="345" y="613"/>
                    </a:cxn>
                    <a:cxn ang="0">
                      <a:pos x="275" y="565"/>
                    </a:cxn>
                    <a:cxn ang="0">
                      <a:pos x="212" y="508"/>
                    </a:cxn>
                    <a:cxn ang="0">
                      <a:pos x="155" y="444"/>
                    </a:cxn>
                    <a:cxn ang="0">
                      <a:pos x="106" y="375"/>
                    </a:cxn>
                    <a:cxn ang="0">
                      <a:pos x="66" y="299"/>
                    </a:cxn>
                    <a:cxn ang="0">
                      <a:pos x="35" y="219"/>
                    </a:cxn>
                    <a:cxn ang="0">
                      <a:pos x="13" y="133"/>
                    </a:cxn>
                    <a:cxn ang="0">
                      <a:pos x="2" y="45"/>
                    </a:cxn>
                  </a:cxnLst>
                  <a:rect l="0" t="0" r="r" b="b"/>
                  <a:pathLst>
                    <a:path w="1439" h="719">
                      <a:moveTo>
                        <a:pt x="0" y="0"/>
                      </a:moveTo>
                      <a:lnTo>
                        <a:pt x="36" y="0"/>
                      </a:lnTo>
                      <a:lnTo>
                        <a:pt x="38" y="44"/>
                      </a:lnTo>
                      <a:lnTo>
                        <a:pt x="42" y="88"/>
                      </a:lnTo>
                      <a:lnTo>
                        <a:pt x="49" y="132"/>
                      </a:lnTo>
                      <a:lnTo>
                        <a:pt x="59" y="174"/>
                      </a:lnTo>
                      <a:lnTo>
                        <a:pt x="71" y="215"/>
                      </a:lnTo>
                      <a:lnTo>
                        <a:pt x="86" y="255"/>
                      </a:lnTo>
                      <a:lnTo>
                        <a:pt x="103" y="295"/>
                      </a:lnTo>
                      <a:lnTo>
                        <a:pt x="123" y="332"/>
                      </a:lnTo>
                      <a:lnTo>
                        <a:pt x="145" y="368"/>
                      </a:lnTo>
                      <a:lnTo>
                        <a:pt x="168" y="403"/>
                      </a:lnTo>
                      <a:lnTo>
                        <a:pt x="194" y="436"/>
                      </a:lnTo>
                      <a:lnTo>
                        <a:pt x="222" y="468"/>
                      </a:lnTo>
                      <a:lnTo>
                        <a:pt x="252" y="498"/>
                      </a:lnTo>
                      <a:lnTo>
                        <a:pt x="283" y="525"/>
                      </a:lnTo>
                      <a:lnTo>
                        <a:pt x="317" y="551"/>
                      </a:lnTo>
                      <a:lnTo>
                        <a:pt x="351" y="575"/>
                      </a:lnTo>
                      <a:lnTo>
                        <a:pt x="388" y="597"/>
                      </a:lnTo>
                      <a:lnTo>
                        <a:pt x="425" y="616"/>
                      </a:lnTo>
                      <a:lnTo>
                        <a:pt x="464" y="634"/>
                      </a:lnTo>
                      <a:lnTo>
                        <a:pt x="504" y="648"/>
                      </a:lnTo>
                      <a:lnTo>
                        <a:pt x="545" y="661"/>
                      </a:lnTo>
                      <a:lnTo>
                        <a:pt x="588" y="671"/>
                      </a:lnTo>
                      <a:lnTo>
                        <a:pt x="631" y="677"/>
                      </a:lnTo>
                      <a:lnTo>
                        <a:pt x="675" y="682"/>
                      </a:lnTo>
                      <a:lnTo>
                        <a:pt x="720" y="683"/>
                      </a:lnTo>
                      <a:lnTo>
                        <a:pt x="765" y="682"/>
                      </a:lnTo>
                      <a:lnTo>
                        <a:pt x="809" y="677"/>
                      </a:lnTo>
                      <a:lnTo>
                        <a:pt x="852" y="671"/>
                      </a:lnTo>
                      <a:lnTo>
                        <a:pt x="894" y="661"/>
                      </a:lnTo>
                      <a:lnTo>
                        <a:pt x="936" y="648"/>
                      </a:lnTo>
                      <a:lnTo>
                        <a:pt x="976" y="634"/>
                      </a:lnTo>
                      <a:lnTo>
                        <a:pt x="1015" y="616"/>
                      </a:lnTo>
                      <a:lnTo>
                        <a:pt x="1053" y="597"/>
                      </a:lnTo>
                      <a:lnTo>
                        <a:pt x="1088" y="575"/>
                      </a:lnTo>
                      <a:lnTo>
                        <a:pt x="1123" y="551"/>
                      </a:lnTo>
                      <a:lnTo>
                        <a:pt x="1156" y="525"/>
                      </a:lnTo>
                      <a:lnTo>
                        <a:pt x="1188" y="498"/>
                      </a:lnTo>
                      <a:lnTo>
                        <a:pt x="1218" y="468"/>
                      </a:lnTo>
                      <a:lnTo>
                        <a:pt x="1245" y="436"/>
                      </a:lnTo>
                      <a:lnTo>
                        <a:pt x="1271" y="403"/>
                      </a:lnTo>
                      <a:lnTo>
                        <a:pt x="1295" y="368"/>
                      </a:lnTo>
                      <a:lnTo>
                        <a:pt x="1317" y="332"/>
                      </a:lnTo>
                      <a:lnTo>
                        <a:pt x="1336" y="295"/>
                      </a:lnTo>
                      <a:lnTo>
                        <a:pt x="1354" y="255"/>
                      </a:lnTo>
                      <a:lnTo>
                        <a:pt x="1368" y="215"/>
                      </a:lnTo>
                      <a:lnTo>
                        <a:pt x="1381" y="174"/>
                      </a:lnTo>
                      <a:lnTo>
                        <a:pt x="1391" y="132"/>
                      </a:lnTo>
                      <a:lnTo>
                        <a:pt x="1397" y="88"/>
                      </a:lnTo>
                      <a:lnTo>
                        <a:pt x="1402" y="44"/>
                      </a:lnTo>
                      <a:lnTo>
                        <a:pt x="1403" y="0"/>
                      </a:lnTo>
                      <a:lnTo>
                        <a:pt x="1439" y="0"/>
                      </a:lnTo>
                      <a:lnTo>
                        <a:pt x="1438" y="45"/>
                      </a:lnTo>
                      <a:lnTo>
                        <a:pt x="1433" y="90"/>
                      </a:lnTo>
                      <a:lnTo>
                        <a:pt x="1426" y="133"/>
                      </a:lnTo>
                      <a:lnTo>
                        <a:pt x="1417" y="176"/>
                      </a:lnTo>
                      <a:lnTo>
                        <a:pt x="1405" y="219"/>
                      </a:lnTo>
                      <a:lnTo>
                        <a:pt x="1391" y="259"/>
                      </a:lnTo>
                      <a:lnTo>
                        <a:pt x="1374" y="299"/>
                      </a:lnTo>
                      <a:lnTo>
                        <a:pt x="1355" y="337"/>
                      </a:lnTo>
                      <a:lnTo>
                        <a:pt x="1334" y="375"/>
                      </a:lnTo>
                      <a:lnTo>
                        <a:pt x="1310" y="410"/>
                      </a:lnTo>
                      <a:lnTo>
                        <a:pt x="1285" y="444"/>
                      </a:lnTo>
                      <a:lnTo>
                        <a:pt x="1257" y="477"/>
                      </a:lnTo>
                      <a:lnTo>
                        <a:pt x="1228" y="508"/>
                      </a:lnTo>
                      <a:lnTo>
                        <a:pt x="1197" y="537"/>
                      </a:lnTo>
                      <a:lnTo>
                        <a:pt x="1165" y="565"/>
                      </a:lnTo>
                      <a:lnTo>
                        <a:pt x="1130" y="590"/>
                      </a:lnTo>
                      <a:lnTo>
                        <a:pt x="1095" y="613"/>
                      </a:lnTo>
                      <a:lnTo>
                        <a:pt x="1058" y="635"/>
                      </a:lnTo>
                      <a:lnTo>
                        <a:pt x="1019" y="654"/>
                      </a:lnTo>
                      <a:lnTo>
                        <a:pt x="980" y="671"/>
                      </a:lnTo>
                      <a:lnTo>
                        <a:pt x="939" y="685"/>
                      </a:lnTo>
                      <a:lnTo>
                        <a:pt x="897" y="697"/>
                      </a:lnTo>
                      <a:lnTo>
                        <a:pt x="854" y="707"/>
                      </a:lnTo>
                      <a:lnTo>
                        <a:pt x="810" y="713"/>
                      </a:lnTo>
                      <a:lnTo>
                        <a:pt x="765" y="718"/>
                      </a:lnTo>
                      <a:lnTo>
                        <a:pt x="720" y="719"/>
                      </a:lnTo>
                      <a:lnTo>
                        <a:pt x="675" y="718"/>
                      </a:lnTo>
                      <a:lnTo>
                        <a:pt x="630" y="713"/>
                      </a:lnTo>
                      <a:lnTo>
                        <a:pt x="586" y="707"/>
                      </a:lnTo>
                      <a:lnTo>
                        <a:pt x="543" y="697"/>
                      </a:lnTo>
                      <a:lnTo>
                        <a:pt x="501" y="685"/>
                      </a:lnTo>
                      <a:lnTo>
                        <a:pt x="460" y="671"/>
                      </a:lnTo>
                      <a:lnTo>
                        <a:pt x="420" y="654"/>
                      </a:lnTo>
                      <a:lnTo>
                        <a:pt x="382" y="635"/>
                      </a:lnTo>
                      <a:lnTo>
                        <a:pt x="345" y="613"/>
                      </a:lnTo>
                      <a:lnTo>
                        <a:pt x="309" y="590"/>
                      </a:lnTo>
                      <a:lnTo>
                        <a:pt x="275" y="565"/>
                      </a:lnTo>
                      <a:lnTo>
                        <a:pt x="242" y="537"/>
                      </a:lnTo>
                      <a:lnTo>
                        <a:pt x="212" y="508"/>
                      </a:lnTo>
                      <a:lnTo>
                        <a:pt x="182" y="477"/>
                      </a:lnTo>
                      <a:lnTo>
                        <a:pt x="155" y="444"/>
                      </a:lnTo>
                      <a:lnTo>
                        <a:pt x="130" y="410"/>
                      </a:lnTo>
                      <a:lnTo>
                        <a:pt x="106" y="375"/>
                      </a:lnTo>
                      <a:lnTo>
                        <a:pt x="85" y="337"/>
                      </a:lnTo>
                      <a:lnTo>
                        <a:pt x="66" y="299"/>
                      </a:lnTo>
                      <a:lnTo>
                        <a:pt x="49" y="259"/>
                      </a:lnTo>
                      <a:lnTo>
                        <a:pt x="35" y="219"/>
                      </a:lnTo>
                      <a:lnTo>
                        <a:pt x="23" y="176"/>
                      </a:lnTo>
                      <a:lnTo>
                        <a:pt x="13" y="133"/>
                      </a:lnTo>
                      <a:lnTo>
                        <a:pt x="6" y="90"/>
                      </a:lnTo>
                      <a:lnTo>
                        <a:pt x="2" y="4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779B7">
                    <a:lumMod val="40000"/>
                    <a:lumOff val="60000"/>
                  </a:srgbClr>
                </a:solidFill>
                <a:ln w="0">
                  <a:solidFill>
                    <a:srgbClr val="00206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625275">
                    <a:defRPr/>
                  </a:pPr>
                  <a:endParaRPr lang="en-US" sz="3200">
                    <a:solidFill>
                      <a:prstClr val="black"/>
                    </a:solidFill>
                    <a:latin typeface="Calibri"/>
                    <a:cs typeface="Arial"/>
                    <a:sym typeface="Arial"/>
                  </a:endParaRPr>
                </a:p>
              </p:txBody>
            </p: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2BDBC089-FBAC-FC48-0DE8-F560B7AA41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1850" y="3155950"/>
                  <a:ext cx="915987" cy="266700"/>
                </a:xfrm>
                <a:custGeom>
                  <a:avLst/>
                  <a:gdLst/>
                  <a:ahLst/>
                  <a:cxnLst>
                    <a:cxn ang="0">
                      <a:pos x="69" y="1"/>
                    </a:cxn>
                    <a:cxn ang="0">
                      <a:pos x="93" y="9"/>
                    </a:cxn>
                    <a:cxn ang="0">
                      <a:pos x="126" y="21"/>
                    </a:cxn>
                    <a:cxn ang="0">
                      <a:pos x="165" y="32"/>
                    </a:cxn>
                    <a:cxn ang="0">
                      <a:pos x="210" y="41"/>
                    </a:cxn>
                    <a:cxn ang="0">
                      <a:pos x="261" y="45"/>
                    </a:cxn>
                    <a:cxn ang="0">
                      <a:pos x="316" y="44"/>
                    </a:cxn>
                    <a:cxn ang="0">
                      <a:pos x="366" y="40"/>
                    </a:cxn>
                    <a:cxn ang="0">
                      <a:pos x="410" y="33"/>
                    </a:cxn>
                    <a:cxn ang="0">
                      <a:pos x="446" y="26"/>
                    </a:cxn>
                    <a:cxn ang="0">
                      <a:pos x="474" y="19"/>
                    </a:cxn>
                    <a:cxn ang="0">
                      <a:pos x="493" y="12"/>
                    </a:cxn>
                    <a:cxn ang="0">
                      <a:pos x="510" y="6"/>
                    </a:cxn>
                    <a:cxn ang="0">
                      <a:pos x="524" y="3"/>
                    </a:cxn>
                    <a:cxn ang="0">
                      <a:pos x="538" y="5"/>
                    </a:cxn>
                    <a:cxn ang="0">
                      <a:pos x="552" y="15"/>
                    </a:cxn>
                    <a:cxn ang="0">
                      <a:pos x="565" y="32"/>
                    </a:cxn>
                    <a:cxn ang="0">
                      <a:pos x="572" y="52"/>
                    </a:cxn>
                    <a:cxn ang="0">
                      <a:pos x="576" y="70"/>
                    </a:cxn>
                    <a:cxn ang="0">
                      <a:pos x="577" y="81"/>
                    </a:cxn>
                    <a:cxn ang="0">
                      <a:pos x="577" y="83"/>
                    </a:cxn>
                    <a:cxn ang="0">
                      <a:pos x="577" y="89"/>
                    </a:cxn>
                    <a:cxn ang="0">
                      <a:pos x="577" y="99"/>
                    </a:cxn>
                    <a:cxn ang="0">
                      <a:pos x="573" y="109"/>
                    </a:cxn>
                    <a:cxn ang="0">
                      <a:pos x="564" y="119"/>
                    </a:cxn>
                    <a:cxn ang="0">
                      <a:pos x="538" y="130"/>
                    </a:cxn>
                    <a:cxn ang="0">
                      <a:pos x="501" y="143"/>
                    </a:cxn>
                    <a:cxn ang="0">
                      <a:pos x="462" y="153"/>
                    </a:cxn>
                    <a:cxn ang="0">
                      <a:pos x="421" y="161"/>
                    </a:cxn>
                    <a:cxn ang="0">
                      <a:pos x="373" y="166"/>
                    </a:cxn>
                    <a:cxn ang="0">
                      <a:pos x="319" y="168"/>
                    </a:cxn>
                    <a:cxn ang="0">
                      <a:pos x="287" y="168"/>
                    </a:cxn>
                    <a:cxn ang="0">
                      <a:pos x="275" y="168"/>
                    </a:cxn>
                    <a:cxn ang="0">
                      <a:pos x="252" y="168"/>
                    </a:cxn>
                    <a:cxn ang="0">
                      <a:pos x="222" y="166"/>
                    </a:cxn>
                    <a:cxn ang="0">
                      <a:pos x="186" y="163"/>
                    </a:cxn>
                    <a:cxn ang="0">
                      <a:pos x="146" y="158"/>
                    </a:cxn>
                    <a:cxn ang="0">
                      <a:pos x="104" y="151"/>
                    </a:cxn>
                    <a:cxn ang="0">
                      <a:pos x="64" y="141"/>
                    </a:cxn>
                    <a:cxn ang="0">
                      <a:pos x="26" y="128"/>
                    </a:cxn>
                    <a:cxn ang="0">
                      <a:pos x="23" y="126"/>
                    </a:cxn>
                    <a:cxn ang="0">
                      <a:pos x="16" y="121"/>
                    </a:cxn>
                    <a:cxn ang="0">
                      <a:pos x="8" y="112"/>
                    </a:cxn>
                    <a:cxn ang="0">
                      <a:pos x="2" y="100"/>
                    </a:cxn>
                    <a:cxn ang="0">
                      <a:pos x="1" y="85"/>
                    </a:cxn>
                    <a:cxn ang="0">
                      <a:pos x="25" y="24"/>
                    </a:cxn>
                    <a:cxn ang="0">
                      <a:pos x="26" y="21"/>
                    </a:cxn>
                    <a:cxn ang="0">
                      <a:pos x="30" y="15"/>
                    </a:cxn>
                    <a:cxn ang="0">
                      <a:pos x="37" y="8"/>
                    </a:cxn>
                    <a:cxn ang="0">
                      <a:pos x="47" y="2"/>
                    </a:cxn>
                    <a:cxn ang="0">
                      <a:pos x="61" y="0"/>
                    </a:cxn>
                  </a:cxnLst>
                  <a:rect l="0" t="0" r="r" b="b"/>
                  <a:pathLst>
                    <a:path w="577" h="168">
                      <a:moveTo>
                        <a:pt x="61" y="0"/>
                      </a:moveTo>
                      <a:lnTo>
                        <a:pt x="69" y="1"/>
                      </a:lnTo>
                      <a:lnTo>
                        <a:pt x="78" y="4"/>
                      </a:lnTo>
                      <a:lnTo>
                        <a:pt x="93" y="9"/>
                      </a:lnTo>
                      <a:lnTo>
                        <a:pt x="108" y="15"/>
                      </a:lnTo>
                      <a:lnTo>
                        <a:pt x="126" y="21"/>
                      </a:lnTo>
                      <a:lnTo>
                        <a:pt x="145" y="26"/>
                      </a:lnTo>
                      <a:lnTo>
                        <a:pt x="165" y="32"/>
                      </a:lnTo>
                      <a:lnTo>
                        <a:pt x="187" y="36"/>
                      </a:lnTo>
                      <a:lnTo>
                        <a:pt x="210" y="41"/>
                      </a:lnTo>
                      <a:lnTo>
                        <a:pt x="235" y="44"/>
                      </a:lnTo>
                      <a:lnTo>
                        <a:pt x="261" y="45"/>
                      </a:lnTo>
                      <a:lnTo>
                        <a:pt x="289" y="46"/>
                      </a:lnTo>
                      <a:lnTo>
                        <a:pt x="316" y="44"/>
                      </a:lnTo>
                      <a:lnTo>
                        <a:pt x="342" y="42"/>
                      </a:lnTo>
                      <a:lnTo>
                        <a:pt x="366" y="40"/>
                      </a:lnTo>
                      <a:lnTo>
                        <a:pt x="389" y="36"/>
                      </a:lnTo>
                      <a:lnTo>
                        <a:pt x="410" y="33"/>
                      </a:lnTo>
                      <a:lnTo>
                        <a:pt x="430" y="30"/>
                      </a:lnTo>
                      <a:lnTo>
                        <a:pt x="446" y="26"/>
                      </a:lnTo>
                      <a:lnTo>
                        <a:pt x="461" y="22"/>
                      </a:lnTo>
                      <a:lnTo>
                        <a:pt x="474" y="19"/>
                      </a:lnTo>
                      <a:lnTo>
                        <a:pt x="484" y="16"/>
                      </a:lnTo>
                      <a:lnTo>
                        <a:pt x="493" y="12"/>
                      </a:lnTo>
                      <a:lnTo>
                        <a:pt x="501" y="9"/>
                      </a:lnTo>
                      <a:lnTo>
                        <a:pt x="510" y="6"/>
                      </a:lnTo>
                      <a:lnTo>
                        <a:pt x="517" y="4"/>
                      </a:lnTo>
                      <a:lnTo>
                        <a:pt x="524" y="3"/>
                      </a:lnTo>
                      <a:lnTo>
                        <a:pt x="531" y="3"/>
                      </a:lnTo>
                      <a:lnTo>
                        <a:pt x="538" y="5"/>
                      </a:lnTo>
                      <a:lnTo>
                        <a:pt x="546" y="9"/>
                      </a:lnTo>
                      <a:lnTo>
                        <a:pt x="552" y="15"/>
                      </a:lnTo>
                      <a:lnTo>
                        <a:pt x="559" y="23"/>
                      </a:lnTo>
                      <a:lnTo>
                        <a:pt x="565" y="32"/>
                      </a:lnTo>
                      <a:lnTo>
                        <a:pt x="569" y="42"/>
                      </a:lnTo>
                      <a:lnTo>
                        <a:pt x="572" y="52"/>
                      </a:lnTo>
                      <a:lnTo>
                        <a:pt x="574" y="61"/>
                      </a:lnTo>
                      <a:lnTo>
                        <a:pt x="576" y="70"/>
                      </a:lnTo>
                      <a:lnTo>
                        <a:pt x="577" y="77"/>
                      </a:lnTo>
                      <a:lnTo>
                        <a:pt x="577" y="81"/>
                      </a:lnTo>
                      <a:lnTo>
                        <a:pt x="577" y="82"/>
                      </a:lnTo>
                      <a:lnTo>
                        <a:pt x="577" y="83"/>
                      </a:lnTo>
                      <a:lnTo>
                        <a:pt x="577" y="86"/>
                      </a:lnTo>
                      <a:lnTo>
                        <a:pt x="577" y="89"/>
                      </a:lnTo>
                      <a:lnTo>
                        <a:pt x="577" y="94"/>
                      </a:lnTo>
                      <a:lnTo>
                        <a:pt x="577" y="99"/>
                      </a:lnTo>
                      <a:lnTo>
                        <a:pt x="575" y="104"/>
                      </a:lnTo>
                      <a:lnTo>
                        <a:pt x="573" y="109"/>
                      </a:lnTo>
                      <a:lnTo>
                        <a:pt x="569" y="115"/>
                      </a:lnTo>
                      <a:lnTo>
                        <a:pt x="564" y="119"/>
                      </a:lnTo>
                      <a:lnTo>
                        <a:pt x="557" y="123"/>
                      </a:lnTo>
                      <a:lnTo>
                        <a:pt x="538" y="130"/>
                      </a:lnTo>
                      <a:lnTo>
                        <a:pt x="520" y="137"/>
                      </a:lnTo>
                      <a:lnTo>
                        <a:pt x="501" y="143"/>
                      </a:lnTo>
                      <a:lnTo>
                        <a:pt x="482" y="148"/>
                      </a:lnTo>
                      <a:lnTo>
                        <a:pt x="462" y="153"/>
                      </a:lnTo>
                      <a:lnTo>
                        <a:pt x="442" y="158"/>
                      </a:lnTo>
                      <a:lnTo>
                        <a:pt x="421" y="161"/>
                      </a:lnTo>
                      <a:lnTo>
                        <a:pt x="398" y="164"/>
                      </a:lnTo>
                      <a:lnTo>
                        <a:pt x="373" y="166"/>
                      </a:lnTo>
                      <a:lnTo>
                        <a:pt x="347" y="168"/>
                      </a:lnTo>
                      <a:lnTo>
                        <a:pt x="319" y="168"/>
                      </a:lnTo>
                      <a:lnTo>
                        <a:pt x="289" y="168"/>
                      </a:lnTo>
                      <a:lnTo>
                        <a:pt x="287" y="168"/>
                      </a:lnTo>
                      <a:lnTo>
                        <a:pt x="282" y="168"/>
                      </a:lnTo>
                      <a:lnTo>
                        <a:pt x="275" y="168"/>
                      </a:lnTo>
                      <a:lnTo>
                        <a:pt x="265" y="168"/>
                      </a:lnTo>
                      <a:lnTo>
                        <a:pt x="252" y="168"/>
                      </a:lnTo>
                      <a:lnTo>
                        <a:pt x="238" y="167"/>
                      </a:lnTo>
                      <a:lnTo>
                        <a:pt x="222" y="166"/>
                      </a:lnTo>
                      <a:lnTo>
                        <a:pt x="204" y="165"/>
                      </a:lnTo>
                      <a:lnTo>
                        <a:pt x="186" y="163"/>
                      </a:lnTo>
                      <a:lnTo>
                        <a:pt x="166" y="161"/>
                      </a:lnTo>
                      <a:lnTo>
                        <a:pt x="146" y="158"/>
                      </a:lnTo>
                      <a:lnTo>
                        <a:pt x="125" y="155"/>
                      </a:lnTo>
                      <a:lnTo>
                        <a:pt x="104" y="151"/>
                      </a:lnTo>
                      <a:lnTo>
                        <a:pt x="84" y="146"/>
                      </a:lnTo>
                      <a:lnTo>
                        <a:pt x="64" y="141"/>
                      </a:lnTo>
                      <a:lnTo>
                        <a:pt x="44" y="135"/>
                      </a:lnTo>
                      <a:lnTo>
                        <a:pt x="26" y="128"/>
                      </a:lnTo>
                      <a:lnTo>
                        <a:pt x="25" y="128"/>
                      </a:lnTo>
                      <a:lnTo>
                        <a:pt x="23" y="126"/>
                      </a:lnTo>
                      <a:lnTo>
                        <a:pt x="20" y="124"/>
                      </a:lnTo>
                      <a:lnTo>
                        <a:pt x="16" y="121"/>
                      </a:lnTo>
                      <a:lnTo>
                        <a:pt x="12" y="117"/>
                      </a:lnTo>
                      <a:lnTo>
                        <a:pt x="8" y="112"/>
                      </a:lnTo>
                      <a:lnTo>
                        <a:pt x="4" y="107"/>
                      </a:lnTo>
                      <a:lnTo>
                        <a:pt x="2" y="100"/>
                      </a:lnTo>
                      <a:lnTo>
                        <a:pt x="0" y="93"/>
                      </a:lnTo>
                      <a:lnTo>
                        <a:pt x="1" y="85"/>
                      </a:lnTo>
                      <a:lnTo>
                        <a:pt x="2" y="76"/>
                      </a:lnTo>
                      <a:lnTo>
                        <a:pt x="25" y="24"/>
                      </a:lnTo>
                      <a:lnTo>
                        <a:pt x="25" y="23"/>
                      </a:lnTo>
                      <a:lnTo>
                        <a:pt x="26" y="21"/>
                      </a:lnTo>
                      <a:lnTo>
                        <a:pt x="28" y="18"/>
                      </a:lnTo>
                      <a:lnTo>
                        <a:pt x="30" y="15"/>
                      </a:lnTo>
                      <a:lnTo>
                        <a:pt x="33" y="11"/>
                      </a:lnTo>
                      <a:lnTo>
                        <a:pt x="37" y="8"/>
                      </a:lnTo>
                      <a:lnTo>
                        <a:pt x="42" y="5"/>
                      </a:lnTo>
                      <a:lnTo>
                        <a:pt x="47" y="2"/>
                      </a:lnTo>
                      <a:lnTo>
                        <a:pt x="53" y="0"/>
                      </a:lnTo>
                      <a:lnTo>
                        <a:pt x="61" y="0"/>
                      </a:lnTo>
                      <a:close/>
                    </a:path>
                  </a:pathLst>
                </a:custGeom>
                <a:solidFill>
                  <a:srgbClr val="0779B7">
                    <a:lumMod val="75000"/>
                  </a:srgbClr>
                </a:solidFill>
                <a:ln w="0">
                  <a:solidFill>
                    <a:srgbClr val="00206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625275">
                    <a:defRPr/>
                  </a:pPr>
                  <a:endParaRPr lang="en-US" sz="3200">
                    <a:solidFill>
                      <a:prstClr val="black"/>
                    </a:solidFill>
                    <a:latin typeface="Calibri"/>
                    <a:cs typeface="Arial"/>
                    <a:sym typeface="Arial"/>
                  </a:endParaRPr>
                </a:p>
              </p:txBody>
            </p:sp>
            <p:sp>
              <p:nvSpPr>
                <p:cNvPr id="10" name="Freeform 10">
                  <a:extLst>
                    <a:ext uri="{FF2B5EF4-FFF2-40B4-BE49-F238E27FC236}">
                      <a16:creationId xmlns:a16="http://schemas.microsoft.com/office/drawing/2014/main" id="{DC0DFAE3-00C2-D986-7A13-46B06AF164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0013" y="2114550"/>
                  <a:ext cx="155575" cy="192088"/>
                </a:xfrm>
                <a:custGeom>
                  <a:avLst/>
                  <a:gdLst/>
                  <a:ahLst/>
                  <a:cxnLst>
                    <a:cxn ang="0">
                      <a:pos x="36" y="0"/>
                    </a:cxn>
                    <a:cxn ang="0">
                      <a:pos x="62" y="0"/>
                    </a:cxn>
                    <a:cxn ang="0">
                      <a:pos x="71" y="1"/>
                    </a:cxn>
                    <a:cxn ang="0">
                      <a:pos x="80" y="5"/>
                    </a:cxn>
                    <a:cxn ang="0">
                      <a:pos x="87" y="10"/>
                    </a:cxn>
                    <a:cxn ang="0">
                      <a:pos x="93" y="18"/>
                    </a:cxn>
                    <a:cxn ang="0">
                      <a:pos x="96" y="26"/>
                    </a:cxn>
                    <a:cxn ang="0">
                      <a:pos x="98" y="36"/>
                    </a:cxn>
                    <a:cxn ang="0">
                      <a:pos x="98" y="85"/>
                    </a:cxn>
                    <a:cxn ang="0">
                      <a:pos x="96" y="94"/>
                    </a:cxn>
                    <a:cxn ang="0">
                      <a:pos x="93" y="103"/>
                    </a:cxn>
                    <a:cxn ang="0">
                      <a:pos x="87" y="110"/>
                    </a:cxn>
                    <a:cxn ang="0">
                      <a:pos x="80" y="116"/>
                    </a:cxn>
                    <a:cxn ang="0">
                      <a:pos x="71" y="119"/>
                    </a:cxn>
                    <a:cxn ang="0">
                      <a:pos x="62" y="121"/>
                    </a:cxn>
                    <a:cxn ang="0">
                      <a:pos x="36" y="121"/>
                    </a:cxn>
                    <a:cxn ang="0">
                      <a:pos x="26" y="119"/>
                    </a:cxn>
                    <a:cxn ang="0">
                      <a:pos x="18" y="116"/>
                    </a:cxn>
                    <a:cxn ang="0">
                      <a:pos x="10" y="110"/>
                    </a:cxn>
                    <a:cxn ang="0">
                      <a:pos x="5" y="103"/>
                    </a:cxn>
                    <a:cxn ang="0">
                      <a:pos x="1" y="94"/>
                    </a:cxn>
                    <a:cxn ang="0">
                      <a:pos x="0" y="85"/>
                    </a:cxn>
                    <a:cxn ang="0">
                      <a:pos x="0" y="36"/>
                    </a:cxn>
                    <a:cxn ang="0">
                      <a:pos x="1" y="26"/>
                    </a:cxn>
                    <a:cxn ang="0">
                      <a:pos x="5" y="18"/>
                    </a:cxn>
                    <a:cxn ang="0">
                      <a:pos x="10" y="10"/>
                    </a:cxn>
                    <a:cxn ang="0">
                      <a:pos x="18" y="5"/>
                    </a:cxn>
                    <a:cxn ang="0">
                      <a:pos x="26" y="1"/>
                    </a:cxn>
                    <a:cxn ang="0">
                      <a:pos x="36" y="0"/>
                    </a:cxn>
                  </a:cxnLst>
                  <a:rect l="0" t="0" r="r" b="b"/>
                  <a:pathLst>
                    <a:path w="98" h="121">
                      <a:moveTo>
                        <a:pt x="36" y="0"/>
                      </a:moveTo>
                      <a:lnTo>
                        <a:pt x="62" y="0"/>
                      </a:lnTo>
                      <a:lnTo>
                        <a:pt x="71" y="1"/>
                      </a:lnTo>
                      <a:lnTo>
                        <a:pt x="80" y="5"/>
                      </a:lnTo>
                      <a:lnTo>
                        <a:pt x="87" y="10"/>
                      </a:lnTo>
                      <a:lnTo>
                        <a:pt x="93" y="18"/>
                      </a:lnTo>
                      <a:lnTo>
                        <a:pt x="96" y="26"/>
                      </a:lnTo>
                      <a:lnTo>
                        <a:pt x="98" y="36"/>
                      </a:lnTo>
                      <a:lnTo>
                        <a:pt x="98" y="85"/>
                      </a:lnTo>
                      <a:lnTo>
                        <a:pt x="96" y="94"/>
                      </a:lnTo>
                      <a:lnTo>
                        <a:pt x="93" y="103"/>
                      </a:lnTo>
                      <a:lnTo>
                        <a:pt x="87" y="110"/>
                      </a:lnTo>
                      <a:lnTo>
                        <a:pt x="80" y="116"/>
                      </a:lnTo>
                      <a:lnTo>
                        <a:pt x="71" y="119"/>
                      </a:lnTo>
                      <a:lnTo>
                        <a:pt x="62" y="121"/>
                      </a:lnTo>
                      <a:lnTo>
                        <a:pt x="36" y="121"/>
                      </a:lnTo>
                      <a:lnTo>
                        <a:pt x="26" y="119"/>
                      </a:lnTo>
                      <a:lnTo>
                        <a:pt x="18" y="116"/>
                      </a:lnTo>
                      <a:lnTo>
                        <a:pt x="10" y="110"/>
                      </a:lnTo>
                      <a:lnTo>
                        <a:pt x="5" y="103"/>
                      </a:lnTo>
                      <a:lnTo>
                        <a:pt x="1" y="94"/>
                      </a:lnTo>
                      <a:lnTo>
                        <a:pt x="0" y="85"/>
                      </a:lnTo>
                      <a:lnTo>
                        <a:pt x="0" y="36"/>
                      </a:lnTo>
                      <a:lnTo>
                        <a:pt x="1" y="26"/>
                      </a:lnTo>
                      <a:lnTo>
                        <a:pt x="5" y="18"/>
                      </a:lnTo>
                      <a:lnTo>
                        <a:pt x="10" y="10"/>
                      </a:lnTo>
                      <a:lnTo>
                        <a:pt x="18" y="5"/>
                      </a:lnTo>
                      <a:lnTo>
                        <a:pt x="26" y="1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rgbClr val="0779B7">
                    <a:lumMod val="50000"/>
                  </a:srgbClr>
                </a:solidFill>
                <a:ln w="0">
                  <a:solidFill>
                    <a:srgbClr val="00206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625275">
                    <a:defRPr/>
                  </a:pPr>
                  <a:endParaRPr lang="en-US" sz="3200">
                    <a:solidFill>
                      <a:prstClr val="black"/>
                    </a:solidFill>
                    <a:latin typeface="Calibri"/>
                    <a:cs typeface="Arial"/>
                    <a:sym typeface="Arial"/>
                  </a:endParaRPr>
                </a:p>
              </p:txBody>
            </p:sp>
            <p:sp>
              <p:nvSpPr>
                <p:cNvPr id="11" name="Freeform 11">
                  <a:extLst>
                    <a:ext uri="{FF2B5EF4-FFF2-40B4-BE49-F238E27FC236}">
                      <a16:creationId xmlns:a16="http://schemas.microsoft.com/office/drawing/2014/main" id="{BD3D4E96-1D17-11AB-4B97-88DD1AF840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95688" y="2114550"/>
                  <a:ext cx="155575" cy="192088"/>
                </a:xfrm>
                <a:custGeom>
                  <a:avLst/>
                  <a:gdLst/>
                  <a:ahLst/>
                  <a:cxnLst>
                    <a:cxn ang="0">
                      <a:pos x="36" y="0"/>
                    </a:cxn>
                    <a:cxn ang="0">
                      <a:pos x="62" y="0"/>
                    </a:cxn>
                    <a:cxn ang="0">
                      <a:pos x="72" y="1"/>
                    </a:cxn>
                    <a:cxn ang="0">
                      <a:pos x="80" y="5"/>
                    </a:cxn>
                    <a:cxn ang="0">
                      <a:pos x="87" y="10"/>
                    </a:cxn>
                    <a:cxn ang="0">
                      <a:pos x="93" y="18"/>
                    </a:cxn>
                    <a:cxn ang="0">
                      <a:pos x="96" y="26"/>
                    </a:cxn>
                    <a:cxn ang="0">
                      <a:pos x="98" y="36"/>
                    </a:cxn>
                    <a:cxn ang="0">
                      <a:pos x="98" y="85"/>
                    </a:cxn>
                    <a:cxn ang="0">
                      <a:pos x="96" y="94"/>
                    </a:cxn>
                    <a:cxn ang="0">
                      <a:pos x="93" y="103"/>
                    </a:cxn>
                    <a:cxn ang="0">
                      <a:pos x="87" y="110"/>
                    </a:cxn>
                    <a:cxn ang="0">
                      <a:pos x="80" y="116"/>
                    </a:cxn>
                    <a:cxn ang="0">
                      <a:pos x="72" y="119"/>
                    </a:cxn>
                    <a:cxn ang="0">
                      <a:pos x="62" y="121"/>
                    </a:cxn>
                    <a:cxn ang="0">
                      <a:pos x="36" y="121"/>
                    </a:cxn>
                    <a:cxn ang="0">
                      <a:pos x="26" y="119"/>
                    </a:cxn>
                    <a:cxn ang="0">
                      <a:pos x="18" y="116"/>
                    </a:cxn>
                    <a:cxn ang="0">
                      <a:pos x="10" y="110"/>
                    </a:cxn>
                    <a:cxn ang="0">
                      <a:pos x="5" y="103"/>
                    </a:cxn>
                    <a:cxn ang="0">
                      <a:pos x="1" y="94"/>
                    </a:cxn>
                    <a:cxn ang="0">
                      <a:pos x="0" y="85"/>
                    </a:cxn>
                    <a:cxn ang="0">
                      <a:pos x="0" y="36"/>
                    </a:cxn>
                    <a:cxn ang="0">
                      <a:pos x="1" y="26"/>
                    </a:cxn>
                    <a:cxn ang="0">
                      <a:pos x="5" y="18"/>
                    </a:cxn>
                    <a:cxn ang="0">
                      <a:pos x="10" y="10"/>
                    </a:cxn>
                    <a:cxn ang="0">
                      <a:pos x="18" y="5"/>
                    </a:cxn>
                    <a:cxn ang="0">
                      <a:pos x="26" y="1"/>
                    </a:cxn>
                    <a:cxn ang="0">
                      <a:pos x="36" y="0"/>
                    </a:cxn>
                  </a:cxnLst>
                  <a:rect l="0" t="0" r="r" b="b"/>
                  <a:pathLst>
                    <a:path w="98" h="121">
                      <a:moveTo>
                        <a:pt x="36" y="0"/>
                      </a:moveTo>
                      <a:lnTo>
                        <a:pt x="62" y="0"/>
                      </a:lnTo>
                      <a:lnTo>
                        <a:pt x="72" y="1"/>
                      </a:lnTo>
                      <a:lnTo>
                        <a:pt x="80" y="5"/>
                      </a:lnTo>
                      <a:lnTo>
                        <a:pt x="87" y="10"/>
                      </a:lnTo>
                      <a:lnTo>
                        <a:pt x="93" y="18"/>
                      </a:lnTo>
                      <a:lnTo>
                        <a:pt x="96" y="26"/>
                      </a:lnTo>
                      <a:lnTo>
                        <a:pt x="98" y="36"/>
                      </a:lnTo>
                      <a:lnTo>
                        <a:pt x="98" y="85"/>
                      </a:lnTo>
                      <a:lnTo>
                        <a:pt x="96" y="94"/>
                      </a:lnTo>
                      <a:lnTo>
                        <a:pt x="93" y="103"/>
                      </a:lnTo>
                      <a:lnTo>
                        <a:pt x="87" y="110"/>
                      </a:lnTo>
                      <a:lnTo>
                        <a:pt x="80" y="116"/>
                      </a:lnTo>
                      <a:lnTo>
                        <a:pt x="72" y="119"/>
                      </a:lnTo>
                      <a:lnTo>
                        <a:pt x="62" y="121"/>
                      </a:lnTo>
                      <a:lnTo>
                        <a:pt x="36" y="121"/>
                      </a:lnTo>
                      <a:lnTo>
                        <a:pt x="26" y="119"/>
                      </a:lnTo>
                      <a:lnTo>
                        <a:pt x="18" y="116"/>
                      </a:lnTo>
                      <a:lnTo>
                        <a:pt x="10" y="110"/>
                      </a:lnTo>
                      <a:lnTo>
                        <a:pt x="5" y="103"/>
                      </a:lnTo>
                      <a:lnTo>
                        <a:pt x="1" y="94"/>
                      </a:lnTo>
                      <a:lnTo>
                        <a:pt x="0" y="85"/>
                      </a:lnTo>
                      <a:lnTo>
                        <a:pt x="0" y="36"/>
                      </a:lnTo>
                      <a:lnTo>
                        <a:pt x="1" y="26"/>
                      </a:lnTo>
                      <a:lnTo>
                        <a:pt x="5" y="18"/>
                      </a:lnTo>
                      <a:lnTo>
                        <a:pt x="10" y="10"/>
                      </a:lnTo>
                      <a:lnTo>
                        <a:pt x="18" y="5"/>
                      </a:lnTo>
                      <a:lnTo>
                        <a:pt x="26" y="1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rgbClr val="0779B7">
                    <a:lumMod val="50000"/>
                  </a:srgbClr>
                </a:solidFill>
                <a:ln w="0">
                  <a:solidFill>
                    <a:srgbClr val="00206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625275">
                    <a:defRPr/>
                  </a:pPr>
                  <a:endParaRPr lang="en-US" sz="3200">
                    <a:solidFill>
                      <a:prstClr val="black"/>
                    </a:solidFill>
                    <a:latin typeface="Calibri"/>
                    <a:cs typeface="Arial"/>
                    <a:sym typeface="Arial"/>
                  </a:endParaRPr>
                </a:p>
              </p:txBody>
            </p:sp>
            <p:sp>
              <p:nvSpPr>
                <p:cNvPr id="12" name="Freeform 9">
                  <a:extLst>
                    <a:ext uri="{FF2B5EF4-FFF2-40B4-BE49-F238E27FC236}">
                      <a16:creationId xmlns:a16="http://schemas.microsoft.com/office/drawing/2014/main" id="{B3B05E7E-63E9-1446-16FF-BD27D0CC56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73200" y="2060575"/>
                  <a:ext cx="2174875" cy="300038"/>
                </a:xfrm>
                <a:custGeom>
                  <a:avLst/>
                  <a:gdLst/>
                  <a:ahLst/>
                  <a:cxnLst>
                    <a:cxn ang="0">
                      <a:pos x="36" y="0"/>
                    </a:cxn>
                    <a:cxn ang="0">
                      <a:pos x="1334" y="0"/>
                    </a:cxn>
                    <a:cxn ang="0">
                      <a:pos x="1344" y="1"/>
                    </a:cxn>
                    <a:cxn ang="0">
                      <a:pos x="1352" y="5"/>
                    </a:cxn>
                    <a:cxn ang="0">
                      <a:pos x="1359" y="10"/>
                    </a:cxn>
                    <a:cxn ang="0">
                      <a:pos x="1365" y="18"/>
                    </a:cxn>
                    <a:cxn ang="0">
                      <a:pos x="1369" y="26"/>
                    </a:cxn>
                    <a:cxn ang="0">
                      <a:pos x="1370" y="36"/>
                    </a:cxn>
                    <a:cxn ang="0">
                      <a:pos x="1370" y="153"/>
                    </a:cxn>
                    <a:cxn ang="0">
                      <a:pos x="1369" y="162"/>
                    </a:cxn>
                    <a:cxn ang="0">
                      <a:pos x="1365" y="171"/>
                    </a:cxn>
                    <a:cxn ang="0">
                      <a:pos x="1359" y="178"/>
                    </a:cxn>
                    <a:cxn ang="0">
                      <a:pos x="1352" y="184"/>
                    </a:cxn>
                    <a:cxn ang="0">
                      <a:pos x="1344" y="187"/>
                    </a:cxn>
                    <a:cxn ang="0">
                      <a:pos x="1334" y="189"/>
                    </a:cxn>
                    <a:cxn ang="0">
                      <a:pos x="36" y="189"/>
                    </a:cxn>
                    <a:cxn ang="0">
                      <a:pos x="26" y="187"/>
                    </a:cxn>
                    <a:cxn ang="0">
                      <a:pos x="18" y="184"/>
                    </a:cxn>
                    <a:cxn ang="0">
                      <a:pos x="10" y="178"/>
                    </a:cxn>
                    <a:cxn ang="0">
                      <a:pos x="5" y="171"/>
                    </a:cxn>
                    <a:cxn ang="0">
                      <a:pos x="1" y="162"/>
                    </a:cxn>
                    <a:cxn ang="0">
                      <a:pos x="0" y="153"/>
                    </a:cxn>
                    <a:cxn ang="0">
                      <a:pos x="0" y="36"/>
                    </a:cxn>
                    <a:cxn ang="0">
                      <a:pos x="1" y="26"/>
                    </a:cxn>
                    <a:cxn ang="0">
                      <a:pos x="5" y="18"/>
                    </a:cxn>
                    <a:cxn ang="0">
                      <a:pos x="10" y="10"/>
                    </a:cxn>
                    <a:cxn ang="0">
                      <a:pos x="18" y="5"/>
                    </a:cxn>
                    <a:cxn ang="0">
                      <a:pos x="26" y="1"/>
                    </a:cxn>
                    <a:cxn ang="0">
                      <a:pos x="36" y="0"/>
                    </a:cxn>
                  </a:cxnLst>
                  <a:rect l="0" t="0" r="r" b="b"/>
                  <a:pathLst>
                    <a:path w="1370" h="189">
                      <a:moveTo>
                        <a:pt x="36" y="0"/>
                      </a:moveTo>
                      <a:lnTo>
                        <a:pt x="1334" y="0"/>
                      </a:lnTo>
                      <a:lnTo>
                        <a:pt x="1344" y="1"/>
                      </a:lnTo>
                      <a:lnTo>
                        <a:pt x="1352" y="5"/>
                      </a:lnTo>
                      <a:lnTo>
                        <a:pt x="1359" y="10"/>
                      </a:lnTo>
                      <a:lnTo>
                        <a:pt x="1365" y="18"/>
                      </a:lnTo>
                      <a:lnTo>
                        <a:pt x="1369" y="26"/>
                      </a:lnTo>
                      <a:lnTo>
                        <a:pt x="1370" y="36"/>
                      </a:lnTo>
                      <a:lnTo>
                        <a:pt x="1370" y="153"/>
                      </a:lnTo>
                      <a:lnTo>
                        <a:pt x="1369" y="162"/>
                      </a:lnTo>
                      <a:lnTo>
                        <a:pt x="1365" y="171"/>
                      </a:lnTo>
                      <a:lnTo>
                        <a:pt x="1359" y="178"/>
                      </a:lnTo>
                      <a:lnTo>
                        <a:pt x="1352" y="184"/>
                      </a:lnTo>
                      <a:lnTo>
                        <a:pt x="1344" y="187"/>
                      </a:lnTo>
                      <a:lnTo>
                        <a:pt x="1334" y="189"/>
                      </a:lnTo>
                      <a:lnTo>
                        <a:pt x="36" y="189"/>
                      </a:lnTo>
                      <a:lnTo>
                        <a:pt x="26" y="187"/>
                      </a:lnTo>
                      <a:lnTo>
                        <a:pt x="18" y="184"/>
                      </a:lnTo>
                      <a:lnTo>
                        <a:pt x="10" y="178"/>
                      </a:lnTo>
                      <a:lnTo>
                        <a:pt x="5" y="171"/>
                      </a:lnTo>
                      <a:lnTo>
                        <a:pt x="1" y="162"/>
                      </a:lnTo>
                      <a:lnTo>
                        <a:pt x="0" y="153"/>
                      </a:lnTo>
                      <a:lnTo>
                        <a:pt x="0" y="36"/>
                      </a:lnTo>
                      <a:lnTo>
                        <a:pt x="1" y="26"/>
                      </a:lnTo>
                      <a:lnTo>
                        <a:pt x="5" y="18"/>
                      </a:lnTo>
                      <a:lnTo>
                        <a:pt x="10" y="10"/>
                      </a:lnTo>
                      <a:lnTo>
                        <a:pt x="18" y="5"/>
                      </a:lnTo>
                      <a:lnTo>
                        <a:pt x="26" y="1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rgbClr val="0779B7">
                    <a:lumMod val="75000"/>
                  </a:srgbClr>
                </a:solidFill>
                <a:ln w="0">
                  <a:solidFill>
                    <a:srgbClr val="00206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625275">
                    <a:defRPr/>
                  </a:pPr>
                  <a:endParaRPr lang="en-US" sz="3200">
                    <a:solidFill>
                      <a:prstClr val="black"/>
                    </a:solidFill>
                    <a:latin typeface="Calibri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41F98CB-3BF3-E1E1-E596-13F1E0F2BB8F}"/>
                </a:ext>
              </a:extLst>
            </p:cNvPr>
            <p:cNvGrpSpPr/>
            <p:nvPr/>
          </p:nvGrpSpPr>
          <p:grpSpPr>
            <a:xfrm flipH="1">
              <a:off x="4404361" y="1784620"/>
              <a:ext cx="2190483" cy="2112804"/>
              <a:chOff x="1915834" y="2301293"/>
              <a:chExt cx="2190483" cy="2112804"/>
            </a:xfrm>
          </p:grpSpPr>
          <p:sp>
            <p:nvSpPr>
              <p:cNvPr id="14" name="Freeform 72">
                <a:extLst>
                  <a:ext uri="{FF2B5EF4-FFF2-40B4-BE49-F238E27FC236}">
                    <a16:creationId xmlns:a16="http://schemas.microsoft.com/office/drawing/2014/main" id="{ACC34E7D-7440-3E39-ED63-1D4F3A5AEA56}"/>
                  </a:ext>
                </a:extLst>
              </p:cNvPr>
              <p:cNvSpPr/>
              <p:nvPr/>
            </p:nvSpPr>
            <p:spPr>
              <a:xfrm rot="561175">
                <a:off x="2968251" y="2742335"/>
                <a:ext cx="1138066" cy="1671762"/>
              </a:xfrm>
              <a:custGeom>
                <a:avLst/>
                <a:gdLst>
                  <a:gd name="connsiteX0" fmla="*/ 52507 w 598074"/>
                  <a:gd name="connsiteY0" fmla="*/ 321448 h 878541"/>
                  <a:gd name="connsiteX1" fmla="*/ 259976 w 598074"/>
                  <a:gd name="connsiteY1" fmla="*/ 206188 h 878541"/>
                  <a:gd name="connsiteX2" fmla="*/ 398289 w 598074"/>
                  <a:gd name="connsiteY2" fmla="*/ 790175 h 878541"/>
                  <a:gd name="connsiteX3" fmla="*/ 582706 w 598074"/>
                  <a:gd name="connsiteY3" fmla="*/ 736386 h 878541"/>
                  <a:gd name="connsiteX4" fmla="*/ 306080 w 598074"/>
                  <a:gd name="connsiteY4" fmla="*/ 221556 h 878541"/>
                  <a:gd name="connsiteX5" fmla="*/ 44823 w 598074"/>
                  <a:gd name="connsiteY5" fmla="*/ 21771 h 878541"/>
                  <a:gd name="connsiteX6" fmla="*/ 52507 w 598074"/>
                  <a:gd name="connsiteY6" fmla="*/ 321448 h 878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8074" h="878541">
                    <a:moveTo>
                      <a:pt x="52507" y="321448"/>
                    </a:moveTo>
                    <a:cubicBezTo>
                      <a:pt x="88366" y="352184"/>
                      <a:pt x="202346" y="128067"/>
                      <a:pt x="259976" y="206188"/>
                    </a:cubicBezTo>
                    <a:cubicBezTo>
                      <a:pt x="317606" y="284309"/>
                      <a:pt x="344501" y="701809"/>
                      <a:pt x="398289" y="790175"/>
                    </a:cubicBezTo>
                    <a:cubicBezTo>
                      <a:pt x="452077" y="878541"/>
                      <a:pt x="598074" y="831156"/>
                      <a:pt x="582706" y="736386"/>
                    </a:cubicBezTo>
                    <a:cubicBezTo>
                      <a:pt x="567338" y="641616"/>
                      <a:pt x="395727" y="340658"/>
                      <a:pt x="306080" y="221556"/>
                    </a:cubicBezTo>
                    <a:cubicBezTo>
                      <a:pt x="216433" y="102454"/>
                      <a:pt x="89646" y="0"/>
                      <a:pt x="44823" y="21771"/>
                    </a:cubicBezTo>
                    <a:cubicBezTo>
                      <a:pt x="0" y="43542"/>
                      <a:pt x="16648" y="290712"/>
                      <a:pt x="52507" y="32144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5400" cap="flat" cmpd="sng" algn="ctr">
                <a:solidFill>
                  <a:srgbClr val="00206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625275">
                  <a:defRPr/>
                </a:pPr>
                <a:endParaRPr lang="en-US" sz="3200">
                  <a:solidFill>
                    <a:prstClr val="white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grpSp>
            <p:nvGrpSpPr>
              <p:cNvPr id="15" name="Group 23">
                <a:extLst>
                  <a:ext uri="{FF2B5EF4-FFF2-40B4-BE49-F238E27FC236}">
                    <a16:creationId xmlns:a16="http://schemas.microsoft.com/office/drawing/2014/main" id="{876E0DE6-E5C3-00D6-532B-786041899625}"/>
                  </a:ext>
                </a:extLst>
              </p:cNvPr>
              <p:cNvGrpSpPr/>
              <p:nvPr/>
            </p:nvGrpSpPr>
            <p:grpSpPr>
              <a:xfrm rot="2810961">
                <a:off x="1810401" y="2406726"/>
                <a:ext cx="1581489" cy="1370624"/>
                <a:chOff x="1370013" y="2060575"/>
                <a:chExt cx="2381250" cy="2063750"/>
              </a:xfrm>
            </p:grpSpPr>
            <p:sp>
              <p:nvSpPr>
                <p:cNvPr id="16" name="Freeform 6">
                  <a:extLst>
                    <a:ext uri="{FF2B5EF4-FFF2-40B4-BE49-F238E27FC236}">
                      <a16:creationId xmlns:a16="http://schemas.microsoft.com/office/drawing/2014/main" id="{A598A873-0391-D9FB-B842-DD02CFAE61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24000" y="2232025"/>
                  <a:ext cx="2073275" cy="1892300"/>
                </a:xfrm>
                <a:custGeom>
                  <a:avLst/>
                  <a:gdLst/>
                  <a:ahLst/>
                  <a:cxnLst>
                    <a:cxn ang="0">
                      <a:pos x="1306" y="0"/>
                    </a:cxn>
                    <a:cxn ang="0">
                      <a:pos x="1180" y="1192"/>
                    </a:cxn>
                    <a:cxn ang="0">
                      <a:pos x="128" y="1192"/>
                    </a:cxn>
                    <a:cxn ang="0">
                      <a:pos x="0" y="36"/>
                    </a:cxn>
                    <a:cxn ang="0">
                      <a:pos x="1306" y="0"/>
                    </a:cxn>
                  </a:cxnLst>
                  <a:rect l="0" t="0" r="r" b="b"/>
                  <a:pathLst>
                    <a:path w="1306" h="1192">
                      <a:moveTo>
                        <a:pt x="1306" y="0"/>
                      </a:moveTo>
                      <a:lnTo>
                        <a:pt x="1180" y="1192"/>
                      </a:lnTo>
                      <a:lnTo>
                        <a:pt x="128" y="1192"/>
                      </a:lnTo>
                      <a:lnTo>
                        <a:pt x="0" y="36"/>
                      </a:lnTo>
                      <a:lnTo>
                        <a:pt x="1306" y="0"/>
                      </a:lnTo>
                      <a:close/>
                    </a:path>
                  </a:pathLst>
                </a:custGeom>
                <a:solidFill>
                  <a:srgbClr val="A7CCDF"/>
                </a:solidFill>
                <a:ln w="0">
                  <a:solidFill>
                    <a:srgbClr val="00206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625275">
                    <a:defRPr/>
                  </a:pPr>
                  <a:endParaRPr lang="en-US" sz="3200">
                    <a:solidFill>
                      <a:prstClr val="black"/>
                    </a:solidFill>
                    <a:latin typeface="Calibri"/>
                    <a:cs typeface="Arial"/>
                    <a:sym typeface="Arial"/>
                  </a:endParaRPr>
                </a:p>
              </p:txBody>
            </p:sp>
            <p:sp>
              <p:nvSpPr>
                <p:cNvPr id="17" name="Freeform 7">
                  <a:extLst>
                    <a:ext uri="{FF2B5EF4-FFF2-40B4-BE49-F238E27FC236}">
                      <a16:creationId xmlns:a16="http://schemas.microsoft.com/office/drawing/2014/main" id="{357B2C1F-0DB2-0D18-091F-EF523053D3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17638" y="2211388"/>
                  <a:ext cx="2284412" cy="1141413"/>
                </a:xfrm>
                <a:custGeom>
                  <a:avLst/>
                  <a:gdLst/>
                  <a:ahLst/>
                  <a:cxnLst>
                    <a:cxn ang="0">
                      <a:pos x="36" y="0"/>
                    </a:cxn>
                    <a:cxn ang="0">
                      <a:pos x="42" y="88"/>
                    </a:cxn>
                    <a:cxn ang="0">
                      <a:pos x="59" y="174"/>
                    </a:cxn>
                    <a:cxn ang="0">
                      <a:pos x="86" y="255"/>
                    </a:cxn>
                    <a:cxn ang="0">
                      <a:pos x="123" y="332"/>
                    </a:cxn>
                    <a:cxn ang="0">
                      <a:pos x="168" y="403"/>
                    </a:cxn>
                    <a:cxn ang="0">
                      <a:pos x="222" y="468"/>
                    </a:cxn>
                    <a:cxn ang="0">
                      <a:pos x="283" y="525"/>
                    </a:cxn>
                    <a:cxn ang="0">
                      <a:pos x="351" y="575"/>
                    </a:cxn>
                    <a:cxn ang="0">
                      <a:pos x="425" y="616"/>
                    </a:cxn>
                    <a:cxn ang="0">
                      <a:pos x="504" y="648"/>
                    </a:cxn>
                    <a:cxn ang="0">
                      <a:pos x="588" y="671"/>
                    </a:cxn>
                    <a:cxn ang="0">
                      <a:pos x="675" y="682"/>
                    </a:cxn>
                    <a:cxn ang="0">
                      <a:pos x="765" y="682"/>
                    </a:cxn>
                    <a:cxn ang="0">
                      <a:pos x="852" y="671"/>
                    </a:cxn>
                    <a:cxn ang="0">
                      <a:pos x="936" y="648"/>
                    </a:cxn>
                    <a:cxn ang="0">
                      <a:pos x="1015" y="616"/>
                    </a:cxn>
                    <a:cxn ang="0">
                      <a:pos x="1088" y="575"/>
                    </a:cxn>
                    <a:cxn ang="0">
                      <a:pos x="1156" y="525"/>
                    </a:cxn>
                    <a:cxn ang="0">
                      <a:pos x="1218" y="468"/>
                    </a:cxn>
                    <a:cxn ang="0">
                      <a:pos x="1271" y="403"/>
                    </a:cxn>
                    <a:cxn ang="0">
                      <a:pos x="1317" y="332"/>
                    </a:cxn>
                    <a:cxn ang="0">
                      <a:pos x="1354" y="255"/>
                    </a:cxn>
                    <a:cxn ang="0">
                      <a:pos x="1381" y="174"/>
                    </a:cxn>
                    <a:cxn ang="0">
                      <a:pos x="1397" y="88"/>
                    </a:cxn>
                    <a:cxn ang="0">
                      <a:pos x="1403" y="0"/>
                    </a:cxn>
                    <a:cxn ang="0">
                      <a:pos x="1438" y="45"/>
                    </a:cxn>
                    <a:cxn ang="0">
                      <a:pos x="1426" y="133"/>
                    </a:cxn>
                    <a:cxn ang="0">
                      <a:pos x="1405" y="219"/>
                    </a:cxn>
                    <a:cxn ang="0">
                      <a:pos x="1374" y="299"/>
                    </a:cxn>
                    <a:cxn ang="0">
                      <a:pos x="1334" y="375"/>
                    </a:cxn>
                    <a:cxn ang="0">
                      <a:pos x="1285" y="444"/>
                    </a:cxn>
                    <a:cxn ang="0">
                      <a:pos x="1228" y="508"/>
                    </a:cxn>
                    <a:cxn ang="0">
                      <a:pos x="1165" y="565"/>
                    </a:cxn>
                    <a:cxn ang="0">
                      <a:pos x="1095" y="613"/>
                    </a:cxn>
                    <a:cxn ang="0">
                      <a:pos x="1019" y="654"/>
                    </a:cxn>
                    <a:cxn ang="0">
                      <a:pos x="939" y="685"/>
                    </a:cxn>
                    <a:cxn ang="0">
                      <a:pos x="854" y="707"/>
                    </a:cxn>
                    <a:cxn ang="0">
                      <a:pos x="765" y="718"/>
                    </a:cxn>
                    <a:cxn ang="0">
                      <a:pos x="675" y="718"/>
                    </a:cxn>
                    <a:cxn ang="0">
                      <a:pos x="586" y="707"/>
                    </a:cxn>
                    <a:cxn ang="0">
                      <a:pos x="501" y="685"/>
                    </a:cxn>
                    <a:cxn ang="0">
                      <a:pos x="420" y="654"/>
                    </a:cxn>
                    <a:cxn ang="0">
                      <a:pos x="345" y="613"/>
                    </a:cxn>
                    <a:cxn ang="0">
                      <a:pos x="275" y="565"/>
                    </a:cxn>
                    <a:cxn ang="0">
                      <a:pos x="212" y="508"/>
                    </a:cxn>
                    <a:cxn ang="0">
                      <a:pos x="155" y="444"/>
                    </a:cxn>
                    <a:cxn ang="0">
                      <a:pos x="106" y="375"/>
                    </a:cxn>
                    <a:cxn ang="0">
                      <a:pos x="66" y="299"/>
                    </a:cxn>
                    <a:cxn ang="0">
                      <a:pos x="35" y="219"/>
                    </a:cxn>
                    <a:cxn ang="0">
                      <a:pos x="13" y="133"/>
                    </a:cxn>
                    <a:cxn ang="0">
                      <a:pos x="2" y="45"/>
                    </a:cxn>
                  </a:cxnLst>
                  <a:rect l="0" t="0" r="r" b="b"/>
                  <a:pathLst>
                    <a:path w="1439" h="719">
                      <a:moveTo>
                        <a:pt x="0" y="0"/>
                      </a:moveTo>
                      <a:lnTo>
                        <a:pt x="36" y="0"/>
                      </a:lnTo>
                      <a:lnTo>
                        <a:pt x="38" y="44"/>
                      </a:lnTo>
                      <a:lnTo>
                        <a:pt x="42" y="88"/>
                      </a:lnTo>
                      <a:lnTo>
                        <a:pt x="49" y="132"/>
                      </a:lnTo>
                      <a:lnTo>
                        <a:pt x="59" y="174"/>
                      </a:lnTo>
                      <a:lnTo>
                        <a:pt x="71" y="215"/>
                      </a:lnTo>
                      <a:lnTo>
                        <a:pt x="86" y="255"/>
                      </a:lnTo>
                      <a:lnTo>
                        <a:pt x="103" y="295"/>
                      </a:lnTo>
                      <a:lnTo>
                        <a:pt x="123" y="332"/>
                      </a:lnTo>
                      <a:lnTo>
                        <a:pt x="145" y="368"/>
                      </a:lnTo>
                      <a:lnTo>
                        <a:pt x="168" y="403"/>
                      </a:lnTo>
                      <a:lnTo>
                        <a:pt x="194" y="436"/>
                      </a:lnTo>
                      <a:lnTo>
                        <a:pt x="222" y="468"/>
                      </a:lnTo>
                      <a:lnTo>
                        <a:pt x="252" y="498"/>
                      </a:lnTo>
                      <a:lnTo>
                        <a:pt x="283" y="525"/>
                      </a:lnTo>
                      <a:lnTo>
                        <a:pt x="317" y="551"/>
                      </a:lnTo>
                      <a:lnTo>
                        <a:pt x="351" y="575"/>
                      </a:lnTo>
                      <a:lnTo>
                        <a:pt x="388" y="597"/>
                      </a:lnTo>
                      <a:lnTo>
                        <a:pt x="425" y="616"/>
                      </a:lnTo>
                      <a:lnTo>
                        <a:pt x="464" y="634"/>
                      </a:lnTo>
                      <a:lnTo>
                        <a:pt x="504" y="648"/>
                      </a:lnTo>
                      <a:lnTo>
                        <a:pt x="545" y="661"/>
                      </a:lnTo>
                      <a:lnTo>
                        <a:pt x="588" y="671"/>
                      </a:lnTo>
                      <a:lnTo>
                        <a:pt x="631" y="677"/>
                      </a:lnTo>
                      <a:lnTo>
                        <a:pt x="675" y="682"/>
                      </a:lnTo>
                      <a:lnTo>
                        <a:pt x="720" y="683"/>
                      </a:lnTo>
                      <a:lnTo>
                        <a:pt x="765" y="682"/>
                      </a:lnTo>
                      <a:lnTo>
                        <a:pt x="809" y="677"/>
                      </a:lnTo>
                      <a:lnTo>
                        <a:pt x="852" y="671"/>
                      </a:lnTo>
                      <a:lnTo>
                        <a:pt x="894" y="661"/>
                      </a:lnTo>
                      <a:lnTo>
                        <a:pt x="936" y="648"/>
                      </a:lnTo>
                      <a:lnTo>
                        <a:pt x="976" y="634"/>
                      </a:lnTo>
                      <a:lnTo>
                        <a:pt x="1015" y="616"/>
                      </a:lnTo>
                      <a:lnTo>
                        <a:pt x="1053" y="597"/>
                      </a:lnTo>
                      <a:lnTo>
                        <a:pt x="1088" y="575"/>
                      </a:lnTo>
                      <a:lnTo>
                        <a:pt x="1123" y="551"/>
                      </a:lnTo>
                      <a:lnTo>
                        <a:pt x="1156" y="525"/>
                      </a:lnTo>
                      <a:lnTo>
                        <a:pt x="1188" y="498"/>
                      </a:lnTo>
                      <a:lnTo>
                        <a:pt x="1218" y="468"/>
                      </a:lnTo>
                      <a:lnTo>
                        <a:pt x="1245" y="436"/>
                      </a:lnTo>
                      <a:lnTo>
                        <a:pt x="1271" y="403"/>
                      </a:lnTo>
                      <a:lnTo>
                        <a:pt x="1295" y="368"/>
                      </a:lnTo>
                      <a:lnTo>
                        <a:pt x="1317" y="332"/>
                      </a:lnTo>
                      <a:lnTo>
                        <a:pt x="1336" y="295"/>
                      </a:lnTo>
                      <a:lnTo>
                        <a:pt x="1354" y="255"/>
                      </a:lnTo>
                      <a:lnTo>
                        <a:pt x="1368" y="215"/>
                      </a:lnTo>
                      <a:lnTo>
                        <a:pt x="1381" y="174"/>
                      </a:lnTo>
                      <a:lnTo>
                        <a:pt x="1391" y="132"/>
                      </a:lnTo>
                      <a:lnTo>
                        <a:pt x="1397" y="88"/>
                      </a:lnTo>
                      <a:lnTo>
                        <a:pt x="1402" y="44"/>
                      </a:lnTo>
                      <a:lnTo>
                        <a:pt x="1403" y="0"/>
                      </a:lnTo>
                      <a:lnTo>
                        <a:pt x="1439" y="0"/>
                      </a:lnTo>
                      <a:lnTo>
                        <a:pt x="1438" y="45"/>
                      </a:lnTo>
                      <a:lnTo>
                        <a:pt x="1433" y="90"/>
                      </a:lnTo>
                      <a:lnTo>
                        <a:pt x="1426" y="133"/>
                      </a:lnTo>
                      <a:lnTo>
                        <a:pt x="1417" y="176"/>
                      </a:lnTo>
                      <a:lnTo>
                        <a:pt x="1405" y="219"/>
                      </a:lnTo>
                      <a:lnTo>
                        <a:pt x="1391" y="259"/>
                      </a:lnTo>
                      <a:lnTo>
                        <a:pt x="1374" y="299"/>
                      </a:lnTo>
                      <a:lnTo>
                        <a:pt x="1355" y="337"/>
                      </a:lnTo>
                      <a:lnTo>
                        <a:pt x="1334" y="375"/>
                      </a:lnTo>
                      <a:lnTo>
                        <a:pt x="1310" y="410"/>
                      </a:lnTo>
                      <a:lnTo>
                        <a:pt x="1285" y="444"/>
                      </a:lnTo>
                      <a:lnTo>
                        <a:pt x="1257" y="477"/>
                      </a:lnTo>
                      <a:lnTo>
                        <a:pt x="1228" y="508"/>
                      </a:lnTo>
                      <a:lnTo>
                        <a:pt x="1197" y="537"/>
                      </a:lnTo>
                      <a:lnTo>
                        <a:pt x="1165" y="565"/>
                      </a:lnTo>
                      <a:lnTo>
                        <a:pt x="1130" y="590"/>
                      </a:lnTo>
                      <a:lnTo>
                        <a:pt x="1095" y="613"/>
                      </a:lnTo>
                      <a:lnTo>
                        <a:pt x="1058" y="635"/>
                      </a:lnTo>
                      <a:lnTo>
                        <a:pt x="1019" y="654"/>
                      </a:lnTo>
                      <a:lnTo>
                        <a:pt x="980" y="671"/>
                      </a:lnTo>
                      <a:lnTo>
                        <a:pt x="939" y="685"/>
                      </a:lnTo>
                      <a:lnTo>
                        <a:pt x="897" y="697"/>
                      </a:lnTo>
                      <a:lnTo>
                        <a:pt x="854" y="707"/>
                      </a:lnTo>
                      <a:lnTo>
                        <a:pt x="810" y="713"/>
                      </a:lnTo>
                      <a:lnTo>
                        <a:pt x="765" y="718"/>
                      </a:lnTo>
                      <a:lnTo>
                        <a:pt x="720" y="719"/>
                      </a:lnTo>
                      <a:lnTo>
                        <a:pt x="675" y="718"/>
                      </a:lnTo>
                      <a:lnTo>
                        <a:pt x="630" y="713"/>
                      </a:lnTo>
                      <a:lnTo>
                        <a:pt x="586" y="707"/>
                      </a:lnTo>
                      <a:lnTo>
                        <a:pt x="543" y="697"/>
                      </a:lnTo>
                      <a:lnTo>
                        <a:pt x="501" y="685"/>
                      </a:lnTo>
                      <a:lnTo>
                        <a:pt x="460" y="671"/>
                      </a:lnTo>
                      <a:lnTo>
                        <a:pt x="420" y="654"/>
                      </a:lnTo>
                      <a:lnTo>
                        <a:pt x="382" y="635"/>
                      </a:lnTo>
                      <a:lnTo>
                        <a:pt x="345" y="613"/>
                      </a:lnTo>
                      <a:lnTo>
                        <a:pt x="309" y="590"/>
                      </a:lnTo>
                      <a:lnTo>
                        <a:pt x="275" y="565"/>
                      </a:lnTo>
                      <a:lnTo>
                        <a:pt x="242" y="537"/>
                      </a:lnTo>
                      <a:lnTo>
                        <a:pt x="212" y="508"/>
                      </a:lnTo>
                      <a:lnTo>
                        <a:pt x="182" y="477"/>
                      </a:lnTo>
                      <a:lnTo>
                        <a:pt x="155" y="444"/>
                      </a:lnTo>
                      <a:lnTo>
                        <a:pt x="130" y="410"/>
                      </a:lnTo>
                      <a:lnTo>
                        <a:pt x="106" y="375"/>
                      </a:lnTo>
                      <a:lnTo>
                        <a:pt x="85" y="337"/>
                      </a:lnTo>
                      <a:lnTo>
                        <a:pt x="66" y="299"/>
                      </a:lnTo>
                      <a:lnTo>
                        <a:pt x="49" y="259"/>
                      </a:lnTo>
                      <a:lnTo>
                        <a:pt x="35" y="219"/>
                      </a:lnTo>
                      <a:lnTo>
                        <a:pt x="23" y="176"/>
                      </a:lnTo>
                      <a:lnTo>
                        <a:pt x="13" y="133"/>
                      </a:lnTo>
                      <a:lnTo>
                        <a:pt x="6" y="90"/>
                      </a:lnTo>
                      <a:lnTo>
                        <a:pt x="2" y="4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7CCDF">
                    <a:lumMod val="40000"/>
                    <a:lumOff val="60000"/>
                  </a:srgbClr>
                </a:solidFill>
                <a:ln w="0">
                  <a:solidFill>
                    <a:srgbClr val="00206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625275">
                    <a:defRPr/>
                  </a:pPr>
                  <a:endParaRPr lang="en-US" sz="3200">
                    <a:solidFill>
                      <a:prstClr val="black"/>
                    </a:solidFill>
                    <a:latin typeface="Calibri"/>
                    <a:cs typeface="Arial"/>
                    <a:sym typeface="Arial"/>
                  </a:endParaRPr>
                </a:p>
              </p:txBody>
            </p:sp>
            <p:sp>
              <p:nvSpPr>
                <p:cNvPr id="18" name="Freeform 8">
                  <a:extLst>
                    <a:ext uri="{FF2B5EF4-FFF2-40B4-BE49-F238E27FC236}">
                      <a16:creationId xmlns:a16="http://schemas.microsoft.com/office/drawing/2014/main" id="{78C4CC19-0909-B62E-E4C7-C0586E2F50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1850" y="3155950"/>
                  <a:ext cx="915987" cy="266700"/>
                </a:xfrm>
                <a:custGeom>
                  <a:avLst/>
                  <a:gdLst/>
                  <a:ahLst/>
                  <a:cxnLst>
                    <a:cxn ang="0">
                      <a:pos x="69" y="1"/>
                    </a:cxn>
                    <a:cxn ang="0">
                      <a:pos x="93" y="9"/>
                    </a:cxn>
                    <a:cxn ang="0">
                      <a:pos x="126" y="21"/>
                    </a:cxn>
                    <a:cxn ang="0">
                      <a:pos x="165" y="32"/>
                    </a:cxn>
                    <a:cxn ang="0">
                      <a:pos x="210" y="41"/>
                    </a:cxn>
                    <a:cxn ang="0">
                      <a:pos x="261" y="45"/>
                    </a:cxn>
                    <a:cxn ang="0">
                      <a:pos x="316" y="44"/>
                    </a:cxn>
                    <a:cxn ang="0">
                      <a:pos x="366" y="40"/>
                    </a:cxn>
                    <a:cxn ang="0">
                      <a:pos x="410" y="33"/>
                    </a:cxn>
                    <a:cxn ang="0">
                      <a:pos x="446" y="26"/>
                    </a:cxn>
                    <a:cxn ang="0">
                      <a:pos x="474" y="19"/>
                    </a:cxn>
                    <a:cxn ang="0">
                      <a:pos x="493" y="12"/>
                    </a:cxn>
                    <a:cxn ang="0">
                      <a:pos x="510" y="6"/>
                    </a:cxn>
                    <a:cxn ang="0">
                      <a:pos x="524" y="3"/>
                    </a:cxn>
                    <a:cxn ang="0">
                      <a:pos x="538" y="5"/>
                    </a:cxn>
                    <a:cxn ang="0">
                      <a:pos x="552" y="15"/>
                    </a:cxn>
                    <a:cxn ang="0">
                      <a:pos x="565" y="32"/>
                    </a:cxn>
                    <a:cxn ang="0">
                      <a:pos x="572" y="52"/>
                    </a:cxn>
                    <a:cxn ang="0">
                      <a:pos x="576" y="70"/>
                    </a:cxn>
                    <a:cxn ang="0">
                      <a:pos x="577" y="81"/>
                    </a:cxn>
                    <a:cxn ang="0">
                      <a:pos x="577" y="83"/>
                    </a:cxn>
                    <a:cxn ang="0">
                      <a:pos x="577" y="89"/>
                    </a:cxn>
                    <a:cxn ang="0">
                      <a:pos x="577" y="99"/>
                    </a:cxn>
                    <a:cxn ang="0">
                      <a:pos x="573" y="109"/>
                    </a:cxn>
                    <a:cxn ang="0">
                      <a:pos x="564" y="119"/>
                    </a:cxn>
                    <a:cxn ang="0">
                      <a:pos x="538" y="130"/>
                    </a:cxn>
                    <a:cxn ang="0">
                      <a:pos x="501" y="143"/>
                    </a:cxn>
                    <a:cxn ang="0">
                      <a:pos x="462" y="153"/>
                    </a:cxn>
                    <a:cxn ang="0">
                      <a:pos x="421" y="161"/>
                    </a:cxn>
                    <a:cxn ang="0">
                      <a:pos x="373" y="166"/>
                    </a:cxn>
                    <a:cxn ang="0">
                      <a:pos x="319" y="168"/>
                    </a:cxn>
                    <a:cxn ang="0">
                      <a:pos x="287" y="168"/>
                    </a:cxn>
                    <a:cxn ang="0">
                      <a:pos x="275" y="168"/>
                    </a:cxn>
                    <a:cxn ang="0">
                      <a:pos x="252" y="168"/>
                    </a:cxn>
                    <a:cxn ang="0">
                      <a:pos x="222" y="166"/>
                    </a:cxn>
                    <a:cxn ang="0">
                      <a:pos x="186" y="163"/>
                    </a:cxn>
                    <a:cxn ang="0">
                      <a:pos x="146" y="158"/>
                    </a:cxn>
                    <a:cxn ang="0">
                      <a:pos x="104" y="151"/>
                    </a:cxn>
                    <a:cxn ang="0">
                      <a:pos x="64" y="141"/>
                    </a:cxn>
                    <a:cxn ang="0">
                      <a:pos x="26" y="128"/>
                    </a:cxn>
                    <a:cxn ang="0">
                      <a:pos x="23" y="126"/>
                    </a:cxn>
                    <a:cxn ang="0">
                      <a:pos x="16" y="121"/>
                    </a:cxn>
                    <a:cxn ang="0">
                      <a:pos x="8" y="112"/>
                    </a:cxn>
                    <a:cxn ang="0">
                      <a:pos x="2" y="100"/>
                    </a:cxn>
                    <a:cxn ang="0">
                      <a:pos x="1" y="85"/>
                    </a:cxn>
                    <a:cxn ang="0">
                      <a:pos x="25" y="24"/>
                    </a:cxn>
                    <a:cxn ang="0">
                      <a:pos x="26" y="21"/>
                    </a:cxn>
                    <a:cxn ang="0">
                      <a:pos x="30" y="15"/>
                    </a:cxn>
                    <a:cxn ang="0">
                      <a:pos x="37" y="8"/>
                    </a:cxn>
                    <a:cxn ang="0">
                      <a:pos x="47" y="2"/>
                    </a:cxn>
                    <a:cxn ang="0">
                      <a:pos x="61" y="0"/>
                    </a:cxn>
                  </a:cxnLst>
                  <a:rect l="0" t="0" r="r" b="b"/>
                  <a:pathLst>
                    <a:path w="577" h="168">
                      <a:moveTo>
                        <a:pt x="61" y="0"/>
                      </a:moveTo>
                      <a:lnTo>
                        <a:pt x="69" y="1"/>
                      </a:lnTo>
                      <a:lnTo>
                        <a:pt x="78" y="4"/>
                      </a:lnTo>
                      <a:lnTo>
                        <a:pt x="93" y="9"/>
                      </a:lnTo>
                      <a:lnTo>
                        <a:pt x="108" y="15"/>
                      </a:lnTo>
                      <a:lnTo>
                        <a:pt x="126" y="21"/>
                      </a:lnTo>
                      <a:lnTo>
                        <a:pt x="145" y="26"/>
                      </a:lnTo>
                      <a:lnTo>
                        <a:pt x="165" y="32"/>
                      </a:lnTo>
                      <a:lnTo>
                        <a:pt x="187" y="36"/>
                      </a:lnTo>
                      <a:lnTo>
                        <a:pt x="210" y="41"/>
                      </a:lnTo>
                      <a:lnTo>
                        <a:pt x="235" y="44"/>
                      </a:lnTo>
                      <a:lnTo>
                        <a:pt x="261" y="45"/>
                      </a:lnTo>
                      <a:lnTo>
                        <a:pt x="289" y="46"/>
                      </a:lnTo>
                      <a:lnTo>
                        <a:pt x="316" y="44"/>
                      </a:lnTo>
                      <a:lnTo>
                        <a:pt x="342" y="42"/>
                      </a:lnTo>
                      <a:lnTo>
                        <a:pt x="366" y="40"/>
                      </a:lnTo>
                      <a:lnTo>
                        <a:pt x="389" y="36"/>
                      </a:lnTo>
                      <a:lnTo>
                        <a:pt x="410" y="33"/>
                      </a:lnTo>
                      <a:lnTo>
                        <a:pt x="430" y="30"/>
                      </a:lnTo>
                      <a:lnTo>
                        <a:pt x="446" y="26"/>
                      </a:lnTo>
                      <a:lnTo>
                        <a:pt x="461" y="22"/>
                      </a:lnTo>
                      <a:lnTo>
                        <a:pt x="474" y="19"/>
                      </a:lnTo>
                      <a:lnTo>
                        <a:pt x="484" y="16"/>
                      </a:lnTo>
                      <a:lnTo>
                        <a:pt x="493" y="12"/>
                      </a:lnTo>
                      <a:lnTo>
                        <a:pt x="501" y="9"/>
                      </a:lnTo>
                      <a:lnTo>
                        <a:pt x="510" y="6"/>
                      </a:lnTo>
                      <a:lnTo>
                        <a:pt x="517" y="4"/>
                      </a:lnTo>
                      <a:lnTo>
                        <a:pt x="524" y="3"/>
                      </a:lnTo>
                      <a:lnTo>
                        <a:pt x="531" y="3"/>
                      </a:lnTo>
                      <a:lnTo>
                        <a:pt x="538" y="5"/>
                      </a:lnTo>
                      <a:lnTo>
                        <a:pt x="546" y="9"/>
                      </a:lnTo>
                      <a:lnTo>
                        <a:pt x="552" y="15"/>
                      </a:lnTo>
                      <a:lnTo>
                        <a:pt x="559" y="23"/>
                      </a:lnTo>
                      <a:lnTo>
                        <a:pt x="565" y="32"/>
                      </a:lnTo>
                      <a:lnTo>
                        <a:pt x="569" y="42"/>
                      </a:lnTo>
                      <a:lnTo>
                        <a:pt x="572" y="52"/>
                      </a:lnTo>
                      <a:lnTo>
                        <a:pt x="574" y="61"/>
                      </a:lnTo>
                      <a:lnTo>
                        <a:pt x="576" y="70"/>
                      </a:lnTo>
                      <a:lnTo>
                        <a:pt x="577" y="77"/>
                      </a:lnTo>
                      <a:lnTo>
                        <a:pt x="577" y="81"/>
                      </a:lnTo>
                      <a:lnTo>
                        <a:pt x="577" y="82"/>
                      </a:lnTo>
                      <a:lnTo>
                        <a:pt x="577" y="83"/>
                      </a:lnTo>
                      <a:lnTo>
                        <a:pt x="577" y="86"/>
                      </a:lnTo>
                      <a:lnTo>
                        <a:pt x="577" y="89"/>
                      </a:lnTo>
                      <a:lnTo>
                        <a:pt x="577" y="94"/>
                      </a:lnTo>
                      <a:lnTo>
                        <a:pt x="577" y="99"/>
                      </a:lnTo>
                      <a:lnTo>
                        <a:pt x="575" y="104"/>
                      </a:lnTo>
                      <a:lnTo>
                        <a:pt x="573" y="109"/>
                      </a:lnTo>
                      <a:lnTo>
                        <a:pt x="569" y="115"/>
                      </a:lnTo>
                      <a:lnTo>
                        <a:pt x="564" y="119"/>
                      </a:lnTo>
                      <a:lnTo>
                        <a:pt x="557" y="123"/>
                      </a:lnTo>
                      <a:lnTo>
                        <a:pt x="538" y="130"/>
                      </a:lnTo>
                      <a:lnTo>
                        <a:pt x="520" y="137"/>
                      </a:lnTo>
                      <a:lnTo>
                        <a:pt x="501" y="143"/>
                      </a:lnTo>
                      <a:lnTo>
                        <a:pt x="482" y="148"/>
                      </a:lnTo>
                      <a:lnTo>
                        <a:pt x="462" y="153"/>
                      </a:lnTo>
                      <a:lnTo>
                        <a:pt x="442" y="158"/>
                      </a:lnTo>
                      <a:lnTo>
                        <a:pt x="421" y="161"/>
                      </a:lnTo>
                      <a:lnTo>
                        <a:pt x="398" y="164"/>
                      </a:lnTo>
                      <a:lnTo>
                        <a:pt x="373" y="166"/>
                      </a:lnTo>
                      <a:lnTo>
                        <a:pt x="347" y="168"/>
                      </a:lnTo>
                      <a:lnTo>
                        <a:pt x="319" y="168"/>
                      </a:lnTo>
                      <a:lnTo>
                        <a:pt x="289" y="168"/>
                      </a:lnTo>
                      <a:lnTo>
                        <a:pt x="287" y="168"/>
                      </a:lnTo>
                      <a:lnTo>
                        <a:pt x="282" y="168"/>
                      </a:lnTo>
                      <a:lnTo>
                        <a:pt x="275" y="168"/>
                      </a:lnTo>
                      <a:lnTo>
                        <a:pt x="265" y="168"/>
                      </a:lnTo>
                      <a:lnTo>
                        <a:pt x="252" y="168"/>
                      </a:lnTo>
                      <a:lnTo>
                        <a:pt x="238" y="167"/>
                      </a:lnTo>
                      <a:lnTo>
                        <a:pt x="222" y="166"/>
                      </a:lnTo>
                      <a:lnTo>
                        <a:pt x="204" y="165"/>
                      </a:lnTo>
                      <a:lnTo>
                        <a:pt x="186" y="163"/>
                      </a:lnTo>
                      <a:lnTo>
                        <a:pt x="166" y="161"/>
                      </a:lnTo>
                      <a:lnTo>
                        <a:pt x="146" y="158"/>
                      </a:lnTo>
                      <a:lnTo>
                        <a:pt x="125" y="155"/>
                      </a:lnTo>
                      <a:lnTo>
                        <a:pt x="104" y="151"/>
                      </a:lnTo>
                      <a:lnTo>
                        <a:pt x="84" y="146"/>
                      </a:lnTo>
                      <a:lnTo>
                        <a:pt x="64" y="141"/>
                      </a:lnTo>
                      <a:lnTo>
                        <a:pt x="44" y="135"/>
                      </a:lnTo>
                      <a:lnTo>
                        <a:pt x="26" y="128"/>
                      </a:lnTo>
                      <a:lnTo>
                        <a:pt x="25" y="128"/>
                      </a:lnTo>
                      <a:lnTo>
                        <a:pt x="23" y="126"/>
                      </a:lnTo>
                      <a:lnTo>
                        <a:pt x="20" y="124"/>
                      </a:lnTo>
                      <a:lnTo>
                        <a:pt x="16" y="121"/>
                      </a:lnTo>
                      <a:lnTo>
                        <a:pt x="12" y="117"/>
                      </a:lnTo>
                      <a:lnTo>
                        <a:pt x="8" y="112"/>
                      </a:lnTo>
                      <a:lnTo>
                        <a:pt x="4" y="107"/>
                      </a:lnTo>
                      <a:lnTo>
                        <a:pt x="2" y="100"/>
                      </a:lnTo>
                      <a:lnTo>
                        <a:pt x="0" y="93"/>
                      </a:lnTo>
                      <a:lnTo>
                        <a:pt x="1" y="85"/>
                      </a:lnTo>
                      <a:lnTo>
                        <a:pt x="2" y="76"/>
                      </a:lnTo>
                      <a:lnTo>
                        <a:pt x="25" y="24"/>
                      </a:lnTo>
                      <a:lnTo>
                        <a:pt x="25" y="23"/>
                      </a:lnTo>
                      <a:lnTo>
                        <a:pt x="26" y="21"/>
                      </a:lnTo>
                      <a:lnTo>
                        <a:pt x="28" y="18"/>
                      </a:lnTo>
                      <a:lnTo>
                        <a:pt x="30" y="15"/>
                      </a:lnTo>
                      <a:lnTo>
                        <a:pt x="33" y="11"/>
                      </a:lnTo>
                      <a:lnTo>
                        <a:pt x="37" y="8"/>
                      </a:lnTo>
                      <a:lnTo>
                        <a:pt x="42" y="5"/>
                      </a:lnTo>
                      <a:lnTo>
                        <a:pt x="47" y="2"/>
                      </a:lnTo>
                      <a:lnTo>
                        <a:pt x="53" y="0"/>
                      </a:lnTo>
                      <a:lnTo>
                        <a:pt x="61" y="0"/>
                      </a:lnTo>
                      <a:close/>
                    </a:path>
                  </a:pathLst>
                </a:custGeom>
                <a:solidFill>
                  <a:srgbClr val="A7CCDF">
                    <a:lumMod val="75000"/>
                  </a:srgbClr>
                </a:solidFill>
                <a:ln w="0">
                  <a:solidFill>
                    <a:srgbClr val="00206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625275">
                    <a:defRPr/>
                  </a:pPr>
                  <a:endParaRPr lang="en-US" sz="3200">
                    <a:solidFill>
                      <a:prstClr val="black"/>
                    </a:solidFill>
                    <a:latin typeface="Calibri"/>
                    <a:cs typeface="Arial"/>
                    <a:sym typeface="Arial"/>
                  </a:endParaRPr>
                </a:p>
              </p:txBody>
            </p:sp>
            <p:sp>
              <p:nvSpPr>
                <p:cNvPr id="19" name="Freeform 10">
                  <a:extLst>
                    <a:ext uri="{FF2B5EF4-FFF2-40B4-BE49-F238E27FC236}">
                      <a16:creationId xmlns:a16="http://schemas.microsoft.com/office/drawing/2014/main" id="{936FF784-4999-5755-24F4-C648013108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0013" y="2114550"/>
                  <a:ext cx="155575" cy="192088"/>
                </a:xfrm>
                <a:custGeom>
                  <a:avLst/>
                  <a:gdLst/>
                  <a:ahLst/>
                  <a:cxnLst>
                    <a:cxn ang="0">
                      <a:pos x="36" y="0"/>
                    </a:cxn>
                    <a:cxn ang="0">
                      <a:pos x="62" y="0"/>
                    </a:cxn>
                    <a:cxn ang="0">
                      <a:pos x="71" y="1"/>
                    </a:cxn>
                    <a:cxn ang="0">
                      <a:pos x="80" y="5"/>
                    </a:cxn>
                    <a:cxn ang="0">
                      <a:pos x="87" y="10"/>
                    </a:cxn>
                    <a:cxn ang="0">
                      <a:pos x="93" y="18"/>
                    </a:cxn>
                    <a:cxn ang="0">
                      <a:pos x="96" y="26"/>
                    </a:cxn>
                    <a:cxn ang="0">
                      <a:pos x="98" y="36"/>
                    </a:cxn>
                    <a:cxn ang="0">
                      <a:pos x="98" y="85"/>
                    </a:cxn>
                    <a:cxn ang="0">
                      <a:pos x="96" y="94"/>
                    </a:cxn>
                    <a:cxn ang="0">
                      <a:pos x="93" y="103"/>
                    </a:cxn>
                    <a:cxn ang="0">
                      <a:pos x="87" y="110"/>
                    </a:cxn>
                    <a:cxn ang="0">
                      <a:pos x="80" y="116"/>
                    </a:cxn>
                    <a:cxn ang="0">
                      <a:pos x="71" y="119"/>
                    </a:cxn>
                    <a:cxn ang="0">
                      <a:pos x="62" y="121"/>
                    </a:cxn>
                    <a:cxn ang="0">
                      <a:pos x="36" y="121"/>
                    </a:cxn>
                    <a:cxn ang="0">
                      <a:pos x="26" y="119"/>
                    </a:cxn>
                    <a:cxn ang="0">
                      <a:pos x="18" y="116"/>
                    </a:cxn>
                    <a:cxn ang="0">
                      <a:pos x="10" y="110"/>
                    </a:cxn>
                    <a:cxn ang="0">
                      <a:pos x="5" y="103"/>
                    </a:cxn>
                    <a:cxn ang="0">
                      <a:pos x="1" y="94"/>
                    </a:cxn>
                    <a:cxn ang="0">
                      <a:pos x="0" y="85"/>
                    </a:cxn>
                    <a:cxn ang="0">
                      <a:pos x="0" y="36"/>
                    </a:cxn>
                    <a:cxn ang="0">
                      <a:pos x="1" y="26"/>
                    </a:cxn>
                    <a:cxn ang="0">
                      <a:pos x="5" y="18"/>
                    </a:cxn>
                    <a:cxn ang="0">
                      <a:pos x="10" y="10"/>
                    </a:cxn>
                    <a:cxn ang="0">
                      <a:pos x="18" y="5"/>
                    </a:cxn>
                    <a:cxn ang="0">
                      <a:pos x="26" y="1"/>
                    </a:cxn>
                    <a:cxn ang="0">
                      <a:pos x="36" y="0"/>
                    </a:cxn>
                  </a:cxnLst>
                  <a:rect l="0" t="0" r="r" b="b"/>
                  <a:pathLst>
                    <a:path w="98" h="121">
                      <a:moveTo>
                        <a:pt x="36" y="0"/>
                      </a:moveTo>
                      <a:lnTo>
                        <a:pt x="62" y="0"/>
                      </a:lnTo>
                      <a:lnTo>
                        <a:pt x="71" y="1"/>
                      </a:lnTo>
                      <a:lnTo>
                        <a:pt x="80" y="5"/>
                      </a:lnTo>
                      <a:lnTo>
                        <a:pt x="87" y="10"/>
                      </a:lnTo>
                      <a:lnTo>
                        <a:pt x="93" y="18"/>
                      </a:lnTo>
                      <a:lnTo>
                        <a:pt x="96" y="26"/>
                      </a:lnTo>
                      <a:lnTo>
                        <a:pt x="98" y="36"/>
                      </a:lnTo>
                      <a:lnTo>
                        <a:pt x="98" y="85"/>
                      </a:lnTo>
                      <a:lnTo>
                        <a:pt x="96" y="94"/>
                      </a:lnTo>
                      <a:lnTo>
                        <a:pt x="93" y="103"/>
                      </a:lnTo>
                      <a:lnTo>
                        <a:pt x="87" y="110"/>
                      </a:lnTo>
                      <a:lnTo>
                        <a:pt x="80" y="116"/>
                      </a:lnTo>
                      <a:lnTo>
                        <a:pt x="71" y="119"/>
                      </a:lnTo>
                      <a:lnTo>
                        <a:pt x="62" y="121"/>
                      </a:lnTo>
                      <a:lnTo>
                        <a:pt x="36" y="121"/>
                      </a:lnTo>
                      <a:lnTo>
                        <a:pt x="26" y="119"/>
                      </a:lnTo>
                      <a:lnTo>
                        <a:pt x="18" y="116"/>
                      </a:lnTo>
                      <a:lnTo>
                        <a:pt x="10" y="110"/>
                      </a:lnTo>
                      <a:lnTo>
                        <a:pt x="5" y="103"/>
                      </a:lnTo>
                      <a:lnTo>
                        <a:pt x="1" y="94"/>
                      </a:lnTo>
                      <a:lnTo>
                        <a:pt x="0" y="85"/>
                      </a:lnTo>
                      <a:lnTo>
                        <a:pt x="0" y="36"/>
                      </a:lnTo>
                      <a:lnTo>
                        <a:pt x="1" y="26"/>
                      </a:lnTo>
                      <a:lnTo>
                        <a:pt x="5" y="18"/>
                      </a:lnTo>
                      <a:lnTo>
                        <a:pt x="10" y="10"/>
                      </a:lnTo>
                      <a:lnTo>
                        <a:pt x="18" y="5"/>
                      </a:lnTo>
                      <a:lnTo>
                        <a:pt x="26" y="1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rgbClr val="A7CCDF">
                    <a:lumMod val="50000"/>
                  </a:srgbClr>
                </a:solidFill>
                <a:ln w="0">
                  <a:solidFill>
                    <a:srgbClr val="00206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625275">
                    <a:defRPr/>
                  </a:pPr>
                  <a:endParaRPr lang="en-US" sz="3200">
                    <a:solidFill>
                      <a:prstClr val="black"/>
                    </a:solidFill>
                    <a:latin typeface="Calibri"/>
                    <a:cs typeface="Arial"/>
                    <a:sym typeface="Arial"/>
                  </a:endParaRPr>
                </a:p>
              </p:txBody>
            </p:sp>
            <p:sp>
              <p:nvSpPr>
                <p:cNvPr id="20" name="Freeform 11">
                  <a:extLst>
                    <a:ext uri="{FF2B5EF4-FFF2-40B4-BE49-F238E27FC236}">
                      <a16:creationId xmlns:a16="http://schemas.microsoft.com/office/drawing/2014/main" id="{0C2129F9-8CBE-278C-232A-4CA745F29A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95688" y="2114550"/>
                  <a:ext cx="155575" cy="192088"/>
                </a:xfrm>
                <a:custGeom>
                  <a:avLst/>
                  <a:gdLst/>
                  <a:ahLst/>
                  <a:cxnLst>
                    <a:cxn ang="0">
                      <a:pos x="36" y="0"/>
                    </a:cxn>
                    <a:cxn ang="0">
                      <a:pos x="62" y="0"/>
                    </a:cxn>
                    <a:cxn ang="0">
                      <a:pos x="72" y="1"/>
                    </a:cxn>
                    <a:cxn ang="0">
                      <a:pos x="80" y="5"/>
                    </a:cxn>
                    <a:cxn ang="0">
                      <a:pos x="87" y="10"/>
                    </a:cxn>
                    <a:cxn ang="0">
                      <a:pos x="93" y="18"/>
                    </a:cxn>
                    <a:cxn ang="0">
                      <a:pos x="96" y="26"/>
                    </a:cxn>
                    <a:cxn ang="0">
                      <a:pos x="98" y="36"/>
                    </a:cxn>
                    <a:cxn ang="0">
                      <a:pos x="98" y="85"/>
                    </a:cxn>
                    <a:cxn ang="0">
                      <a:pos x="96" y="94"/>
                    </a:cxn>
                    <a:cxn ang="0">
                      <a:pos x="93" y="103"/>
                    </a:cxn>
                    <a:cxn ang="0">
                      <a:pos x="87" y="110"/>
                    </a:cxn>
                    <a:cxn ang="0">
                      <a:pos x="80" y="116"/>
                    </a:cxn>
                    <a:cxn ang="0">
                      <a:pos x="72" y="119"/>
                    </a:cxn>
                    <a:cxn ang="0">
                      <a:pos x="62" y="121"/>
                    </a:cxn>
                    <a:cxn ang="0">
                      <a:pos x="36" y="121"/>
                    </a:cxn>
                    <a:cxn ang="0">
                      <a:pos x="26" y="119"/>
                    </a:cxn>
                    <a:cxn ang="0">
                      <a:pos x="18" y="116"/>
                    </a:cxn>
                    <a:cxn ang="0">
                      <a:pos x="10" y="110"/>
                    </a:cxn>
                    <a:cxn ang="0">
                      <a:pos x="5" y="103"/>
                    </a:cxn>
                    <a:cxn ang="0">
                      <a:pos x="1" y="94"/>
                    </a:cxn>
                    <a:cxn ang="0">
                      <a:pos x="0" y="85"/>
                    </a:cxn>
                    <a:cxn ang="0">
                      <a:pos x="0" y="36"/>
                    </a:cxn>
                    <a:cxn ang="0">
                      <a:pos x="1" y="26"/>
                    </a:cxn>
                    <a:cxn ang="0">
                      <a:pos x="5" y="18"/>
                    </a:cxn>
                    <a:cxn ang="0">
                      <a:pos x="10" y="10"/>
                    </a:cxn>
                    <a:cxn ang="0">
                      <a:pos x="18" y="5"/>
                    </a:cxn>
                    <a:cxn ang="0">
                      <a:pos x="26" y="1"/>
                    </a:cxn>
                    <a:cxn ang="0">
                      <a:pos x="36" y="0"/>
                    </a:cxn>
                  </a:cxnLst>
                  <a:rect l="0" t="0" r="r" b="b"/>
                  <a:pathLst>
                    <a:path w="98" h="121">
                      <a:moveTo>
                        <a:pt x="36" y="0"/>
                      </a:moveTo>
                      <a:lnTo>
                        <a:pt x="62" y="0"/>
                      </a:lnTo>
                      <a:lnTo>
                        <a:pt x="72" y="1"/>
                      </a:lnTo>
                      <a:lnTo>
                        <a:pt x="80" y="5"/>
                      </a:lnTo>
                      <a:lnTo>
                        <a:pt x="87" y="10"/>
                      </a:lnTo>
                      <a:lnTo>
                        <a:pt x="93" y="18"/>
                      </a:lnTo>
                      <a:lnTo>
                        <a:pt x="96" y="26"/>
                      </a:lnTo>
                      <a:lnTo>
                        <a:pt x="98" y="36"/>
                      </a:lnTo>
                      <a:lnTo>
                        <a:pt x="98" y="85"/>
                      </a:lnTo>
                      <a:lnTo>
                        <a:pt x="96" y="94"/>
                      </a:lnTo>
                      <a:lnTo>
                        <a:pt x="93" y="103"/>
                      </a:lnTo>
                      <a:lnTo>
                        <a:pt x="87" y="110"/>
                      </a:lnTo>
                      <a:lnTo>
                        <a:pt x="80" y="116"/>
                      </a:lnTo>
                      <a:lnTo>
                        <a:pt x="72" y="119"/>
                      </a:lnTo>
                      <a:lnTo>
                        <a:pt x="62" y="121"/>
                      </a:lnTo>
                      <a:lnTo>
                        <a:pt x="36" y="121"/>
                      </a:lnTo>
                      <a:lnTo>
                        <a:pt x="26" y="119"/>
                      </a:lnTo>
                      <a:lnTo>
                        <a:pt x="18" y="116"/>
                      </a:lnTo>
                      <a:lnTo>
                        <a:pt x="10" y="110"/>
                      </a:lnTo>
                      <a:lnTo>
                        <a:pt x="5" y="103"/>
                      </a:lnTo>
                      <a:lnTo>
                        <a:pt x="1" y="94"/>
                      </a:lnTo>
                      <a:lnTo>
                        <a:pt x="0" y="85"/>
                      </a:lnTo>
                      <a:lnTo>
                        <a:pt x="0" y="36"/>
                      </a:lnTo>
                      <a:lnTo>
                        <a:pt x="1" y="26"/>
                      </a:lnTo>
                      <a:lnTo>
                        <a:pt x="5" y="18"/>
                      </a:lnTo>
                      <a:lnTo>
                        <a:pt x="10" y="10"/>
                      </a:lnTo>
                      <a:lnTo>
                        <a:pt x="18" y="5"/>
                      </a:lnTo>
                      <a:lnTo>
                        <a:pt x="26" y="1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rgbClr val="A7CCDF">
                    <a:lumMod val="50000"/>
                  </a:srgbClr>
                </a:solidFill>
                <a:ln w="0">
                  <a:solidFill>
                    <a:srgbClr val="00206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625275">
                    <a:defRPr/>
                  </a:pPr>
                  <a:endParaRPr lang="en-US" sz="3200">
                    <a:solidFill>
                      <a:prstClr val="black"/>
                    </a:solidFill>
                    <a:latin typeface="Calibri"/>
                    <a:cs typeface="Arial"/>
                    <a:sym typeface="Arial"/>
                  </a:endParaRPr>
                </a:p>
              </p:txBody>
            </p:sp>
            <p:sp>
              <p:nvSpPr>
                <p:cNvPr id="21" name="Freeform 9">
                  <a:extLst>
                    <a:ext uri="{FF2B5EF4-FFF2-40B4-BE49-F238E27FC236}">
                      <a16:creationId xmlns:a16="http://schemas.microsoft.com/office/drawing/2014/main" id="{D3F12928-E8FC-841D-D2AA-A30AF104E5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73200" y="2060575"/>
                  <a:ext cx="2174875" cy="300038"/>
                </a:xfrm>
                <a:custGeom>
                  <a:avLst/>
                  <a:gdLst/>
                  <a:ahLst/>
                  <a:cxnLst>
                    <a:cxn ang="0">
                      <a:pos x="36" y="0"/>
                    </a:cxn>
                    <a:cxn ang="0">
                      <a:pos x="1334" y="0"/>
                    </a:cxn>
                    <a:cxn ang="0">
                      <a:pos x="1344" y="1"/>
                    </a:cxn>
                    <a:cxn ang="0">
                      <a:pos x="1352" y="5"/>
                    </a:cxn>
                    <a:cxn ang="0">
                      <a:pos x="1359" y="10"/>
                    </a:cxn>
                    <a:cxn ang="0">
                      <a:pos x="1365" y="18"/>
                    </a:cxn>
                    <a:cxn ang="0">
                      <a:pos x="1369" y="26"/>
                    </a:cxn>
                    <a:cxn ang="0">
                      <a:pos x="1370" y="36"/>
                    </a:cxn>
                    <a:cxn ang="0">
                      <a:pos x="1370" y="153"/>
                    </a:cxn>
                    <a:cxn ang="0">
                      <a:pos x="1369" y="162"/>
                    </a:cxn>
                    <a:cxn ang="0">
                      <a:pos x="1365" y="171"/>
                    </a:cxn>
                    <a:cxn ang="0">
                      <a:pos x="1359" y="178"/>
                    </a:cxn>
                    <a:cxn ang="0">
                      <a:pos x="1352" y="184"/>
                    </a:cxn>
                    <a:cxn ang="0">
                      <a:pos x="1344" y="187"/>
                    </a:cxn>
                    <a:cxn ang="0">
                      <a:pos x="1334" y="189"/>
                    </a:cxn>
                    <a:cxn ang="0">
                      <a:pos x="36" y="189"/>
                    </a:cxn>
                    <a:cxn ang="0">
                      <a:pos x="26" y="187"/>
                    </a:cxn>
                    <a:cxn ang="0">
                      <a:pos x="18" y="184"/>
                    </a:cxn>
                    <a:cxn ang="0">
                      <a:pos x="10" y="178"/>
                    </a:cxn>
                    <a:cxn ang="0">
                      <a:pos x="5" y="171"/>
                    </a:cxn>
                    <a:cxn ang="0">
                      <a:pos x="1" y="162"/>
                    </a:cxn>
                    <a:cxn ang="0">
                      <a:pos x="0" y="153"/>
                    </a:cxn>
                    <a:cxn ang="0">
                      <a:pos x="0" y="36"/>
                    </a:cxn>
                    <a:cxn ang="0">
                      <a:pos x="1" y="26"/>
                    </a:cxn>
                    <a:cxn ang="0">
                      <a:pos x="5" y="18"/>
                    </a:cxn>
                    <a:cxn ang="0">
                      <a:pos x="10" y="10"/>
                    </a:cxn>
                    <a:cxn ang="0">
                      <a:pos x="18" y="5"/>
                    </a:cxn>
                    <a:cxn ang="0">
                      <a:pos x="26" y="1"/>
                    </a:cxn>
                    <a:cxn ang="0">
                      <a:pos x="36" y="0"/>
                    </a:cxn>
                  </a:cxnLst>
                  <a:rect l="0" t="0" r="r" b="b"/>
                  <a:pathLst>
                    <a:path w="1370" h="189">
                      <a:moveTo>
                        <a:pt x="36" y="0"/>
                      </a:moveTo>
                      <a:lnTo>
                        <a:pt x="1334" y="0"/>
                      </a:lnTo>
                      <a:lnTo>
                        <a:pt x="1344" y="1"/>
                      </a:lnTo>
                      <a:lnTo>
                        <a:pt x="1352" y="5"/>
                      </a:lnTo>
                      <a:lnTo>
                        <a:pt x="1359" y="10"/>
                      </a:lnTo>
                      <a:lnTo>
                        <a:pt x="1365" y="18"/>
                      </a:lnTo>
                      <a:lnTo>
                        <a:pt x="1369" y="26"/>
                      </a:lnTo>
                      <a:lnTo>
                        <a:pt x="1370" y="36"/>
                      </a:lnTo>
                      <a:lnTo>
                        <a:pt x="1370" y="153"/>
                      </a:lnTo>
                      <a:lnTo>
                        <a:pt x="1369" y="162"/>
                      </a:lnTo>
                      <a:lnTo>
                        <a:pt x="1365" y="171"/>
                      </a:lnTo>
                      <a:lnTo>
                        <a:pt x="1359" y="178"/>
                      </a:lnTo>
                      <a:lnTo>
                        <a:pt x="1352" y="184"/>
                      </a:lnTo>
                      <a:lnTo>
                        <a:pt x="1344" y="187"/>
                      </a:lnTo>
                      <a:lnTo>
                        <a:pt x="1334" y="189"/>
                      </a:lnTo>
                      <a:lnTo>
                        <a:pt x="36" y="189"/>
                      </a:lnTo>
                      <a:lnTo>
                        <a:pt x="26" y="187"/>
                      </a:lnTo>
                      <a:lnTo>
                        <a:pt x="18" y="184"/>
                      </a:lnTo>
                      <a:lnTo>
                        <a:pt x="10" y="178"/>
                      </a:lnTo>
                      <a:lnTo>
                        <a:pt x="5" y="171"/>
                      </a:lnTo>
                      <a:lnTo>
                        <a:pt x="1" y="162"/>
                      </a:lnTo>
                      <a:lnTo>
                        <a:pt x="0" y="153"/>
                      </a:lnTo>
                      <a:lnTo>
                        <a:pt x="0" y="36"/>
                      </a:lnTo>
                      <a:lnTo>
                        <a:pt x="1" y="26"/>
                      </a:lnTo>
                      <a:lnTo>
                        <a:pt x="5" y="18"/>
                      </a:lnTo>
                      <a:lnTo>
                        <a:pt x="10" y="10"/>
                      </a:lnTo>
                      <a:lnTo>
                        <a:pt x="18" y="5"/>
                      </a:lnTo>
                      <a:lnTo>
                        <a:pt x="26" y="1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rgbClr val="A7CCDF">
                    <a:lumMod val="75000"/>
                  </a:srgbClr>
                </a:solidFill>
                <a:ln w="0">
                  <a:solidFill>
                    <a:srgbClr val="00206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625275">
                    <a:defRPr/>
                  </a:pPr>
                  <a:endParaRPr lang="en-US" sz="3200">
                    <a:solidFill>
                      <a:prstClr val="black"/>
                    </a:solidFill>
                    <a:latin typeface="Calibri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2" name="Group 23">
              <a:extLst>
                <a:ext uri="{FF2B5EF4-FFF2-40B4-BE49-F238E27FC236}">
                  <a16:creationId xmlns:a16="http://schemas.microsoft.com/office/drawing/2014/main" id="{098BC45E-177D-EFEA-CE29-7209412AF4C6}"/>
                </a:ext>
              </a:extLst>
            </p:cNvPr>
            <p:cNvGrpSpPr/>
            <p:nvPr/>
          </p:nvGrpSpPr>
          <p:grpSpPr>
            <a:xfrm>
              <a:off x="3701346" y="3277478"/>
              <a:ext cx="1581489" cy="1370624"/>
              <a:chOff x="1370013" y="2060575"/>
              <a:chExt cx="2381250" cy="2063750"/>
            </a:xfrm>
          </p:grpSpPr>
          <p:sp>
            <p:nvSpPr>
              <p:cNvPr id="23" name="Freeform 6">
                <a:extLst>
                  <a:ext uri="{FF2B5EF4-FFF2-40B4-BE49-F238E27FC236}">
                    <a16:creationId xmlns:a16="http://schemas.microsoft.com/office/drawing/2014/main" id="{2743B453-60A1-3345-906A-205A0D67B6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4000" y="2232025"/>
                <a:ext cx="2073275" cy="1892300"/>
              </a:xfrm>
              <a:custGeom>
                <a:avLst/>
                <a:gdLst/>
                <a:ahLst/>
                <a:cxnLst>
                  <a:cxn ang="0">
                    <a:pos x="1306" y="0"/>
                  </a:cxn>
                  <a:cxn ang="0">
                    <a:pos x="1180" y="1192"/>
                  </a:cxn>
                  <a:cxn ang="0">
                    <a:pos x="128" y="1192"/>
                  </a:cxn>
                  <a:cxn ang="0">
                    <a:pos x="0" y="36"/>
                  </a:cxn>
                  <a:cxn ang="0">
                    <a:pos x="1306" y="0"/>
                  </a:cxn>
                </a:cxnLst>
                <a:rect l="0" t="0" r="r" b="b"/>
                <a:pathLst>
                  <a:path w="1306" h="1192">
                    <a:moveTo>
                      <a:pt x="1306" y="0"/>
                    </a:moveTo>
                    <a:lnTo>
                      <a:pt x="1180" y="1192"/>
                    </a:lnTo>
                    <a:lnTo>
                      <a:pt x="128" y="1192"/>
                    </a:lnTo>
                    <a:lnTo>
                      <a:pt x="0" y="36"/>
                    </a:lnTo>
                    <a:lnTo>
                      <a:pt x="1306" y="0"/>
                    </a:lnTo>
                    <a:close/>
                  </a:path>
                </a:pathLst>
              </a:custGeom>
              <a:solidFill>
                <a:srgbClr val="1F497D"/>
              </a:solidFill>
              <a:ln w="0">
                <a:solidFill>
                  <a:srgbClr val="00206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625275">
                  <a:defRPr/>
                </a:pPr>
                <a:endParaRPr lang="en-US" sz="32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24" name="Freeform 7">
                <a:extLst>
                  <a:ext uri="{FF2B5EF4-FFF2-40B4-BE49-F238E27FC236}">
                    <a16:creationId xmlns:a16="http://schemas.microsoft.com/office/drawing/2014/main" id="{9B6FE379-9468-05A9-F2F3-43605BFC4D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7638" y="2211388"/>
                <a:ext cx="2284412" cy="1141413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42" y="88"/>
                  </a:cxn>
                  <a:cxn ang="0">
                    <a:pos x="59" y="174"/>
                  </a:cxn>
                  <a:cxn ang="0">
                    <a:pos x="86" y="255"/>
                  </a:cxn>
                  <a:cxn ang="0">
                    <a:pos x="123" y="332"/>
                  </a:cxn>
                  <a:cxn ang="0">
                    <a:pos x="168" y="403"/>
                  </a:cxn>
                  <a:cxn ang="0">
                    <a:pos x="222" y="468"/>
                  </a:cxn>
                  <a:cxn ang="0">
                    <a:pos x="283" y="525"/>
                  </a:cxn>
                  <a:cxn ang="0">
                    <a:pos x="351" y="575"/>
                  </a:cxn>
                  <a:cxn ang="0">
                    <a:pos x="425" y="616"/>
                  </a:cxn>
                  <a:cxn ang="0">
                    <a:pos x="504" y="648"/>
                  </a:cxn>
                  <a:cxn ang="0">
                    <a:pos x="588" y="671"/>
                  </a:cxn>
                  <a:cxn ang="0">
                    <a:pos x="675" y="682"/>
                  </a:cxn>
                  <a:cxn ang="0">
                    <a:pos x="765" y="682"/>
                  </a:cxn>
                  <a:cxn ang="0">
                    <a:pos x="852" y="671"/>
                  </a:cxn>
                  <a:cxn ang="0">
                    <a:pos x="936" y="648"/>
                  </a:cxn>
                  <a:cxn ang="0">
                    <a:pos x="1015" y="616"/>
                  </a:cxn>
                  <a:cxn ang="0">
                    <a:pos x="1088" y="575"/>
                  </a:cxn>
                  <a:cxn ang="0">
                    <a:pos x="1156" y="525"/>
                  </a:cxn>
                  <a:cxn ang="0">
                    <a:pos x="1218" y="468"/>
                  </a:cxn>
                  <a:cxn ang="0">
                    <a:pos x="1271" y="403"/>
                  </a:cxn>
                  <a:cxn ang="0">
                    <a:pos x="1317" y="332"/>
                  </a:cxn>
                  <a:cxn ang="0">
                    <a:pos x="1354" y="255"/>
                  </a:cxn>
                  <a:cxn ang="0">
                    <a:pos x="1381" y="174"/>
                  </a:cxn>
                  <a:cxn ang="0">
                    <a:pos x="1397" y="88"/>
                  </a:cxn>
                  <a:cxn ang="0">
                    <a:pos x="1403" y="0"/>
                  </a:cxn>
                  <a:cxn ang="0">
                    <a:pos x="1438" y="45"/>
                  </a:cxn>
                  <a:cxn ang="0">
                    <a:pos x="1426" y="133"/>
                  </a:cxn>
                  <a:cxn ang="0">
                    <a:pos x="1405" y="219"/>
                  </a:cxn>
                  <a:cxn ang="0">
                    <a:pos x="1374" y="299"/>
                  </a:cxn>
                  <a:cxn ang="0">
                    <a:pos x="1334" y="375"/>
                  </a:cxn>
                  <a:cxn ang="0">
                    <a:pos x="1285" y="444"/>
                  </a:cxn>
                  <a:cxn ang="0">
                    <a:pos x="1228" y="508"/>
                  </a:cxn>
                  <a:cxn ang="0">
                    <a:pos x="1165" y="565"/>
                  </a:cxn>
                  <a:cxn ang="0">
                    <a:pos x="1095" y="613"/>
                  </a:cxn>
                  <a:cxn ang="0">
                    <a:pos x="1019" y="654"/>
                  </a:cxn>
                  <a:cxn ang="0">
                    <a:pos x="939" y="685"/>
                  </a:cxn>
                  <a:cxn ang="0">
                    <a:pos x="854" y="707"/>
                  </a:cxn>
                  <a:cxn ang="0">
                    <a:pos x="765" y="718"/>
                  </a:cxn>
                  <a:cxn ang="0">
                    <a:pos x="675" y="718"/>
                  </a:cxn>
                  <a:cxn ang="0">
                    <a:pos x="586" y="707"/>
                  </a:cxn>
                  <a:cxn ang="0">
                    <a:pos x="501" y="685"/>
                  </a:cxn>
                  <a:cxn ang="0">
                    <a:pos x="420" y="654"/>
                  </a:cxn>
                  <a:cxn ang="0">
                    <a:pos x="345" y="613"/>
                  </a:cxn>
                  <a:cxn ang="0">
                    <a:pos x="275" y="565"/>
                  </a:cxn>
                  <a:cxn ang="0">
                    <a:pos x="212" y="508"/>
                  </a:cxn>
                  <a:cxn ang="0">
                    <a:pos x="155" y="444"/>
                  </a:cxn>
                  <a:cxn ang="0">
                    <a:pos x="106" y="375"/>
                  </a:cxn>
                  <a:cxn ang="0">
                    <a:pos x="66" y="299"/>
                  </a:cxn>
                  <a:cxn ang="0">
                    <a:pos x="35" y="219"/>
                  </a:cxn>
                  <a:cxn ang="0">
                    <a:pos x="13" y="133"/>
                  </a:cxn>
                  <a:cxn ang="0">
                    <a:pos x="2" y="45"/>
                  </a:cxn>
                </a:cxnLst>
                <a:rect l="0" t="0" r="r" b="b"/>
                <a:pathLst>
                  <a:path w="1439" h="719">
                    <a:moveTo>
                      <a:pt x="0" y="0"/>
                    </a:moveTo>
                    <a:lnTo>
                      <a:pt x="36" y="0"/>
                    </a:lnTo>
                    <a:lnTo>
                      <a:pt x="38" y="44"/>
                    </a:lnTo>
                    <a:lnTo>
                      <a:pt x="42" y="88"/>
                    </a:lnTo>
                    <a:lnTo>
                      <a:pt x="49" y="132"/>
                    </a:lnTo>
                    <a:lnTo>
                      <a:pt x="59" y="174"/>
                    </a:lnTo>
                    <a:lnTo>
                      <a:pt x="71" y="215"/>
                    </a:lnTo>
                    <a:lnTo>
                      <a:pt x="86" y="255"/>
                    </a:lnTo>
                    <a:lnTo>
                      <a:pt x="103" y="295"/>
                    </a:lnTo>
                    <a:lnTo>
                      <a:pt x="123" y="332"/>
                    </a:lnTo>
                    <a:lnTo>
                      <a:pt x="145" y="368"/>
                    </a:lnTo>
                    <a:lnTo>
                      <a:pt x="168" y="403"/>
                    </a:lnTo>
                    <a:lnTo>
                      <a:pt x="194" y="436"/>
                    </a:lnTo>
                    <a:lnTo>
                      <a:pt x="222" y="468"/>
                    </a:lnTo>
                    <a:lnTo>
                      <a:pt x="252" y="498"/>
                    </a:lnTo>
                    <a:lnTo>
                      <a:pt x="283" y="525"/>
                    </a:lnTo>
                    <a:lnTo>
                      <a:pt x="317" y="551"/>
                    </a:lnTo>
                    <a:lnTo>
                      <a:pt x="351" y="575"/>
                    </a:lnTo>
                    <a:lnTo>
                      <a:pt x="388" y="597"/>
                    </a:lnTo>
                    <a:lnTo>
                      <a:pt x="425" y="616"/>
                    </a:lnTo>
                    <a:lnTo>
                      <a:pt x="464" y="634"/>
                    </a:lnTo>
                    <a:lnTo>
                      <a:pt x="504" y="648"/>
                    </a:lnTo>
                    <a:lnTo>
                      <a:pt x="545" y="661"/>
                    </a:lnTo>
                    <a:lnTo>
                      <a:pt x="588" y="671"/>
                    </a:lnTo>
                    <a:lnTo>
                      <a:pt x="631" y="677"/>
                    </a:lnTo>
                    <a:lnTo>
                      <a:pt x="675" y="682"/>
                    </a:lnTo>
                    <a:lnTo>
                      <a:pt x="720" y="683"/>
                    </a:lnTo>
                    <a:lnTo>
                      <a:pt x="765" y="682"/>
                    </a:lnTo>
                    <a:lnTo>
                      <a:pt x="809" y="677"/>
                    </a:lnTo>
                    <a:lnTo>
                      <a:pt x="852" y="671"/>
                    </a:lnTo>
                    <a:lnTo>
                      <a:pt x="894" y="661"/>
                    </a:lnTo>
                    <a:lnTo>
                      <a:pt x="936" y="648"/>
                    </a:lnTo>
                    <a:lnTo>
                      <a:pt x="976" y="634"/>
                    </a:lnTo>
                    <a:lnTo>
                      <a:pt x="1015" y="616"/>
                    </a:lnTo>
                    <a:lnTo>
                      <a:pt x="1053" y="597"/>
                    </a:lnTo>
                    <a:lnTo>
                      <a:pt x="1088" y="575"/>
                    </a:lnTo>
                    <a:lnTo>
                      <a:pt x="1123" y="551"/>
                    </a:lnTo>
                    <a:lnTo>
                      <a:pt x="1156" y="525"/>
                    </a:lnTo>
                    <a:lnTo>
                      <a:pt x="1188" y="498"/>
                    </a:lnTo>
                    <a:lnTo>
                      <a:pt x="1218" y="468"/>
                    </a:lnTo>
                    <a:lnTo>
                      <a:pt x="1245" y="436"/>
                    </a:lnTo>
                    <a:lnTo>
                      <a:pt x="1271" y="403"/>
                    </a:lnTo>
                    <a:lnTo>
                      <a:pt x="1295" y="368"/>
                    </a:lnTo>
                    <a:lnTo>
                      <a:pt x="1317" y="332"/>
                    </a:lnTo>
                    <a:lnTo>
                      <a:pt x="1336" y="295"/>
                    </a:lnTo>
                    <a:lnTo>
                      <a:pt x="1354" y="255"/>
                    </a:lnTo>
                    <a:lnTo>
                      <a:pt x="1368" y="215"/>
                    </a:lnTo>
                    <a:lnTo>
                      <a:pt x="1381" y="174"/>
                    </a:lnTo>
                    <a:lnTo>
                      <a:pt x="1391" y="132"/>
                    </a:lnTo>
                    <a:lnTo>
                      <a:pt x="1397" y="88"/>
                    </a:lnTo>
                    <a:lnTo>
                      <a:pt x="1402" y="44"/>
                    </a:lnTo>
                    <a:lnTo>
                      <a:pt x="1403" y="0"/>
                    </a:lnTo>
                    <a:lnTo>
                      <a:pt x="1439" y="0"/>
                    </a:lnTo>
                    <a:lnTo>
                      <a:pt x="1438" y="45"/>
                    </a:lnTo>
                    <a:lnTo>
                      <a:pt x="1433" y="90"/>
                    </a:lnTo>
                    <a:lnTo>
                      <a:pt x="1426" y="133"/>
                    </a:lnTo>
                    <a:lnTo>
                      <a:pt x="1417" y="176"/>
                    </a:lnTo>
                    <a:lnTo>
                      <a:pt x="1405" y="219"/>
                    </a:lnTo>
                    <a:lnTo>
                      <a:pt x="1391" y="259"/>
                    </a:lnTo>
                    <a:lnTo>
                      <a:pt x="1374" y="299"/>
                    </a:lnTo>
                    <a:lnTo>
                      <a:pt x="1355" y="337"/>
                    </a:lnTo>
                    <a:lnTo>
                      <a:pt x="1334" y="375"/>
                    </a:lnTo>
                    <a:lnTo>
                      <a:pt x="1310" y="410"/>
                    </a:lnTo>
                    <a:lnTo>
                      <a:pt x="1285" y="444"/>
                    </a:lnTo>
                    <a:lnTo>
                      <a:pt x="1257" y="477"/>
                    </a:lnTo>
                    <a:lnTo>
                      <a:pt x="1228" y="508"/>
                    </a:lnTo>
                    <a:lnTo>
                      <a:pt x="1197" y="537"/>
                    </a:lnTo>
                    <a:lnTo>
                      <a:pt x="1165" y="565"/>
                    </a:lnTo>
                    <a:lnTo>
                      <a:pt x="1130" y="590"/>
                    </a:lnTo>
                    <a:lnTo>
                      <a:pt x="1095" y="613"/>
                    </a:lnTo>
                    <a:lnTo>
                      <a:pt x="1058" y="635"/>
                    </a:lnTo>
                    <a:lnTo>
                      <a:pt x="1019" y="654"/>
                    </a:lnTo>
                    <a:lnTo>
                      <a:pt x="980" y="671"/>
                    </a:lnTo>
                    <a:lnTo>
                      <a:pt x="939" y="685"/>
                    </a:lnTo>
                    <a:lnTo>
                      <a:pt x="897" y="697"/>
                    </a:lnTo>
                    <a:lnTo>
                      <a:pt x="854" y="707"/>
                    </a:lnTo>
                    <a:lnTo>
                      <a:pt x="810" y="713"/>
                    </a:lnTo>
                    <a:lnTo>
                      <a:pt x="765" y="718"/>
                    </a:lnTo>
                    <a:lnTo>
                      <a:pt x="720" y="719"/>
                    </a:lnTo>
                    <a:lnTo>
                      <a:pt x="675" y="718"/>
                    </a:lnTo>
                    <a:lnTo>
                      <a:pt x="630" y="713"/>
                    </a:lnTo>
                    <a:lnTo>
                      <a:pt x="586" y="707"/>
                    </a:lnTo>
                    <a:lnTo>
                      <a:pt x="543" y="697"/>
                    </a:lnTo>
                    <a:lnTo>
                      <a:pt x="501" y="685"/>
                    </a:lnTo>
                    <a:lnTo>
                      <a:pt x="460" y="671"/>
                    </a:lnTo>
                    <a:lnTo>
                      <a:pt x="420" y="654"/>
                    </a:lnTo>
                    <a:lnTo>
                      <a:pt x="382" y="635"/>
                    </a:lnTo>
                    <a:lnTo>
                      <a:pt x="345" y="613"/>
                    </a:lnTo>
                    <a:lnTo>
                      <a:pt x="309" y="590"/>
                    </a:lnTo>
                    <a:lnTo>
                      <a:pt x="275" y="565"/>
                    </a:lnTo>
                    <a:lnTo>
                      <a:pt x="242" y="537"/>
                    </a:lnTo>
                    <a:lnTo>
                      <a:pt x="212" y="508"/>
                    </a:lnTo>
                    <a:lnTo>
                      <a:pt x="182" y="477"/>
                    </a:lnTo>
                    <a:lnTo>
                      <a:pt x="155" y="444"/>
                    </a:lnTo>
                    <a:lnTo>
                      <a:pt x="130" y="410"/>
                    </a:lnTo>
                    <a:lnTo>
                      <a:pt x="106" y="375"/>
                    </a:lnTo>
                    <a:lnTo>
                      <a:pt x="85" y="337"/>
                    </a:lnTo>
                    <a:lnTo>
                      <a:pt x="66" y="299"/>
                    </a:lnTo>
                    <a:lnTo>
                      <a:pt x="49" y="259"/>
                    </a:lnTo>
                    <a:lnTo>
                      <a:pt x="35" y="219"/>
                    </a:lnTo>
                    <a:lnTo>
                      <a:pt x="23" y="176"/>
                    </a:lnTo>
                    <a:lnTo>
                      <a:pt x="13" y="133"/>
                    </a:lnTo>
                    <a:lnTo>
                      <a:pt x="6" y="90"/>
                    </a:lnTo>
                    <a:lnTo>
                      <a:pt x="2" y="4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F497D">
                  <a:lumMod val="60000"/>
                  <a:lumOff val="40000"/>
                </a:srgbClr>
              </a:solidFill>
              <a:ln w="0">
                <a:solidFill>
                  <a:srgbClr val="00206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625275">
                  <a:defRPr/>
                </a:pPr>
                <a:endParaRPr lang="en-US" sz="32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25" name="Freeform 8">
                <a:extLst>
                  <a:ext uri="{FF2B5EF4-FFF2-40B4-BE49-F238E27FC236}">
                    <a16:creationId xmlns:a16="http://schemas.microsoft.com/office/drawing/2014/main" id="{870D10A5-89AC-8D8A-0594-F4CE18EA45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850" y="3155950"/>
                <a:ext cx="915987" cy="266700"/>
              </a:xfrm>
              <a:custGeom>
                <a:avLst/>
                <a:gdLst/>
                <a:ahLst/>
                <a:cxnLst>
                  <a:cxn ang="0">
                    <a:pos x="69" y="1"/>
                  </a:cxn>
                  <a:cxn ang="0">
                    <a:pos x="93" y="9"/>
                  </a:cxn>
                  <a:cxn ang="0">
                    <a:pos x="126" y="21"/>
                  </a:cxn>
                  <a:cxn ang="0">
                    <a:pos x="165" y="32"/>
                  </a:cxn>
                  <a:cxn ang="0">
                    <a:pos x="210" y="41"/>
                  </a:cxn>
                  <a:cxn ang="0">
                    <a:pos x="261" y="45"/>
                  </a:cxn>
                  <a:cxn ang="0">
                    <a:pos x="316" y="44"/>
                  </a:cxn>
                  <a:cxn ang="0">
                    <a:pos x="366" y="40"/>
                  </a:cxn>
                  <a:cxn ang="0">
                    <a:pos x="410" y="33"/>
                  </a:cxn>
                  <a:cxn ang="0">
                    <a:pos x="446" y="26"/>
                  </a:cxn>
                  <a:cxn ang="0">
                    <a:pos x="474" y="19"/>
                  </a:cxn>
                  <a:cxn ang="0">
                    <a:pos x="493" y="12"/>
                  </a:cxn>
                  <a:cxn ang="0">
                    <a:pos x="510" y="6"/>
                  </a:cxn>
                  <a:cxn ang="0">
                    <a:pos x="524" y="3"/>
                  </a:cxn>
                  <a:cxn ang="0">
                    <a:pos x="538" y="5"/>
                  </a:cxn>
                  <a:cxn ang="0">
                    <a:pos x="552" y="15"/>
                  </a:cxn>
                  <a:cxn ang="0">
                    <a:pos x="565" y="32"/>
                  </a:cxn>
                  <a:cxn ang="0">
                    <a:pos x="572" y="52"/>
                  </a:cxn>
                  <a:cxn ang="0">
                    <a:pos x="576" y="70"/>
                  </a:cxn>
                  <a:cxn ang="0">
                    <a:pos x="577" y="81"/>
                  </a:cxn>
                  <a:cxn ang="0">
                    <a:pos x="577" y="83"/>
                  </a:cxn>
                  <a:cxn ang="0">
                    <a:pos x="577" y="89"/>
                  </a:cxn>
                  <a:cxn ang="0">
                    <a:pos x="577" y="99"/>
                  </a:cxn>
                  <a:cxn ang="0">
                    <a:pos x="573" y="109"/>
                  </a:cxn>
                  <a:cxn ang="0">
                    <a:pos x="564" y="119"/>
                  </a:cxn>
                  <a:cxn ang="0">
                    <a:pos x="538" y="130"/>
                  </a:cxn>
                  <a:cxn ang="0">
                    <a:pos x="501" y="143"/>
                  </a:cxn>
                  <a:cxn ang="0">
                    <a:pos x="462" y="153"/>
                  </a:cxn>
                  <a:cxn ang="0">
                    <a:pos x="421" y="161"/>
                  </a:cxn>
                  <a:cxn ang="0">
                    <a:pos x="373" y="166"/>
                  </a:cxn>
                  <a:cxn ang="0">
                    <a:pos x="319" y="168"/>
                  </a:cxn>
                  <a:cxn ang="0">
                    <a:pos x="287" y="168"/>
                  </a:cxn>
                  <a:cxn ang="0">
                    <a:pos x="275" y="168"/>
                  </a:cxn>
                  <a:cxn ang="0">
                    <a:pos x="252" y="168"/>
                  </a:cxn>
                  <a:cxn ang="0">
                    <a:pos x="222" y="166"/>
                  </a:cxn>
                  <a:cxn ang="0">
                    <a:pos x="186" y="163"/>
                  </a:cxn>
                  <a:cxn ang="0">
                    <a:pos x="146" y="158"/>
                  </a:cxn>
                  <a:cxn ang="0">
                    <a:pos x="104" y="151"/>
                  </a:cxn>
                  <a:cxn ang="0">
                    <a:pos x="64" y="141"/>
                  </a:cxn>
                  <a:cxn ang="0">
                    <a:pos x="26" y="128"/>
                  </a:cxn>
                  <a:cxn ang="0">
                    <a:pos x="23" y="126"/>
                  </a:cxn>
                  <a:cxn ang="0">
                    <a:pos x="16" y="121"/>
                  </a:cxn>
                  <a:cxn ang="0">
                    <a:pos x="8" y="112"/>
                  </a:cxn>
                  <a:cxn ang="0">
                    <a:pos x="2" y="100"/>
                  </a:cxn>
                  <a:cxn ang="0">
                    <a:pos x="1" y="85"/>
                  </a:cxn>
                  <a:cxn ang="0">
                    <a:pos x="25" y="24"/>
                  </a:cxn>
                  <a:cxn ang="0">
                    <a:pos x="26" y="21"/>
                  </a:cxn>
                  <a:cxn ang="0">
                    <a:pos x="30" y="15"/>
                  </a:cxn>
                  <a:cxn ang="0">
                    <a:pos x="37" y="8"/>
                  </a:cxn>
                  <a:cxn ang="0">
                    <a:pos x="47" y="2"/>
                  </a:cxn>
                  <a:cxn ang="0">
                    <a:pos x="61" y="0"/>
                  </a:cxn>
                </a:cxnLst>
                <a:rect l="0" t="0" r="r" b="b"/>
                <a:pathLst>
                  <a:path w="577" h="168">
                    <a:moveTo>
                      <a:pt x="61" y="0"/>
                    </a:moveTo>
                    <a:lnTo>
                      <a:pt x="69" y="1"/>
                    </a:lnTo>
                    <a:lnTo>
                      <a:pt x="78" y="4"/>
                    </a:lnTo>
                    <a:lnTo>
                      <a:pt x="93" y="9"/>
                    </a:lnTo>
                    <a:lnTo>
                      <a:pt x="108" y="15"/>
                    </a:lnTo>
                    <a:lnTo>
                      <a:pt x="126" y="21"/>
                    </a:lnTo>
                    <a:lnTo>
                      <a:pt x="145" y="26"/>
                    </a:lnTo>
                    <a:lnTo>
                      <a:pt x="165" y="32"/>
                    </a:lnTo>
                    <a:lnTo>
                      <a:pt x="187" y="36"/>
                    </a:lnTo>
                    <a:lnTo>
                      <a:pt x="210" y="41"/>
                    </a:lnTo>
                    <a:lnTo>
                      <a:pt x="235" y="44"/>
                    </a:lnTo>
                    <a:lnTo>
                      <a:pt x="261" y="45"/>
                    </a:lnTo>
                    <a:lnTo>
                      <a:pt x="289" y="46"/>
                    </a:lnTo>
                    <a:lnTo>
                      <a:pt x="316" y="44"/>
                    </a:lnTo>
                    <a:lnTo>
                      <a:pt x="342" y="42"/>
                    </a:lnTo>
                    <a:lnTo>
                      <a:pt x="366" y="40"/>
                    </a:lnTo>
                    <a:lnTo>
                      <a:pt x="389" y="36"/>
                    </a:lnTo>
                    <a:lnTo>
                      <a:pt x="410" y="33"/>
                    </a:lnTo>
                    <a:lnTo>
                      <a:pt x="430" y="30"/>
                    </a:lnTo>
                    <a:lnTo>
                      <a:pt x="446" y="26"/>
                    </a:lnTo>
                    <a:lnTo>
                      <a:pt x="461" y="22"/>
                    </a:lnTo>
                    <a:lnTo>
                      <a:pt x="474" y="19"/>
                    </a:lnTo>
                    <a:lnTo>
                      <a:pt x="484" y="16"/>
                    </a:lnTo>
                    <a:lnTo>
                      <a:pt x="493" y="12"/>
                    </a:lnTo>
                    <a:lnTo>
                      <a:pt x="501" y="9"/>
                    </a:lnTo>
                    <a:lnTo>
                      <a:pt x="510" y="6"/>
                    </a:lnTo>
                    <a:lnTo>
                      <a:pt x="517" y="4"/>
                    </a:lnTo>
                    <a:lnTo>
                      <a:pt x="524" y="3"/>
                    </a:lnTo>
                    <a:lnTo>
                      <a:pt x="531" y="3"/>
                    </a:lnTo>
                    <a:lnTo>
                      <a:pt x="538" y="5"/>
                    </a:lnTo>
                    <a:lnTo>
                      <a:pt x="546" y="9"/>
                    </a:lnTo>
                    <a:lnTo>
                      <a:pt x="552" y="15"/>
                    </a:lnTo>
                    <a:lnTo>
                      <a:pt x="559" y="23"/>
                    </a:lnTo>
                    <a:lnTo>
                      <a:pt x="565" y="32"/>
                    </a:lnTo>
                    <a:lnTo>
                      <a:pt x="569" y="42"/>
                    </a:lnTo>
                    <a:lnTo>
                      <a:pt x="572" y="52"/>
                    </a:lnTo>
                    <a:lnTo>
                      <a:pt x="574" y="61"/>
                    </a:lnTo>
                    <a:lnTo>
                      <a:pt x="576" y="70"/>
                    </a:lnTo>
                    <a:lnTo>
                      <a:pt x="577" y="77"/>
                    </a:lnTo>
                    <a:lnTo>
                      <a:pt x="577" y="81"/>
                    </a:lnTo>
                    <a:lnTo>
                      <a:pt x="577" y="82"/>
                    </a:lnTo>
                    <a:lnTo>
                      <a:pt x="577" y="83"/>
                    </a:lnTo>
                    <a:lnTo>
                      <a:pt x="577" y="86"/>
                    </a:lnTo>
                    <a:lnTo>
                      <a:pt x="577" y="89"/>
                    </a:lnTo>
                    <a:lnTo>
                      <a:pt x="577" y="94"/>
                    </a:lnTo>
                    <a:lnTo>
                      <a:pt x="577" y="99"/>
                    </a:lnTo>
                    <a:lnTo>
                      <a:pt x="575" y="104"/>
                    </a:lnTo>
                    <a:lnTo>
                      <a:pt x="573" y="109"/>
                    </a:lnTo>
                    <a:lnTo>
                      <a:pt x="569" y="115"/>
                    </a:lnTo>
                    <a:lnTo>
                      <a:pt x="564" y="119"/>
                    </a:lnTo>
                    <a:lnTo>
                      <a:pt x="557" y="123"/>
                    </a:lnTo>
                    <a:lnTo>
                      <a:pt x="538" y="130"/>
                    </a:lnTo>
                    <a:lnTo>
                      <a:pt x="520" y="137"/>
                    </a:lnTo>
                    <a:lnTo>
                      <a:pt x="501" y="143"/>
                    </a:lnTo>
                    <a:lnTo>
                      <a:pt x="482" y="148"/>
                    </a:lnTo>
                    <a:lnTo>
                      <a:pt x="462" y="153"/>
                    </a:lnTo>
                    <a:lnTo>
                      <a:pt x="442" y="158"/>
                    </a:lnTo>
                    <a:lnTo>
                      <a:pt x="421" y="161"/>
                    </a:lnTo>
                    <a:lnTo>
                      <a:pt x="398" y="164"/>
                    </a:lnTo>
                    <a:lnTo>
                      <a:pt x="373" y="166"/>
                    </a:lnTo>
                    <a:lnTo>
                      <a:pt x="347" y="168"/>
                    </a:lnTo>
                    <a:lnTo>
                      <a:pt x="319" y="168"/>
                    </a:lnTo>
                    <a:lnTo>
                      <a:pt x="289" y="168"/>
                    </a:lnTo>
                    <a:lnTo>
                      <a:pt x="287" y="168"/>
                    </a:lnTo>
                    <a:lnTo>
                      <a:pt x="282" y="168"/>
                    </a:lnTo>
                    <a:lnTo>
                      <a:pt x="275" y="168"/>
                    </a:lnTo>
                    <a:lnTo>
                      <a:pt x="265" y="168"/>
                    </a:lnTo>
                    <a:lnTo>
                      <a:pt x="252" y="168"/>
                    </a:lnTo>
                    <a:lnTo>
                      <a:pt x="238" y="167"/>
                    </a:lnTo>
                    <a:lnTo>
                      <a:pt x="222" y="166"/>
                    </a:lnTo>
                    <a:lnTo>
                      <a:pt x="204" y="165"/>
                    </a:lnTo>
                    <a:lnTo>
                      <a:pt x="186" y="163"/>
                    </a:lnTo>
                    <a:lnTo>
                      <a:pt x="166" y="161"/>
                    </a:lnTo>
                    <a:lnTo>
                      <a:pt x="146" y="158"/>
                    </a:lnTo>
                    <a:lnTo>
                      <a:pt x="125" y="155"/>
                    </a:lnTo>
                    <a:lnTo>
                      <a:pt x="104" y="151"/>
                    </a:lnTo>
                    <a:lnTo>
                      <a:pt x="84" y="146"/>
                    </a:lnTo>
                    <a:lnTo>
                      <a:pt x="64" y="141"/>
                    </a:lnTo>
                    <a:lnTo>
                      <a:pt x="44" y="135"/>
                    </a:lnTo>
                    <a:lnTo>
                      <a:pt x="26" y="128"/>
                    </a:lnTo>
                    <a:lnTo>
                      <a:pt x="25" y="128"/>
                    </a:lnTo>
                    <a:lnTo>
                      <a:pt x="23" y="126"/>
                    </a:lnTo>
                    <a:lnTo>
                      <a:pt x="20" y="124"/>
                    </a:lnTo>
                    <a:lnTo>
                      <a:pt x="16" y="121"/>
                    </a:lnTo>
                    <a:lnTo>
                      <a:pt x="12" y="117"/>
                    </a:lnTo>
                    <a:lnTo>
                      <a:pt x="8" y="112"/>
                    </a:lnTo>
                    <a:lnTo>
                      <a:pt x="4" y="107"/>
                    </a:lnTo>
                    <a:lnTo>
                      <a:pt x="2" y="100"/>
                    </a:lnTo>
                    <a:lnTo>
                      <a:pt x="0" y="93"/>
                    </a:lnTo>
                    <a:lnTo>
                      <a:pt x="1" y="85"/>
                    </a:lnTo>
                    <a:lnTo>
                      <a:pt x="2" y="76"/>
                    </a:lnTo>
                    <a:lnTo>
                      <a:pt x="25" y="24"/>
                    </a:lnTo>
                    <a:lnTo>
                      <a:pt x="25" y="23"/>
                    </a:lnTo>
                    <a:lnTo>
                      <a:pt x="26" y="21"/>
                    </a:lnTo>
                    <a:lnTo>
                      <a:pt x="28" y="18"/>
                    </a:lnTo>
                    <a:lnTo>
                      <a:pt x="30" y="15"/>
                    </a:lnTo>
                    <a:lnTo>
                      <a:pt x="33" y="11"/>
                    </a:lnTo>
                    <a:lnTo>
                      <a:pt x="37" y="8"/>
                    </a:lnTo>
                    <a:lnTo>
                      <a:pt x="42" y="5"/>
                    </a:lnTo>
                    <a:lnTo>
                      <a:pt x="47" y="2"/>
                    </a:lnTo>
                    <a:lnTo>
                      <a:pt x="53" y="0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1F497D">
                  <a:lumMod val="50000"/>
                </a:srgbClr>
              </a:solidFill>
              <a:ln w="0">
                <a:solidFill>
                  <a:srgbClr val="00206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625275">
                  <a:defRPr/>
                </a:pPr>
                <a:endParaRPr lang="en-US" sz="32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26" name="Freeform 10">
                <a:extLst>
                  <a:ext uri="{FF2B5EF4-FFF2-40B4-BE49-F238E27FC236}">
                    <a16:creationId xmlns:a16="http://schemas.microsoft.com/office/drawing/2014/main" id="{9BAB58E3-DEDB-F9E3-0884-43475F1F2D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0013" y="2114550"/>
                <a:ext cx="155575" cy="192088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62" y="0"/>
                  </a:cxn>
                  <a:cxn ang="0">
                    <a:pos x="71" y="1"/>
                  </a:cxn>
                  <a:cxn ang="0">
                    <a:pos x="80" y="5"/>
                  </a:cxn>
                  <a:cxn ang="0">
                    <a:pos x="87" y="10"/>
                  </a:cxn>
                  <a:cxn ang="0">
                    <a:pos x="93" y="18"/>
                  </a:cxn>
                  <a:cxn ang="0">
                    <a:pos x="96" y="26"/>
                  </a:cxn>
                  <a:cxn ang="0">
                    <a:pos x="98" y="36"/>
                  </a:cxn>
                  <a:cxn ang="0">
                    <a:pos x="98" y="85"/>
                  </a:cxn>
                  <a:cxn ang="0">
                    <a:pos x="96" y="94"/>
                  </a:cxn>
                  <a:cxn ang="0">
                    <a:pos x="93" y="103"/>
                  </a:cxn>
                  <a:cxn ang="0">
                    <a:pos x="87" y="110"/>
                  </a:cxn>
                  <a:cxn ang="0">
                    <a:pos x="80" y="116"/>
                  </a:cxn>
                  <a:cxn ang="0">
                    <a:pos x="71" y="119"/>
                  </a:cxn>
                  <a:cxn ang="0">
                    <a:pos x="62" y="121"/>
                  </a:cxn>
                  <a:cxn ang="0">
                    <a:pos x="36" y="121"/>
                  </a:cxn>
                  <a:cxn ang="0">
                    <a:pos x="26" y="119"/>
                  </a:cxn>
                  <a:cxn ang="0">
                    <a:pos x="18" y="116"/>
                  </a:cxn>
                  <a:cxn ang="0">
                    <a:pos x="10" y="110"/>
                  </a:cxn>
                  <a:cxn ang="0">
                    <a:pos x="5" y="103"/>
                  </a:cxn>
                  <a:cxn ang="0">
                    <a:pos x="1" y="94"/>
                  </a:cxn>
                  <a:cxn ang="0">
                    <a:pos x="0" y="85"/>
                  </a:cxn>
                  <a:cxn ang="0">
                    <a:pos x="0" y="36"/>
                  </a:cxn>
                  <a:cxn ang="0">
                    <a:pos x="1" y="26"/>
                  </a:cxn>
                  <a:cxn ang="0">
                    <a:pos x="5" y="18"/>
                  </a:cxn>
                  <a:cxn ang="0">
                    <a:pos x="10" y="10"/>
                  </a:cxn>
                  <a:cxn ang="0">
                    <a:pos x="18" y="5"/>
                  </a:cxn>
                  <a:cxn ang="0">
                    <a:pos x="26" y="1"/>
                  </a:cxn>
                  <a:cxn ang="0">
                    <a:pos x="36" y="0"/>
                  </a:cxn>
                </a:cxnLst>
                <a:rect l="0" t="0" r="r" b="b"/>
                <a:pathLst>
                  <a:path w="98" h="121">
                    <a:moveTo>
                      <a:pt x="36" y="0"/>
                    </a:moveTo>
                    <a:lnTo>
                      <a:pt x="62" y="0"/>
                    </a:lnTo>
                    <a:lnTo>
                      <a:pt x="71" y="1"/>
                    </a:lnTo>
                    <a:lnTo>
                      <a:pt x="80" y="5"/>
                    </a:lnTo>
                    <a:lnTo>
                      <a:pt x="87" y="10"/>
                    </a:lnTo>
                    <a:lnTo>
                      <a:pt x="93" y="18"/>
                    </a:lnTo>
                    <a:lnTo>
                      <a:pt x="96" y="26"/>
                    </a:lnTo>
                    <a:lnTo>
                      <a:pt x="98" y="36"/>
                    </a:lnTo>
                    <a:lnTo>
                      <a:pt x="98" y="85"/>
                    </a:lnTo>
                    <a:lnTo>
                      <a:pt x="96" y="94"/>
                    </a:lnTo>
                    <a:lnTo>
                      <a:pt x="93" y="103"/>
                    </a:lnTo>
                    <a:lnTo>
                      <a:pt x="87" y="110"/>
                    </a:lnTo>
                    <a:lnTo>
                      <a:pt x="80" y="116"/>
                    </a:lnTo>
                    <a:lnTo>
                      <a:pt x="71" y="119"/>
                    </a:lnTo>
                    <a:lnTo>
                      <a:pt x="62" y="121"/>
                    </a:lnTo>
                    <a:lnTo>
                      <a:pt x="36" y="121"/>
                    </a:lnTo>
                    <a:lnTo>
                      <a:pt x="26" y="119"/>
                    </a:lnTo>
                    <a:lnTo>
                      <a:pt x="18" y="116"/>
                    </a:lnTo>
                    <a:lnTo>
                      <a:pt x="10" y="110"/>
                    </a:lnTo>
                    <a:lnTo>
                      <a:pt x="5" y="103"/>
                    </a:lnTo>
                    <a:lnTo>
                      <a:pt x="1" y="94"/>
                    </a:lnTo>
                    <a:lnTo>
                      <a:pt x="0" y="85"/>
                    </a:lnTo>
                    <a:lnTo>
                      <a:pt x="0" y="36"/>
                    </a:lnTo>
                    <a:lnTo>
                      <a:pt x="1" y="26"/>
                    </a:lnTo>
                    <a:lnTo>
                      <a:pt x="5" y="18"/>
                    </a:lnTo>
                    <a:lnTo>
                      <a:pt x="10" y="10"/>
                    </a:lnTo>
                    <a:lnTo>
                      <a:pt x="18" y="5"/>
                    </a:lnTo>
                    <a:lnTo>
                      <a:pt x="26" y="1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1F497D">
                  <a:lumMod val="50000"/>
                </a:srgbClr>
              </a:solidFill>
              <a:ln w="0">
                <a:solidFill>
                  <a:srgbClr val="00206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625275">
                  <a:defRPr/>
                </a:pPr>
                <a:endParaRPr lang="en-US" sz="32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27" name="Freeform 11">
                <a:extLst>
                  <a:ext uri="{FF2B5EF4-FFF2-40B4-BE49-F238E27FC236}">
                    <a16:creationId xmlns:a16="http://schemas.microsoft.com/office/drawing/2014/main" id="{CA2E3767-845E-440C-EB4F-A7A86F3AFA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5688" y="2114550"/>
                <a:ext cx="155575" cy="192088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62" y="0"/>
                  </a:cxn>
                  <a:cxn ang="0">
                    <a:pos x="72" y="1"/>
                  </a:cxn>
                  <a:cxn ang="0">
                    <a:pos x="80" y="5"/>
                  </a:cxn>
                  <a:cxn ang="0">
                    <a:pos x="87" y="10"/>
                  </a:cxn>
                  <a:cxn ang="0">
                    <a:pos x="93" y="18"/>
                  </a:cxn>
                  <a:cxn ang="0">
                    <a:pos x="96" y="26"/>
                  </a:cxn>
                  <a:cxn ang="0">
                    <a:pos x="98" y="36"/>
                  </a:cxn>
                  <a:cxn ang="0">
                    <a:pos x="98" y="85"/>
                  </a:cxn>
                  <a:cxn ang="0">
                    <a:pos x="96" y="94"/>
                  </a:cxn>
                  <a:cxn ang="0">
                    <a:pos x="93" y="103"/>
                  </a:cxn>
                  <a:cxn ang="0">
                    <a:pos x="87" y="110"/>
                  </a:cxn>
                  <a:cxn ang="0">
                    <a:pos x="80" y="116"/>
                  </a:cxn>
                  <a:cxn ang="0">
                    <a:pos x="72" y="119"/>
                  </a:cxn>
                  <a:cxn ang="0">
                    <a:pos x="62" y="121"/>
                  </a:cxn>
                  <a:cxn ang="0">
                    <a:pos x="36" y="121"/>
                  </a:cxn>
                  <a:cxn ang="0">
                    <a:pos x="26" y="119"/>
                  </a:cxn>
                  <a:cxn ang="0">
                    <a:pos x="18" y="116"/>
                  </a:cxn>
                  <a:cxn ang="0">
                    <a:pos x="10" y="110"/>
                  </a:cxn>
                  <a:cxn ang="0">
                    <a:pos x="5" y="103"/>
                  </a:cxn>
                  <a:cxn ang="0">
                    <a:pos x="1" y="94"/>
                  </a:cxn>
                  <a:cxn ang="0">
                    <a:pos x="0" y="85"/>
                  </a:cxn>
                  <a:cxn ang="0">
                    <a:pos x="0" y="36"/>
                  </a:cxn>
                  <a:cxn ang="0">
                    <a:pos x="1" y="26"/>
                  </a:cxn>
                  <a:cxn ang="0">
                    <a:pos x="5" y="18"/>
                  </a:cxn>
                  <a:cxn ang="0">
                    <a:pos x="10" y="10"/>
                  </a:cxn>
                  <a:cxn ang="0">
                    <a:pos x="18" y="5"/>
                  </a:cxn>
                  <a:cxn ang="0">
                    <a:pos x="26" y="1"/>
                  </a:cxn>
                  <a:cxn ang="0">
                    <a:pos x="36" y="0"/>
                  </a:cxn>
                </a:cxnLst>
                <a:rect l="0" t="0" r="r" b="b"/>
                <a:pathLst>
                  <a:path w="98" h="121">
                    <a:moveTo>
                      <a:pt x="36" y="0"/>
                    </a:moveTo>
                    <a:lnTo>
                      <a:pt x="62" y="0"/>
                    </a:lnTo>
                    <a:lnTo>
                      <a:pt x="72" y="1"/>
                    </a:lnTo>
                    <a:lnTo>
                      <a:pt x="80" y="5"/>
                    </a:lnTo>
                    <a:lnTo>
                      <a:pt x="87" y="10"/>
                    </a:lnTo>
                    <a:lnTo>
                      <a:pt x="93" y="18"/>
                    </a:lnTo>
                    <a:lnTo>
                      <a:pt x="96" y="26"/>
                    </a:lnTo>
                    <a:lnTo>
                      <a:pt x="98" y="36"/>
                    </a:lnTo>
                    <a:lnTo>
                      <a:pt x="98" y="85"/>
                    </a:lnTo>
                    <a:lnTo>
                      <a:pt x="96" y="94"/>
                    </a:lnTo>
                    <a:lnTo>
                      <a:pt x="93" y="103"/>
                    </a:lnTo>
                    <a:lnTo>
                      <a:pt x="87" y="110"/>
                    </a:lnTo>
                    <a:lnTo>
                      <a:pt x="80" y="116"/>
                    </a:lnTo>
                    <a:lnTo>
                      <a:pt x="72" y="119"/>
                    </a:lnTo>
                    <a:lnTo>
                      <a:pt x="62" y="121"/>
                    </a:lnTo>
                    <a:lnTo>
                      <a:pt x="36" y="121"/>
                    </a:lnTo>
                    <a:lnTo>
                      <a:pt x="26" y="119"/>
                    </a:lnTo>
                    <a:lnTo>
                      <a:pt x="18" y="116"/>
                    </a:lnTo>
                    <a:lnTo>
                      <a:pt x="10" y="110"/>
                    </a:lnTo>
                    <a:lnTo>
                      <a:pt x="5" y="103"/>
                    </a:lnTo>
                    <a:lnTo>
                      <a:pt x="1" y="94"/>
                    </a:lnTo>
                    <a:lnTo>
                      <a:pt x="0" y="85"/>
                    </a:lnTo>
                    <a:lnTo>
                      <a:pt x="0" y="36"/>
                    </a:lnTo>
                    <a:lnTo>
                      <a:pt x="1" y="26"/>
                    </a:lnTo>
                    <a:lnTo>
                      <a:pt x="5" y="18"/>
                    </a:lnTo>
                    <a:lnTo>
                      <a:pt x="10" y="10"/>
                    </a:lnTo>
                    <a:lnTo>
                      <a:pt x="18" y="5"/>
                    </a:lnTo>
                    <a:lnTo>
                      <a:pt x="26" y="1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1F497D">
                  <a:lumMod val="50000"/>
                </a:srgbClr>
              </a:solidFill>
              <a:ln w="0">
                <a:solidFill>
                  <a:srgbClr val="00206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625275">
                  <a:defRPr/>
                </a:pPr>
                <a:endParaRPr lang="en-US" sz="32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28" name="Freeform 9">
                <a:extLst>
                  <a:ext uri="{FF2B5EF4-FFF2-40B4-BE49-F238E27FC236}">
                    <a16:creationId xmlns:a16="http://schemas.microsoft.com/office/drawing/2014/main" id="{865CAE92-8D28-51F3-F930-0C911EEF91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3200" y="2060575"/>
                <a:ext cx="2174875" cy="300038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1334" y="0"/>
                  </a:cxn>
                  <a:cxn ang="0">
                    <a:pos x="1344" y="1"/>
                  </a:cxn>
                  <a:cxn ang="0">
                    <a:pos x="1352" y="5"/>
                  </a:cxn>
                  <a:cxn ang="0">
                    <a:pos x="1359" y="10"/>
                  </a:cxn>
                  <a:cxn ang="0">
                    <a:pos x="1365" y="18"/>
                  </a:cxn>
                  <a:cxn ang="0">
                    <a:pos x="1369" y="26"/>
                  </a:cxn>
                  <a:cxn ang="0">
                    <a:pos x="1370" y="36"/>
                  </a:cxn>
                  <a:cxn ang="0">
                    <a:pos x="1370" y="153"/>
                  </a:cxn>
                  <a:cxn ang="0">
                    <a:pos x="1369" y="162"/>
                  </a:cxn>
                  <a:cxn ang="0">
                    <a:pos x="1365" y="171"/>
                  </a:cxn>
                  <a:cxn ang="0">
                    <a:pos x="1359" y="178"/>
                  </a:cxn>
                  <a:cxn ang="0">
                    <a:pos x="1352" y="184"/>
                  </a:cxn>
                  <a:cxn ang="0">
                    <a:pos x="1344" y="187"/>
                  </a:cxn>
                  <a:cxn ang="0">
                    <a:pos x="1334" y="189"/>
                  </a:cxn>
                  <a:cxn ang="0">
                    <a:pos x="36" y="189"/>
                  </a:cxn>
                  <a:cxn ang="0">
                    <a:pos x="26" y="187"/>
                  </a:cxn>
                  <a:cxn ang="0">
                    <a:pos x="18" y="184"/>
                  </a:cxn>
                  <a:cxn ang="0">
                    <a:pos x="10" y="178"/>
                  </a:cxn>
                  <a:cxn ang="0">
                    <a:pos x="5" y="171"/>
                  </a:cxn>
                  <a:cxn ang="0">
                    <a:pos x="1" y="162"/>
                  </a:cxn>
                  <a:cxn ang="0">
                    <a:pos x="0" y="153"/>
                  </a:cxn>
                  <a:cxn ang="0">
                    <a:pos x="0" y="36"/>
                  </a:cxn>
                  <a:cxn ang="0">
                    <a:pos x="1" y="26"/>
                  </a:cxn>
                  <a:cxn ang="0">
                    <a:pos x="5" y="18"/>
                  </a:cxn>
                  <a:cxn ang="0">
                    <a:pos x="10" y="10"/>
                  </a:cxn>
                  <a:cxn ang="0">
                    <a:pos x="18" y="5"/>
                  </a:cxn>
                  <a:cxn ang="0">
                    <a:pos x="26" y="1"/>
                  </a:cxn>
                  <a:cxn ang="0">
                    <a:pos x="36" y="0"/>
                  </a:cxn>
                </a:cxnLst>
                <a:rect l="0" t="0" r="r" b="b"/>
                <a:pathLst>
                  <a:path w="1370" h="189">
                    <a:moveTo>
                      <a:pt x="36" y="0"/>
                    </a:moveTo>
                    <a:lnTo>
                      <a:pt x="1334" y="0"/>
                    </a:lnTo>
                    <a:lnTo>
                      <a:pt x="1344" y="1"/>
                    </a:lnTo>
                    <a:lnTo>
                      <a:pt x="1352" y="5"/>
                    </a:lnTo>
                    <a:lnTo>
                      <a:pt x="1359" y="10"/>
                    </a:lnTo>
                    <a:lnTo>
                      <a:pt x="1365" y="18"/>
                    </a:lnTo>
                    <a:lnTo>
                      <a:pt x="1369" y="26"/>
                    </a:lnTo>
                    <a:lnTo>
                      <a:pt x="1370" y="36"/>
                    </a:lnTo>
                    <a:lnTo>
                      <a:pt x="1370" y="153"/>
                    </a:lnTo>
                    <a:lnTo>
                      <a:pt x="1369" y="162"/>
                    </a:lnTo>
                    <a:lnTo>
                      <a:pt x="1365" y="171"/>
                    </a:lnTo>
                    <a:lnTo>
                      <a:pt x="1359" y="178"/>
                    </a:lnTo>
                    <a:lnTo>
                      <a:pt x="1352" y="184"/>
                    </a:lnTo>
                    <a:lnTo>
                      <a:pt x="1344" y="187"/>
                    </a:lnTo>
                    <a:lnTo>
                      <a:pt x="1334" y="189"/>
                    </a:lnTo>
                    <a:lnTo>
                      <a:pt x="36" y="189"/>
                    </a:lnTo>
                    <a:lnTo>
                      <a:pt x="26" y="187"/>
                    </a:lnTo>
                    <a:lnTo>
                      <a:pt x="18" y="184"/>
                    </a:lnTo>
                    <a:lnTo>
                      <a:pt x="10" y="178"/>
                    </a:lnTo>
                    <a:lnTo>
                      <a:pt x="5" y="171"/>
                    </a:lnTo>
                    <a:lnTo>
                      <a:pt x="1" y="162"/>
                    </a:lnTo>
                    <a:lnTo>
                      <a:pt x="0" y="153"/>
                    </a:lnTo>
                    <a:lnTo>
                      <a:pt x="0" y="36"/>
                    </a:lnTo>
                    <a:lnTo>
                      <a:pt x="1" y="26"/>
                    </a:lnTo>
                    <a:lnTo>
                      <a:pt x="5" y="18"/>
                    </a:lnTo>
                    <a:lnTo>
                      <a:pt x="10" y="10"/>
                    </a:lnTo>
                    <a:lnTo>
                      <a:pt x="18" y="5"/>
                    </a:lnTo>
                    <a:lnTo>
                      <a:pt x="26" y="1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1F497D">
                  <a:lumMod val="75000"/>
                </a:srgbClr>
              </a:solidFill>
              <a:ln w="0">
                <a:solidFill>
                  <a:srgbClr val="00206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625275">
                  <a:defRPr/>
                </a:pPr>
                <a:endParaRPr lang="en-US" sz="32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0999FF2-F070-064A-A557-59A87DA808CC}"/>
              </a:ext>
            </a:extLst>
          </p:cNvPr>
          <p:cNvGrpSpPr/>
          <p:nvPr/>
        </p:nvGrpSpPr>
        <p:grpSpPr>
          <a:xfrm>
            <a:off x="467626" y="1982384"/>
            <a:ext cx="3529953" cy="3426749"/>
            <a:chOff x="350719" y="1486788"/>
            <a:chExt cx="2647465" cy="2570062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1A113FB9-B833-797A-9220-666FC3C51A3D}"/>
                </a:ext>
              </a:extLst>
            </p:cNvPr>
            <p:cNvSpPr/>
            <p:nvPr/>
          </p:nvSpPr>
          <p:spPr>
            <a:xfrm>
              <a:off x="452840" y="1728755"/>
              <a:ext cx="2434383" cy="232809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CAB4C0C-4589-3781-510B-603F95AA66B8}"/>
                </a:ext>
              </a:extLst>
            </p:cNvPr>
            <p:cNvSpPr txBox="1"/>
            <p:nvPr/>
          </p:nvSpPr>
          <p:spPr>
            <a:xfrm>
              <a:off x="350719" y="2369818"/>
              <a:ext cx="264746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1. Cuộc kháng chiến chống Tống giai đoạn thứ nhất (năm 1075)</a:t>
              </a:r>
            </a:p>
          </p:txBody>
        </p:sp>
        <p:pic>
          <p:nvPicPr>
            <p:cNvPr id="33" name="Graphic 32" descr="Classroom">
              <a:extLst>
                <a:ext uri="{FF2B5EF4-FFF2-40B4-BE49-F238E27FC236}">
                  <a16:creationId xmlns:a16="http://schemas.microsoft.com/office/drawing/2014/main" id="{6F5539E6-0AC1-04BA-9199-BFE2CD80E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84171" y="1486788"/>
              <a:ext cx="817712" cy="817712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AE5F9B7-D999-CA3C-5EA1-6356C32D8411}"/>
              </a:ext>
            </a:extLst>
          </p:cNvPr>
          <p:cNvGrpSpPr/>
          <p:nvPr/>
        </p:nvGrpSpPr>
        <p:grpSpPr>
          <a:xfrm>
            <a:off x="8105803" y="1649507"/>
            <a:ext cx="3639325" cy="3644298"/>
            <a:chOff x="6295332" y="1411100"/>
            <a:chExt cx="2513514" cy="2587021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9BE55863-B14E-9159-823D-B2223A878ABA}"/>
                </a:ext>
              </a:extLst>
            </p:cNvPr>
            <p:cNvSpPr/>
            <p:nvPr/>
          </p:nvSpPr>
          <p:spPr>
            <a:xfrm>
              <a:off x="6295332" y="1670026"/>
              <a:ext cx="2434383" cy="232809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0976889-7683-23CD-C066-F5706DCCBC0E}"/>
                </a:ext>
              </a:extLst>
            </p:cNvPr>
            <p:cNvSpPr txBox="1"/>
            <p:nvPr/>
          </p:nvSpPr>
          <p:spPr>
            <a:xfrm>
              <a:off x="6313202" y="2242726"/>
              <a:ext cx="2495644" cy="1463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b="1" kern="0" dirty="0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2. Cuộc kháng chiến chống Tống giai đoạn thứ hai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3200" b="1" kern="0" dirty="0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(</a:t>
              </a:r>
              <a:r>
                <a:rPr lang="en-US" sz="3200" b="1" kern="0" dirty="0" err="1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năm</a:t>
              </a:r>
              <a:r>
                <a:rPr lang="en-US" sz="3200" b="1" kern="0" dirty="0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vi-VN" sz="3200" b="1" kern="0" dirty="0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1077</a:t>
              </a:r>
              <a:r>
                <a:rPr lang="en-US" sz="3200" b="1" kern="0" dirty="0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)</a:t>
              </a:r>
            </a:p>
          </p:txBody>
        </p:sp>
        <p:pic>
          <p:nvPicPr>
            <p:cNvPr id="36" name="Graphic 35" descr="Books on shelf">
              <a:extLst>
                <a:ext uri="{FF2B5EF4-FFF2-40B4-BE49-F238E27FC236}">
                  <a16:creationId xmlns:a16="http://schemas.microsoft.com/office/drawing/2014/main" id="{9AA31F22-A372-9842-8705-B3F00CE68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215546" y="1411100"/>
              <a:ext cx="822789" cy="8227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5206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6000" fill="hold" nodeType="click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6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9" name="Google Shape;789;p13"/>
          <p:cNvGrpSpPr/>
          <p:nvPr/>
        </p:nvGrpSpPr>
        <p:grpSpPr>
          <a:xfrm>
            <a:off x="20471" y="-49293"/>
            <a:ext cx="1899488" cy="1837767"/>
            <a:chOff x="287590" y="129587"/>
            <a:chExt cx="1424616" cy="1378325"/>
          </a:xfrm>
        </p:grpSpPr>
        <p:sp>
          <p:nvSpPr>
            <p:cNvPr id="790" name="Google Shape;790;p13"/>
            <p:cNvSpPr/>
            <p:nvPr/>
          </p:nvSpPr>
          <p:spPr>
            <a:xfrm rot="10800000" flipH="1">
              <a:off x="475374" y="321467"/>
              <a:ext cx="180661" cy="232128"/>
            </a:xfrm>
            <a:custGeom>
              <a:avLst/>
              <a:gdLst/>
              <a:ahLst/>
              <a:cxnLst/>
              <a:rect l="l" t="t" r="r" b="b"/>
              <a:pathLst>
                <a:path w="361322" h="464257" extrusionOk="0">
                  <a:moveTo>
                    <a:pt x="15169" y="348400"/>
                  </a:moveTo>
                  <a:cubicBezTo>
                    <a:pt x="10771" y="355287"/>
                    <a:pt x="3328" y="234734"/>
                    <a:pt x="991" y="177301"/>
                  </a:cubicBezTo>
                  <a:cubicBezTo>
                    <a:pt x="-2669" y="87617"/>
                    <a:pt x="2559" y="-1637"/>
                    <a:pt x="38082" y="23"/>
                  </a:cubicBezTo>
                  <a:cubicBezTo>
                    <a:pt x="70498" y="1560"/>
                    <a:pt x="70682" y="69661"/>
                    <a:pt x="60564" y="145941"/>
                  </a:cubicBezTo>
                  <a:cubicBezTo>
                    <a:pt x="83538" y="74765"/>
                    <a:pt x="111710" y="15826"/>
                    <a:pt x="140066" y="26679"/>
                  </a:cubicBezTo>
                  <a:cubicBezTo>
                    <a:pt x="167223" y="37102"/>
                    <a:pt x="152984" y="90199"/>
                    <a:pt x="125581" y="151014"/>
                  </a:cubicBezTo>
                  <a:cubicBezTo>
                    <a:pt x="165593" y="98224"/>
                    <a:pt x="204929" y="60345"/>
                    <a:pt x="226458" y="77747"/>
                  </a:cubicBezTo>
                  <a:cubicBezTo>
                    <a:pt x="252969" y="99177"/>
                    <a:pt x="207359" y="158762"/>
                    <a:pt x="150123" y="217055"/>
                  </a:cubicBezTo>
                  <a:cubicBezTo>
                    <a:pt x="213541" y="165157"/>
                    <a:pt x="277420" y="124327"/>
                    <a:pt x="296303" y="151045"/>
                  </a:cubicBezTo>
                  <a:cubicBezTo>
                    <a:pt x="315495" y="178193"/>
                    <a:pt x="258690" y="221636"/>
                    <a:pt x="189951" y="261390"/>
                  </a:cubicBezTo>
                  <a:cubicBezTo>
                    <a:pt x="265210" y="235226"/>
                    <a:pt x="335824" y="219976"/>
                    <a:pt x="344312" y="250752"/>
                  </a:cubicBezTo>
                  <a:cubicBezTo>
                    <a:pt x="352463" y="280206"/>
                    <a:pt x="295596" y="300837"/>
                    <a:pt x="225751" y="314979"/>
                  </a:cubicBezTo>
                  <a:cubicBezTo>
                    <a:pt x="298364" y="310275"/>
                    <a:pt x="360859" y="314918"/>
                    <a:pt x="361320" y="344618"/>
                  </a:cubicBezTo>
                  <a:cubicBezTo>
                    <a:pt x="361843" y="377669"/>
                    <a:pt x="291290" y="381636"/>
                    <a:pt x="212680" y="375856"/>
                  </a:cubicBezTo>
                  <a:cubicBezTo>
                    <a:pt x="288553" y="395348"/>
                    <a:pt x="353939" y="421144"/>
                    <a:pt x="344189" y="451120"/>
                  </a:cubicBezTo>
                  <a:cubicBezTo>
                    <a:pt x="325213" y="509629"/>
                    <a:pt x="16799" y="354057"/>
                    <a:pt x="16092" y="348584"/>
                  </a:cubicBezTo>
                  <a:lnTo>
                    <a:pt x="15169" y="348400"/>
                  </a:lnTo>
                  <a:lnTo>
                    <a:pt x="15169" y="348400"/>
                  </a:lnTo>
                  <a:close/>
                </a:path>
              </a:pathLst>
            </a:custGeom>
            <a:solidFill>
              <a:srgbClr val="1C3B3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1" name="Google Shape;791;p13"/>
            <p:cNvSpPr/>
            <p:nvPr/>
          </p:nvSpPr>
          <p:spPr>
            <a:xfrm rot="10800000" flipH="1">
              <a:off x="356057" y="288146"/>
              <a:ext cx="93363" cy="65854"/>
            </a:xfrm>
            <a:custGeom>
              <a:avLst/>
              <a:gdLst/>
              <a:ahLst/>
              <a:cxnLst/>
              <a:rect l="l" t="t" r="r" b="b"/>
              <a:pathLst>
                <a:path w="186725" h="131708" extrusionOk="0">
                  <a:moveTo>
                    <a:pt x="176483" y="1077"/>
                  </a:moveTo>
                  <a:cubicBezTo>
                    <a:pt x="179528" y="-922"/>
                    <a:pt x="183649" y="-61"/>
                    <a:pt x="185648" y="3014"/>
                  </a:cubicBezTo>
                  <a:cubicBezTo>
                    <a:pt x="187648" y="6058"/>
                    <a:pt x="186786" y="10178"/>
                    <a:pt x="183711" y="12176"/>
                  </a:cubicBezTo>
                  <a:cubicBezTo>
                    <a:pt x="183711" y="12176"/>
                    <a:pt x="165688" y="25058"/>
                    <a:pt x="140930" y="42399"/>
                  </a:cubicBezTo>
                  <a:cubicBezTo>
                    <a:pt x="127890" y="51530"/>
                    <a:pt x="113066" y="62015"/>
                    <a:pt x="97934" y="72314"/>
                  </a:cubicBezTo>
                  <a:cubicBezTo>
                    <a:pt x="86186" y="80246"/>
                    <a:pt x="74253" y="88056"/>
                    <a:pt x="63027" y="95435"/>
                  </a:cubicBezTo>
                  <a:cubicBezTo>
                    <a:pt x="40576" y="110162"/>
                    <a:pt x="20923" y="122798"/>
                    <a:pt x="11266" y="130146"/>
                  </a:cubicBezTo>
                  <a:cubicBezTo>
                    <a:pt x="8313" y="132575"/>
                    <a:pt x="3946" y="132114"/>
                    <a:pt x="1547" y="129163"/>
                  </a:cubicBezTo>
                  <a:cubicBezTo>
                    <a:pt x="-852" y="126180"/>
                    <a:pt x="-421" y="121845"/>
                    <a:pt x="2562" y="119447"/>
                  </a:cubicBezTo>
                  <a:cubicBezTo>
                    <a:pt x="10435" y="112591"/>
                    <a:pt x="25075" y="101215"/>
                    <a:pt x="42759" y="88210"/>
                  </a:cubicBezTo>
                  <a:cubicBezTo>
                    <a:pt x="51309" y="81937"/>
                    <a:pt x="60536" y="75235"/>
                    <a:pt x="70132" y="68625"/>
                  </a:cubicBezTo>
                  <a:cubicBezTo>
                    <a:pt x="83971" y="59094"/>
                    <a:pt x="98488" y="49593"/>
                    <a:pt x="112174" y="40831"/>
                  </a:cubicBezTo>
                  <a:cubicBezTo>
                    <a:pt x="147051" y="18540"/>
                    <a:pt x="176483" y="1077"/>
                    <a:pt x="176483" y="1077"/>
                  </a:cubicBezTo>
                  <a:lnTo>
                    <a:pt x="176483" y="1077"/>
                  </a:ln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2" name="Google Shape;792;p13"/>
            <p:cNvSpPr/>
            <p:nvPr/>
          </p:nvSpPr>
          <p:spPr>
            <a:xfrm rot="10800000" flipH="1">
              <a:off x="422460" y="335604"/>
              <a:ext cx="98593" cy="82353"/>
            </a:xfrm>
            <a:custGeom>
              <a:avLst/>
              <a:gdLst/>
              <a:ahLst/>
              <a:cxnLst/>
              <a:rect l="l" t="t" r="r" b="b"/>
              <a:pathLst>
                <a:path w="197186" h="164705" extrusionOk="0">
                  <a:moveTo>
                    <a:pt x="1635" y="159275"/>
                  </a:moveTo>
                  <a:cubicBezTo>
                    <a:pt x="-11621" y="141904"/>
                    <a:pt x="59455" y="48038"/>
                    <a:pt x="80461" y="23995"/>
                  </a:cubicBezTo>
                  <a:cubicBezTo>
                    <a:pt x="90241" y="12773"/>
                    <a:pt x="106049" y="-1554"/>
                    <a:pt x="122442" y="137"/>
                  </a:cubicBezTo>
                  <a:cubicBezTo>
                    <a:pt x="138004" y="1766"/>
                    <a:pt x="143386" y="34541"/>
                    <a:pt x="140680" y="46040"/>
                  </a:cubicBezTo>
                  <a:cubicBezTo>
                    <a:pt x="140249" y="47885"/>
                    <a:pt x="133114" y="64487"/>
                    <a:pt x="133514" y="64825"/>
                  </a:cubicBezTo>
                  <a:cubicBezTo>
                    <a:pt x="135482" y="66516"/>
                    <a:pt x="147046" y="63934"/>
                    <a:pt x="149783" y="64057"/>
                  </a:cubicBezTo>
                  <a:cubicBezTo>
                    <a:pt x="165530" y="64887"/>
                    <a:pt x="185582" y="67869"/>
                    <a:pt x="194348" y="82689"/>
                  </a:cubicBezTo>
                  <a:cubicBezTo>
                    <a:pt x="206711" y="103657"/>
                    <a:pt x="175618" y="121551"/>
                    <a:pt x="160025" y="128130"/>
                  </a:cubicBezTo>
                  <a:cubicBezTo>
                    <a:pt x="111431" y="148668"/>
                    <a:pt x="14921" y="176616"/>
                    <a:pt x="1635" y="159275"/>
                  </a:cubicBezTo>
                  <a:lnTo>
                    <a:pt x="1635" y="159275"/>
                  </a:ln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" name="Google Shape;793;p13"/>
            <p:cNvSpPr/>
            <p:nvPr/>
          </p:nvSpPr>
          <p:spPr>
            <a:xfrm rot="10800000" flipH="1">
              <a:off x="488071" y="365442"/>
              <a:ext cx="94514" cy="110715"/>
            </a:xfrm>
            <a:custGeom>
              <a:avLst/>
              <a:gdLst/>
              <a:ahLst/>
              <a:cxnLst/>
              <a:rect l="l" t="t" r="r" b="b"/>
              <a:pathLst>
                <a:path w="189028" h="221429" extrusionOk="0">
                  <a:moveTo>
                    <a:pt x="83579" y="215445"/>
                  </a:moveTo>
                  <a:lnTo>
                    <a:pt x="83702" y="215445"/>
                  </a:lnTo>
                  <a:cubicBezTo>
                    <a:pt x="83579" y="215507"/>
                    <a:pt x="83487" y="215476"/>
                    <a:pt x="83364" y="215476"/>
                  </a:cubicBezTo>
                  <a:cubicBezTo>
                    <a:pt x="83425" y="215476"/>
                    <a:pt x="83517" y="215476"/>
                    <a:pt x="83579" y="215445"/>
                  </a:cubicBezTo>
                  <a:close/>
                  <a:moveTo>
                    <a:pt x="82995" y="215538"/>
                  </a:moveTo>
                  <a:cubicBezTo>
                    <a:pt x="83087" y="215599"/>
                    <a:pt x="83241" y="215507"/>
                    <a:pt x="83364" y="215476"/>
                  </a:cubicBezTo>
                  <a:cubicBezTo>
                    <a:pt x="83333" y="215476"/>
                    <a:pt x="83302" y="215507"/>
                    <a:pt x="83271" y="215507"/>
                  </a:cubicBezTo>
                  <a:lnTo>
                    <a:pt x="82995" y="215538"/>
                  </a:lnTo>
                  <a:close/>
                  <a:moveTo>
                    <a:pt x="182857" y="207544"/>
                  </a:moveTo>
                  <a:cubicBezTo>
                    <a:pt x="171539" y="205484"/>
                    <a:pt x="160283" y="203670"/>
                    <a:pt x="148872" y="202440"/>
                  </a:cubicBezTo>
                  <a:cubicBezTo>
                    <a:pt x="144351" y="201948"/>
                    <a:pt x="139800" y="201548"/>
                    <a:pt x="135279" y="201302"/>
                  </a:cubicBezTo>
                  <a:cubicBezTo>
                    <a:pt x="128482" y="200964"/>
                    <a:pt x="121685" y="201026"/>
                    <a:pt x="114888" y="200903"/>
                  </a:cubicBezTo>
                  <a:lnTo>
                    <a:pt x="94067" y="201241"/>
                  </a:lnTo>
                  <a:cubicBezTo>
                    <a:pt x="90960" y="201364"/>
                    <a:pt x="83333" y="201272"/>
                    <a:pt x="81365" y="201641"/>
                  </a:cubicBezTo>
                  <a:cubicBezTo>
                    <a:pt x="76936" y="202440"/>
                    <a:pt x="75490" y="205361"/>
                    <a:pt x="75244" y="206498"/>
                  </a:cubicBezTo>
                  <a:cubicBezTo>
                    <a:pt x="74814" y="208220"/>
                    <a:pt x="74598" y="210126"/>
                    <a:pt x="75890" y="212002"/>
                  </a:cubicBezTo>
                  <a:cubicBezTo>
                    <a:pt x="76290" y="212555"/>
                    <a:pt x="77182" y="214462"/>
                    <a:pt x="80319" y="215230"/>
                  </a:cubicBezTo>
                  <a:cubicBezTo>
                    <a:pt x="81211" y="215538"/>
                    <a:pt x="82133" y="215630"/>
                    <a:pt x="82995" y="215538"/>
                  </a:cubicBezTo>
                  <a:cubicBezTo>
                    <a:pt x="82902" y="215476"/>
                    <a:pt x="82841" y="215322"/>
                    <a:pt x="82841" y="215107"/>
                  </a:cubicBezTo>
                  <a:cubicBezTo>
                    <a:pt x="82810" y="214554"/>
                    <a:pt x="83640" y="214462"/>
                    <a:pt x="84840" y="214615"/>
                  </a:cubicBezTo>
                  <a:cubicBezTo>
                    <a:pt x="84471" y="214923"/>
                    <a:pt x="84071" y="215230"/>
                    <a:pt x="83702" y="215445"/>
                  </a:cubicBezTo>
                  <a:cubicBezTo>
                    <a:pt x="84379" y="215292"/>
                    <a:pt x="85024" y="215046"/>
                    <a:pt x="85609" y="214738"/>
                  </a:cubicBezTo>
                  <a:cubicBezTo>
                    <a:pt x="88254" y="215169"/>
                    <a:pt x="92037" y="216306"/>
                    <a:pt x="93667" y="216460"/>
                  </a:cubicBezTo>
                  <a:lnTo>
                    <a:pt x="113996" y="218520"/>
                  </a:lnTo>
                  <a:cubicBezTo>
                    <a:pt x="120762" y="219073"/>
                    <a:pt x="127498" y="219811"/>
                    <a:pt x="134264" y="220180"/>
                  </a:cubicBezTo>
                  <a:cubicBezTo>
                    <a:pt x="140538" y="220518"/>
                    <a:pt x="146812" y="220580"/>
                    <a:pt x="153086" y="220703"/>
                  </a:cubicBezTo>
                  <a:cubicBezTo>
                    <a:pt x="162497" y="220918"/>
                    <a:pt x="171847" y="220918"/>
                    <a:pt x="181258" y="221379"/>
                  </a:cubicBezTo>
                  <a:cubicBezTo>
                    <a:pt x="185071" y="221840"/>
                    <a:pt x="188547" y="219104"/>
                    <a:pt x="188977" y="215292"/>
                  </a:cubicBezTo>
                  <a:cubicBezTo>
                    <a:pt x="189439" y="211448"/>
                    <a:pt x="186702" y="208005"/>
                    <a:pt x="182857" y="207544"/>
                  </a:cubicBezTo>
                  <a:close/>
                  <a:moveTo>
                    <a:pt x="107322" y="185868"/>
                  </a:moveTo>
                  <a:cubicBezTo>
                    <a:pt x="114826" y="185038"/>
                    <a:pt x="122392" y="184515"/>
                    <a:pt x="129927" y="183593"/>
                  </a:cubicBezTo>
                  <a:cubicBezTo>
                    <a:pt x="135002" y="183009"/>
                    <a:pt x="140046" y="182240"/>
                    <a:pt x="145059" y="181410"/>
                  </a:cubicBezTo>
                  <a:cubicBezTo>
                    <a:pt x="157822" y="179289"/>
                    <a:pt x="170401" y="176614"/>
                    <a:pt x="182949" y="173385"/>
                  </a:cubicBezTo>
                  <a:cubicBezTo>
                    <a:pt x="186732" y="172648"/>
                    <a:pt x="189193" y="168989"/>
                    <a:pt x="188424" y="165207"/>
                  </a:cubicBezTo>
                  <a:cubicBezTo>
                    <a:pt x="187686" y="161425"/>
                    <a:pt x="184026" y="158997"/>
                    <a:pt x="180243" y="159734"/>
                  </a:cubicBezTo>
                  <a:cubicBezTo>
                    <a:pt x="169786" y="161149"/>
                    <a:pt x="159329" y="161918"/>
                    <a:pt x="148811" y="162840"/>
                  </a:cubicBezTo>
                  <a:cubicBezTo>
                    <a:pt x="141768" y="163455"/>
                    <a:pt x="134694" y="164008"/>
                    <a:pt x="127651" y="164869"/>
                  </a:cubicBezTo>
                  <a:cubicBezTo>
                    <a:pt x="120024" y="165761"/>
                    <a:pt x="112458" y="167114"/>
                    <a:pt x="104892" y="168343"/>
                  </a:cubicBezTo>
                  <a:lnTo>
                    <a:pt x="80411" y="172648"/>
                  </a:lnTo>
                  <a:cubicBezTo>
                    <a:pt x="78720" y="172955"/>
                    <a:pt x="74875" y="174400"/>
                    <a:pt x="72169" y="175046"/>
                  </a:cubicBezTo>
                  <a:cubicBezTo>
                    <a:pt x="71615" y="174738"/>
                    <a:pt x="70969" y="174554"/>
                    <a:pt x="70323" y="174431"/>
                  </a:cubicBezTo>
                  <a:cubicBezTo>
                    <a:pt x="70692" y="174615"/>
                    <a:pt x="71092" y="174892"/>
                    <a:pt x="71461" y="175200"/>
                  </a:cubicBezTo>
                  <a:cubicBezTo>
                    <a:pt x="70170" y="175445"/>
                    <a:pt x="69278" y="175415"/>
                    <a:pt x="69278" y="174861"/>
                  </a:cubicBezTo>
                  <a:cubicBezTo>
                    <a:pt x="69278" y="174615"/>
                    <a:pt x="69309" y="174462"/>
                    <a:pt x="69401" y="174339"/>
                  </a:cubicBezTo>
                  <a:cubicBezTo>
                    <a:pt x="68478" y="174339"/>
                    <a:pt x="67525" y="174492"/>
                    <a:pt x="66602" y="174892"/>
                  </a:cubicBezTo>
                  <a:cubicBezTo>
                    <a:pt x="63619" y="175968"/>
                    <a:pt x="62850" y="177874"/>
                    <a:pt x="62481" y="178489"/>
                  </a:cubicBezTo>
                  <a:cubicBezTo>
                    <a:pt x="61066" y="180980"/>
                    <a:pt x="60635" y="187528"/>
                    <a:pt x="68693" y="188389"/>
                  </a:cubicBezTo>
                  <a:cubicBezTo>
                    <a:pt x="70785" y="188605"/>
                    <a:pt x="78781" y="187805"/>
                    <a:pt x="82041" y="187652"/>
                  </a:cubicBezTo>
                  <a:lnTo>
                    <a:pt x="107322" y="185868"/>
                  </a:lnTo>
                  <a:close/>
                  <a:moveTo>
                    <a:pt x="68540" y="162963"/>
                  </a:moveTo>
                  <a:cubicBezTo>
                    <a:pt x="66940" y="163793"/>
                    <a:pt x="62542" y="164223"/>
                    <a:pt x="59621" y="165054"/>
                  </a:cubicBezTo>
                  <a:cubicBezTo>
                    <a:pt x="58636" y="168497"/>
                    <a:pt x="55100" y="170588"/>
                    <a:pt x="51593" y="169727"/>
                  </a:cubicBezTo>
                  <a:cubicBezTo>
                    <a:pt x="47841" y="169050"/>
                    <a:pt x="46673" y="166622"/>
                    <a:pt x="46027" y="165269"/>
                  </a:cubicBezTo>
                  <a:cubicBezTo>
                    <a:pt x="45073" y="163270"/>
                    <a:pt x="45289" y="160964"/>
                    <a:pt x="46826" y="158443"/>
                  </a:cubicBezTo>
                  <a:cubicBezTo>
                    <a:pt x="47441" y="157429"/>
                    <a:pt x="49133" y="155984"/>
                    <a:pt x="51624" y="154600"/>
                  </a:cubicBezTo>
                  <a:cubicBezTo>
                    <a:pt x="54269" y="153094"/>
                    <a:pt x="58636" y="151249"/>
                    <a:pt x="60605" y="149896"/>
                  </a:cubicBezTo>
                  <a:lnTo>
                    <a:pt x="81826" y="135415"/>
                  </a:lnTo>
                  <a:cubicBezTo>
                    <a:pt x="86870" y="132156"/>
                    <a:pt x="91944" y="128958"/>
                    <a:pt x="97173" y="126037"/>
                  </a:cubicBezTo>
                  <a:cubicBezTo>
                    <a:pt x="100648" y="124131"/>
                    <a:pt x="104185" y="122287"/>
                    <a:pt x="107753" y="120565"/>
                  </a:cubicBezTo>
                  <a:cubicBezTo>
                    <a:pt x="121008" y="114201"/>
                    <a:pt x="134664" y="108789"/>
                    <a:pt x="148134" y="102794"/>
                  </a:cubicBezTo>
                  <a:cubicBezTo>
                    <a:pt x="151548" y="101041"/>
                    <a:pt x="155762" y="102394"/>
                    <a:pt x="157515" y="105838"/>
                  </a:cubicBezTo>
                  <a:cubicBezTo>
                    <a:pt x="159268" y="109250"/>
                    <a:pt x="157915" y="113463"/>
                    <a:pt x="154470" y="115215"/>
                  </a:cubicBezTo>
                  <a:cubicBezTo>
                    <a:pt x="143890" y="121395"/>
                    <a:pt x="133372" y="127544"/>
                    <a:pt x="122669" y="133509"/>
                  </a:cubicBezTo>
                  <a:cubicBezTo>
                    <a:pt x="117410" y="136460"/>
                    <a:pt x="112151" y="139412"/>
                    <a:pt x="106861" y="142271"/>
                  </a:cubicBezTo>
                  <a:cubicBezTo>
                    <a:pt x="101602" y="145100"/>
                    <a:pt x="96281" y="147774"/>
                    <a:pt x="91053" y="150726"/>
                  </a:cubicBezTo>
                  <a:lnTo>
                    <a:pt x="68540" y="162963"/>
                  </a:lnTo>
                  <a:close/>
                  <a:moveTo>
                    <a:pt x="58421" y="165423"/>
                  </a:moveTo>
                  <a:cubicBezTo>
                    <a:pt x="57222" y="165914"/>
                    <a:pt x="56545" y="166529"/>
                    <a:pt x="56976" y="167390"/>
                  </a:cubicBezTo>
                  <a:cubicBezTo>
                    <a:pt x="57191" y="167851"/>
                    <a:pt x="57560" y="166652"/>
                    <a:pt x="57744" y="166468"/>
                  </a:cubicBezTo>
                  <a:cubicBezTo>
                    <a:pt x="58021" y="166130"/>
                    <a:pt x="58267" y="165792"/>
                    <a:pt x="58421" y="165423"/>
                  </a:cubicBezTo>
                  <a:close/>
                  <a:moveTo>
                    <a:pt x="80227" y="114077"/>
                  </a:moveTo>
                  <a:cubicBezTo>
                    <a:pt x="85978" y="109681"/>
                    <a:pt x="91514" y="105008"/>
                    <a:pt x="96988" y="100242"/>
                  </a:cubicBezTo>
                  <a:cubicBezTo>
                    <a:pt x="105231" y="93109"/>
                    <a:pt x="113073" y="85577"/>
                    <a:pt x="120977" y="78075"/>
                  </a:cubicBezTo>
                  <a:cubicBezTo>
                    <a:pt x="123930" y="75584"/>
                    <a:pt x="124330" y="71188"/>
                    <a:pt x="121839" y="68236"/>
                  </a:cubicBezTo>
                  <a:cubicBezTo>
                    <a:pt x="119378" y="65315"/>
                    <a:pt x="114949" y="64915"/>
                    <a:pt x="112028" y="67406"/>
                  </a:cubicBezTo>
                  <a:cubicBezTo>
                    <a:pt x="103355" y="73832"/>
                    <a:pt x="94497" y="79888"/>
                    <a:pt x="85824" y="86284"/>
                  </a:cubicBezTo>
                  <a:cubicBezTo>
                    <a:pt x="80011" y="90526"/>
                    <a:pt x="74229" y="94800"/>
                    <a:pt x="68632" y="99258"/>
                  </a:cubicBezTo>
                  <a:cubicBezTo>
                    <a:pt x="61558" y="104854"/>
                    <a:pt x="54761" y="110726"/>
                    <a:pt x="47934" y="116599"/>
                  </a:cubicBezTo>
                  <a:cubicBezTo>
                    <a:pt x="41044" y="122471"/>
                    <a:pt x="34370" y="128497"/>
                    <a:pt x="27574" y="134492"/>
                  </a:cubicBezTo>
                  <a:cubicBezTo>
                    <a:pt x="24683" y="136737"/>
                    <a:pt x="24129" y="140949"/>
                    <a:pt x="26405" y="143839"/>
                  </a:cubicBezTo>
                  <a:cubicBezTo>
                    <a:pt x="28650" y="146760"/>
                    <a:pt x="32863" y="147283"/>
                    <a:pt x="35754" y="145038"/>
                  </a:cubicBezTo>
                  <a:cubicBezTo>
                    <a:pt x="43259" y="139965"/>
                    <a:pt x="50763" y="135046"/>
                    <a:pt x="58206" y="129881"/>
                  </a:cubicBezTo>
                  <a:cubicBezTo>
                    <a:pt x="65618" y="124746"/>
                    <a:pt x="73061" y="119581"/>
                    <a:pt x="80227" y="114077"/>
                  </a:cubicBezTo>
                  <a:close/>
                  <a:moveTo>
                    <a:pt x="25482" y="118905"/>
                  </a:moveTo>
                  <a:cubicBezTo>
                    <a:pt x="25082" y="119458"/>
                    <a:pt x="24590" y="119950"/>
                    <a:pt x="24190" y="120350"/>
                  </a:cubicBezTo>
                  <a:lnTo>
                    <a:pt x="24160" y="119673"/>
                  </a:lnTo>
                  <a:lnTo>
                    <a:pt x="24160" y="119581"/>
                  </a:lnTo>
                  <a:cubicBezTo>
                    <a:pt x="24129" y="119950"/>
                    <a:pt x="24037" y="120288"/>
                    <a:pt x="23914" y="120657"/>
                  </a:cubicBezTo>
                  <a:cubicBezTo>
                    <a:pt x="23575" y="121026"/>
                    <a:pt x="23422" y="121303"/>
                    <a:pt x="23606" y="121426"/>
                  </a:cubicBezTo>
                  <a:lnTo>
                    <a:pt x="23637" y="121426"/>
                  </a:lnTo>
                  <a:lnTo>
                    <a:pt x="23514" y="121702"/>
                  </a:lnTo>
                  <a:cubicBezTo>
                    <a:pt x="21853" y="124992"/>
                    <a:pt x="17824" y="126314"/>
                    <a:pt x="14533" y="124654"/>
                  </a:cubicBezTo>
                  <a:cubicBezTo>
                    <a:pt x="13672" y="124285"/>
                    <a:pt x="9120" y="121026"/>
                    <a:pt x="11765" y="115184"/>
                  </a:cubicBezTo>
                  <a:cubicBezTo>
                    <a:pt x="12042" y="114508"/>
                    <a:pt x="12811" y="113124"/>
                    <a:pt x="13887" y="111280"/>
                  </a:cubicBezTo>
                  <a:cubicBezTo>
                    <a:pt x="19024" y="102363"/>
                    <a:pt x="32740" y="80596"/>
                    <a:pt x="33817" y="78874"/>
                  </a:cubicBezTo>
                  <a:cubicBezTo>
                    <a:pt x="37907" y="72879"/>
                    <a:pt x="41536" y="66576"/>
                    <a:pt x="45319" y="60396"/>
                  </a:cubicBezTo>
                  <a:cubicBezTo>
                    <a:pt x="49225" y="54093"/>
                    <a:pt x="53193" y="47821"/>
                    <a:pt x="57160" y="41580"/>
                  </a:cubicBezTo>
                  <a:cubicBezTo>
                    <a:pt x="62604" y="33063"/>
                    <a:pt x="68201" y="24700"/>
                    <a:pt x="74106" y="16491"/>
                  </a:cubicBezTo>
                  <a:cubicBezTo>
                    <a:pt x="76167" y="13232"/>
                    <a:pt x="80473" y="12279"/>
                    <a:pt x="83702" y="14309"/>
                  </a:cubicBezTo>
                  <a:cubicBezTo>
                    <a:pt x="86962" y="16368"/>
                    <a:pt x="87946" y="20673"/>
                    <a:pt x="85886" y="23932"/>
                  </a:cubicBezTo>
                  <a:cubicBezTo>
                    <a:pt x="78597" y="36937"/>
                    <a:pt x="72415" y="50496"/>
                    <a:pt x="65218" y="63593"/>
                  </a:cubicBezTo>
                  <a:cubicBezTo>
                    <a:pt x="63280" y="67160"/>
                    <a:pt x="61220" y="70665"/>
                    <a:pt x="59036" y="74078"/>
                  </a:cubicBezTo>
                  <a:cubicBezTo>
                    <a:pt x="55745" y="79304"/>
                    <a:pt x="52147" y="84316"/>
                    <a:pt x="48456" y="89266"/>
                  </a:cubicBezTo>
                  <a:cubicBezTo>
                    <a:pt x="47195" y="90803"/>
                    <a:pt x="31541" y="110757"/>
                    <a:pt x="25482" y="118905"/>
                  </a:cubicBezTo>
                  <a:close/>
                  <a:moveTo>
                    <a:pt x="24190" y="119304"/>
                  </a:moveTo>
                  <a:cubicBezTo>
                    <a:pt x="24713" y="116261"/>
                    <a:pt x="23206" y="114570"/>
                    <a:pt x="21730" y="113493"/>
                  </a:cubicBezTo>
                  <a:cubicBezTo>
                    <a:pt x="23483" y="114908"/>
                    <a:pt x="24406" y="117091"/>
                    <a:pt x="24190" y="119304"/>
                  </a:cubicBezTo>
                  <a:close/>
                  <a:moveTo>
                    <a:pt x="23637" y="121426"/>
                  </a:moveTo>
                  <a:cubicBezTo>
                    <a:pt x="24190" y="121764"/>
                    <a:pt x="24221" y="121026"/>
                    <a:pt x="24190" y="120350"/>
                  </a:cubicBezTo>
                  <a:lnTo>
                    <a:pt x="23914" y="120657"/>
                  </a:lnTo>
                  <a:cubicBezTo>
                    <a:pt x="23852" y="120934"/>
                    <a:pt x="23729" y="121180"/>
                    <a:pt x="23637" y="121426"/>
                  </a:cubicBezTo>
                  <a:close/>
                  <a:moveTo>
                    <a:pt x="16686" y="98151"/>
                  </a:moveTo>
                  <a:lnTo>
                    <a:pt x="24498" y="77368"/>
                  </a:lnTo>
                  <a:cubicBezTo>
                    <a:pt x="26805" y="70788"/>
                    <a:pt x="29419" y="64270"/>
                    <a:pt x="31664" y="57567"/>
                  </a:cubicBezTo>
                  <a:cubicBezTo>
                    <a:pt x="33140" y="53048"/>
                    <a:pt x="34463" y="48467"/>
                    <a:pt x="35662" y="43855"/>
                  </a:cubicBezTo>
                  <a:cubicBezTo>
                    <a:pt x="38738" y="32018"/>
                    <a:pt x="40952" y="20058"/>
                    <a:pt x="41967" y="7975"/>
                  </a:cubicBezTo>
                  <a:cubicBezTo>
                    <a:pt x="42521" y="4162"/>
                    <a:pt x="39906" y="627"/>
                    <a:pt x="36093" y="73"/>
                  </a:cubicBezTo>
                  <a:cubicBezTo>
                    <a:pt x="32279" y="-480"/>
                    <a:pt x="28742" y="2164"/>
                    <a:pt x="28189" y="5976"/>
                  </a:cubicBezTo>
                  <a:cubicBezTo>
                    <a:pt x="27235" y="10373"/>
                    <a:pt x="25974" y="14708"/>
                    <a:pt x="24713" y="19043"/>
                  </a:cubicBezTo>
                  <a:cubicBezTo>
                    <a:pt x="22161" y="27806"/>
                    <a:pt x="18962" y="36384"/>
                    <a:pt x="15948" y="45054"/>
                  </a:cubicBezTo>
                  <a:cubicBezTo>
                    <a:pt x="14410" y="49481"/>
                    <a:pt x="12934" y="53909"/>
                    <a:pt x="11581" y="58367"/>
                  </a:cubicBezTo>
                  <a:cubicBezTo>
                    <a:pt x="10166" y="62917"/>
                    <a:pt x="8936" y="67498"/>
                    <a:pt x="7675" y="72018"/>
                  </a:cubicBezTo>
                  <a:lnTo>
                    <a:pt x="2170" y="93970"/>
                  </a:lnTo>
                  <a:cubicBezTo>
                    <a:pt x="1831" y="95630"/>
                    <a:pt x="1954" y="99627"/>
                    <a:pt x="1678" y="102333"/>
                  </a:cubicBezTo>
                  <a:cubicBezTo>
                    <a:pt x="1247" y="102825"/>
                    <a:pt x="909" y="103378"/>
                    <a:pt x="632" y="103993"/>
                  </a:cubicBezTo>
                  <a:lnTo>
                    <a:pt x="939" y="103686"/>
                  </a:lnTo>
                  <a:lnTo>
                    <a:pt x="1585" y="103163"/>
                  </a:lnTo>
                  <a:cubicBezTo>
                    <a:pt x="1401" y="104423"/>
                    <a:pt x="1062" y="105223"/>
                    <a:pt x="478" y="105100"/>
                  </a:cubicBezTo>
                  <a:cubicBezTo>
                    <a:pt x="386" y="105100"/>
                    <a:pt x="324" y="105069"/>
                    <a:pt x="263" y="105008"/>
                  </a:cubicBezTo>
                  <a:cubicBezTo>
                    <a:pt x="140" y="105499"/>
                    <a:pt x="78" y="105992"/>
                    <a:pt x="48" y="106514"/>
                  </a:cubicBezTo>
                  <a:cubicBezTo>
                    <a:pt x="-352" y="110480"/>
                    <a:pt x="1893" y="112048"/>
                    <a:pt x="2231" y="112417"/>
                  </a:cubicBezTo>
                  <a:cubicBezTo>
                    <a:pt x="3246" y="113493"/>
                    <a:pt x="10689" y="116445"/>
                    <a:pt x="13457" y="108943"/>
                  </a:cubicBezTo>
                  <a:cubicBezTo>
                    <a:pt x="14103" y="107221"/>
                    <a:pt x="15763" y="100703"/>
                    <a:pt x="16686" y="9815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" name="Google Shape;794;p13"/>
            <p:cNvSpPr/>
            <p:nvPr/>
          </p:nvSpPr>
          <p:spPr>
            <a:xfrm rot="10800000" flipH="1">
              <a:off x="299425" y="742595"/>
              <a:ext cx="242510" cy="617123"/>
            </a:xfrm>
            <a:custGeom>
              <a:avLst/>
              <a:gdLst/>
              <a:ahLst/>
              <a:cxnLst/>
              <a:rect l="l" t="t" r="r" b="b"/>
              <a:pathLst>
                <a:path w="485021" h="1234246" extrusionOk="0">
                  <a:moveTo>
                    <a:pt x="8059" y="17625"/>
                  </a:moveTo>
                  <a:cubicBezTo>
                    <a:pt x="7475" y="16087"/>
                    <a:pt x="586" y="1545"/>
                    <a:pt x="2001" y="161"/>
                  </a:cubicBezTo>
                  <a:cubicBezTo>
                    <a:pt x="2954" y="-761"/>
                    <a:pt x="11319" y="2559"/>
                    <a:pt x="12427" y="2867"/>
                  </a:cubicBezTo>
                  <a:cubicBezTo>
                    <a:pt x="23252" y="5757"/>
                    <a:pt x="34201" y="8309"/>
                    <a:pt x="44996" y="11260"/>
                  </a:cubicBezTo>
                  <a:cubicBezTo>
                    <a:pt x="96450" y="25250"/>
                    <a:pt x="145013" y="49846"/>
                    <a:pt x="181489" y="88063"/>
                  </a:cubicBezTo>
                  <a:cubicBezTo>
                    <a:pt x="201787" y="109338"/>
                    <a:pt x="217042" y="133966"/>
                    <a:pt x="225499" y="161637"/>
                  </a:cubicBezTo>
                  <a:cubicBezTo>
                    <a:pt x="227868" y="169415"/>
                    <a:pt x="226053" y="184573"/>
                    <a:pt x="228483" y="190537"/>
                  </a:cubicBezTo>
                  <a:lnTo>
                    <a:pt x="234111" y="199822"/>
                  </a:lnTo>
                  <a:cubicBezTo>
                    <a:pt x="151318" y="190507"/>
                    <a:pt x="73753" y="141621"/>
                    <a:pt x="33463" y="71829"/>
                  </a:cubicBezTo>
                  <a:cubicBezTo>
                    <a:pt x="23437" y="54458"/>
                    <a:pt x="15010" y="36318"/>
                    <a:pt x="8059" y="17625"/>
                  </a:cubicBezTo>
                  <a:close/>
                  <a:moveTo>
                    <a:pt x="463730" y="131414"/>
                  </a:moveTo>
                  <a:cubicBezTo>
                    <a:pt x="441125" y="135749"/>
                    <a:pt x="419135" y="141375"/>
                    <a:pt x="397944" y="148385"/>
                  </a:cubicBezTo>
                  <a:cubicBezTo>
                    <a:pt x="312906" y="176610"/>
                    <a:pt x="251088" y="237824"/>
                    <a:pt x="236264" y="306601"/>
                  </a:cubicBezTo>
                  <a:lnTo>
                    <a:pt x="247551" y="302605"/>
                  </a:lnTo>
                  <a:cubicBezTo>
                    <a:pt x="254809" y="301037"/>
                    <a:pt x="272770" y="303773"/>
                    <a:pt x="282151" y="302420"/>
                  </a:cubicBezTo>
                  <a:cubicBezTo>
                    <a:pt x="315551" y="297532"/>
                    <a:pt x="345630" y="286709"/>
                    <a:pt x="371895" y="271367"/>
                  </a:cubicBezTo>
                  <a:cubicBezTo>
                    <a:pt x="419166" y="243819"/>
                    <a:pt x="450659" y="205018"/>
                    <a:pt x="469697" y="162959"/>
                  </a:cubicBezTo>
                  <a:cubicBezTo>
                    <a:pt x="473695" y="154104"/>
                    <a:pt x="477232" y="145126"/>
                    <a:pt x="481168" y="136272"/>
                  </a:cubicBezTo>
                  <a:cubicBezTo>
                    <a:pt x="481568" y="135349"/>
                    <a:pt x="485905" y="128616"/>
                    <a:pt x="484859" y="127755"/>
                  </a:cubicBezTo>
                  <a:cubicBezTo>
                    <a:pt x="483290" y="126433"/>
                    <a:pt x="465606" y="131045"/>
                    <a:pt x="463730" y="131414"/>
                  </a:cubicBezTo>
                  <a:close/>
                  <a:moveTo>
                    <a:pt x="447061" y="360252"/>
                  </a:moveTo>
                  <a:cubicBezTo>
                    <a:pt x="439495" y="362435"/>
                    <a:pt x="431652" y="363757"/>
                    <a:pt x="423933" y="365325"/>
                  </a:cubicBezTo>
                  <a:cubicBezTo>
                    <a:pt x="401112" y="369906"/>
                    <a:pt x="380045" y="376916"/>
                    <a:pt x="361407" y="390813"/>
                  </a:cubicBezTo>
                  <a:cubicBezTo>
                    <a:pt x="305955" y="432135"/>
                    <a:pt x="269972" y="499314"/>
                    <a:pt x="262990" y="566308"/>
                  </a:cubicBezTo>
                  <a:lnTo>
                    <a:pt x="258561" y="579498"/>
                  </a:lnTo>
                  <a:cubicBezTo>
                    <a:pt x="259269" y="584418"/>
                    <a:pt x="277322" y="582727"/>
                    <a:pt x="279567" y="582327"/>
                  </a:cubicBezTo>
                  <a:cubicBezTo>
                    <a:pt x="300758" y="578514"/>
                    <a:pt x="320072" y="565325"/>
                    <a:pt x="334958" y="550690"/>
                  </a:cubicBezTo>
                  <a:cubicBezTo>
                    <a:pt x="373371" y="512842"/>
                    <a:pt x="394992" y="457101"/>
                    <a:pt x="423564" y="412120"/>
                  </a:cubicBezTo>
                  <a:cubicBezTo>
                    <a:pt x="432329" y="398315"/>
                    <a:pt x="440141" y="384203"/>
                    <a:pt x="447983" y="369937"/>
                  </a:cubicBezTo>
                  <a:cubicBezTo>
                    <a:pt x="449552" y="367078"/>
                    <a:pt x="456472" y="359607"/>
                    <a:pt x="456656" y="356532"/>
                  </a:cubicBezTo>
                  <a:cubicBezTo>
                    <a:pt x="456841" y="353212"/>
                    <a:pt x="450382" y="359299"/>
                    <a:pt x="447061" y="360252"/>
                  </a:cubicBezTo>
                  <a:close/>
                  <a:moveTo>
                    <a:pt x="418181" y="1011595"/>
                  </a:moveTo>
                  <a:cubicBezTo>
                    <a:pt x="410616" y="1013747"/>
                    <a:pt x="402804" y="1015100"/>
                    <a:pt x="395053" y="1016637"/>
                  </a:cubicBezTo>
                  <a:cubicBezTo>
                    <a:pt x="372233" y="1021218"/>
                    <a:pt x="351166" y="1028228"/>
                    <a:pt x="332528" y="1042156"/>
                  </a:cubicBezTo>
                  <a:cubicBezTo>
                    <a:pt x="277076" y="1083478"/>
                    <a:pt x="241092" y="1150657"/>
                    <a:pt x="234142" y="1217621"/>
                  </a:cubicBezTo>
                  <a:lnTo>
                    <a:pt x="229713" y="1230841"/>
                  </a:lnTo>
                  <a:cubicBezTo>
                    <a:pt x="230389" y="1235730"/>
                    <a:pt x="248443" y="1234039"/>
                    <a:pt x="250688" y="1233639"/>
                  </a:cubicBezTo>
                  <a:cubicBezTo>
                    <a:pt x="271878" y="1229857"/>
                    <a:pt x="291223" y="1216668"/>
                    <a:pt x="306078" y="1202002"/>
                  </a:cubicBezTo>
                  <a:cubicBezTo>
                    <a:pt x="344492" y="1164154"/>
                    <a:pt x="366143" y="1108443"/>
                    <a:pt x="394684" y="1063432"/>
                  </a:cubicBezTo>
                  <a:cubicBezTo>
                    <a:pt x="403450" y="1049658"/>
                    <a:pt x="411261" y="1035546"/>
                    <a:pt x="419104" y="1021249"/>
                  </a:cubicBezTo>
                  <a:cubicBezTo>
                    <a:pt x="420673" y="1018421"/>
                    <a:pt x="427593" y="1010949"/>
                    <a:pt x="427777" y="1007875"/>
                  </a:cubicBezTo>
                  <a:cubicBezTo>
                    <a:pt x="427992" y="1004524"/>
                    <a:pt x="421503" y="1010642"/>
                    <a:pt x="418181" y="1011595"/>
                  </a:cubicBezTo>
                  <a:close/>
                  <a:moveTo>
                    <a:pt x="73445" y="506017"/>
                  </a:moveTo>
                  <a:cubicBezTo>
                    <a:pt x="56222" y="499437"/>
                    <a:pt x="38845" y="493042"/>
                    <a:pt x="21930" y="485755"/>
                  </a:cubicBezTo>
                  <a:cubicBezTo>
                    <a:pt x="20915" y="485325"/>
                    <a:pt x="8182" y="478315"/>
                    <a:pt x="7413" y="478991"/>
                  </a:cubicBezTo>
                  <a:cubicBezTo>
                    <a:pt x="7260" y="479114"/>
                    <a:pt x="19593" y="499468"/>
                    <a:pt x="20146" y="500513"/>
                  </a:cubicBezTo>
                  <a:cubicBezTo>
                    <a:pt x="33617" y="526432"/>
                    <a:pt x="44720" y="553764"/>
                    <a:pt x="59482" y="579006"/>
                  </a:cubicBezTo>
                  <a:cubicBezTo>
                    <a:pt x="73353" y="602773"/>
                    <a:pt x="89838" y="625555"/>
                    <a:pt x="112750" y="641912"/>
                  </a:cubicBezTo>
                  <a:cubicBezTo>
                    <a:pt x="145536" y="665309"/>
                    <a:pt x="186532" y="668076"/>
                    <a:pt x="220579" y="688153"/>
                  </a:cubicBezTo>
                  <a:lnTo>
                    <a:pt x="221747" y="678652"/>
                  </a:lnTo>
                  <a:cubicBezTo>
                    <a:pt x="227868" y="664848"/>
                    <a:pt x="216888" y="637945"/>
                    <a:pt x="212305" y="625432"/>
                  </a:cubicBezTo>
                  <a:cubicBezTo>
                    <a:pt x="188685" y="561082"/>
                    <a:pt x="135817" y="529783"/>
                    <a:pt x="73445" y="506017"/>
                  </a:cubicBezTo>
                  <a:close/>
                  <a:moveTo>
                    <a:pt x="66033" y="930550"/>
                  </a:moveTo>
                  <a:cubicBezTo>
                    <a:pt x="48810" y="923971"/>
                    <a:pt x="31464" y="917576"/>
                    <a:pt x="14518" y="910289"/>
                  </a:cubicBezTo>
                  <a:cubicBezTo>
                    <a:pt x="13503" y="909858"/>
                    <a:pt x="801" y="902879"/>
                    <a:pt x="1" y="903525"/>
                  </a:cubicBezTo>
                  <a:cubicBezTo>
                    <a:pt x="-152" y="903648"/>
                    <a:pt x="12211" y="924001"/>
                    <a:pt x="12734" y="925047"/>
                  </a:cubicBezTo>
                  <a:cubicBezTo>
                    <a:pt x="26205" y="950965"/>
                    <a:pt x="37338" y="978298"/>
                    <a:pt x="52070" y="1003540"/>
                  </a:cubicBezTo>
                  <a:cubicBezTo>
                    <a:pt x="65941" y="1027306"/>
                    <a:pt x="82426" y="1050088"/>
                    <a:pt x="105338" y="1066445"/>
                  </a:cubicBezTo>
                  <a:cubicBezTo>
                    <a:pt x="138124" y="1089842"/>
                    <a:pt x="179120" y="1092609"/>
                    <a:pt x="213167" y="1112686"/>
                  </a:cubicBezTo>
                  <a:lnTo>
                    <a:pt x="214335" y="1103186"/>
                  </a:lnTo>
                  <a:cubicBezTo>
                    <a:pt x="220456" y="1089381"/>
                    <a:pt x="209476" y="1062479"/>
                    <a:pt x="204893" y="1049966"/>
                  </a:cubicBezTo>
                  <a:cubicBezTo>
                    <a:pt x="181273" y="985615"/>
                    <a:pt x="128436" y="954316"/>
                    <a:pt x="66033" y="930550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5" name="Google Shape;795;p13"/>
            <p:cNvSpPr/>
            <p:nvPr/>
          </p:nvSpPr>
          <p:spPr>
            <a:xfrm rot="10800000" flipH="1">
              <a:off x="287590" y="1397922"/>
              <a:ext cx="279685" cy="109990"/>
            </a:xfrm>
            <a:custGeom>
              <a:avLst/>
              <a:gdLst/>
              <a:ahLst/>
              <a:cxnLst/>
              <a:rect l="l" t="t" r="r" b="b"/>
              <a:pathLst>
                <a:path w="559371" h="219980" extrusionOk="0">
                  <a:moveTo>
                    <a:pt x="413928" y="69801"/>
                  </a:moveTo>
                  <a:cubicBezTo>
                    <a:pt x="436779" y="61899"/>
                    <a:pt x="459661" y="56242"/>
                    <a:pt x="480636" y="53075"/>
                  </a:cubicBezTo>
                  <a:cubicBezTo>
                    <a:pt x="490785" y="51507"/>
                    <a:pt x="501211" y="51015"/>
                    <a:pt x="511514" y="51046"/>
                  </a:cubicBezTo>
                  <a:cubicBezTo>
                    <a:pt x="519695" y="51077"/>
                    <a:pt x="527968" y="51661"/>
                    <a:pt x="535903" y="53721"/>
                  </a:cubicBezTo>
                  <a:cubicBezTo>
                    <a:pt x="593077" y="68571"/>
                    <a:pt x="530490" y="120193"/>
                    <a:pt x="509115" y="136980"/>
                  </a:cubicBezTo>
                  <a:cubicBezTo>
                    <a:pt x="494660" y="148325"/>
                    <a:pt x="461937" y="161269"/>
                    <a:pt x="443976" y="170523"/>
                  </a:cubicBezTo>
                  <a:cubicBezTo>
                    <a:pt x="387478" y="199578"/>
                    <a:pt x="323907" y="223590"/>
                    <a:pt x="260612" y="219531"/>
                  </a:cubicBezTo>
                  <a:cubicBezTo>
                    <a:pt x="187384" y="214858"/>
                    <a:pt x="14847" y="160100"/>
                    <a:pt x="4667" y="142483"/>
                  </a:cubicBezTo>
                  <a:cubicBezTo>
                    <a:pt x="-7482" y="121423"/>
                    <a:pt x="5374" y="102822"/>
                    <a:pt x="28379" y="99593"/>
                  </a:cubicBezTo>
                  <a:cubicBezTo>
                    <a:pt x="34899" y="98671"/>
                    <a:pt x="41542" y="98609"/>
                    <a:pt x="48124" y="98886"/>
                  </a:cubicBezTo>
                  <a:cubicBezTo>
                    <a:pt x="55997" y="99194"/>
                    <a:pt x="63871" y="99932"/>
                    <a:pt x="71713" y="101038"/>
                  </a:cubicBezTo>
                  <a:cubicBezTo>
                    <a:pt x="64824" y="96765"/>
                    <a:pt x="58212" y="92061"/>
                    <a:pt x="51938" y="86742"/>
                  </a:cubicBezTo>
                  <a:cubicBezTo>
                    <a:pt x="35730" y="73121"/>
                    <a:pt x="822" y="31215"/>
                    <a:pt x="22905" y="9571"/>
                  </a:cubicBezTo>
                  <a:cubicBezTo>
                    <a:pt x="38559" y="-5802"/>
                    <a:pt x="71191" y="839"/>
                    <a:pt x="89890" y="5574"/>
                  </a:cubicBezTo>
                  <a:cubicBezTo>
                    <a:pt x="122675" y="13906"/>
                    <a:pt x="154876" y="30293"/>
                    <a:pt x="183632" y="51077"/>
                  </a:cubicBezTo>
                  <a:cubicBezTo>
                    <a:pt x="190521" y="35520"/>
                    <a:pt x="201901" y="28909"/>
                    <a:pt x="215248" y="26511"/>
                  </a:cubicBezTo>
                  <a:cubicBezTo>
                    <a:pt x="224413" y="3268"/>
                    <a:pt x="264365" y="-9153"/>
                    <a:pt x="276882" y="18179"/>
                  </a:cubicBezTo>
                  <a:cubicBezTo>
                    <a:pt x="278205" y="21100"/>
                    <a:pt x="279342" y="24175"/>
                    <a:pt x="280296" y="27311"/>
                  </a:cubicBezTo>
                  <a:cubicBezTo>
                    <a:pt x="294443" y="26419"/>
                    <a:pt x="309421" y="24236"/>
                    <a:pt x="320985" y="33583"/>
                  </a:cubicBezTo>
                  <a:cubicBezTo>
                    <a:pt x="321600" y="34075"/>
                    <a:pt x="322185" y="34597"/>
                    <a:pt x="322738" y="35120"/>
                  </a:cubicBezTo>
                  <a:cubicBezTo>
                    <a:pt x="325568" y="32168"/>
                    <a:pt x="328582" y="29340"/>
                    <a:pt x="331750" y="26665"/>
                  </a:cubicBezTo>
                  <a:cubicBezTo>
                    <a:pt x="353124" y="8802"/>
                    <a:pt x="396274" y="-4449"/>
                    <a:pt x="421401" y="14828"/>
                  </a:cubicBezTo>
                  <a:cubicBezTo>
                    <a:pt x="436410" y="26358"/>
                    <a:pt x="424385" y="49478"/>
                    <a:pt x="417895" y="62453"/>
                  </a:cubicBezTo>
                  <a:cubicBezTo>
                    <a:pt x="416634" y="64943"/>
                    <a:pt x="415312" y="67403"/>
                    <a:pt x="413928" y="69801"/>
                  </a:cubicBezTo>
                  <a:lnTo>
                    <a:pt x="413928" y="69801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796;p13"/>
            <p:cNvSpPr/>
            <p:nvPr/>
          </p:nvSpPr>
          <p:spPr>
            <a:xfrm rot="10800000" flipH="1">
              <a:off x="329812" y="1405311"/>
              <a:ext cx="163262" cy="93009"/>
            </a:xfrm>
            <a:custGeom>
              <a:avLst/>
              <a:gdLst/>
              <a:ahLst/>
              <a:cxnLst/>
              <a:rect l="l" t="t" r="r" b="b"/>
              <a:pathLst>
                <a:path w="326524" h="186018" extrusionOk="0">
                  <a:moveTo>
                    <a:pt x="319240" y="61561"/>
                  </a:moveTo>
                  <a:cubicBezTo>
                    <a:pt x="318502" y="61653"/>
                    <a:pt x="316657" y="62084"/>
                    <a:pt x="316534" y="62115"/>
                  </a:cubicBezTo>
                  <a:lnTo>
                    <a:pt x="311336" y="63959"/>
                  </a:lnTo>
                  <a:lnTo>
                    <a:pt x="299618" y="68387"/>
                  </a:lnTo>
                  <a:cubicBezTo>
                    <a:pt x="292822" y="71031"/>
                    <a:pt x="286117" y="73890"/>
                    <a:pt x="279505" y="76872"/>
                  </a:cubicBezTo>
                  <a:cubicBezTo>
                    <a:pt x="272923" y="79855"/>
                    <a:pt x="266403" y="82960"/>
                    <a:pt x="259913" y="86096"/>
                  </a:cubicBezTo>
                  <a:cubicBezTo>
                    <a:pt x="252932" y="89509"/>
                    <a:pt x="245735" y="92952"/>
                    <a:pt x="238723" y="96765"/>
                  </a:cubicBezTo>
                  <a:cubicBezTo>
                    <a:pt x="236017" y="98241"/>
                    <a:pt x="233556" y="100024"/>
                    <a:pt x="230911" y="101561"/>
                  </a:cubicBezTo>
                  <a:cubicBezTo>
                    <a:pt x="234879" y="93875"/>
                    <a:pt x="238446" y="85881"/>
                    <a:pt x="240999" y="77426"/>
                  </a:cubicBezTo>
                  <a:cubicBezTo>
                    <a:pt x="242537" y="72384"/>
                    <a:pt x="243705" y="67218"/>
                    <a:pt x="244536" y="62053"/>
                  </a:cubicBezTo>
                  <a:cubicBezTo>
                    <a:pt x="245397" y="56826"/>
                    <a:pt x="245766" y="51569"/>
                    <a:pt x="246104" y="46404"/>
                  </a:cubicBezTo>
                  <a:cubicBezTo>
                    <a:pt x="246258" y="43298"/>
                    <a:pt x="246381" y="40193"/>
                    <a:pt x="246289" y="37026"/>
                  </a:cubicBezTo>
                  <a:cubicBezTo>
                    <a:pt x="246197" y="33767"/>
                    <a:pt x="245981" y="30539"/>
                    <a:pt x="245489" y="27341"/>
                  </a:cubicBezTo>
                  <a:cubicBezTo>
                    <a:pt x="245428" y="27096"/>
                    <a:pt x="244413" y="25343"/>
                    <a:pt x="243798" y="23806"/>
                  </a:cubicBezTo>
                  <a:cubicBezTo>
                    <a:pt x="243429" y="24359"/>
                    <a:pt x="242998" y="24882"/>
                    <a:pt x="242660" y="25312"/>
                  </a:cubicBezTo>
                  <a:cubicBezTo>
                    <a:pt x="243121" y="24667"/>
                    <a:pt x="243429" y="23990"/>
                    <a:pt x="243613" y="23252"/>
                  </a:cubicBezTo>
                  <a:lnTo>
                    <a:pt x="243798" y="23806"/>
                  </a:lnTo>
                  <a:cubicBezTo>
                    <a:pt x="244751" y="22422"/>
                    <a:pt x="245397" y="21008"/>
                    <a:pt x="243828" y="21377"/>
                  </a:cubicBezTo>
                  <a:lnTo>
                    <a:pt x="243798" y="21377"/>
                  </a:lnTo>
                  <a:cubicBezTo>
                    <a:pt x="243736" y="19932"/>
                    <a:pt x="243029" y="18610"/>
                    <a:pt x="242014" y="17472"/>
                  </a:cubicBezTo>
                  <a:cubicBezTo>
                    <a:pt x="241860" y="16950"/>
                    <a:pt x="242075" y="16212"/>
                    <a:pt x="241829" y="15781"/>
                  </a:cubicBezTo>
                  <a:cubicBezTo>
                    <a:pt x="240814" y="14182"/>
                    <a:pt x="239400" y="12461"/>
                    <a:pt x="236539" y="12184"/>
                  </a:cubicBezTo>
                  <a:cubicBezTo>
                    <a:pt x="233064" y="11692"/>
                    <a:pt x="229804" y="14059"/>
                    <a:pt x="229189" y="17503"/>
                  </a:cubicBezTo>
                  <a:lnTo>
                    <a:pt x="224176" y="20946"/>
                  </a:lnTo>
                  <a:cubicBezTo>
                    <a:pt x="220823" y="22883"/>
                    <a:pt x="217225" y="24421"/>
                    <a:pt x="213504" y="25804"/>
                  </a:cubicBezTo>
                  <a:cubicBezTo>
                    <a:pt x="207752" y="27987"/>
                    <a:pt x="201755" y="29586"/>
                    <a:pt x="195850" y="31031"/>
                  </a:cubicBezTo>
                  <a:cubicBezTo>
                    <a:pt x="186377" y="33521"/>
                    <a:pt x="176659" y="35151"/>
                    <a:pt x="166940" y="36534"/>
                  </a:cubicBezTo>
                  <a:cubicBezTo>
                    <a:pt x="157283" y="37918"/>
                    <a:pt x="147595" y="39025"/>
                    <a:pt x="137846" y="38963"/>
                  </a:cubicBezTo>
                  <a:cubicBezTo>
                    <a:pt x="132740" y="39025"/>
                    <a:pt x="127604" y="38963"/>
                    <a:pt x="122560" y="38287"/>
                  </a:cubicBezTo>
                  <a:cubicBezTo>
                    <a:pt x="117824" y="37641"/>
                    <a:pt x="113180" y="36627"/>
                    <a:pt x="108843" y="34567"/>
                  </a:cubicBezTo>
                  <a:cubicBezTo>
                    <a:pt x="105522" y="32783"/>
                    <a:pt x="101401" y="34044"/>
                    <a:pt x="99617" y="37334"/>
                  </a:cubicBezTo>
                  <a:cubicBezTo>
                    <a:pt x="98817" y="38779"/>
                    <a:pt x="98848" y="40378"/>
                    <a:pt x="99155" y="41884"/>
                  </a:cubicBezTo>
                  <a:cubicBezTo>
                    <a:pt x="99094" y="42007"/>
                    <a:pt x="98940" y="42007"/>
                    <a:pt x="98909" y="42130"/>
                  </a:cubicBezTo>
                  <a:cubicBezTo>
                    <a:pt x="98202" y="44006"/>
                    <a:pt x="98448" y="46035"/>
                    <a:pt x="99401" y="47664"/>
                  </a:cubicBezTo>
                  <a:lnTo>
                    <a:pt x="99494" y="47634"/>
                  </a:lnTo>
                  <a:cubicBezTo>
                    <a:pt x="99893" y="47541"/>
                    <a:pt x="99986" y="47941"/>
                    <a:pt x="99924" y="48464"/>
                  </a:cubicBezTo>
                  <a:cubicBezTo>
                    <a:pt x="100355" y="48986"/>
                    <a:pt x="100878" y="49447"/>
                    <a:pt x="101462" y="49847"/>
                  </a:cubicBezTo>
                  <a:lnTo>
                    <a:pt x="100785" y="49478"/>
                  </a:lnTo>
                  <a:cubicBezTo>
                    <a:pt x="100416" y="49232"/>
                    <a:pt x="100447" y="49263"/>
                    <a:pt x="100047" y="49017"/>
                  </a:cubicBezTo>
                  <a:lnTo>
                    <a:pt x="99863" y="48894"/>
                  </a:lnTo>
                  <a:cubicBezTo>
                    <a:pt x="99770" y="49540"/>
                    <a:pt x="99555" y="50247"/>
                    <a:pt x="99586" y="50462"/>
                  </a:cubicBezTo>
                  <a:lnTo>
                    <a:pt x="101677" y="67034"/>
                  </a:lnTo>
                  <a:cubicBezTo>
                    <a:pt x="102538" y="71492"/>
                    <a:pt x="103523" y="75981"/>
                    <a:pt x="104999" y="80316"/>
                  </a:cubicBezTo>
                  <a:cubicBezTo>
                    <a:pt x="106475" y="84651"/>
                    <a:pt x="108320" y="88863"/>
                    <a:pt x="110535" y="92891"/>
                  </a:cubicBezTo>
                  <a:cubicBezTo>
                    <a:pt x="114102" y="99440"/>
                    <a:pt x="118654" y="105343"/>
                    <a:pt x="123606" y="110908"/>
                  </a:cubicBezTo>
                  <a:cubicBezTo>
                    <a:pt x="119177" y="108940"/>
                    <a:pt x="114810" y="106880"/>
                    <a:pt x="110258" y="105158"/>
                  </a:cubicBezTo>
                  <a:cubicBezTo>
                    <a:pt x="99832" y="101192"/>
                    <a:pt x="89129" y="97841"/>
                    <a:pt x="78580" y="94244"/>
                  </a:cubicBezTo>
                  <a:cubicBezTo>
                    <a:pt x="64463" y="89847"/>
                    <a:pt x="50716" y="85512"/>
                    <a:pt x="36507" y="83052"/>
                  </a:cubicBezTo>
                  <a:cubicBezTo>
                    <a:pt x="26819" y="81392"/>
                    <a:pt x="17008" y="80531"/>
                    <a:pt x="6797" y="80931"/>
                  </a:cubicBezTo>
                  <a:cubicBezTo>
                    <a:pt x="3045" y="80931"/>
                    <a:pt x="0" y="83975"/>
                    <a:pt x="0" y="87726"/>
                  </a:cubicBezTo>
                  <a:cubicBezTo>
                    <a:pt x="-31" y="91477"/>
                    <a:pt x="3045" y="94520"/>
                    <a:pt x="6797" y="94520"/>
                  </a:cubicBezTo>
                  <a:cubicBezTo>
                    <a:pt x="15993" y="94859"/>
                    <a:pt x="24727" y="96396"/>
                    <a:pt x="33308" y="98487"/>
                  </a:cubicBezTo>
                  <a:cubicBezTo>
                    <a:pt x="46656" y="101684"/>
                    <a:pt x="59543" y="106419"/>
                    <a:pt x="72737" y="111338"/>
                  </a:cubicBezTo>
                  <a:cubicBezTo>
                    <a:pt x="84854" y="115489"/>
                    <a:pt x="97064" y="119578"/>
                    <a:pt x="109089" y="124005"/>
                  </a:cubicBezTo>
                  <a:cubicBezTo>
                    <a:pt x="114164" y="125881"/>
                    <a:pt x="119208" y="127725"/>
                    <a:pt x="124159" y="129816"/>
                  </a:cubicBezTo>
                  <a:cubicBezTo>
                    <a:pt x="130434" y="132460"/>
                    <a:pt x="136585" y="135381"/>
                    <a:pt x="142582" y="138609"/>
                  </a:cubicBezTo>
                  <a:cubicBezTo>
                    <a:pt x="148579" y="141838"/>
                    <a:pt x="154423" y="145343"/>
                    <a:pt x="159989" y="149186"/>
                  </a:cubicBezTo>
                  <a:lnTo>
                    <a:pt x="169524" y="156534"/>
                  </a:lnTo>
                  <a:cubicBezTo>
                    <a:pt x="169708" y="156718"/>
                    <a:pt x="171861" y="159270"/>
                    <a:pt x="172722" y="160316"/>
                  </a:cubicBezTo>
                  <a:cubicBezTo>
                    <a:pt x="172784" y="160408"/>
                    <a:pt x="172845" y="160469"/>
                    <a:pt x="172937" y="160562"/>
                  </a:cubicBezTo>
                  <a:cubicBezTo>
                    <a:pt x="173552" y="161453"/>
                    <a:pt x="174752" y="161576"/>
                    <a:pt x="175705" y="162068"/>
                  </a:cubicBezTo>
                  <a:cubicBezTo>
                    <a:pt x="173460" y="166649"/>
                    <a:pt x="171246" y="171230"/>
                    <a:pt x="168724" y="175627"/>
                  </a:cubicBezTo>
                  <a:cubicBezTo>
                    <a:pt x="166725" y="178794"/>
                    <a:pt x="167709" y="183006"/>
                    <a:pt x="170877" y="185004"/>
                  </a:cubicBezTo>
                  <a:cubicBezTo>
                    <a:pt x="174075" y="186972"/>
                    <a:pt x="178258" y="185988"/>
                    <a:pt x="180257" y="182821"/>
                  </a:cubicBezTo>
                  <a:cubicBezTo>
                    <a:pt x="186654" y="173352"/>
                    <a:pt x="191790" y="163144"/>
                    <a:pt x="198126" y="153675"/>
                  </a:cubicBezTo>
                  <a:cubicBezTo>
                    <a:pt x="200617" y="150016"/>
                    <a:pt x="203293" y="146449"/>
                    <a:pt x="206338" y="143129"/>
                  </a:cubicBezTo>
                  <a:cubicBezTo>
                    <a:pt x="212735" y="135996"/>
                    <a:pt x="220424" y="130093"/>
                    <a:pt x="228481" y="124528"/>
                  </a:cubicBezTo>
                  <a:cubicBezTo>
                    <a:pt x="241030" y="115858"/>
                    <a:pt x="254654" y="108325"/>
                    <a:pt x="267787" y="101377"/>
                  </a:cubicBezTo>
                  <a:cubicBezTo>
                    <a:pt x="275230" y="97257"/>
                    <a:pt x="282703" y="93168"/>
                    <a:pt x="290269" y="89232"/>
                  </a:cubicBezTo>
                  <a:cubicBezTo>
                    <a:pt x="295251" y="86650"/>
                    <a:pt x="300264" y="84098"/>
                    <a:pt x="305339" y="81699"/>
                  </a:cubicBezTo>
                  <a:lnTo>
                    <a:pt x="316595" y="76442"/>
                  </a:lnTo>
                  <a:lnTo>
                    <a:pt x="320378" y="74751"/>
                  </a:lnTo>
                  <a:lnTo>
                    <a:pt x="320348" y="74720"/>
                  </a:lnTo>
                  <a:cubicBezTo>
                    <a:pt x="320348" y="74659"/>
                    <a:pt x="320378" y="74628"/>
                    <a:pt x="320409" y="74597"/>
                  </a:cubicBezTo>
                  <a:cubicBezTo>
                    <a:pt x="320286" y="74536"/>
                    <a:pt x="320132" y="74505"/>
                    <a:pt x="320071" y="74474"/>
                  </a:cubicBezTo>
                  <a:cubicBezTo>
                    <a:pt x="320225" y="74505"/>
                    <a:pt x="320409" y="74505"/>
                    <a:pt x="320563" y="74505"/>
                  </a:cubicBezTo>
                  <a:cubicBezTo>
                    <a:pt x="320840" y="74351"/>
                    <a:pt x="321332" y="74259"/>
                    <a:pt x="321362" y="74444"/>
                  </a:cubicBezTo>
                  <a:cubicBezTo>
                    <a:pt x="323454" y="74136"/>
                    <a:pt x="325361" y="72845"/>
                    <a:pt x="326345" y="70816"/>
                  </a:cubicBezTo>
                  <a:cubicBezTo>
                    <a:pt x="326837" y="69924"/>
                    <a:pt x="326837" y="60608"/>
                    <a:pt x="319240" y="61561"/>
                  </a:cubicBezTo>
                  <a:close/>
                  <a:moveTo>
                    <a:pt x="193420" y="131999"/>
                  </a:moveTo>
                  <a:cubicBezTo>
                    <a:pt x="190037" y="136180"/>
                    <a:pt x="187054" y="140577"/>
                    <a:pt x="184409" y="145158"/>
                  </a:cubicBezTo>
                  <a:cubicBezTo>
                    <a:pt x="183425" y="146880"/>
                    <a:pt x="182595" y="148694"/>
                    <a:pt x="181672" y="150446"/>
                  </a:cubicBezTo>
                  <a:cubicBezTo>
                    <a:pt x="180503" y="148848"/>
                    <a:pt x="179242" y="147157"/>
                    <a:pt x="179088" y="146972"/>
                  </a:cubicBezTo>
                  <a:cubicBezTo>
                    <a:pt x="177797" y="145558"/>
                    <a:pt x="176413" y="144236"/>
                    <a:pt x="174998" y="142944"/>
                  </a:cubicBezTo>
                  <a:cubicBezTo>
                    <a:pt x="172968" y="141038"/>
                    <a:pt x="170815" y="139286"/>
                    <a:pt x="168662" y="137533"/>
                  </a:cubicBezTo>
                  <a:cubicBezTo>
                    <a:pt x="162911" y="132952"/>
                    <a:pt x="156883" y="128709"/>
                    <a:pt x="150609" y="124774"/>
                  </a:cubicBezTo>
                  <a:cubicBezTo>
                    <a:pt x="145565" y="121669"/>
                    <a:pt x="140306" y="118932"/>
                    <a:pt x="135047" y="116257"/>
                  </a:cubicBezTo>
                  <a:cubicBezTo>
                    <a:pt x="135508" y="116011"/>
                    <a:pt x="136092" y="116165"/>
                    <a:pt x="136554" y="115796"/>
                  </a:cubicBezTo>
                  <a:cubicBezTo>
                    <a:pt x="139476" y="113429"/>
                    <a:pt x="139906" y="109124"/>
                    <a:pt x="137538" y="106234"/>
                  </a:cubicBezTo>
                  <a:cubicBezTo>
                    <a:pt x="133940" y="100915"/>
                    <a:pt x="131202" y="95197"/>
                    <a:pt x="128527" y="89386"/>
                  </a:cubicBezTo>
                  <a:cubicBezTo>
                    <a:pt x="126528" y="85081"/>
                    <a:pt x="124805" y="80685"/>
                    <a:pt x="123052" y="76288"/>
                  </a:cubicBezTo>
                  <a:cubicBezTo>
                    <a:pt x="121299" y="71830"/>
                    <a:pt x="119392" y="67434"/>
                    <a:pt x="117978" y="62914"/>
                  </a:cubicBezTo>
                  <a:lnTo>
                    <a:pt x="114564" y="51723"/>
                  </a:lnTo>
                  <a:cubicBezTo>
                    <a:pt x="115148" y="51907"/>
                    <a:pt x="115640" y="52276"/>
                    <a:pt x="116225" y="52430"/>
                  </a:cubicBezTo>
                  <a:cubicBezTo>
                    <a:pt x="123052" y="54398"/>
                    <a:pt x="130218" y="55197"/>
                    <a:pt x="137292" y="55781"/>
                  </a:cubicBezTo>
                  <a:cubicBezTo>
                    <a:pt x="148026" y="56396"/>
                    <a:pt x="158821" y="56242"/>
                    <a:pt x="169462" y="54766"/>
                  </a:cubicBezTo>
                  <a:cubicBezTo>
                    <a:pt x="180042" y="53321"/>
                    <a:pt x="190406" y="50616"/>
                    <a:pt x="200556" y="47480"/>
                  </a:cubicBezTo>
                  <a:cubicBezTo>
                    <a:pt x="206953" y="45358"/>
                    <a:pt x="213473" y="43052"/>
                    <a:pt x="219624" y="40070"/>
                  </a:cubicBezTo>
                  <a:cubicBezTo>
                    <a:pt x="223622" y="38164"/>
                    <a:pt x="227436" y="35950"/>
                    <a:pt x="231003" y="33491"/>
                  </a:cubicBezTo>
                  <a:cubicBezTo>
                    <a:pt x="230911" y="34444"/>
                    <a:pt x="230911" y="35366"/>
                    <a:pt x="230788" y="36319"/>
                  </a:cubicBezTo>
                  <a:cubicBezTo>
                    <a:pt x="230450" y="39056"/>
                    <a:pt x="229988" y="41792"/>
                    <a:pt x="229466" y="44467"/>
                  </a:cubicBezTo>
                  <a:cubicBezTo>
                    <a:pt x="228543" y="50155"/>
                    <a:pt x="227159" y="55843"/>
                    <a:pt x="225990" y="61623"/>
                  </a:cubicBezTo>
                  <a:cubicBezTo>
                    <a:pt x="224822" y="67280"/>
                    <a:pt x="223714" y="72968"/>
                    <a:pt x="222392" y="78594"/>
                  </a:cubicBezTo>
                  <a:cubicBezTo>
                    <a:pt x="220608" y="86188"/>
                    <a:pt x="218794" y="93659"/>
                    <a:pt x="216087" y="100823"/>
                  </a:cubicBezTo>
                  <a:cubicBezTo>
                    <a:pt x="214642" y="103867"/>
                    <a:pt x="215964" y="107249"/>
                    <a:pt x="218671" y="109094"/>
                  </a:cubicBezTo>
                  <a:cubicBezTo>
                    <a:pt x="218455" y="109247"/>
                    <a:pt x="218209" y="109370"/>
                    <a:pt x="218025" y="109493"/>
                  </a:cubicBezTo>
                  <a:cubicBezTo>
                    <a:pt x="208829" y="116011"/>
                    <a:pt x="200463" y="123483"/>
                    <a:pt x="193420" y="131999"/>
                  </a:cubicBezTo>
                  <a:close/>
                  <a:moveTo>
                    <a:pt x="317641" y="73859"/>
                  </a:moveTo>
                  <a:cubicBezTo>
                    <a:pt x="316872" y="73460"/>
                    <a:pt x="316165" y="72937"/>
                    <a:pt x="315642" y="72322"/>
                  </a:cubicBezTo>
                  <a:cubicBezTo>
                    <a:pt x="316349" y="73183"/>
                    <a:pt x="317580" y="74321"/>
                    <a:pt x="319763" y="74444"/>
                  </a:cubicBezTo>
                  <a:cubicBezTo>
                    <a:pt x="319056" y="74382"/>
                    <a:pt x="318348" y="74167"/>
                    <a:pt x="317641" y="73859"/>
                  </a:cubicBezTo>
                  <a:close/>
                  <a:moveTo>
                    <a:pt x="321086" y="74474"/>
                  </a:moveTo>
                  <a:lnTo>
                    <a:pt x="321362" y="74444"/>
                  </a:lnTo>
                  <a:cubicBezTo>
                    <a:pt x="321455" y="74813"/>
                    <a:pt x="321055" y="74751"/>
                    <a:pt x="320655" y="74659"/>
                  </a:cubicBezTo>
                  <a:cubicBezTo>
                    <a:pt x="320594" y="74720"/>
                    <a:pt x="320440" y="74843"/>
                    <a:pt x="320378" y="74751"/>
                  </a:cubicBezTo>
                  <a:lnTo>
                    <a:pt x="320624" y="74659"/>
                  </a:lnTo>
                  <a:lnTo>
                    <a:pt x="320409" y="74597"/>
                  </a:lnTo>
                  <a:lnTo>
                    <a:pt x="320471" y="74536"/>
                  </a:lnTo>
                  <a:lnTo>
                    <a:pt x="320563" y="74505"/>
                  </a:lnTo>
                  <a:lnTo>
                    <a:pt x="320778" y="74505"/>
                  </a:lnTo>
                  <a:cubicBezTo>
                    <a:pt x="320901" y="74474"/>
                    <a:pt x="320993" y="74474"/>
                    <a:pt x="321086" y="74474"/>
                  </a:cubicBezTo>
                  <a:close/>
                  <a:moveTo>
                    <a:pt x="99924" y="48464"/>
                  </a:moveTo>
                  <a:cubicBezTo>
                    <a:pt x="99924" y="48587"/>
                    <a:pt x="99893" y="48740"/>
                    <a:pt x="99863" y="48894"/>
                  </a:cubicBezTo>
                  <a:cubicBezTo>
                    <a:pt x="99094" y="48371"/>
                    <a:pt x="98663" y="47849"/>
                    <a:pt x="99401" y="47664"/>
                  </a:cubicBezTo>
                  <a:cubicBezTo>
                    <a:pt x="99555" y="47941"/>
                    <a:pt x="99740" y="48187"/>
                    <a:pt x="99924" y="48464"/>
                  </a:cubicBezTo>
                  <a:close/>
                  <a:moveTo>
                    <a:pt x="122622" y="13660"/>
                  </a:moveTo>
                  <a:cubicBezTo>
                    <a:pt x="121945" y="9970"/>
                    <a:pt x="124375" y="6404"/>
                    <a:pt x="128065" y="5758"/>
                  </a:cubicBezTo>
                  <a:cubicBezTo>
                    <a:pt x="135631" y="3606"/>
                    <a:pt x="143320" y="1792"/>
                    <a:pt x="151255" y="808"/>
                  </a:cubicBezTo>
                  <a:cubicBezTo>
                    <a:pt x="155130" y="316"/>
                    <a:pt x="159005" y="70"/>
                    <a:pt x="162880" y="9"/>
                  </a:cubicBezTo>
                  <a:cubicBezTo>
                    <a:pt x="166786" y="-53"/>
                    <a:pt x="170600" y="224"/>
                    <a:pt x="174414" y="378"/>
                  </a:cubicBezTo>
                  <a:lnTo>
                    <a:pt x="188007" y="1792"/>
                  </a:lnTo>
                  <a:cubicBezTo>
                    <a:pt x="188653" y="1884"/>
                    <a:pt x="190191" y="2899"/>
                    <a:pt x="191206" y="3206"/>
                  </a:cubicBezTo>
                  <a:lnTo>
                    <a:pt x="191083" y="3268"/>
                  </a:lnTo>
                  <a:lnTo>
                    <a:pt x="191237" y="3206"/>
                  </a:lnTo>
                  <a:lnTo>
                    <a:pt x="191206" y="3206"/>
                  </a:lnTo>
                  <a:cubicBezTo>
                    <a:pt x="191606" y="3022"/>
                    <a:pt x="192252" y="2438"/>
                    <a:pt x="192221" y="2837"/>
                  </a:cubicBezTo>
                  <a:lnTo>
                    <a:pt x="192190" y="2930"/>
                  </a:lnTo>
                  <a:cubicBezTo>
                    <a:pt x="195235" y="2253"/>
                    <a:pt x="198372" y="3852"/>
                    <a:pt x="199602" y="6804"/>
                  </a:cubicBezTo>
                  <a:cubicBezTo>
                    <a:pt x="200986" y="10124"/>
                    <a:pt x="199387" y="13936"/>
                    <a:pt x="196065" y="15320"/>
                  </a:cubicBezTo>
                  <a:cubicBezTo>
                    <a:pt x="195173" y="15812"/>
                    <a:pt x="193943" y="15966"/>
                    <a:pt x="192621" y="16150"/>
                  </a:cubicBezTo>
                  <a:cubicBezTo>
                    <a:pt x="190898" y="16396"/>
                    <a:pt x="188561" y="16058"/>
                    <a:pt x="187300" y="16150"/>
                  </a:cubicBezTo>
                  <a:lnTo>
                    <a:pt x="174813" y="17195"/>
                  </a:lnTo>
                  <a:cubicBezTo>
                    <a:pt x="170385" y="17564"/>
                    <a:pt x="165925" y="18179"/>
                    <a:pt x="161373" y="18425"/>
                  </a:cubicBezTo>
                  <a:cubicBezTo>
                    <a:pt x="157252" y="18641"/>
                    <a:pt x="153100" y="18641"/>
                    <a:pt x="148979" y="18702"/>
                  </a:cubicBezTo>
                  <a:cubicBezTo>
                    <a:pt x="142736" y="18794"/>
                    <a:pt x="136615" y="18641"/>
                    <a:pt x="130526" y="19132"/>
                  </a:cubicBezTo>
                  <a:cubicBezTo>
                    <a:pt x="126835" y="19809"/>
                    <a:pt x="123268" y="17349"/>
                    <a:pt x="122622" y="1366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797;p13"/>
            <p:cNvSpPr/>
            <p:nvPr/>
          </p:nvSpPr>
          <p:spPr>
            <a:xfrm rot="10800000" flipH="1">
              <a:off x="290796" y="383684"/>
              <a:ext cx="217676" cy="1021658"/>
            </a:xfrm>
            <a:custGeom>
              <a:avLst/>
              <a:gdLst/>
              <a:ahLst/>
              <a:cxnLst/>
              <a:rect l="l" t="t" r="r" b="b"/>
              <a:pathLst>
                <a:path w="435352" h="2043315" extrusionOk="0">
                  <a:moveTo>
                    <a:pt x="430765" y="279016"/>
                  </a:moveTo>
                  <a:cubicBezTo>
                    <a:pt x="430765" y="279016"/>
                    <a:pt x="430858" y="278924"/>
                    <a:pt x="430858" y="278924"/>
                  </a:cubicBezTo>
                  <a:lnTo>
                    <a:pt x="430888" y="278985"/>
                  </a:lnTo>
                  <a:cubicBezTo>
                    <a:pt x="430919" y="279047"/>
                    <a:pt x="430796" y="278985"/>
                    <a:pt x="430765" y="279016"/>
                  </a:cubicBezTo>
                  <a:close/>
                  <a:moveTo>
                    <a:pt x="435194" y="271299"/>
                  </a:moveTo>
                  <a:cubicBezTo>
                    <a:pt x="434394" y="267794"/>
                    <a:pt x="430888" y="265580"/>
                    <a:pt x="427382" y="266380"/>
                  </a:cubicBezTo>
                  <a:cubicBezTo>
                    <a:pt x="426029" y="266656"/>
                    <a:pt x="423999" y="267671"/>
                    <a:pt x="421815" y="269301"/>
                  </a:cubicBezTo>
                  <a:cubicBezTo>
                    <a:pt x="418463" y="271822"/>
                    <a:pt x="413911" y="276464"/>
                    <a:pt x="411912" y="277725"/>
                  </a:cubicBezTo>
                  <a:cubicBezTo>
                    <a:pt x="408437" y="279877"/>
                    <a:pt x="404900" y="281875"/>
                    <a:pt x="401302" y="283843"/>
                  </a:cubicBezTo>
                  <a:cubicBezTo>
                    <a:pt x="392629" y="288547"/>
                    <a:pt x="383740" y="292913"/>
                    <a:pt x="375129" y="297679"/>
                  </a:cubicBezTo>
                  <a:cubicBezTo>
                    <a:pt x="358367" y="307210"/>
                    <a:pt x="339207" y="317417"/>
                    <a:pt x="320846" y="329531"/>
                  </a:cubicBezTo>
                  <a:cubicBezTo>
                    <a:pt x="308974" y="337371"/>
                    <a:pt x="297441" y="345980"/>
                    <a:pt x="286830" y="355296"/>
                  </a:cubicBezTo>
                  <a:cubicBezTo>
                    <a:pt x="276497" y="364366"/>
                    <a:pt x="267209" y="374204"/>
                    <a:pt x="259243" y="384688"/>
                  </a:cubicBezTo>
                  <a:cubicBezTo>
                    <a:pt x="259797" y="331683"/>
                    <a:pt x="260289" y="282583"/>
                    <a:pt x="260719" y="238494"/>
                  </a:cubicBezTo>
                  <a:cubicBezTo>
                    <a:pt x="263456" y="234835"/>
                    <a:pt x="265548" y="230131"/>
                    <a:pt x="267116" y="224873"/>
                  </a:cubicBezTo>
                  <a:cubicBezTo>
                    <a:pt x="270100" y="214758"/>
                    <a:pt x="271207" y="202460"/>
                    <a:pt x="273759" y="194497"/>
                  </a:cubicBezTo>
                  <a:cubicBezTo>
                    <a:pt x="280833" y="172299"/>
                    <a:pt x="300301" y="136911"/>
                    <a:pt x="325644" y="118033"/>
                  </a:cubicBezTo>
                  <a:cubicBezTo>
                    <a:pt x="340929" y="106657"/>
                    <a:pt x="358583" y="101553"/>
                    <a:pt x="377159" y="112130"/>
                  </a:cubicBezTo>
                  <a:cubicBezTo>
                    <a:pt x="389246" y="118832"/>
                    <a:pt x="391398" y="134359"/>
                    <a:pt x="387739" y="147548"/>
                  </a:cubicBezTo>
                  <a:cubicBezTo>
                    <a:pt x="384048" y="160769"/>
                    <a:pt x="374268" y="172606"/>
                    <a:pt x="359505" y="171100"/>
                  </a:cubicBezTo>
                  <a:cubicBezTo>
                    <a:pt x="355722" y="170731"/>
                    <a:pt x="351663" y="169439"/>
                    <a:pt x="348095" y="167379"/>
                  </a:cubicBezTo>
                  <a:cubicBezTo>
                    <a:pt x="344773" y="165473"/>
                    <a:pt x="341790" y="162983"/>
                    <a:pt x="340160" y="159816"/>
                  </a:cubicBezTo>
                  <a:cubicBezTo>
                    <a:pt x="338807" y="157172"/>
                    <a:pt x="339237" y="154558"/>
                    <a:pt x="340806" y="152621"/>
                  </a:cubicBezTo>
                  <a:cubicBezTo>
                    <a:pt x="342805" y="150131"/>
                    <a:pt x="346034" y="148440"/>
                    <a:pt x="349510" y="148409"/>
                  </a:cubicBezTo>
                  <a:cubicBezTo>
                    <a:pt x="353262" y="148471"/>
                    <a:pt x="356337" y="145458"/>
                    <a:pt x="356399" y="141707"/>
                  </a:cubicBezTo>
                  <a:cubicBezTo>
                    <a:pt x="356460" y="137956"/>
                    <a:pt x="353446" y="134881"/>
                    <a:pt x="349694" y="134820"/>
                  </a:cubicBezTo>
                  <a:cubicBezTo>
                    <a:pt x="341944" y="134574"/>
                    <a:pt x="334563" y="138079"/>
                    <a:pt x="329888" y="143459"/>
                  </a:cubicBezTo>
                  <a:cubicBezTo>
                    <a:pt x="324629" y="149455"/>
                    <a:pt x="322783" y="157756"/>
                    <a:pt x="326843" y="166365"/>
                  </a:cubicBezTo>
                  <a:cubicBezTo>
                    <a:pt x="329519" y="172083"/>
                    <a:pt x="334378" y="176972"/>
                    <a:pt x="340129" y="180600"/>
                  </a:cubicBezTo>
                  <a:cubicBezTo>
                    <a:pt x="345542" y="183982"/>
                    <a:pt x="351786" y="186165"/>
                    <a:pt x="357629" y="186964"/>
                  </a:cubicBezTo>
                  <a:cubicBezTo>
                    <a:pt x="380972" y="190069"/>
                    <a:pt x="398257" y="173252"/>
                    <a:pt x="404562" y="152437"/>
                  </a:cubicBezTo>
                  <a:cubicBezTo>
                    <a:pt x="410897" y="131438"/>
                    <a:pt x="405392" y="107210"/>
                    <a:pt x="386170" y="96142"/>
                  </a:cubicBezTo>
                  <a:cubicBezTo>
                    <a:pt x="360366" y="81753"/>
                    <a:pt x="335762" y="87779"/>
                    <a:pt x="314941" y="103951"/>
                  </a:cubicBezTo>
                  <a:cubicBezTo>
                    <a:pt x="288676" y="124366"/>
                    <a:pt x="269238" y="161015"/>
                    <a:pt x="261242" y="185980"/>
                  </a:cubicBezTo>
                  <a:cubicBezTo>
                    <a:pt x="262318" y="74712"/>
                    <a:pt x="262934" y="6581"/>
                    <a:pt x="262934" y="6581"/>
                  </a:cubicBezTo>
                  <a:cubicBezTo>
                    <a:pt x="262964" y="2983"/>
                    <a:pt x="260104" y="32"/>
                    <a:pt x="256506" y="1"/>
                  </a:cubicBezTo>
                  <a:cubicBezTo>
                    <a:pt x="252877" y="-61"/>
                    <a:pt x="249924" y="2830"/>
                    <a:pt x="249863" y="6427"/>
                  </a:cubicBezTo>
                  <a:cubicBezTo>
                    <a:pt x="249863" y="6427"/>
                    <a:pt x="248017" y="112622"/>
                    <a:pt x="245341" y="276188"/>
                  </a:cubicBezTo>
                  <a:cubicBezTo>
                    <a:pt x="241251" y="268563"/>
                    <a:pt x="236915" y="261061"/>
                    <a:pt x="231932" y="253959"/>
                  </a:cubicBezTo>
                  <a:cubicBezTo>
                    <a:pt x="226089" y="245596"/>
                    <a:pt x="219692" y="237571"/>
                    <a:pt x="213202" y="229700"/>
                  </a:cubicBezTo>
                  <a:cubicBezTo>
                    <a:pt x="205144" y="220077"/>
                    <a:pt x="196441" y="211099"/>
                    <a:pt x="187091" y="202829"/>
                  </a:cubicBezTo>
                  <a:cubicBezTo>
                    <a:pt x="177834" y="194651"/>
                    <a:pt x="167992" y="187087"/>
                    <a:pt x="157750" y="180016"/>
                  </a:cubicBezTo>
                  <a:cubicBezTo>
                    <a:pt x="145725" y="171684"/>
                    <a:pt x="133115" y="164028"/>
                    <a:pt x="120352" y="156711"/>
                  </a:cubicBezTo>
                  <a:cubicBezTo>
                    <a:pt x="101376" y="145796"/>
                    <a:pt x="81939" y="135681"/>
                    <a:pt x="63178" y="125166"/>
                  </a:cubicBezTo>
                  <a:cubicBezTo>
                    <a:pt x="59948" y="123260"/>
                    <a:pt x="55766" y="124305"/>
                    <a:pt x="53859" y="127533"/>
                  </a:cubicBezTo>
                  <a:cubicBezTo>
                    <a:pt x="51952" y="130761"/>
                    <a:pt x="52998" y="134943"/>
                    <a:pt x="56227" y="136849"/>
                  </a:cubicBezTo>
                  <a:cubicBezTo>
                    <a:pt x="74403" y="148286"/>
                    <a:pt x="93164" y="159478"/>
                    <a:pt x="111648" y="171130"/>
                  </a:cubicBezTo>
                  <a:cubicBezTo>
                    <a:pt x="123766" y="178786"/>
                    <a:pt x="135699" y="186657"/>
                    <a:pt x="147263" y="194958"/>
                  </a:cubicBezTo>
                  <a:cubicBezTo>
                    <a:pt x="156858" y="201814"/>
                    <a:pt x="166177" y="208978"/>
                    <a:pt x="175066" y="216603"/>
                  </a:cubicBezTo>
                  <a:cubicBezTo>
                    <a:pt x="183923" y="224197"/>
                    <a:pt x="192412" y="232160"/>
                    <a:pt x="200162" y="240923"/>
                  </a:cubicBezTo>
                  <a:cubicBezTo>
                    <a:pt x="207974" y="249623"/>
                    <a:pt x="215601" y="258601"/>
                    <a:pt x="222521" y="268071"/>
                  </a:cubicBezTo>
                  <a:cubicBezTo>
                    <a:pt x="227073" y="274281"/>
                    <a:pt x="231348" y="280707"/>
                    <a:pt x="235100" y="287410"/>
                  </a:cubicBezTo>
                  <a:lnTo>
                    <a:pt x="244204" y="304996"/>
                  </a:lnTo>
                  <a:lnTo>
                    <a:pt x="244849" y="306441"/>
                  </a:lnTo>
                  <a:cubicBezTo>
                    <a:pt x="244296" y="339462"/>
                    <a:pt x="243742" y="374450"/>
                    <a:pt x="243158" y="411222"/>
                  </a:cubicBezTo>
                  <a:cubicBezTo>
                    <a:pt x="243004" y="411591"/>
                    <a:pt x="242758" y="411929"/>
                    <a:pt x="242604" y="412298"/>
                  </a:cubicBezTo>
                  <a:cubicBezTo>
                    <a:pt x="241620" y="414358"/>
                    <a:pt x="242051" y="416448"/>
                    <a:pt x="243066" y="418293"/>
                  </a:cubicBezTo>
                  <a:cubicBezTo>
                    <a:pt x="242574" y="449131"/>
                    <a:pt x="242051" y="480983"/>
                    <a:pt x="241528" y="513942"/>
                  </a:cubicBezTo>
                  <a:cubicBezTo>
                    <a:pt x="241313" y="528208"/>
                    <a:pt x="241067" y="542812"/>
                    <a:pt x="240851" y="557416"/>
                  </a:cubicBezTo>
                  <a:cubicBezTo>
                    <a:pt x="236761" y="549207"/>
                    <a:pt x="232455" y="540599"/>
                    <a:pt x="228641" y="532543"/>
                  </a:cubicBezTo>
                  <a:cubicBezTo>
                    <a:pt x="224551" y="523935"/>
                    <a:pt x="221045" y="516064"/>
                    <a:pt x="219015" y="510345"/>
                  </a:cubicBezTo>
                  <a:cubicBezTo>
                    <a:pt x="208804" y="481660"/>
                    <a:pt x="196963" y="443504"/>
                    <a:pt x="176757" y="413835"/>
                  </a:cubicBezTo>
                  <a:cubicBezTo>
                    <a:pt x="162241" y="392498"/>
                    <a:pt x="143418" y="375618"/>
                    <a:pt x="118783" y="368332"/>
                  </a:cubicBezTo>
                  <a:cubicBezTo>
                    <a:pt x="92334" y="360799"/>
                    <a:pt x="75357" y="372513"/>
                    <a:pt x="67391" y="390807"/>
                  </a:cubicBezTo>
                  <a:cubicBezTo>
                    <a:pt x="56781" y="415096"/>
                    <a:pt x="63885" y="452267"/>
                    <a:pt x="86767" y="467578"/>
                  </a:cubicBezTo>
                  <a:cubicBezTo>
                    <a:pt x="103344" y="478616"/>
                    <a:pt x="117584" y="471514"/>
                    <a:pt x="123889" y="461460"/>
                  </a:cubicBezTo>
                  <a:cubicBezTo>
                    <a:pt x="128533" y="454019"/>
                    <a:pt x="128810" y="445011"/>
                    <a:pt x="123981" y="438985"/>
                  </a:cubicBezTo>
                  <a:cubicBezTo>
                    <a:pt x="120567" y="434711"/>
                    <a:pt x="114355" y="431206"/>
                    <a:pt x="104021" y="432159"/>
                  </a:cubicBezTo>
                  <a:cubicBezTo>
                    <a:pt x="100299" y="432467"/>
                    <a:pt x="97470" y="435726"/>
                    <a:pt x="97747" y="439446"/>
                  </a:cubicBezTo>
                  <a:cubicBezTo>
                    <a:pt x="98024" y="443197"/>
                    <a:pt x="101314" y="446026"/>
                    <a:pt x="105036" y="445749"/>
                  </a:cubicBezTo>
                  <a:cubicBezTo>
                    <a:pt x="108819" y="445503"/>
                    <a:pt x="111402" y="445933"/>
                    <a:pt x="112725" y="447501"/>
                  </a:cubicBezTo>
                  <a:cubicBezTo>
                    <a:pt x="113309" y="448178"/>
                    <a:pt x="113217" y="449100"/>
                    <a:pt x="113094" y="450022"/>
                  </a:cubicBezTo>
                  <a:cubicBezTo>
                    <a:pt x="112755" y="452267"/>
                    <a:pt x="111218" y="454481"/>
                    <a:pt x="109126" y="456018"/>
                  </a:cubicBezTo>
                  <a:cubicBezTo>
                    <a:pt x="105835" y="458477"/>
                    <a:pt x="100976" y="458570"/>
                    <a:pt x="95594" y="454757"/>
                  </a:cubicBezTo>
                  <a:cubicBezTo>
                    <a:pt x="81908" y="445072"/>
                    <a:pt x="77141" y="424411"/>
                    <a:pt x="80308" y="407624"/>
                  </a:cubicBezTo>
                  <a:cubicBezTo>
                    <a:pt x="81908" y="399262"/>
                    <a:pt x="85537" y="391791"/>
                    <a:pt x="91811" y="387548"/>
                  </a:cubicBezTo>
                  <a:cubicBezTo>
                    <a:pt x="97193" y="383889"/>
                    <a:pt x="104482" y="383120"/>
                    <a:pt x="113617" y="385887"/>
                  </a:cubicBezTo>
                  <a:cubicBezTo>
                    <a:pt x="134223" y="391883"/>
                    <a:pt x="149569" y="406425"/>
                    <a:pt x="161933" y="424073"/>
                  </a:cubicBezTo>
                  <a:cubicBezTo>
                    <a:pt x="181709" y="452267"/>
                    <a:pt x="193919" y="488485"/>
                    <a:pt x="204345" y="515756"/>
                  </a:cubicBezTo>
                  <a:cubicBezTo>
                    <a:pt x="206682" y="521782"/>
                    <a:pt x="210619" y="530084"/>
                    <a:pt x="215263" y="539123"/>
                  </a:cubicBezTo>
                  <a:cubicBezTo>
                    <a:pt x="223597" y="555449"/>
                    <a:pt x="233931" y="573957"/>
                    <a:pt x="240390" y="586133"/>
                  </a:cubicBezTo>
                  <a:cubicBezTo>
                    <a:pt x="239529" y="639599"/>
                    <a:pt x="238668" y="694941"/>
                    <a:pt x="237806" y="751605"/>
                  </a:cubicBezTo>
                  <a:cubicBezTo>
                    <a:pt x="234362" y="745333"/>
                    <a:pt x="230948" y="738999"/>
                    <a:pt x="226827" y="733065"/>
                  </a:cubicBezTo>
                  <a:cubicBezTo>
                    <a:pt x="221168" y="724918"/>
                    <a:pt x="214955" y="717170"/>
                    <a:pt x="208558" y="709852"/>
                  </a:cubicBezTo>
                  <a:cubicBezTo>
                    <a:pt x="197332" y="697247"/>
                    <a:pt x="184877" y="685840"/>
                    <a:pt x="171436" y="675448"/>
                  </a:cubicBezTo>
                  <a:cubicBezTo>
                    <a:pt x="159257" y="666040"/>
                    <a:pt x="146340" y="657462"/>
                    <a:pt x="133300" y="649007"/>
                  </a:cubicBezTo>
                  <a:cubicBezTo>
                    <a:pt x="114109" y="636586"/>
                    <a:pt x="94548" y="624688"/>
                    <a:pt x="76526" y="611190"/>
                  </a:cubicBezTo>
                  <a:cubicBezTo>
                    <a:pt x="73573" y="608854"/>
                    <a:pt x="69298" y="609376"/>
                    <a:pt x="66961" y="612328"/>
                  </a:cubicBezTo>
                  <a:cubicBezTo>
                    <a:pt x="64654" y="615249"/>
                    <a:pt x="65146" y="619522"/>
                    <a:pt x="68099" y="621859"/>
                  </a:cubicBezTo>
                  <a:cubicBezTo>
                    <a:pt x="85660" y="636494"/>
                    <a:pt x="104667" y="649868"/>
                    <a:pt x="123673" y="663273"/>
                  </a:cubicBezTo>
                  <a:cubicBezTo>
                    <a:pt x="136037" y="672005"/>
                    <a:pt x="148308" y="680829"/>
                    <a:pt x="160180" y="690022"/>
                  </a:cubicBezTo>
                  <a:cubicBezTo>
                    <a:pt x="172759" y="699799"/>
                    <a:pt x="184938" y="709914"/>
                    <a:pt x="195733" y="721505"/>
                  </a:cubicBezTo>
                  <a:cubicBezTo>
                    <a:pt x="202007" y="728146"/>
                    <a:pt x="208097" y="735187"/>
                    <a:pt x="213725" y="742535"/>
                  </a:cubicBezTo>
                  <a:cubicBezTo>
                    <a:pt x="219323" y="749852"/>
                    <a:pt x="224489" y="757477"/>
                    <a:pt x="228887" y="765379"/>
                  </a:cubicBezTo>
                  <a:cubicBezTo>
                    <a:pt x="230364" y="767992"/>
                    <a:pt x="231717" y="770667"/>
                    <a:pt x="232978" y="773403"/>
                  </a:cubicBezTo>
                  <a:cubicBezTo>
                    <a:pt x="234239" y="776140"/>
                    <a:pt x="235408" y="778938"/>
                    <a:pt x="236484" y="781766"/>
                  </a:cubicBezTo>
                  <a:lnTo>
                    <a:pt x="237284" y="784133"/>
                  </a:lnTo>
                  <a:cubicBezTo>
                    <a:pt x="236576" y="830313"/>
                    <a:pt x="235900" y="877139"/>
                    <a:pt x="235223" y="924302"/>
                  </a:cubicBezTo>
                  <a:cubicBezTo>
                    <a:pt x="230364" y="918430"/>
                    <a:pt x="224797" y="913388"/>
                    <a:pt x="218092" y="909698"/>
                  </a:cubicBezTo>
                  <a:cubicBezTo>
                    <a:pt x="196348" y="897830"/>
                    <a:pt x="165839" y="896416"/>
                    <a:pt x="141143" y="888945"/>
                  </a:cubicBezTo>
                  <a:cubicBezTo>
                    <a:pt x="119921" y="882611"/>
                    <a:pt x="99346" y="871389"/>
                    <a:pt x="81200" y="857246"/>
                  </a:cubicBezTo>
                  <a:cubicBezTo>
                    <a:pt x="62932" y="842980"/>
                    <a:pt x="47154" y="825732"/>
                    <a:pt x="36144" y="806885"/>
                  </a:cubicBezTo>
                  <a:cubicBezTo>
                    <a:pt x="32945" y="801505"/>
                    <a:pt x="30024" y="795909"/>
                    <a:pt x="27502" y="790129"/>
                  </a:cubicBezTo>
                  <a:cubicBezTo>
                    <a:pt x="25010" y="784410"/>
                    <a:pt x="22858" y="778538"/>
                    <a:pt x="21228" y="772573"/>
                  </a:cubicBezTo>
                  <a:cubicBezTo>
                    <a:pt x="20090" y="768453"/>
                    <a:pt x="19167" y="764241"/>
                    <a:pt x="18521" y="759998"/>
                  </a:cubicBezTo>
                  <a:cubicBezTo>
                    <a:pt x="17875" y="755755"/>
                    <a:pt x="17445" y="751513"/>
                    <a:pt x="17291" y="747239"/>
                  </a:cubicBezTo>
                  <a:cubicBezTo>
                    <a:pt x="17199" y="744595"/>
                    <a:pt x="17168" y="741920"/>
                    <a:pt x="17383" y="739245"/>
                  </a:cubicBezTo>
                  <a:cubicBezTo>
                    <a:pt x="17568" y="736970"/>
                    <a:pt x="17906" y="734695"/>
                    <a:pt x="18675" y="732543"/>
                  </a:cubicBezTo>
                  <a:cubicBezTo>
                    <a:pt x="20090" y="728423"/>
                    <a:pt x="21966" y="725563"/>
                    <a:pt x="24518" y="724118"/>
                  </a:cubicBezTo>
                  <a:cubicBezTo>
                    <a:pt x="27133" y="722612"/>
                    <a:pt x="30208" y="722612"/>
                    <a:pt x="33314" y="723411"/>
                  </a:cubicBezTo>
                  <a:cubicBezTo>
                    <a:pt x="38850" y="724795"/>
                    <a:pt x="44417" y="728484"/>
                    <a:pt x="48784" y="733127"/>
                  </a:cubicBezTo>
                  <a:cubicBezTo>
                    <a:pt x="54843" y="739583"/>
                    <a:pt x="59303" y="747885"/>
                    <a:pt x="56289" y="754987"/>
                  </a:cubicBezTo>
                  <a:cubicBezTo>
                    <a:pt x="54597" y="758984"/>
                    <a:pt x="50599" y="762243"/>
                    <a:pt x="43956" y="764610"/>
                  </a:cubicBezTo>
                  <a:cubicBezTo>
                    <a:pt x="40419" y="765809"/>
                    <a:pt x="38481" y="769652"/>
                    <a:pt x="39681" y="773219"/>
                  </a:cubicBezTo>
                  <a:cubicBezTo>
                    <a:pt x="40880" y="776755"/>
                    <a:pt x="44755" y="778692"/>
                    <a:pt x="48292" y="777492"/>
                  </a:cubicBezTo>
                  <a:cubicBezTo>
                    <a:pt x="59856" y="773803"/>
                    <a:pt x="66253" y="767592"/>
                    <a:pt x="69421" y="760798"/>
                  </a:cubicBezTo>
                  <a:cubicBezTo>
                    <a:pt x="74896" y="748961"/>
                    <a:pt x="70067" y="734018"/>
                    <a:pt x="60133" y="722796"/>
                  </a:cubicBezTo>
                  <a:cubicBezTo>
                    <a:pt x="50414" y="711789"/>
                    <a:pt x="36052" y="705025"/>
                    <a:pt x="24180" y="707085"/>
                  </a:cubicBezTo>
                  <a:cubicBezTo>
                    <a:pt x="15476" y="708561"/>
                    <a:pt x="7511" y="714280"/>
                    <a:pt x="2805" y="726793"/>
                  </a:cubicBezTo>
                  <a:cubicBezTo>
                    <a:pt x="1729" y="729591"/>
                    <a:pt x="1052" y="732543"/>
                    <a:pt x="621" y="735525"/>
                  </a:cubicBezTo>
                  <a:cubicBezTo>
                    <a:pt x="37" y="739522"/>
                    <a:pt x="-24" y="743642"/>
                    <a:pt x="6" y="747608"/>
                  </a:cubicBezTo>
                  <a:cubicBezTo>
                    <a:pt x="68" y="752589"/>
                    <a:pt x="437" y="757569"/>
                    <a:pt x="1114" y="762519"/>
                  </a:cubicBezTo>
                  <a:cubicBezTo>
                    <a:pt x="1759" y="767439"/>
                    <a:pt x="2744" y="772327"/>
                    <a:pt x="3974" y="777124"/>
                  </a:cubicBezTo>
                  <a:cubicBezTo>
                    <a:pt x="5727" y="783980"/>
                    <a:pt x="8034" y="790744"/>
                    <a:pt x="10832" y="797323"/>
                  </a:cubicBezTo>
                  <a:cubicBezTo>
                    <a:pt x="13569" y="803811"/>
                    <a:pt x="16799" y="810144"/>
                    <a:pt x="20336" y="816201"/>
                  </a:cubicBezTo>
                  <a:cubicBezTo>
                    <a:pt x="32607" y="836893"/>
                    <a:pt x="49953" y="856016"/>
                    <a:pt x="70252" y="871420"/>
                  </a:cubicBezTo>
                  <a:cubicBezTo>
                    <a:pt x="90335" y="886639"/>
                    <a:pt x="113247" y="898261"/>
                    <a:pt x="136621" y="904717"/>
                  </a:cubicBezTo>
                  <a:cubicBezTo>
                    <a:pt x="157258" y="910313"/>
                    <a:pt x="181924" y="911389"/>
                    <a:pt x="202069" y="918276"/>
                  </a:cubicBezTo>
                  <a:cubicBezTo>
                    <a:pt x="214832" y="922642"/>
                    <a:pt x="225720" y="929375"/>
                    <a:pt x="231686" y="942381"/>
                  </a:cubicBezTo>
                  <a:cubicBezTo>
                    <a:pt x="232332" y="943856"/>
                    <a:pt x="233562" y="944840"/>
                    <a:pt x="234915" y="945486"/>
                  </a:cubicBezTo>
                  <a:cubicBezTo>
                    <a:pt x="234546" y="970758"/>
                    <a:pt x="234208" y="996062"/>
                    <a:pt x="233870" y="1021396"/>
                  </a:cubicBezTo>
                  <a:cubicBezTo>
                    <a:pt x="233132" y="1076308"/>
                    <a:pt x="232455" y="1131035"/>
                    <a:pt x="231778" y="1185300"/>
                  </a:cubicBezTo>
                  <a:cubicBezTo>
                    <a:pt x="231379" y="1184470"/>
                    <a:pt x="231102" y="1183579"/>
                    <a:pt x="230671" y="1182749"/>
                  </a:cubicBezTo>
                  <a:cubicBezTo>
                    <a:pt x="222152" y="1166085"/>
                    <a:pt x="209296" y="1151849"/>
                    <a:pt x="187983" y="1136015"/>
                  </a:cubicBezTo>
                  <a:cubicBezTo>
                    <a:pt x="168853" y="1122611"/>
                    <a:pt x="149047" y="1109759"/>
                    <a:pt x="130132" y="1095862"/>
                  </a:cubicBezTo>
                  <a:cubicBezTo>
                    <a:pt x="122166" y="1090020"/>
                    <a:pt x="114293" y="1084056"/>
                    <a:pt x="106789" y="1077630"/>
                  </a:cubicBezTo>
                  <a:cubicBezTo>
                    <a:pt x="102268" y="1073787"/>
                    <a:pt x="95502" y="1068990"/>
                    <a:pt x="90365" y="1063425"/>
                  </a:cubicBezTo>
                  <a:cubicBezTo>
                    <a:pt x="87628" y="1060443"/>
                    <a:pt x="85229" y="1057369"/>
                    <a:pt x="84614" y="1053925"/>
                  </a:cubicBezTo>
                  <a:cubicBezTo>
                    <a:pt x="84091" y="1050359"/>
                    <a:pt x="80770" y="1047899"/>
                    <a:pt x="77233" y="1048422"/>
                  </a:cubicBezTo>
                  <a:cubicBezTo>
                    <a:pt x="73665" y="1048944"/>
                    <a:pt x="71205" y="1052265"/>
                    <a:pt x="71728" y="1055801"/>
                  </a:cubicBezTo>
                  <a:cubicBezTo>
                    <a:pt x="72281" y="1060382"/>
                    <a:pt x="74342" y="1064840"/>
                    <a:pt x="77294" y="1069083"/>
                  </a:cubicBezTo>
                  <a:cubicBezTo>
                    <a:pt x="82615" y="1076769"/>
                    <a:pt x="91227" y="1083656"/>
                    <a:pt x="96732" y="1088852"/>
                  </a:cubicBezTo>
                  <a:cubicBezTo>
                    <a:pt x="106697" y="1098199"/>
                    <a:pt x="117276" y="1106961"/>
                    <a:pt x="128195" y="1115293"/>
                  </a:cubicBezTo>
                  <a:cubicBezTo>
                    <a:pt x="144249" y="1127561"/>
                    <a:pt x="161041" y="1138998"/>
                    <a:pt x="177188" y="1150958"/>
                  </a:cubicBezTo>
                  <a:cubicBezTo>
                    <a:pt x="196256" y="1164301"/>
                    <a:pt x="207882" y="1176384"/>
                    <a:pt x="215909" y="1190681"/>
                  </a:cubicBezTo>
                  <a:cubicBezTo>
                    <a:pt x="222706" y="1202733"/>
                    <a:pt x="227073" y="1216415"/>
                    <a:pt x="231194" y="1233325"/>
                  </a:cubicBezTo>
                  <a:cubicBezTo>
                    <a:pt x="230394" y="1299643"/>
                    <a:pt x="229656" y="1364793"/>
                    <a:pt x="228980" y="1427390"/>
                  </a:cubicBezTo>
                  <a:cubicBezTo>
                    <a:pt x="228887" y="1436399"/>
                    <a:pt x="228795" y="1445161"/>
                    <a:pt x="228703" y="1454077"/>
                  </a:cubicBezTo>
                  <a:cubicBezTo>
                    <a:pt x="223075" y="1425945"/>
                    <a:pt x="217416" y="1397506"/>
                    <a:pt x="208158" y="1370757"/>
                  </a:cubicBezTo>
                  <a:cubicBezTo>
                    <a:pt x="197732" y="1340719"/>
                    <a:pt x="182724" y="1312925"/>
                    <a:pt x="158950" y="1289866"/>
                  </a:cubicBezTo>
                  <a:cubicBezTo>
                    <a:pt x="143049" y="1274708"/>
                    <a:pt x="121305" y="1259582"/>
                    <a:pt x="98639" y="1254201"/>
                  </a:cubicBezTo>
                  <a:cubicBezTo>
                    <a:pt x="82215" y="1250327"/>
                    <a:pt x="65300" y="1251373"/>
                    <a:pt x="49522" y="1260319"/>
                  </a:cubicBezTo>
                  <a:cubicBezTo>
                    <a:pt x="26917" y="1273233"/>
                    <a:pt x="17137" y="1297737"/>
                    <a:pt x="19598" y="1321288"/>
                  </a:cubicBezTo>
                  <a:cubicBezTo>
                    <a:pt x="22027" y="1344408"/>
                    <a:pt x="36082" y="1366361"/>
                    <a:pt x="60410" y="1374662"/>
                  </a:cubicBezTo>
                  <a:cubicBezTo>
                    <a:pt x="75787" y="1379858"/>
                    <a:pt x="89781" y="1374662"/>
                    <a:pt x="99069" y="1364331"/>
                  </a:cubicBezTo>
                  <a:cubicBezTo>
                    <a:pt x="107834" y="1354616"/>
                    <a:pt x="112356" y="1340381"/>
                    <a:pt x="109649" y="1326853"/>
                  </a:cubicBezTo>
                  <a:cubicBezTo>
                    <a:pt x="109434" y="1325807"/>
                    <a:pt x="108450" y="1323501"/>
                    <a:pt x="106358" y="1321042"/>
                  </a:cubicBezTo>
                  <a:cubicBezTo>
                    <a:pt x="102975" y="1317014"/>
                    <a:pt x="96486" y="1310742"/>
                    <a:pt x="96486" y="1310742"/>
                  </a:cubicBezTo>
                  <a:cubicBezTo>
                    <a:pt x="93933" y="1308221"/>
                    <a:pt x="89781" y="1308252"/>
                    <a:pt x="87259" y="1310803"/>
                  </a:cubicBezTo>
                  <a:cubicBezTo>
                    <a:pt x="84737" y="1313386"/>
                    <a:pt x="84768" y="1317506"/>
                    <a:pt x="87321" y="1320027"/>
                  </a:cubicBezTo>
                  <a:cubicBezTo>
                    <a:pt x="87321" y="1320027"/>
                    <a:pt x="94025" y="1326760"/>
                    <a:pt x="96547" y="1330235"/>
                  </a:cubicBezTo>
                  <a:cubicBezTo>
                    <a:pt x="97778" y="1339182"/>
                    <a:pt x="94425" y="1348344"/>
                    <a:pt x="88520" y="1354585"/>
                  </a:cubicBezTo>
                  <a:cubicBezTo>
                    <a:pt x="82830" y="1360580"/>
                    <a:pt x="74526" y="1363655"/>
                    <a:pt x="65484" y="1360334"/>
                  </a:cubicBezTo>
                  <a:cubicBezTo>
                    <a:pt x="47462" y="1353755"/>
                    <a:pt x="37559" y="1336999"/>
                    <a:pt x="36113" y="1319720"/>
                  </a:cubicBezTo>
                  <a:cubicBezTo>
                    <a:pt x="34668" y="1302656"/>
                    <a:pt x="41649" y="1284824"/>
                    <a:pt x="58165" y="1275784"/>
                  </a:cubicBezTo>
                  <a:cubicBezTo>
                    <a:pt x="69852" y="1269359"/>
                    <a:pt x="82308" y="1269020"/>
                    <a:pt x="94364" y="1271972"/>
                  </a:cubicBezTo>
                  <a:cubicBezTo>
                    <a:pt x="113924" y="1276738"/>
                    <a:pt x="132562" y="1289989"/>
                    <a:pt x="146279" y="1303086"/>
                  </a:cubicBezTo>
                  <a:cubicBezTo>
                    <a:pt x="168361" y="1323840"/>
                    <a:pt x="182109" y="1349205"/>
                    <a:pt x="192166" y="1376476"/>
                  </a:cubicBezTo>
                  <a:cubicBezTo>
                    <a:pt x="207789" y="1418843"/>
                    <a:pt x="214525" y="1465761"/>
                    <a:pt x="226735" y="1508435"/>
                  </a:cubicBezTo>
                  <a:cubicBezTo>
                    <a:pt x="226950" y="1509204"/>
                    <a:pt x="227657" y="1509542"/>
                    <a:pt x="228088" y="1510188"/>
                  </a:cubicBezTo>
                  <a:cubicBezTo>
                    <a:pt x="227811" y="1536137"/>
                    <a:pt x="227534" y="1561471"/>
                    <a:pt x="227288" y="1586191"/>
                  </a:cubicBezTo>
                  <a:cubicBezTo>
                    <a:pt x="226950" y="1588281"/>
                    <a:pt x="226458" y="1590311"/>
                    <a:pt x="226119" y="1592401"/>
                  </a:cubicBezTo>
                  <a:cubicBezTo>
                    <a:pt x="225843" y="1594062"/>
                    <a:pt x="226335" y="1595599"/>
                    <a:pt x="227165" y="1596890"/>
                  </a:cubicBezTo>
                  <a:cubicBezTo>
                    <a:pt x="224489" y="1853092"/>
                    <a:pt x="222890" y="2036427"/>
                    <a:pt x="222890" y="2036427"/>
                  </a:cubicBezTo>
                  <a:cubicBezTo>
                    <a:pt x="222829" y="2040178"/>
                    <a:pt x="225843" y="2043253"/>
                    <a:pt x="229595" y="2043314"/>
                  </a:cubicBezTo>
                  <a:cubicBezTo>
                    <a:pt x="233347" y="2043376"/>
                    <a:pt x="236422" y="2040363"/>
                    <a:pt x="236484" y="2036612"/>
                  </a:cubicBezTo>
                  <a:cubicBezTo>
                    <a:pt x="236484" y="2036612"/>
                    <a:pt x="239959" y="1840241"/>
                    <a:pt x="244234" y="1569957"/>
                  </a:cubicBezTo>
                  <a:cubicBezTo>
                    <a:pt x="245065" y="1566206"/>
                    <a:pt x="245741" y="1562425"/>
                    <a:pt x="246633" y="1558674"/>
                  </a:cubicBezTo>
                  <a:cubicBezTo>
                    <a:pt x="249493" y="1546714"/>
                    <a:pt x="252631" y="1534846"/>
                    <a:pt x="255921" y="1523009"/>
                  </a:cubicBezTo>
                  <a:cubicBezTo>
                    <a:pt x="263672" y="1495030"/>
                    <a:pt x="267209" y="1466960"/>
                    <a:pt x="276589" y="1442025"/>
                  </a:cubicBezTo>
                  <a:cubicBezTo>
                    <a:pt x="282586" y="1426099"/>
                    <a:pt x="291075" y="1411526"/>
                    <a:pt x="305191" y="1399320"/>
                  </a:cubicBezTo>
                  <a:cubicBezTo>
                    <a:pt x="331303" y="1376445"/>
                    <a:pt x="353723" y="1370634"/>
                    <a:pt x="371131" y="1374908"/>
                  </a:cubicBezTo>
                  <a:cubicBezTo>
                    <a:pt x="395704" y="1380995"/>
                    <a:pt x="409267" y="1407160"/>
                    <a:pt x="404716" y="1426714"/>
                  </a:cubicBezTo>
                  <a:cubicBezTo>
                    <a:pt x="403085" y="1433878"/>
                    <a:pt x="400656" y="1441994"/>
                    <a:pt x="396627" y="1448881"/>
                  </a:cubicBezTo>
                  <a:cubicBezTo>
                    <a:pt x="393182" y="1454754"/>
                    <a:pt x="388600" y="1459858"/>
                    <a:pt x="381926" y="1461887"/>
                  </a:cubicBezTo>
                  <a:cubicBezTo>
                    <a:pt x="362673" y="1467790"/>
                    <a:pt x="348710" y="1456783"/>
                    <a:pt x="346311" y="1444177"/>
                  </a:cubicBezTo>
                  <a:cubicBezTo>
                    <a:pt x="343974" y="1431879"/>
                    <a:pt x="353416" y="1420196"/>
                    <a:pt x="377405" y="1421118"/>
                  </a:cubicBezTo>
                  <a:cubicBezTo>
                    <a:pt x="381157" y="1421303"/>
                    <a:pt x="384356" y="1418443"/>
                    <a:pt x="384540" y="1414692"/>
                  </a:cubicBezTo>
                  <a:cubicBezTo>
                    <a:pt x="384755" y="1410941"/>
                    <a:pt x="381864" y="1407744"/>
                    <a:pt x="378112" y="1407529"/>
                  </a:cubicBezTo>
                  <a:cubicBezTo>
                    <a:pt x="359505" y="1406299"/>
                    <a:pt x="347203" y="1411526"/>
                    <a:pt x="339883" y="1418843"/>
                  </a:cubicBezTo>
                  <a:cubicBezTo>
                    <a:pt x="332287" y="1426468"/>
                    <a:pt x="329734" y="1436768"/>
                    <a:pt x="331395" y="1446821"/>
                  </a:cubicBezTo>
                  <a:cubicBezTo>
                    <a:pt x="334716" y="1466991"/>
                    <a:pt x="355753" y="1486391"/>
                    <a:pt x="386601" y="1477751"/>
                  </a:cubicBezTo>
                  <a:cubicBezTo>
                    <a:pt x="395427" y="1475230"/>
                    <a:pt x="402378" y="1469758"/>
                    <a:pt x="407791" y="1462748"/>
                  </a:cubicBezTo>
                  <a:cubicBezTo>
                    <a:pt x="414926" y="1453493"/>
                    <a:pt x="419201" y="1441349"/>
                    <a:pt x="421815" y="1430742"/>
                  </a:cubicBezTo>
                  <a:cubicBezTo>
                    <a:pt x="428489" y="1403255"/>
                    <a:pt x="410221" y="1365653"/>
                    <a:pt x="375560" y="1357045"/>
                  </a:cubicBezTo>
                  <a:cubicBezTo>
                    <a:pt x="354000" y="1351695"/>
                    <a:pt x="325551" y="1357383"/>
                    <a:pt x="293412" y="1385945"/>
                  </a:cubicBezTo>
                  <a:cubicBezTo>
                    <a:pt x="277204" y="1400488"/>
                    <a:pt x="267455" y="1417552"/>
                    <a:pt x="260811" y="1436276"/>
                  </a:cubicBezTo>
                  <a:cubicBezTo>
                    <a:pt x="253553" y="1456814"/>
                    <a:pt x="250109" y="1479350"/>
                    <a:pt x="245280" y="1502256"/>
                  </a:cubicBezTo>
                  <a:cubicBezTo>
                    <a:pt x="245649" y="1477782"/>
                    <a:pt x="246049" y="1453001"/>
                    <a:pt x="246449" y="1427636"/>
                  </a:cubicBezTo>
                  <a:cubicBezTo>
                    <a:pt x="246849" y="1401042"/>
                    <a:pt x="247248" y="1373801"/>
                    <a:pt x="247679" y="1346407"/>
                  </a:cubicBezTo>
                  <a:cubicBezTo>
                    <a:pt x="250047" y="1340688"/>
                    <a:pt x="254353" y="1330481"/>
                    <a:pt x="259058" y="1320703"/>
                  </a:cubicBezTo>
                  <a:cubicBezTo>
                    <a:pt x="262595" y="1313386"/>
                    <a:pt x="266224" y="1306530"/>
                    <a:pt x="269208" y="1302963"/>
                  </a:cubicBezTo>
                  <a:cubicBezTo>
                    <a:pt x="280280" y="1289435"/>
                    <a:pt x="291505" y="1276276"/>
                    <a:pt x="302393" y="1262871"/>
                  </a:cubicBezTo>
                  <a:cubicBezTo>
                    <a:pt x="309743" y="1253863"/>
                    <a:pt x="316940" y="1244762"/>
                    <a:pt x="323983" y="1235539"/>
                  </a:cubicBezTo>
                  <a:cubicBezTo>
                    <a:pt x="341544" y="1212510"/>
                    <a:pt x="358152" y="1188744"/>
                    <a:pt x="374022" y="1163902"/>
                  </a:cubicBezTo>
                  <a:cubicBezTo>
                    <a:pt x="376113" y="1160796"/>
                    <a:pt x="375283" y="1156554"/>
                    <a:pt x="372176" y="1154463"/>
                  </a:cubicBezTo>
                  <a:cubicBezTo>
                    <a:pt x="369070" y="1152372"/>
                    <a:pt x="364857" y="1153171"/>
                    <a:pt x="362735" y="1156277"/>
                  </a:cubicBezTo>
                  <a:cubicBezTo>
                    <a:pt x="355968" y="1165685"/>
                    <a:pt x="349018" y="1174786"/>
                    <a:pt x="342036" y="1183855"/>
                  </a:cubicBezTo>
                  <a:cubicBezTo>
                    <a:pt x="327920" y="1202210"/>
                    <a:pt x="313311" y="1219920"/>
                    <a:pt x="298887" y="1237875"/>
                  </a:cubicBezTo>
                  <a:cubicBezTo>
                    <a:pt x="291659" y="1246853"/>
                    <a:pt x="284555" y="1255984"/>
                    <a:pt x="277450" y="1265146"/>
                  </a:cubicBezTo>
                  <a:cubicBezTo>
                    <a:pt x="270346" y="1274278"/>
                    <a:pt x="263395" y="1283532"/>
                    <a:pt x="256383" y="1292848"/>
                  </a:cubicBezTo>
                  <a:cubicBezTo>
                    <a:pt x="253922" y="1296169"/>
                    <a:pt x="251062" y="1301826"/>
                    <a:pt x="248232" y="1308036"/>
                  </a:cubicBezTo>
                  <a:cubicBezTo>
                    <a:pt x="249616" y="1214847"/>
                    <a:pt x="251000" y="1118368"/>
                    <a:pt x="252231" y="1021642"/>
                  </a:cubicBezTo>
                  <a:cubicBezTo>
                    <a:pt x="252631" y="990405"/>
                    <a:pt x="253000" y="959167"/>
                    <a:pt x="253369" y="928053"/>
                  </a:cubicBezTo>
                  <a:cubicBezTo>
                    <a:pt x="255460" y="920613"/>
                    <a:pt x="258843" y="911082"/>
                    <a:pt x="262564" y="901643"/>
                  </a:cubicBezTo>
                  <a:cubicBezTo>
                    <a:pt x="267485" y="889068"/>
                    <a:pt x="272991" y="876677"/>
                    <a:pt x="276835" y="869698"/>
                  </a:cubicBezTo>
                  <a:cubicBezTo>
                    <a:pt x="288983" y="847315"/>
                    <a:pt x="311650" y="821674"/>
                    <a:pt x="338130" y="808330"/>
                  </a:cubicBezTo>
                  <a:cubicBezTo>
                    <a:pt x="354707" y="799998"/>
                    <a:pt x="372822" y="796462"/>
                    <a:pt x="390937" y="802981"/>
                  </a:cubicBezTo>
                  <a:cubicBezTo>
                    <a:pt x="399518" y="805963"/>
                    <a:pt x="405177" y="810298"/>
                    <a:pt x="408129" y="815648"/>
                  </a:cubicBezTo>
                  <a:cubicBezTo>
                    <a:pt x="411543" y="821797"/>
                    <a:pt x="411297" y="828991"/>
                    <a:pt x="408775" y="835817"/>
                  </a:cubicBezTo>
                  <a:cubicBezTo>
                    <a:pt x="403639" y="849621"/>
                    <a:pt x="389676" y="862104"/>
                    <a:pt x="372884" y="864010"/>
                  </a:cubicBezTo>
                  <a:cubicBezTo>
                    <a:pt x="367440" y="864656"/>
                    <a:pt x="362581" y="861858"/>
                    <a:pt x="360582" y="858138"/>
                  </a:cubicBezTo>
                  <a:cubicBezTo>
                    <a:pt x="359844" y="856754"/>
                    <a:pt x="359259" y="855279"/>
                    <a:pt x="359997" y="854018"/>
                  </a:cubicBezTo>
                  <a:cubicBezTo>
                    <a:pt x="360889" y="852542"/>
                    <a:pt x="362673" y="851497"/>
                    <a:pt x="365318" y="850728"/>
                  </a:cubicBezTo>
                  <a:cubicBezTo>
                    <a:pt x="368947" y="849775"/>
                    <a:pt x="371100" y="846024"/>
                    <a:pt x="370147" y="842396"/>
                  </a:cubicBezTo>
                  <a:cubicBezTo>
                    <a:pt x="369162" y="838799"/>
                    <a:pt x="365441" y="836616"/>
                    <a:pt x="361812" y="837600"/>
                  </a:cubicBezTo>
                  <a:cubicBezTo>
                    <a:pt x="348372" y="840890"/>
                    <a:pt x="344589" y="849775"/>
                    <a:pt x="345573" y="858046"/>
                  </a:cubicBezTo>
                  <a:cubicBezTo>
                    <a:pt x="346896" y="868960"/>
                    <a:pt x="359136" y="880521"/>
                    <a:pt x="374391" y="879291"/>
                  </a:cubicBezTo>
                  <a:cubicBezTo>
                    <a:pt x="397519" y="877354"/>
                    <a:pt x="417171" y="860751"/>
                    <a:pt x="424737" y="841996"/>
                  </a:cubicBezTo>
                  <a:cubicBezTo>
                    <a:pt x="429443" y="830344"/>
                    <a:pt x="429474" y="817923"/>
                    <a:pt x="423815" y="807162"/>
                  </a:cubicBezTo>
                  <a:cubicBezTo>
                    <a:pt x="419232" y="798492"/>
                    <a:pt x="410744" y="790774"/>
                    <a:pt x="397119" y="785763"/>
                  </a:cubicBezTo>
                  <a:cubicBezTo>
                    <a:pt x="374022" y="777554"/>
                    <a:pt x="350801" y="781366"/>
                    <a:pt x="329888" y="792281"/>
                  </a:cubicBezTo>
                  <a:cubicBezTo>
                    <a:pt x="300547" y="807654"/>
                    <a:pt x="275974" y="837077"/>
                    <a:pt x="263057" y="862442"/>
                  </a:cubicBezTo>
                  <a:cubicBezTo>
                    <a:pt x="260504" y="867485"/>
                    <a:pt x="257213" y="875171"/>
                    <a:pt x="253922" y="883718"/>
                  </a:cubicBezTo>
                  <a:cubicBezTo>
                    <a:pt x="254537" y="831266"/>
                    <a:pt x="255122" y="779460"/>
                    <a:pt x="255675" y="728607"/>
                  </a:cubicBezTo>
                  <a:cubicBezTo>
                    <a:pt x="261027" y="721997"/>
                    <a:pt x="266163" y="715294"/>
                    <a:pt x="270530" y="708161"/>
                  </a:cubicBezTo>
                  <a:cubicBezTo>
                    <a:pt x="282894" y="687992"/>
                    <a:pt x="292243" y="666132"/>
                    <a:pt x="304422" y="645687"/>
                  </a:cubicBezTo>
                  <a:cubicBezTo>
                    <a:pt x="314633" y="627916"/>
                    <a:pt x="326043" y="611344"/>
                    <a:pt x="337977" y="595141"/>
                  </a:cubicBezTo>
                  <a:cubicBezTo>
                    <a:pt x="349971" y="578846"/>
                    <a:pt x="362519" y="562889"/>
                    <a:pt x="375836" y="547086"/>
                  </a:cubicBezTo>
                  <a:lnTo>
                    <a:pt x="407053" y="509023"/>
                  </a:lnTo>
                  <a:cubicBezTo>
                    <a:pt x="408683" y="507025"/>
                    <a:pt x="411420" y="502536"/>
                    <a:pt x="414342" y="498816"/>
                  </a:cubicBezTo>
                  <a:cubicBezTo>
                    <a:pt x="415480" y="497371"/>
                    <a:pt x="416280" y="495802"/>
                    <a:pt x="417325" y="495434"/>
                  </a:cubicBezTo>
                  <a:cubicBezTo>
                    <a:pt x="420770" y="494327"/>
                    <a:pt x="422646" y="490668"/>
                    <a:pt x="421539" y="487224"/>
                  </a:cubicBezTo>
                  <a:cubicBezTo>
                    <a:pt x="420431" y="483812"/>
                    <a:pt x="416772" y="481936"/>
                    <a:pt x="413358" y="483012"/>
                  </a:cubicBezTo>
                  <a:cubicBezTo>
                    <a:pt x="411020" y="483720"/>
                    <a:pt x="408252" y="485718"/>
                    <a:pt x="405577" y="488516"/>
                  </a:cubicBezTo>
                  <a:cubicBezTo>
                    <a:pt x="402009" y="492236"/>
                    <a:pt x="398380" y="497678"/>
                    <a:pt x="396381" y="499861"/>
                  </a:cubicBezTo>
                  <a:lnTo>
                    <a:pt x="363565" y="536448"/>
                  </a:lnTo>
                  <a:cubicBezTo>
                    <a:pt x="349479" y="552159"/>
                    <a:pt x="335885" y="567808"/>
                    <a:pt x="323429" y="584288"/>
                  </a:cubicBezTo>
                  <a:cubicBezTo>
                    <a:pt x="310820" y="600921"/>
                    <a:pt x="299409" y="618385"/>
                    <a:pt x="288922" y="636863"/>
                  </a:cubicBezTo>
                  <a:cubicBezTo>
                    <a:pt x="277542" y="657739"/>
                    <a:pt x="268962" y="679876"/>
                    <a:pt x="257490" y="700537"/>
                  </a:cubicBezTo>
                  <a:cubicBezTo>
                    <a:pt x="257029" y="701336"/>
                    <a:pt x="256413" y="702074"/>
                    <a:pt x="255952" y="702873"/>
                  </a:cubicBezTo>
                  <a:cubicBezTo>
                    <a:pt x="256659" y="637601"/>
                    <a:pt x="257305" y="574265"/>
                    <a:pt x="257951" y="514158"/>
                  </a:cubicBezTo>
                  <a:cubicBezTo>
                    <a:pt x="258320" y="478677"/>
                    <a:pt x="258689" y="444335"/>
                    <a:pt x="259028" y="411345"/>
                  </a:cubicBezTo>
                  <a:cubicBezTo>
                    <a:pt x="268746" y="395357"/>
                    <a:pt x="282525" y="381337"/>
                    <a:pt x="298148" y="368670"/>
                  </a:cubicBezTo>
                  <a:cubicBezTo>
                    <a:pt x="308574" y="360215"/>
                    <a:pt x="319831" y="352436"/>
                    <a:pt x="331087" y="344934"/>
                  </a:cubicBezTo>
                  <a:cubicBezTo>
                    <a:pt x="349141" y="332913"/>
                    <a:pt x="367317" y="321783"/>
                    <a:pt x="383556" y="311883"/>
                  </a:cubicBezTo>
                  <a:cubicBezTo>
                    <a:pt x="391860" y="306656"/>
                    <a:pt x="400471" y="301860"/>
                    <a:pt x="408837" y="296695"/>
                  </a:cubicBezTo>
                  <a:cubicBezTo>
                    <a:pt x="412558" y="294389"/>
                    <a:pt x="416218" y="291991"/>
                    <a:pt x="419755" y="289470"/>
                  </a:cubicBezTo>
                  <a:cubicBezTo>
                    <a:pt x="422031" y="287871"/>
                    <a:pt x="430612" y="279262"/>
                    <a:pt x="430827" y="279047"/>
                  </a:cubicBezTo>
                  <a:cubicBezTo>
                    <a:pt x="430765" y="279139"/>
                    <a:pt x="430458" y="279108"/>
                    <a:pt x="430335" y="279108"/>
                  </a:cubicBezTo>
                  <a:cubicBezTo>
                    <a:pt x="430550" y="279078"/>
                    <a:pt x="430735" y="279016"/>
                    <a:pt x="430919" y="278955"/>
                  </a:cubicBezTo>
                  <a:cubicBezTo>
                    <a:pt x="434025" y="277909"/>
                    <a:pt x="435932" y="274589"/>
                    <a:pt x="435194" y="271299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8" name="Google Shape;798;p13"/>
            <p:cNvSpPr/>
            <p:nvPr/>
          </p:nvSpPr>
          <p:spPr>
            <a:xfrm rot="10800000" flipH="1">
              <a:off x="946645" y="154918"/>
              <a:ext cx="617321" cy="242433"/>
            </a:xfrm>
            <a:custGeom>
              <a:avLst/>
              <a:gdLst/>
              <a:ahLst/>
              <a:cxnLst/>
              <a:rect l="l" t="t" r="r" b="b"/>
              <a:pathLst>
                <a:path w="1234641" h="484866" extrusionOk="0">
                  <a:moveTo>
                    <a:pt x="1231773" y="12423"/>
                  </a:moveTo>
                  <a:cubicBezTo>
                    <a:pt x="1228882" y="23245"/>
                    <a:pt x="1226330" y="34190"/>
                    <a:pt x="1223377" y="44982"/>
                  </a:cubicBezTo>
                  <a:cubicBezTo>
                    <a:pt x="1209383" y="96419"/>
                    <a:pt x="1184779" y="144966"/>
                    <a:pt x="1146550" y="181430"/>
                  </a:cubicBezTo>
                  <a:cubicBezTo>
                    <a:pt x="1125268" y="201723"/>
                    <a:pt x="1100633" y="216972"/>
                    <a:pt x="1072953" y="225427"/>
                  </a:cubicBezTo>
                  <a:cubicBezTo>
                    <a:pt x="1065172" y="227795"/>
                    <a:pt x="1050009" y="225981"/>
                    <a:pt x="1044043" y="228410"/>
                  </a:cubicBezTo>
                  <a:lnTo>
                    <a:pt x="1034755" y="234036"/>
                  </a:lnTo>
                  <a:cubicBezTo>
                    <a:pt x="1044074" y="151269"/>
                    <a:pt x="1092975" y="73729"/>
                    <a:pt x="1162789" y="33453"/>
                  </a:cubicBezTo>
                  <a:cubicBezTo>
                    <a:pt x="1180166" y="23430"/>
                    <a:pt x="1198311" y="15005"/>
                    <a:pt x="1217011" y="8057"/>
                  </a:cubicBezTo>
                  <a:cubicBezTo>
                    <a:pt x="1218548" y="7473"/>
                    <a:pt x="1233096" y="586"/>
                    <a:pt x="1234480" y="2000"/>
                  </a:cubicBezTo>
                  <a:cubicBezTo>
                    <a:pt x="1235402" y="2953"/>
                    <a:pt x="1232081" y="11316"/>
                    <a:pt x="1231773" y="12423"/>
                  </a:cubicBezTo>
                  <a:close/>
                  <a:moveTo>
                    <a:pt x="1086208" y="397817"/>
                  </a:moveTo>
                  <a:cubicBezTo>
                    <a:pt x="1057975" y="312806"/>
                    <a:pt x="996741" y="251008"/>
                    <a:pt x="927941" y="236188"/>
                  </a:cubicBezTo>
                  <a:lnTo>
                    <a:pt x="931940" y="247472"/>
                  </a:lnTo>
                  <a:cubicBezTo>
                    <a:pt x="933508" y="254728"/>
                    <a:pt x="930771" y="272683"/>
                    <a:pt x="932124" y="282061"/>
                  </a:cubicBezTo>
                  <a:cubicBezTo>
                    <a:pt x="937014" y="315450"/>
                    <a:pt x="947840" y="345519"/>
                    <a:pt x="963187" y="371776"/>
                  </a:cubicBezTo>
                  <a:cubicBezTo>
                    <a:pt x="990744" y="419032"/>
                    <a:pt x="1029557" y="450515"/>
                    <a:pt x="1071630" y="469546"/>
                  </a:cubicBezTo>
                  <a:cubicBezTo>
                    <a:pt x="1080488" y="473543"/>
                    <a:pt x="1089468" y="477079"/>
                    <a:pt x="1098326" y="481014"/>
                  </a:cubicBezTo>
                  <a:cubicBezTo>
                    <a:pt x="1099249" y="481414"/>
                    <a:pt x="1105984" y="485749"/>
                    <a:pt x="1106845" y="484704"/>
                  </a:cubicBezTo>
                  <a:cubicBezTo>
                    <a:pt x="1108168" y="483136"/>
                    <a:pt x="1103554" y="465457"/>
                    <a:pt x="1103185" y="463582"/>
                  </a:cubicBezTo>
                  <a:cubicBezTo>
                    <a:pt x="1098849" y="440984"/>
                    <a:pt x="1093221" y="419001"/>
                    <a:pt x="1086208" y="397817"/>
                  </a:cubicBezTo>
                  <a:close/>
                  <a:moveTo>
                    <a:pt x="869199" y="423797"/>
                  </a:moveTo>
                  <a:cubicBezTo>
                    <a:pt x="864616" y="400984"/>
                    <a:pt x="857604" y="379923"/>
                    <a:pt x="843703" y="361291"/>
                  </a:cubicBezTo>
                  <a:cubicBezTo>
                    <a:pt x="802368" y="305858"/>
                    <a:pt x="735167" y="269885"/>
                    <a:pt x="668151" y="262906"/>
                  </a:cubicBezTo>
                  <a:lnTo>
                    <a:pt x="654957" y="258479"/>
                  </a:lnTo>
                  <a:cubicBezTo>
                    <a:pt x="650037" y="259186"/>
                    <a:pt x="651728" y="277234"/>
                    <a:pt x="652128" y="279478"/>
                  </a:cubicBezTo>
                  <a:cubicBezTo>
                    <a:pt x="655941" y="300662"/>
                    <a:pt x="669136" y="319970"/>
                    <a:pt x="683775" y="334851"/>
                  </a:cubicBezTo>
                  <a:cubicBezTo>
                    <a:pt x="721635" y="373252"/>
                    <a:pt x="777394" y="394866"/>
                    <a:pt x="822389" y="423428"/>
                  </a:cubicBezTo>
                  <a:cubicBezTo>
                    <a:pt x="836198" y="432191"/>
                    <a:pt x="850315" y="440000"/>
                    <a:pt x="864586" y="447840"/>
                  </a:cubicBezTo>
                  <a:cubicBezTo>
                    <a:pt x="867446" y="449408"/>
                    <a:pt x="874919" y="456326"/>
                    <a:pt x="877995" y="456510"/>
                  </a:cubicBezTo>
                  <a:cubicBezTo>
                    <a:pt x="881316" y="456695"/>
                    <a:pt x="875227" y="450238"/>
                    <a:pt x="874274" y="446918"/>
                  </a:cubicBezTo>
                  <a:cubicBezTo>
                    <a:pt x="872090" y="439354"/>
                    <a:pt x="870767" y="431514"/>
                    <a:pt x="869199" y="423797"/>
                  </a:cubicBezTo>
                  <a:close/>
                  <a:moveTo>
                    <a:pt x="217678" y="394927"/>
                  </a:moveTo>
                  <a:cubicBezTo>
                    <a:pt x="213096" y="372114"/>
                    <a:pt x="206084" y="351053"/>
                    <a:pt x="192151" y="332422"/>
                  </a:cubicBezTo>
                  <a:cubicBezTo>
                    <a:pt x="150816" y="276987"/>
                    <a:pt x="83616" y="241015"/>
                    <a:pt x="16631" y="234067"/>
                  </a:cubicBezTo>
                  <a:lnTo>
                    <a:pt x="3406" y="229639"/>
                  </a:lnTo>
                  <a:cubicBezTo>
                    <a:pt x="-1484" y="230316"/>
                    <a:pt x="208" y="248363"/>
                    <a:pt x="607" y="250608"/>
                  </a:cubicBezTo>
                  <a:cubicBezTo>
                    <a:pt x="4390" y="271792"/>
                    <a:pt x="17584" y="291130"/>
                    <a:pt x="32255" y="305980"/>
                  </a:cubicBezTo>
                  <a:cubicBezTo>
                    <a:pt x="70114" y="344382"/>
                    <a:pt x="125843" y="366026"/>
                    <a:pt x="170869" y="394558"/>
                  </a:cubicBezTo>
                  <a:cubicBezTo>
                    <a:pt x="184647" y="403321"/>
                    <a:pt x="198764" y="411130"/>
                    <a:pt x="213065" y="418970"/>
                  </a:cubicBezTo>
                  <a:cubicBezTo>
                    <a:pt x="215894" y="420538"/>
                    <a:pt x="223368" y="427456"/>
                    <a:pt x="226444" y="427640"/>
                  </a:cubicBezTo>
                  <a:cubicBezTo>
                    <a:pt x="229796" y="427855"/>
                    <a:pt x="223676" y="421368"/>
                    <a:pt x="222722" y="418048"/>
                  </a:cubicBezTo>
                  <a:cubicBezTo>
                    <a:pt x="220569" y="410484"/>
                    <a:pt x="219216" y="402675"/>
                    <a:pt x="217678" y="394927"/>
                  </a:cubicBezTo>
                  <a:close/>
                  <a:moveTo>
                    <a:pt x="728463" y="73422"/>
                  </a:moveTo>
                  <a:cubicBezTo>
                    <a:pt x="735044" y="56204"/>
                    <a:pt x="741441" y="38833"/>
                    <a:pt x="748730" y="21923"/>
                  </a:cubicBezTo>
                  <a:cubicBezTo>
                    <a:pt x="749161" y="20908"/>
                    <a:pt x="756173" y="8180"/>
                    <a:pt x="755496" y="7411"/>
                  </a:cubicBezTo>
                  <a:cubicBezTo>
                    <a:pt x="755373" y="7257"/>
                    <a:pt x="735014" y="19586"/>
                    <a:pt x="733968" y="20140"/>
                  </a:cubicBezTo>
                  <a:cubicBezTo>
                    <a:pt x="708041" y="33606"/>
                    <a:pt x="680699" y="44705"/>
                    <a:pt x="655449" y="59463"/>
                  </a:cubicBezTo>
                  <a:cubicBezTo>
                    <a:pt x="631676" y="73329"/>
                    <a:pt x="608886" y="89809"/>
                    <a:pt x="592524" y="112714"/>
                  </a:cubicBezTo>
                  <a:cubicBezTo>
                    <a:pt x="569119" y="145489"/>
                    <a:pt x="566351" y="186473"/>
                    <a:pt x="546268" y="220508"/>
                  </a:cubicBezTo>
                  <a:lnTo>
                    <a:pt x="555772" y="221676"/>
                  </a:lnTo>
                  <a:cubicBezTo>
                    <a:pt x="569581" y="227795"/>
                    <a:pt x="596491" y="216819"/>
                    <a:pt x="609009" y="212237"/>
                  </a:cubicBezTo>
                  <a:cubicBezTo>
                    <a:pt x="673380" y="188625"/>
                    <a:pt x="704689" y="135773"/>
                    <a:pt x="728463" y="73422"/>
                  </a:cubicBezTo>
                  <a:close/>
                  <a:moveTo>
                    <a:pt x="230780" y="52054"/>
                  </a:moveTo>
                  <a:cubicBezTo>
                    <a:pt x="207006" y="65920"/>
                    <a:pt x="184217" y="82399"/>
                    <a:pt x="167855" y="105305"/>
                  </a:cubicBezTo>
                  <a:cubicBezTo>
                    <a:pt x="144450" y="138079"/>
                    <a:pt x="141682" y="179063"/>
                    <a:pt x="121599" y="213098"/>
                  </a:cubicBezTo>
                  <a:lnTo>
                    <a:pt x="131102" y="214267"/>
                  </a:lnTo>
                  <a:cubicBezTo>
                    <a:pt x="144911" y="220385"/>
                    <a:pt x="171822" y="209409"/>
                    <a:pt x="184340" y="204828"/>
                  </a:cubicBezTo>
                  <a:cubicBezTo>
                    <a:pt x="248710" y="181215"/>
                    <a:pt x="280019" y="128395"/>
                    <a:pt x="303793" y="66012"/>
                  </a:cubicBezTo>
                  <a:cubicBezTo>
                    <a:pt x="310375" y="48795"/>
                    <a:pt x="316772" y="31454"/>
                    <a:pt x="324061" y="14513"/>
                  </a:cubicBezTo>
                  <a:cubicBezTo>
                    <a:pt x="324492" y="13499"/>
                    <a:pt x="331473" y="801"/>
                    <a:pt x="330827" y="1"/>
                  </a:cubicBezTo>
                  <a:cubicBezTo>
                    <a:pt x="330704" y="-152"/>
                    <a:pt x="310344" y="12207"/>
                    <a:pt x="309298" y="12730"/>
                  </a:cubicBezTo>
                  <a:cubicBezTo>
                    <a:pt x="283372" y="26197"/>
                    <a:pt x="256030" y="37327"/>
                    <a:pt x="230780" y="5205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9" name="Google Shape;799;p13"/>
            <p:cNvSpPr/>
            <p:nvPr/>
          </p:nvSpPr>
          <p:spPr>
            <a:xfrm rot="10800000" flipH="1">
              <a:off x="322370" y="225561"/>
              <a:ext cx="358392" cy="382212"/>
            </a:xfrm>
            <a:custGeom>
              <a:avLst/>
              <a:gdLst/>
              <a:ahLst/>
              <a:cxnLst/>
              <a:rect l="l" t="t" r="r" b="b"/>
              <a:pathLst>
                <a:path w="716783" h="764424" extrusionOk="0">
                  <a:moveTo>
                    <a:pt x="5844" y="0"/>
                  </a:moveTo>
                  <a:cubicBezTo>
                    <a:pt x="5844" y="0"/>
                    <a:pt x="320286" y="333558"/>
                    <a:pt x="166417" y="479384"/>
                  </a:cubicBezTo>
                  <a:cubicBezTo>
                    <a:pt x="166417" y="479384"/>
                    <a:pt x="3937" y="540259"/>
                    <a:pt x="0" y="206979"/>
                  </a:cubicBezTo>
                  <a:lnTo>
                    <a:pt x="5844" y="0"/>
                  </a:lnTo>
                  <a:close/>
                  <a:moveTo>
                    <a:pt x="244136" y="584564"/>
                  </a:moveTo>
                  <a:cubicBezTo>
                    <a:pt x="244136" y="584564"/>
                    <a:pt x="176628" y="744932"/>
                    <a:pt x="509646" y="762088"/>
                  </a:cubicBezTo>
                  <a:lnTo>
                    <a:pt x="716783" y="764425"/>
                  </a:lnTo>
                  <a:cubicBezTo>
                    <a:pt x="716783" y="764425"/>
                    <a:pt x="396221" y="436186"/>
                    <a:pt x="244136" y="58456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" name="Google Shape;800;p13"/>
            <p:cNvSpPr/>
            <p:nvPr/>
          </p:nvSpPr>
          <p:spPr>
            <a:xfrm rot="10800000" flipH="1">
              <a:off x="1602181" y="129587"/>
              <a:ext cx="110025" cy="279596"/>
            </a:xfrm>
            <a:custGeom>
              <a:avLst/>
              <a:gdLst/>
              <a:ahLst/>
              <a:cxnLst/>
              <a:rect l="l" t="t" r="r" b="b"/>
              <a:pathLst>
                <a:path w="220050" h="559192" extrusionOk="0">
                  <a:moveTo>
                    <a:pt x="150228" y="413795"/>
                  </a:moveTo>
                  <a:cubicBezTo>
                    <a:pt x="158132" y="436639"/>
                    <a:pt x="163791" y="459514"/>
                    <a:pt x="166959" y="480482"/>
                  </a:cubicBezTo>
                  <a:cubicBezTo>
                    <a:pt x="168527" y="490628"/>
                    <a:pt x="169019" y="501051"/>
                    <a:pt x="168989" y="511351"/>
                  </a:cubicBezTo>
                  <a:cubicBezTo>
                    <a:pt x="168958" y="519529"/>
                    <a:pt x="168373" y="527800"/>
                    <a:pt x="166313" y="535732"/>
                  </a:cubicBezTo>
                  <a:cubicBezTo>
                    <a:pt x="151458" y="592888"/>
                    <a:pt x="99820" y="530321"/>
                    <a:pt x="83027" y="508953"/>
                  </a:cubicBezTo>
                  <a:cubicBezTo>
                    <a:pt x="71679" y="494502"/>
                    <a:pt x="58731" y="461789"/>
                    <a:pt x="49473" y="443834"/>
                  </a:cubicBezTo>
                  <a:cubicBezTo>
                    <a:pt x="20410" y="387354"/>
                    <a:pt x="-3610" y="323803"/>
                    <a:pt x="449" y="260529"/>
                  </a:cubicBezTo>
                  <a:cubicBezTo>
                    <a:pt x="5124" y="187324"/>
                    <a:pt x="59899" y="14842"/>
                    <a:pt x="77522" y="4665"/>
                  </a:cubicBezTo>
                  <a:cubicBezTo>
                    <a:pt x="98590" y="-7479"/>
                    <a:pt x="117196" y="5373"/>
                    <a:pt x="120426" y="28370"/>
                  </a:cubicBezTo>
                  <a:cubicBezTo>
                    <a:pt x="121348" y="34888"/>
                    <a:pt x="121410" y="41529"/>
                    <a:pt x="121133" y="48109"/>
                  </a:cubicBezTo>
                  <a:cubicBezTo>
                    <a:pt x="120826" y="55979"/>
                    <a:pt x="120087" y="63850"/>
                    <a:pt x="118980" y="71690"/>
                  </a:cubicBezTo>
                  <a:cubicBezTo>
                    <a:pt x="123255" y="64804"/>
                    <a:pt x="127961" y="58193"/>
                    <a:pt x="133282" y="51921"/>
                  </a:cubicBezTo>
                  <a:cubicBezTo>
                    <a:pt x="146906" y="35718"/>
                    <a:pt x="188826" y="822"/>
                    <a:pt x="210477" y="22897"/>
                  </a:cubicBezTo>
                  <a:cubicBezTo>
                    <a:pt x="225855" y="38547"/>
                    <a:pt x="219212" y="71168"/>
                    <a:pt x="214476" y="89861"/>
                  </a:cubicBezTo>
                  <a:cubicBezTo>
                    <a:pt x="206141" y="122636"/>
                    <a:pt x="189748" y="154826"/>
                    <a:pt x="168958" y="183573"/>
                  </a:cubicBezTo>
                  <a:cubicBezTo>
                    <a:pt x="184520" y="190460"/>
                    <a:pt x="191132" y="201836"/>
                    <a:pt x="193531" y="215180"/>
                  </a:cubicBezTo>
                  <a:cubicBezTo>
                    <a:pt x="216782" y="224342"/>
                    <a:pt x="229207" y="264280"/>
                    <a:pt x="201866" y="276793"/>
                  </a:cubicBezTo>
                  <a:cubicBezTo>
                    <a:pt x="198944" y="278115"/>
                    <a:pt x="195869" y="279253"/>
                    <a:pt x="192731" y="280206"/>
                  </a:cubicBezTo>
                  <a:cubicBezTo>
                    <a:pt x="193623" y="294349"/>
                    <a:pt x="195807" y="309322"/>
                    <a:pt x="186458" y="320882"/>
                  </a:cubicBezTo>
                  <a:cubicBezTo>
                    <a:pt x="185965" y="321497"/>
                    <a:pt x="185442" y="322082"/>
                    <a:pt x="184920" y="322635"/>
                  </a:cubicBezTo>
                  <a:cubicBezTo>
                    <a:pt x="187872" y="325464"/>
                    <a:pt x="190702" y="328477"/>
                    <a:pt x="193377" y="331644"/>
                  </a:cubicBezTo>
                  <a:cubicBezTo>
                    <a:pt x="211246" y="353012"/>
                    <a:pt x="224502" y="396148"/>
                    <a:pt x="205218" y="421267"/>
                  </a:cubicBezTo>
                  <a:cubicBezTo>
                    <a:pt x="193685" y="436270"/>
                    <a:pt x="170557" y="424249"/>
                    <a:pt x="157578" y="417761"/>
                  </a:cubicBezTo>
                  <a:cubicBezTo>
                    <a:pt x="155087" y="416470"/>
                    <a:pt x="152627" y="415179"/>
                    <a:pt x="150228" y="413795"/>
                  </a:cubicBezTo>
                  <a:lnTo>
                    <a:pt x="150228" y="413795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1" name="Google Shape;801;p13"/>
            <p:cNvSpPr/>
            <p:nvPr/>
          </p:nvSpPr>
          <p:spPr>
            <a:xfrm rot="10800000" flipH="1">
              <a:off x="1609571" y="203764"/>
              <a:ext cx="93039" cy="163210"/>
            </a:xfrm>
            <a:custGeom>
              <a:avLst/>
              <a:gdLst/>
              <a:ahLst/>
              <a:cxnLst/>
              <a:rect l="l" t="t" r="r" b="b"/>
              <a:pathLst>
                <a:path w="186078" h="326419" extrusionOk="0">
                  <a:moveTo>
                    <a:pt x="111580" y="320983"/>
                  </a:moveTo>
                  <a:lnTo>
                    <a:pt x="111611" y="321260"/>
                  </a:lnTo>
                  <a:cubicBezTo>
                    <a:pt x="111242" y="321352"/>
                    <a:pt x="111303" y="320952"/>
                    <a:pt x="111395" y="320552"/>
                  </a:cubicBezTo>
                  <a:cubicBezTo>
                    <a:pt x="111334" y="320491"/>
                    <a:pt x="111211" y="320337"/>
                    <a:pt x="111303" y="320276"/>
                  </a:cubicBezTo>
                  <a:lnTo>
                    <a:pt x="111395" y="320522"/>
                  </a:lnTo>
                  <a:lnTo>
                    <a:pt x="111457" y="320307"/>
                  </a:lnTo>
                  <a:lnTo>
                    <a:pt x="111519" y="320368"/>
                  </a:lnTo>
                  <a:lnTo>
                    <a:pt x="111549" y="320460"/>
                  </a:lnTo>
                  <a:lnTo>
                    <a:pt x="111549" y="320676"/>
                  </a:lnTo>
                  <a:cubicBezTo>
                    <a:pt x="111580" y="320768"/>
                    <a:pt x="111580" y="320891"/>
                    <a:pt x="111580" y="320983"/>
                  </a:cubicBezTo>
                  <a:close/>
                  <a:moveTo>
                    <a:pt x="138399" y="99369"/>
                  </a:moveTo>
                  <a:cubicBezTo>
                    <a:pt x="138214" y="98632"/>
                    <a:pt x="137691" y="99062"/>
                    <a:pt x="137169" y="99831"/>
                  </a:cubicBezTo>
                  <a:cubicBezTo>
                    <a:pt x="137322" y="99862"/>
                    <a:pt x="137476" y="99892"/>
                    <a:pt x="137599" y="99892"/>
                  </a:cubicBezTo>
                  <a:cubicBezTo>
                    <a:pt x="137876" y="99708"/>
                    <a:pt x="138122" y="99523"/>
                    <a:pt x="138399" y="99369"/>
                  </a:cubicBezTo>
                  <a:close/>
                  <a:moveTo>
                    <a:pt x="173890" y="236463"/>
                  </a:moveTo>
                  <a:cubicBezTo>
                    <a:pt x="173614" y="239323"/>
                    <a:pt x="171891" y="240737"/>
                    <a:pt x="170292" y="241752"/>
                  </a:cubicBezTo>
                  <a:cubicBezTo>
                    <a:pt x="169861" y="242028"/>
                    <a:pt x="169123" y="241813"/>
                    <a:pt x="168600" y="241936"/>
                  </a:cubicBezTo>
                  <a:cubicBezTo>
                    <a:pt x="167463" y="242920"/>
                    <a:pt x="166140" y="243658"/>
                    <a:pt x="164694" y="243719"/>
                  </a:cubicBezTo>
                  <a:lnTo>
                    <a:pt x="164694" y="243750"/>
                  </a:lnTo>
                  <a:cubicBezTo>
                    <a:pt x="165064" y="245318"/>
                    <a:pt x="163649" y="244673"/>
                    <a:pt x="162265" y="243719"/>
                  </a:cubicBezTo>
                  <a:lnTo>
                    <a:pt x="162818" y="243535"/>
                  </a:lnTo>
                  <a:cubicBezTo>
                    <a:pt x="162080" y="243351"/>
                    <a:pt x="161404" y="243043"/>
                    <a:pt x="160758" y="242582"/>
                  </a:cubicBezTo>
                  <a:cubicBezTo>
                    <a:pt x="161188" y="242920"/>
                    <a:pt x="161711" y="243351"/>
                    <a:pt x="162265" y="243719"/>
                  </a:cubicBezTo>
                  <a:cubicBezTo>
                    <a:pt x="160727" y="244334"/>
                    <a:pt x="158974" y="245349"/>
                    <a:pt x="158728" y="245410"/>
                  </a:cubicBezTo>
                  <a:cubicBezTo>
                    <a:pt x="155529" y="245903"/>
                    <a:pt x="152300" y="246118"/>
                    <a:pt x="149040" y="246210"/>
                  </a:cubicBezTo>
                  <a:cubicBezTo>
                    <a:pt x="145872" y="246302"/>
                    <a:pt x="142766" y="246179"/>
                    <a:pt x="139660" y="246025"/>
                  </a:cubicBezTo>
                  <a:cubicBezTo>
                    <a:pt x="134493" y="245687"/>
                    <a:pt x="129234" y="245318"/>
                    <a:pt x="124005" y="244457"/>
                  </a:cubicBezTo>
                  <a:cubicBezTo>
                    <a:pt x="118838" y="243627"/>
                    <a:pt x="113671" y="242459"/>
                    <a:pt x="108628" y="240922"/>
                  </a:cubicBezTo>
                  <a:cubicBezTo>
                    <a:pt x="100170" y="238370"/>
                    <a:pt x="92173" y="234803"/>
                    <a:pt x="84485" y="230837"/>
                  </a:cubicBezTo>
                  <a:cubicBezTo>
                    <a:pt x="86053" y="233481"/>
                    <a:pt x="87837" y="235972"/>
                    <a:pt x="89283" y="238647"/>
                  </a:cubicBezTo>
                  <a:cubicBezTo>
                    <a:pt x="93096" y="245656"/>
                    <a:pt x="96541" y="252851"/>
                    <a:pt x="99955" y="259830"/>
                  </a:cubicBezTo>
                  <a:cubicBezTo>
                    <a:pt x="103092" y="266317"/>
                    <a:pt x="106198" y="272836"/>
                    <a:pt x="109181" y="279415"/>
                  </a:cubicBezTo>
                  <a:cubicBezTo>
                    <a:pt x="112164" y="286025"/>
                    <a:pt x="115025" y="292728"/>
                    <a:pt x="117670" y="299523"/>
                  </a:cubicBezTo>
                  <a:lnTo>
                    <a:pt x="122098" y="311237"/>
                  </a:lnTo>
                  <a:lnTo>
                    <a:pt x="123944" y="316433"/>
                  </a:lnTo>
                  <a:cubicBezTo>
                    <a:pt x="123974" y="316556"/>
                    <a:pt x="124405" y="318400"/>
                    <a:pt x="124497" y="319138"/>
                  </a:cubicBezTo>
                  <a:cubicBezTo>
                    <a:pt x="125451" y="326732"/>
                    <a:pt x="116132" y="326732"/>
                    <a:pt x="115240" y="326240"/>
                  </a:cubicBezTo>
                  <a:cubicBezTo>
                    <a:pt x="113210" y="325256"/>
                    <a:pt x="111918" y="323350"/>
                    <a:pt x="111611" y="321260"/>
                  </a:cubicBezTo>
                  <a:cubicBezTo>
                    <a:pt x="111795" y="321229"/>
                    <a:pt x="111703" y="320737"/>
                    <a:pt x="111549" y="320460"/>
                  </a:cubicBezTo>
                  <a:cubicBezTo>
                    <a:pt x="111549" y="320307"/>
                    <a:pt x="111549" y="320122"/>
                    <a:pt x="111580" y="319968"/>
                  </a:cubicBezTo>
                  <a:cubicBezTo>
                    <a:pt x="111549" y="320030"/>
                    <a:pt x="111519" y="320184"/>
                    <a:pt x="111457" y="320307"/>
                  </a:cubicBezTo>
                  <a:cubicBezTo>
                    <a:pt x="111426" y="320276"/>
                    <a:pt x="111395" y="320245"/>
                    <a:pt x="111334" y="320245"/>
                  </a:cubicBezTo>
                  <a:lnTo>
                    <a:pt x="111303" y="320276"/>
                  </a:lnTo>
                  <a:lnTo>
                    <a:pt x="109612" y="316494"/>
                  </a:lnTo>
                  <a:lnTo>
                    <a:pt x="104353" y="305241"/>
                  </a:lnTo>
                  <a:cubicBezTo>
                    <a:pt x="101954" y="300168"/>
                    <a:pt x="99401" y="295157"/>
                    <a:pt x="96817" y="290176"/>
                  </a:cubicBezTo>
                  <a:cubicBezTo>
                    <a:pt x="92881" y="282613"/>
                    <a:pt x="88790" y="275141"/>
                    <a:pt x="84669" y="267701"/>
                  </a:cubicBezTo>
                  <a:cubicBezTo>
                    <a:pt x="77719" y="254573"/>
                    <a:pt x="70183" y="240952"/>
                    <a:pt x="61510" y="228408"/>
                  </a:cubicBezTo>
                  <a:cubicBezTo>
                    <a:pt x="55944" y="220353"/>
                    <a:pt x="50039" y="212667"/>
                    <a:pt x="42903" y="206272"/>
                  </a:cubicBezTo>
                  <a:cubicBezTo>
                    <a:pt x="39582" y="203228"/>
                    <a:pt x="36014" y="200553"/>
                    <a:pt x="32354" y="198063"/>
                  </a:cubicBezTo>
                  <a:cubicBezTo>
                    <a:pt x="22882" y="191729"/>
                    <a:pt x="12671" y="186595"/>
                    <a:pt x="3198" y="180199"/>
                  </a:cubicBezTo>
                  <a:cubicBezTo>
                    <a:pt x="31" y="178201"/>
                    <a:pt x="-954" y="174019"/>
                    <a:pt x="1015" y="170822"/>
                  </a:cubicBezTo>
                  <a:cubicBezTo>
                    <a:pt x="3014" y="167655"/>
                    <a:pt x="7227" y="166671"/>
                    <a:pt x="10395" y="168670"/>
                  </a:cubicBezTo>
                  <a:cubicBezTo>
                    <a:pt x="14793" y="171191"/>
                    <a:pt x="19376" y="173405"/>
                    <a:pt x="23958" y="175649"/>
                  </a:cubicBezTo>
                  <a:cubicBezTo>
                    <a:pt x="24450" y="174696"/>
                    <a:pt x="24604" y="173497"/>
                    <a:pt x="25465" y="172882"/>
                  </a:cubicBezTo>
                  <a:cubicBezTo>
                    <a:pt x="25558" y="172790"/>
                    <a:pt x="25619" y="172728"/>
                    <a:pt x="25711" y="172667"/>
                  </a:cubicBezTo>
                  <a:cubicBezTo>
                    <a:pt x="26757" y="171806"/>
                    <a:pt x="29310" y="169654"/>
                    <a:pt x="29494" y="169469"/>
                  </a:cubicBezTo>
                  <a:lnTo>
                    <a:pt x="36845" y="159938"/>
                  </a:lnTo>
                  <a:cubicBezTo>
                    <a:pt x="40689" y="154373"/>
                    <a:pt x="44195" y="148532"/>
                    <a:pt x="47425" y="142536"/>
                  </a:cubicBezTo>
                  <a:cubicBezTo>
                    <a:pt x="50654" y="136541"/>
                    <a:pt x="53576" y="130392"/>
                    <a:pt x="56220" y="124120"/>
                  </a:cubicBezTo>
                  <a:cubicBezTo>
                    <a:pt x="58312" y="119170"/>
                    <a:pt x="60157" y="114127"/>
                    <a:pt x="62033" y="109054"/>
                  </a:cubicBezTo>
                  <a:cubicBezTo>
                    <a:pt x="66462" y="97033"/>
                    <a:pt x="70553" y="84827"/>
                    <a:pt x="74705" y="72713"/>
                  </a:cubicBezTo>
                  <a:cubicBezTo>
                    <a:pt x="79625" y="59523"/>
                    <a:pt x="84362" y="46641"/>
                    <a:pt x="87560" y="33298"/>
                  </a:cubicBezTo>
                  <a:cubicBezTo>
                    <a:pt x="89652" y="24720"/>
                    <a:pt x="91189" y="15988"/>
                    <a:pt x="91528" y="6795"/>
                  </a:cubicBezTo>
                  <a:cubicBezTo>
                    <a:pt x="91528" y="3044"/>
                    <a:pt x="94572" y="-31"/>
                    <a:pt x="98325" y="0"/>
                  </a:cubicBezTo>
                  <a:cubicBezTo>
                    <a:pt x="102077" y="0"/>
                    <a:pt x="105122" y="3044"/>
                    <a:pt x="105122" y="6795"/>
                  </a:cubicBezTo>
                  <a:cubicBezTo>
                    <a:pt x="105521" y="17003"/>
                    <a:pt x="104660" y="26810"/>
                    <a:pt x="102999" y="36495"/>
                  </a:cubicBezTo>
                  <a:cubicBezTo>
                    <a:pt x="100539" y="50699"/>
                    <a:pt x="96202" y="64443"/>
                    <a:pt x="91804" y="78555"/>
                  </a:cubicBezTo>
                  <a:cubicBezTo>
                    <a:pt x="88206" y="89100"/>
                    <a:pt x="84854" y="99800"/>
                    <a:pt x="80886" y="110223"/>
                  </a:cubicBezTo>
                  <a:cubicBezTo>
                    <a:pt x="79164" y="114773"/>
                    <a:pt x="77103" y="119139"/>
                    <a:pt x="75135" y="123566"/>
                  </a:cubicBezTo>
                  <a:cubicBezTo>
                    <a:pt x="80702" y="118616"/>
                    <a:pt x="86607" y="114066"/>
                    <a:pt x="93158" y="110499"/>
                  </a:cubicBezTo>
                  <a:cubicBezTo>
                    <a:pt x="97187" y="108286"/>
                    <a:pt x="101400" y="106441"/>
                    <a:pt x="105737" y="104965"/>
                  </a:cubicBezTo>
                  <a:cubicBezTo>
                    <a:pt x="110073" y="103489"/>
                    <a:pt x="114563" y="102506"/>
                    <a:pt x="119023" y="101645"/>
                  </a:cubicBezTo>
                  <a:lnTo>
                    <a:pt x="135600" y="99554"/>
                  </a:lnTo>
                  <a:cubicBezTo>
                    <a:pt x="135815" y="99523"/>
                    <a:pt x="136523" y="99738"/>
                    <a:pt x="137169" y="99831"/>
                  </a:cubicBezTo>
                  <a:lnTo>
                    <a:pt x="137046" y="100015"/>
                  </a:lnTo>
                  <a:cubicBezTo>
                    <a:pt x="136799" y="100415"/>
                    <a:pt x="136830" y="100384"/>
                    <a:pt x="136584" y="100753"/>
                  </a:cubicBezTo>
                  <a:lnTo>
                    <a:pt x="136215" y="101429"/>
                  </a:lnTo>
                  <a:cubicBezTo>
                    <a:pt x="136615" y="100845"/>
                    <a:pt x="137076" y="100323"/>
                    <a:pt x="137599" y="99892"/>
                  </a:cubicBezTo>
                  <a:cubicBezTo>
                    <a:pt x="138122" y="99954"/>
                    <a:pt x="138522" y="99862"/>
                    <a:pt x="138430" y="99462"/>
                  </a:cubicBezTo>
                  <a:lnTo>
                    <a:pt x="138399" y="99369"/>
                  </a:lnTo>
                  <a:cubicBezTo>
                    <a:pt x="140029" y="98416"/>
                    <a:pt x="142059" y="98171"/>
                    <a:pt x="143935" y="98878"/>
                  </a:cubicBezTo>
                  <a:cubicBezTo>
                    <a:pt x="144058" y="98908"/>
                    <a:pt x="144088" y="99062"/>
                    <a:pt x="144181" y="99124"/>
                  </a:cubicBezTo>
                  <a:cubicBezTo>
                    <a:pt x="145688" y="98816"/>
                    <a:pt x="147287" y="98816"/>
                    <a:pt x="148733" y="99585"/>
                  </a:cubicBezTo>
                  <a:cubicBezTo>
                    <a:pt x="152023" y="101368"/>
                    <a:pt x="153284" y="105488"/>
                    <a:pt x="151500" y="108809"/>
                  </a:cubicBezTo>
                  <a:cubicBezTo>
                    <a:pt x="149440" y="113144"/>
                    <a:pt x="148425" y="117786"/>
                    <a:pt x="147779" y="122521"/>
                  </a:cubicBezTo>
                  <a:cubicBezTo>
                    <a:pt x="147102" y="127563"/>
                    <a:pt x="147041" y="132698"/>
                    <a:pt x="147102" y="137801"/>
                  </a:cubicBezTo>
                  <a:cubicBezTo>
                    <a:pt x="147041" y="147548"/>
                    <a:pt x="148148" y="157233"/>
                    <a:pt x="149532" y="166887"/>
                  </a:cubicBezTo>
                  <a:cubicBezTo>
                    <a:pt x="150916" y="176602"/>
                    <a:pt x="152546" y="186318"/>
                    <a:pt x="155037" y="195787"/>
                  </a:cubicBezTo>
                  <a:cubicBezTo>
                    <a:pt x="156483" y="201690"/>
                    <a:pt x="158082" y="207686"/>
                    <a:pt x="160266" y="213435"/>
                  </a:cubicBezTo>
                  <a:cubicBezTo>
                    <a:pt x="161650" y="217155"/>
                    <a:pt x="163188" y="220753"/>
                    <a:pt x="165125" y="224104"/>
                  </a:cubicBezTo>
                  <a:lnTo>
                    <a:pt x="168570" y="229115"/>
                  </a:lnTo>
                  <a:cubicBezTo>
                    <a:pt x="172014" y="229730"/>
                    <a:pt x="174382" y="232989"/>
                    <a:pt x="173890" y="236463"/>
                  </a:cubicBezTo>
                  <a:close/>
                  <a:moveTo>
                    <a:pt x="111611" y="319661"/>
                  </a:moveTo>
                  <a:cubicBezTo>
                    <a:pt x="111734" y="317478"/>
                    <a:pt x="112872" y="316248"/>
                    <a:pt x="113733" y="315541"/>
                  </a:cubicBezTo>
                  <a:cubicBezTo>
                    <a:pt x="113118" y="316064"/>
                    <a:pt x="112595" y="316771"/>
                    <a:pt x="112195" y="317539"/>
                  </a:cubicBezTo>
                  <a:cubicBezTo>
                    <a:pt x="111888" y="318247"/>
                    <a:pt x="111672" y="318923"/>
                    <a:pt x="111611" y="319661"/>
                  </a:cubicBezTo>
                  <a:close/>
                  <a:moveTo>
                    <a:pt x="149747" y="230714"/>
                  </a:moveTo>
                  <a:cubicBezTo>
                    <a:pt x="150701" y="230837"/>
                    <a:pt x="151654" y="230837"/>
                    <a:pt x="152577" y="230929"/>
                  </a:cubicBezTo>
                  <a:cubicBezTo>
                    <a:pt x="150086" y="227332"/>
                    <a:pt x="147902" y="223550"/>
                    <a:pt x="145995" y="219554"/>
                  </a:cubicBezTo>
                  <a:cubicBezTo>
                    <a:pt x="143012" y="213404"/>
                    <a:pt x="140705" y="206886"/>
                    <a:pt x="138583" y="200491"/>
                  </a:cubicBezTo>
                  <a:cubicBezTo>
                    <a:pt x="135446" y="190345"/>
                    <a:pt x="132740" y="179984"/>
                    <a:pt x="131294" y="169408"/>
                  </a:cubicBezTo>
                  <a:cubicBezTo>
                    <a:pt x="129818" y="158770"/>
                    <a:pt x="129664" y="147978"/>
                    <a:pt x="130279" y="137248"/>
                  </a:cubicBezTo>
                  <a:cubicBezTo>
                    <a:pt x="130864" y="130177"/>
                    <a:pt x="131663" y="123013"/>
                    <a:pt x="133632" y="116187"/>
                  </a:cubicBezTo>
                  <a:cubicBezTo>
                    <a:pt x="133785" y="115603"/>
                    <a:pt x="134155" y="115111"/>
                    <a:pt x="134339" y="114527"/>
                  </a:cubicBezTo>
                  <a:lnTo>
                    <a:pt x="123144" y="117940"/>
                  </a:lnTo>
                  <a:cubicBezTo>
                    <a:pt x="118623" y="119354"/>
                    <a:pt x="114225" y="121260"/>
                    <a:pt x="109766" y="123013"/>
                  </a:cubicBezTo>
                  <a:cubicBezTo>
                    <a:pt x="105367" y="124765"/>
                    <a:pt x="100969" y="126487"/>
                    <a:pt x="96664" y="128486"/>
                  </a:cubicBezTo>
                  <a:cubicBezTo>
                    <a:pt x="90851" y="131160"/>
                    <a:pt x="85131" y="133897"/>
                    <a:pt x="79810" y="137494"/>
                  </a:cubicBezTo>
                  <a:cubicBezTo>
                    <a:pt x="76919" y="139861"/>
                    <a:pt x="72613" y="139431"/>
                    <a:pt x="70245" y="136510"/>
                  </a:cubicBezTo>
                  <a:cubicBezTo>
                    <a:pt x="69876" y="136080"/>
                    <a:pt x="70030" y="135495"/>
                    <a:pt x="69784" y="135004"/>
                  </a:cubicBezTo>
                  <a:cubicBezTo>
                    <a:pt x="67108" y="140261"/>
                    <a:pt x="64371" y="145518"/>
                    <a:pt x="61264" y="150561"/>
                  </a:cubicBezTo>
                  <a:cubicBezTo>
                    <a:pt x="57328" y="156833"/>
                    <a:pt x="53083" y="162859"/>
                    <a:pt x="48501" y="168608"/>
                  </a:cubicBezTo>
                  <a:cubicBezTo>
                    <a:pt x="46748" y="170761"/>
                    <a:pt x="44995" y="172913"/>
                    <a:pt x="43088" y="174942"/>
                  </a:cubicBezTo>
                  <a:cubicBezTo>
                    <a:pt x="41796" y="176356"/>
                    <a:pt x="40474" y="177740"/>
                    <a:pt x="39059" y="179031"/>
                  </a:cubicBezTo>
                  <a:cubicBezTo>
                    <a:pt x="38905" y="179185"/>
                    <a:pt x="37214" y="180445"/>
                    <a:pt x="35584" y="181644"/>
                  </a:cubicBezTo>
                  <a:cubicBezTo>
                    <a:pt x="37337" y="182567"/>
                    <a:pt x="39151" y="183366"/>
                    <a:pt x="40874" y="184350"/>
                  </a:cubicBezTo>
                  <a:cubicBezTo>
                    <a:pt x="45456" y="186994"/>
                    <a:pt x="49854" y="189977"/>
                    <a:pt x="54037" y="193359"/>
                  </a:cubicBezTo>
                  <a:cubicBezTo>
                    <a:pt x="62556" y="200399"/>
                    <a:pt x="70030" y="208762"/>
                    <a:pt x="76550" y="217955"/>
                  </a:cubicBezTo>
                  <a:cubicBezTo>
                    <a:pt x="76703" y="218170"/>
                    <a:pt x="76796" y="218385"/>
                    <a:pt x="76950" y="218601"/>
                  </a:cubicBezTo>
                  <a:cubicBezTo>
                    <a:pt x="78795" y="215895"/>
                    <a:pt x="82178" y="214573"/>
                    <a:pt x="85223" y="216018"/>
                  </a:cubicBezTo>
                  <a:cubicBezTo>
                    <a:pt x="92389" y="218723"/>
                    <a:pt x="99862" y="220537"/>
                    <a:pt x="107459" y="222321"/>
                  </a:cubicBezTo>
                  <a:cubicBezTo>
                    <a:pt x="113087" y="223643"/>
                    <a:pt x="118777" y="224750"/>
                    <a:pt x="124436" y="225918"/>
                  </a:cubicBezTo>
                  <a:cubicBezTo>
                    <a:pt x="130218" y="227086"/>
                    <a:pt x="135908" y="228470"/>
                    <a:pt x="141597" y="229392"/>
                  </a:cubicBezTo>
                  <a:cubicBezTo>
                    <a:pt x="144273" y="229884"/>
                    <a:pt x="147010" y="230376"/>
                    <a:pt x="149747" y="230714"/>
                  </a:cubicBezTo>
                  <a:close/>
                  <a:moveTo>
                    <a:pt x="185270" y="151206"/>
                  </a:moveTo>
                  <a:cubicBezTo>
                    <a:pt x="184286" y="143274"/>
                    <a:pt x="182471" y="135588"/>
                    <a:pt x="180318" y="128024"/>
                  </a:cubicBezTo>
                  <a:cubicBezTo>
                    <a:pt x="179672" y="124335"/>
                    <a:pt x="176105" y="121906"/>
                    <a:pt x="172414" y="122582"/>
                  </a:cubicBezTo>
                  <a:cubicBezTo>
                    <a:pt x="168724" y="123228"/>
                    <a:pt x="166263" y="126795"/>
                    <a:pt x="166940" y="130484"/>
                  </a:cubicBezTo>
                  <a:cubicBezTo>
                    <a:pt x="167432" y="136572"/>
                    <a:pt x="167278" y="142690"/>
                    <a:pt x="167370" y="148931"/>
                  </a:cubicBezTo>
                  <a:cubicBezTo>
                    <a:pt x="167432" y="153051"/>
                    <a:pt x="167432" y="157202"/>
                    <a:pt x="167647" y="161322"/>
                  </a:cubicBezTo>
                  <a:cubicBezTo>
                    <a:pt x="167893" y="165872"/>
                    <a:pt x="168508" y="170330"/>
                    <a:pt x="168877" y="174757"/>
                  </a:cubicBezTo>
                  <a:lnTo>
                    <a:pt x="169923" y="187240"/>
                  </a:lnTo>
                  <a:cubicBezTo>
                    <a:pt x="170015" y="188501"/>
                    <a:pt x="169677" y="190837"/>
                    <a:pt x="169923" y="192559"/>
                  </a:cubicBezTo>
                  <a:cubicBezTo>
                    <a:pt x="170107" y="193881"/>
                    <a:pt x="170261" y="195111"/>
                    <a:pt x="170753" y="196003"/>
                  </a:cubicBezTo>
                  <a:cubicBezTo>
                    <a:pt x="172137" y="199323"/>
                    <a:pt x="175951" y="200922"/>
                    <a:pt x="179272" y="199538"/>
                  </a:cubicBezTo>
                  <a:cubicBezTo>
                    <a:pt x="182225" y="198308"/>
                    <a:pt x="183824" y="195172"/>
                    <a:pt x="183148" y="192129"/>
                  </a:cubicBezTo>
                  <a:lnTo>
                    <a:pt x="183240" y="192159"/>
                  </a:lnTo>
                  <a:cubicBezTo>
                    <a:pt x="183640" y="192190"/>
                    <a:pt x="183055" y="191544"/>
                    <a:pt x="182871" y="191145"/>
                  </a:cubicBezTo>
                  <a:lnTo>
                    <a:pt x="182871" y="191175"/>
                  </a:lnTo>
                  <a:lnTo>
                    <a:pt x="182809" y="191022"/>
                  </a:lnTo>
                  <a:lnTo>
                    <a:pt x="182871" y="191145"/>
                  </a:lnTo>
                  <a:cubicBezTo>
                    <a:pt x="183179" y="190130"/>
                    <a:pt x="184193" y="188593"/>
                    <a:pt x="184286" y="187947"/>
                  </a:cubicBezTo>
                  <a:lnTo>
                    <a:pt x="185700" y="174358"/>
                  </a:lnTo>
                  <a:cubicBezTo>
                    <a:pt x="185854" y="170545"/>
                    <a:pt x="186131" y="166733"/>
                    <a:pt x="186069" y="162828"/>
                  </a:cubicBezTo>
                  <a:cubicBezTo>
                    <a:pt x="186008" y="158954"/>
                    <a:pt x="185762" y="155080"/>
                    <a:pt x="185270" y="15120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2" name="Google Shape;802;p13"/>
            <p:cNvSpPr/>
            <p:nvPr/>
          </p:nvSpPr>
          <p:spPr>
            <a:xfrm rot="10800000" flipH="1">
              <a:off x="587633" y="189789"/>
              <a:ext cx="1021969" cy="216236"/>
            </a:xfrm>
            <a:custGeom>
              <a:avLst/>
              <a:gdLst/>
              <a:ahLst/>
              <a:cxnLst/>
              <a:rect l="l" t="t" r="r" b="b"/>
              <a:pathLst>
                <a:path w="2043938" h="432471" extrusionOk="0">
                  <a:moveTo>
                    <a:pt x="2043938" y="256485"/>
                  </a:moveTo>
                  <a:cubicBezTo>
                    <a:pt x="2043907" y="260082"/>
                    <a:pt x="2040954" y="262942"/>
                    <a:pt x="2037356" y="262911"/>
                  </a:cubicBezTo>
                  <a:cubicBezTo>
                    <a:pt x="2037356" y="262911"/>
                    <a:pt x="1969202" y="262296"/>
                    <a:pt x="1857899" y="261220"/>
                  </a:cubicBezTo>
                  <a:cubicBezTo>
                    <a:pt x="1882872" y="269214"/>
                    <a:pt x="1919532" y="288645"/>
                    <a:pt x="1939954" y="314901"/>
                  </a:cubicBezTo>
                  <a:cubicBezTo>
                    <a:pt x="1956131" y="335716"/>
                    <a:pt x="1962159" y="360313"/>
                    <a:pt x="1947766" y="386108"/>
                  </a:cubicBezTo>
                  <a:cubicBezTo>
                    <a:pt x="1936694" y="405324"/>
                    <a:pt x="1912459" y="410827"/>
                    <a:pt x="1891453" y="404494"/>
                  </a:cubicBezTo>
                  <a:cubicBezTo>
                    <a:pt x="1870631" y="398191"/>
                    <a:pt x="1853808" y="380912"/>
                    <a:pt x="1856914" y="357576"/>
                  </a:cubicBezTo>
                  <a:cubicBezTo>
                    <a:pt x="1857714" y="351734"/>
                    <a:pt x="1859898" y="345493"/>
                    <a:pt x="1863281" y="340082"/>
                  </a:cubicBezTo>
                  <a:cubicBezTo>
                    <a:pt x="1866910" y="334333"/>
                    <a:pt x="1871800" y="329475"/>
                    <a:pt x="1877520" y="326800"/>
                  </a:cubicBezTo>
                  <a:cubicBezTo>
                    <a:pt x="1886132" y="322742"/>
                    <a:pt x="1894436" y="324586"/>
                    <a:pt x="1900433" y="329844"/>
                  </a:cubicBezTo>
                  <a:cubicBezTo>
                    <a:pt x="1905815" y="334517"/>
                    <a:pt x="1909322" y="341896"/>
                    <a:pt x="1909075" y="349644"/>
                  </a:cubicBezTo>
                  <a:cubicBezTo>
                    <a:pt x="1909014" y="353395"/>
                    <a:pt x="1905938" y="356408"/>
                    <a:pt x="1902186" y="356346"/>
                  </a:cubicBezTo>
                  <a:cubicBezTo>
                    <a:pt x="1898434" y="356285"/>
                    <a:pt x="1895420" y="353210"/>
                    <a:pt x="1895482" y="349459"/>
                  </a:cubicBezTo>
                  <a:cubicBezTo>
                    <a:pt x="1895451" y="345985"/>
                    <a:pt x="1893759" y="342757"/>
                    <a:pt x="1891268" y="340758"/>
                  </a:cubicBezTo>
                  <a:cubicBezTo>
                    <a:pt x="1889331" y="339190"/>
                    <a:pt x="1886716" y="338760"/>
                    <a:pt x="1884072" y="340113"/>
                  </a:cubicBezTo>
                  <a:cubicBezTo>
                    <a:pt x="1880904" y="341742"/>
                    <a:pt x="1878412" y="344725"/>
                    <a:pt x="1876506" y="348045"/>
                  </a:cubicBezTo>
                  <a:cubicBezTo>
                    <a:pt x="1874445" y="351612"/>
                    <a:pt x="1873153" y="355670"/>
                    <a:pt x="1872784" y="359452"/>
                  </a:cubicBezTo>
                  <a:cubicBezTo>
                    <a:pt x="1871277" y="374209"/>
                    <a:pt x="1883118" y="383987"/>
                    <a:pt x="1896343" y="387676"/>
                  </a:cubicBezTo>
                  <a:cubicBezTo>
                    <a:pt x="1909537" y="391335"/>
                    <a:pt x="1925068" y="389182"/>
                    <a:pt x="1931773" y="377100"/>
                  </a:cubicBezTo>
                  <a:cubicBezTo>
                    <a:pt x="1942353" y="358529"/>
                    <a:pt x="1937247" y="340881"/>
                    <a:pt x="1925868" y="325601"/>
                  </a:cubicBezTo>
                  <a:cubicBezTo>
                    <a:pt x="1906984" y="300267"/>
                    <a:pt x="1871585" y="280805"/>
                    <a:pt x="1849379" y="273733"/>
                  </a:cubicBezTo>
                  <a:cubicBezTo>
                    <a:pt x="1841414" y="271181"/>
                    <a:pt x="1829112" y="270075"/>
                    <a:pt x="1818993" y="267092"/>
                  </a:cubicBezTo>
                  <a:cubicBezTo>
                    <a:pt x="1813703" y="265524"/>
                    <a:pt x="1808998" y="263434"/>
                    <a:pt x="1805368" y="260697"/>
                  </a:cubicBezTo>
                  <a:cubicBezTo>
                    <a:pt x="1761265" y="260267"/>
                    <a:pt x="1712149" y="259775"/>
                    <a:pt x="1659127" y="259221"/>
                  </a:cubicBezTo>
                  <a:cubicBezTo>
                    <a:pt x="1669615" y="267184"/>
                    <a:pt x="1679456" y="276470"/>
                    <a:pt x="1688529" y="286800"/>
                  </a:cubicBezTo>
                  <a:cubicBezTo>
                    <a:pt x="1697848" y="297407"/>
                    <a:pt x="1706460" y="308937"/>
                    <a:pt x="1714302" y="320805"/>
                  </a:cubicBezTo>
                  <a:cubicBezTo>
                    <a:pt x="1726420" y="339160"/>
                    <a:pt x="1736630" y="358314"/>
                    <a:pt x="1746165" y="375070"/>
                  </a:cubicBezTo>
                  <a:cubicBezTo>
                    <a:pt x="1750932" y="383679"/>
                    <a:pt x="1755299" y="392565"/>
                    <a:pt x="1760004" y="401235"/>
                  </a:cubicBezTo>
                  <a:cubicBezTo>
                    <a:pt x="1761973" y="404832"/>
                    <a:pt x="1763972" y="408368"/>
                    <a:pt x="1766125" y="411842"/>
                  </a:cubicBezTo>
                  <a:cubicBezTo>
                    <a:pt x="1767386" y="413840"/>
                    <a:pt x="1772030" y="418391"/>
                    <a:pt x="1774552" y="421742"/>
                  </a:cubicBezTo>
                  <a:cubicBezTo>
                    <a:pt x="1776182" y="423925"/>
                    <a:pt x="1777812" y="425954"/>
                    <a:pt x="1777473" y="427307"/>
                  </a:cubicBezTo>
                  <a:cubicBezTo>
                    <a:pt x="1773844" y="441604"/>
                    <a:pt x="1756037" y="421926"/>
                    <a:pt x="1754407" y="419620"/>
                  </a:cubicBezTo>
                  <a:cubicBezTo>
                    <a:pt x="1751885" y="416085"/>
                    <a:pt x="1749486" y="412426"/>
                    <a:pt x="1747179" y="408706"/>
                  </a:cubicBezTo>
                  <a:cubicBezTo>
                    <a:pt x="1742013" y="400343"/>
                    <a:pt x="1737215" y="391734"/>
                    <a:pt x="1731987" y="383433"/>
                  </a:cubicBezTo>
                  <a:cubicBezTo>
                    <a:pt x="1722083" y="367200"/>
                    <a:pt x="1710950" y="349029"/>
                    <a:pt x="1698924" y="330981"/>
                  </a:cubicBezTo>
                  <a:cubicBezTo>
                    <a:pt x="1691420" y="319729"/>
                    <a:pt x="1683639" y="308476"/>
                    <a:pt x="1675181" y="298053"/>
                  </a:cubicBezTo>
                  <a:cubicBezTo>
                    <a:pt x="1662510" y="282434"/>
                    <a:pt x="1648486" y="268660"/>
                    <a:pt x="1632493" y="258945"/>
                  </a:cubicBezTo>
                  <a:cubicBezTo>
                    <a:pt x="1599492" y="258606"/>
                    <a:pt x="1565139" y="258238"/>
                    <a:pt x="1529647" y="257869"/>
                  </a:cubicBezTo>
                  <a:cubicBezTo>
                    <a:pt x="1469521" y="257223"/>
                    <a:pt x="1406134" y="256577"/>
                    <a:pt x="1340871" y="255870"/>
                  </a:cubicBezTo>
                  <a:cubicBezTo>
                    <a:pt x="1341671" y="256331"/>
                    <a:pt x="1342409" y="256946"/>
                    <a:pt x="1343209" y="257408"/>
                  </a:cubicBezTo>
                  <a:cubicBezTo>
                    <a:pt x="1363876" y="268875"/>
                    <a:pt x="1386020" y="277454"/>
                    <a:pt x="1406903" y="288829"/>
                  </a:cubicBezTo>
                  <a:cubicBezTo>
                    <a:pt x="1425387" y="299314"/>
                    <a:pt x="1442856" y="310720"/>
                    <a:pt x="1459494" y="323326"/>
                  </a:cubicBezTo>
                  <a:cubicBezTo>
                    <a:pt x="1475979" y="335778"/>
                    <a:pt x="1491634" y="349367"/>
                    <a:pt x="1507350" y="363449"/>
                  </a:cubicBezTo>
                  <a:lnTo>
                    <a:pt x="1543948" y="396254"/>
                  </a:lnTo>
                  <a:cubicBezTo>
                    <a:pt x="1546132" y="398252"/>
                    <a:pt x="1551576" y="401880"/>
                    <a:pt x="1555297" y="405447"/>
                  </a:cubicBezTo>
                  <a:cubicBezTo>
                    <a:pt x="1558096" y="408122"/>
                    <a:pt x="1560095" y="410889"/>
                    <a:pt x="1560802" y="413225"/>
                  </a:cubicBezTo>
                  <a:cubicBezTo>
                    <a:pt x="1561879" y="416638"/>
                    <a:pt x="1560003" y="420297"/>
                    <a:pt x="1556589" y="421404"/>
                  </a:cubicBezTo>
                  <a:cubicBezTo>
                    <a:pt x="1553144" y="422511"/>
                    <a:pt x="1549484" y="420635"/>
                    <a:pt x="1548377" y="417192"/>
                  </a:cubicBezTo>
                  <a:cubicBezTo>
                    <a:pt x="1548008" y="416146"/>
                    <a:pt x="1546440" y="415347"/>
                    <a:pt x="1544994" y="414209"/>
                  </a:cubicBezTo>
                  <a:cubicBezTo>
                    <a:pt x="1541273" y="411289"/>
                    <a:pt x="1536783" y="408552"/>
                    <a:pt x="1534783" y="406923"/>
                  </a:cubicBezTo>
                  <a:lnTo>
                    <a:pt x="1496708" y="375716"/>
                  </a:lnTo>
                  <a:cubicBezTo>
                    <a:pt x="1480900" y="362403"/>
                    <a:pt x="1464938" y="349859"/>
                    <a:pt x="1448638" y="337868"/>
                  </a:cubicBezTo>
                  <a:cubicBezTo>
                    <a:pt x="1432430" y="325939"/>
                    <a:pt x="1415852" y="314532"/>
                    <a:pt x="1398076" y="304325"/>
                  </a:cubicBezTo>
                  <a:cubicBezTo>
                    <a:pt x="1377624" y="292150"/>
                    <a:pt x="1355757" y="282803"/>
                    <a:pt x="1335581" y="270443"/>
                  </a:cubicBezTo>
                  <a:cubicBezTo>
                    <a:pt x="1328446" y="266078"/>
                    <a:pt x="1321741" y="260943"/>
                    <a:pt x="1315129" y="255593"/>
                  </a:cubicBezTo>
                  <a:cubicBezTo>
                    <a:pt x="1264260" y="255040"/>
                    <a:pt x="1212406" y="254456"/>
                    <a:pt x="1159968" y="253841"/>
                  </a:cubicBezTo>
                  <a:cubicBezTo>
                    <a:pt x="1168488" y="257161"/>
                    <a:pt x="1176207" y="260421"/>
                    <a:pt x="1181251" y="262972"/>
                  </a:cubicBezTo>
                  <a:cubicBezTo>
                    <a:pt x="1206624" y="275885"/>
                    <a:pt x="1236057" y="300451"/>
                    <a:pt x="1251435" y="329782"/>
                  </a:cubicBezTo>
                  <a:cubicBezTo>
                    <a:pt x="1262353" y="350689"/>
                    <a:pt x="1266166" y="373902"/>
                    <a:pt x="1257955" y="396992"/>
                  </a:cubicBezTo>
                  <a:cubicBezTo>
                    <a:pt x="1252942" y="410612"/>
                    <a:pt x="1245222" y="419098"/>
                    <a:pt x="1236549" y="423679"/>
                  </a:cubicBezTo>
                  <a:cubicBezTo>
                    <a:pt x="1225785" y="429336"/>
                    <a:pt x="1213360" y="429305"/>
                    <a:pt x="1201703" y="424601"/>
                  </a:cubicBezTo>
                  <a:cubicBezTo>
                    <a:pt x="1182943" y="417038"/>
                    <a:pt x="1166335" y="397391"/>
                    <a:pt x="1164397" y="374271"/>
                  </a:cubicBezTo>
                  <a:cubicBezTo>
                    <a:pt x="1163167" y="359021"/>
                    <a:pt x="1174731" y="346785"/>
                    <a:pt x="1185649" y="345463"/>
                  </a:cubicBezTo>
                  <a:cubicBezTo>
                    <a:pt x="1193922" y="344479"/>
                    <a:pt x="1202810" y="348260"/>
                    <a:pt x="1206101" y="361696"/>
                  </a:cubicBezTo>
                  <a:cubicBezTo>
                    <a:pt x="1207085" y="365324"/>
                    <a:pt x="1204902" y="369044"/>
                    <a:pt x="1201303" y="370028"/>
                  </a:cubicBezTo>
                  <a:cubicBezTo>
                    <a:pt x="1197674" y="370981"/>
                    <a:pt x="1193922" y="368829"/>
                    <a:pt x="1192969" y="365201"/>
                  </a:cubicBezTo>
                  <a:cubicBezTo>
                    <a:pt x="1192200" y="362557"/>
                    <a:pt x="1191154" y="360774"/>
                    <a:pt x="1189678" y="359882"/>
                  </a:cubicBezTo>
                  <a:cubicBezTo>
                    <a:pt x="1188417" y="359144"/>
                    <a:pt x="1186941" y="359728"/>
                    <a:pt x="1185557" y="360466"/>
                  </a:cubicBezTo>
                  <a:cubicBezTo>
                    <a:pt x="1181835" y="362465"/>
                    <a:pt x="1179037" y="367322"/>
                    <a:pt x="1179682" y="372765"/>
                  </a:cubicBezTo>
                  <a:cubicBezTo>
                    <a:pt x="1181589" y="389551"/>
                    <a:pt x="1194076" y="403510"/>
                    <a:pt x="1207885" y="408644"/>
                  </a:cubicBezTo>
                  <a:cubicBezTo>
                    <a:pt x="1214713" y="411166"/>
                    <a:pt x="1221910" y="411411"/>
                    <a:pt x="1228061" y="407999"/>
                  </a:cubicBezTo>
                  <a:cubicBezTo>
                    <a:pt x="1233412" y="405047"/>
                    <a:pt x="1237749" y="399390"/>
                    <a:pt x="1240732" y="390812"/>
                  </a:cubicBezTo>
                  <a:cubicBezTo>
                    <a:pt x="1247252" y="372703"/>
                    <a:pt x="1243715" y="354594"/>
                    <a:pt x="1235380" y="338022"/>
                  </a:cubicBezTo>
                  <a:cubicBezTo>
                    <a:pt x="1222033" y="311550"/>
                    <a:pt x="1196383" y="288891"/>
                    <a:pt x="1173993" y="276746"/>
                  </a:cubicBezTo>
                  <a:cubicBezTo>
                    <a:pt x="1167011" y="272903"/>
                    <a:pt x="1154617" y="267400"/>
                    <a:pt x="1142038" y="262480"/>
                  </a:cubicBezTo>
                  <a:cubicBezTo>
                    <a:pt x="1132596" y="258791"/>
                    <a:pt x="1123062" y="255378"/>
                    <a:pt x="1115619" y="253288"/>
                  </a:cubicBezTo>
                  <a:cubicBezTo>
                    <a:pt x="1084464" y="252919"/>
                    <a:pt x="1053247" y="252550"/>
                    <a:pt x="1022000" y="252150"/>
                  </a:cubicBezTo>
                  <a:cubicBezTo>
                    <a:pt x="925275" y="250920"/>
                    <a:pt x="828764" y="249537"/>
                    <a:pt x="735514" y="248153"/>
                  </a:cubicBezTo>
                  <a:cubicBezTo>
                    <a:pt x="741696" y="250982"/>
                    <a:pt x="747355" y="253841"/>
                    <a:pt x="750707" y="256301"/>
                  </a:cubicBezTo>
                  <a:cubicBezTo>
                    <a:pt x="760026" y="263310"/>
                    <a:pt x="769284" y="270259"/>
                    <a:pt x="778418" y="277361"/>
                  </a:cubicBezTo>
                  <a:cubicBezTo>
                    <a:pt x="787583" y="284463"/>
                    <a:pt x="796717" y="291566"/>
                    <a:pt x="805698" y="298791"/>
                  </a:cubicBezTo>
                  <a:cubicBezTo>
                    <a:pt x="823659" y="313210"/>
                    <a:pt x="841374" y="327814"/>
                    <a:pt x="859735" y="341927"/>
                  </a:cubicBezTo>
                  <a:cubicBezTo>
                    <a:pt x="868808" y="348906"/>
                    <a:pt x="877911" y="355854"/>
                    <a:pt x="887322" y="362618"/>
                  </a:cubicBezTo>
                  <a:cubicBezTo>
                    <a:pt x="890429" y="364740"/>
                    <a:pt x="891228" y="368952"/>
                    <a:pt x="889137" y="372057"/>
                  </a:cubicBezTo>
                  <a:cubicBezTo>
                    <a:pt x="887046" y="375163"/>
                    <a:pt x="882801" y="375993"/>
                    <a:pt x="879695" y="373902"/>
                  </a:cubicBezTo>
                  <a:cubicBezTo>
                    <a:pt x="854845" y="358037"/>
                    <a:pt x="831071" y="341435"/>
                    <a:pt x="808035" y="323879"/>
                  </a:cubicBezTo>
                  <a:cubicBezTo>
                    <a:pt x="798809" y="316838"/>
                    <a:pt x="789705" y="309644"/>
                    <a:pt x="780694" y="302296"/>
                  </a:cubicBezTo>
                  <a:cubicBezTo>
                    <a:pt x="767284" y="291412"/>
                    <a:pt x="754121" y="280190"/>
                    <a:pt x="740589" y="269121"/>
                  </a:cubicBezTo>
                  <a:cubicBezTo>
                    <a:pt x="737021" y="266139"/>
                    <a:pt x="730163" y="262511"/>
                    <a:pt x="722843" y="258975"/>
                  </a:cubicBezTo>
                  <a:cubicBezTo>
                    <a:pt x="713063" y="254241"/>
                    <a:pt x="702852" y="249936"/>
                    <a:pt x="697132" y="247600"/>
                  </a:cubicBezTo>
                  <a:cubicBezTo>
                    <a:pt x="669759" y="247200"/>
                    <a:pt x="642479" y="246770"/>
                    <a:pt x="615876" y="246370"/>
                  </a:cubicBezTo>
                  <a:cubicBezTo>
                    <a:pt x="590503" y="245970"/>
                    <a:pt x="565714" y="245601"/>
                    <a:pt x="541233" y="245201"/>
                  </a:cubicBezTo>
                  <a:cubicBezTo>
                    <a:pt x="564146" y="249998"/>
                    <a:pt x="586689" y="253472"/>
                    <a:pt x="607234" y="260728"/>
                  </a:cubicBezTo>
                  <a:cubicBezTo>
                    <a:pt x="625964" y="267369"/>
                    <a:pt x="643033" y="277115"/>
                    <a:pt x="657580" y="293318"/>
                  </a:cubicBezTo>
                  <a:cubicBezTo>
                    <a:pt x="686152" y="325447"/>
                    <a:pt x="691842" y="353887"/>
                    <a:pt x="686490" y="375439"/>
                  </a:cubicBezTo>
                  <a:cubicBezTo>
                    <a:pt x="677879" y="410089"/>
                    <a:pt x="640265" y="428352"/>
                    <a:pt x="612770" y="421680"/>
                  </a:cubicBezTo>
                  <a:cubicBezTo>
                    <a:pt x="602159" y="419067"/>
                    <a:pt x="590011" y="414793"/>
                    <a:pt x="580754" y="407660"/>
                  </a:cubicBezTo>
                  <a:cubicBezTo>
                    <a:pt x="573741" y="402249"/>
                    <a:pt x="568267" y="395301"/>
                    <a:pt x="565745" y="386477"/>
                  </a:cubicBezTo>
                  <a:cubicBezTo>
                    <a:pt x="557103" y="355639"/>
                    <a:pt x="576509" y="334609"/>
                    <a:pt x="596685" y="331289"/>
                  </a:cubicBezTo>
                  <a:cubicBezTo>
                    <a:pt x="606742" y="329629"/>
                    <a:pt x="617045" y="332180"/>
                    <a:pt x="624672" y="339774"/>
                  </a:cubicBezTo>
                  <a:cubicBezTo>
                    <a:pt x="631992" y="347092"/>
                    <a:pt x="637220" y="359390"/>
                    <a:pt x="635990" y="377991"/>
                  </a:cubicBezTo>
                  <a:cubicBezTo>
                    <a:pt x="635775" y="381742"/>
                    <a:pt x="632576" y="384632"/>
                    <a:pt x="628824" y="384417"/>
                  </a:cubicBezTo>
                  <a:cubicBezTo>
                    <a:pt x="625072" y="384233"/>
                    <a:pt x="622212" y="381035"/>
                    <a:pt x="622396" y="377284"/>
                  </a:cubicBezTo>
                  <a:cubicBezTo>
                    <a:pt x="623319" y="353303"/>
                    <a:pt x="611632" y="343864"/>
                    <a:pt x="599330" y="346200"/>
                  </a:cubicBezTo>
                  <a:cubicBezTo>
                    <a:pt x="586720" y="348598"/>
                    <a:pt x="575710" y="362557"/>
                    <a:pt x="581615" y="381804"/>
                  </a:cubicBezTo>
                  <a:cubicBezTo>
                    <a:pt x="583644" y="388475"/>
                    <a:pt x="588750" y="393056"/>
                    <a:pt x="594624" y="396500"/>
                  </a:cubicBezTo>
                  <a:cubicBezTo>
                    <a:pt x="601513" y="400528"/>
                    <a:pt x="609633" y="402956"/>
                    <a:pt x="616799" y="404586"/>
                  </a:cubicBezTo>
                  <a:cubicBezTo>
                    <a:pt x="636359" y="409136"/>
                    <a:pt x="662532" y="395578"/>
                    <a:pt x="668621" y="371012"/>
                  </a:cubicBezTo>
                  <a:cubicBezTo>
                    <a:pt x="672896" y="353610"/>
                    <a:pt x="667084" y="331196"/>
                    <a:pt x="644202" y="305094"/>
                  </a:cubicBezTo>
                  <a:cubicBezTo>
                    <a:pt x="631992" y="290981"/>
                    <a:pt x="617414" y="282496"/>
                    <a:pt x="601483" y="276500"/>
                  </a:cubicBezTo>
                  <a:cubicBezTo>
                    <a:pt x="576540" y="267123"/>
                    <a:pt x="548460" y="263587"/>
                    <a:pt x="520473" y="255839"/>
                  </a:cubicBezTo>
                  <a:cubicBezTo>
                    <a:pt x="508632" y="252550"/>
                    <a:pt x="496761" y="249414"/>
                    <a:pt x="484797" y="246554"/>
                  </a:cubicBezTo>
                  <a:cubicBezTo>
                    <a:pt x="481076" y="245663"/>
                    <a:pt x="477262" y="244986"/>
                    <a:pt x="473510" y="244156"/>
                  </a:cubicBezTo>
                  <a:cubicBezTo>
                    <a:pt x="203109" y="239883"/>
                    <a:pt x="6706" y="236408"/>
                    <a:pt x="6706" y="236408"/>
                  </a:cubicBezTo>
                  <a:cubicBezTo>
                    <a:pt x="2953" y="236347"/>
                    <a:pt x="-61" y="233272"/>
                    <a:pt x="1" y="229521"/>
                  </a:cubicBezTo>
                  <a:cubicBezTo>
                    <a:pt x="62" y="225770"/>
                    <a:pt x="3138" y="222757"/>
                    <a:pt x="6890" y="222819"/>
                  </a:cubicBezTo>
                  <a:cubicBezTo>
                    <a:pt x="6890" y="222819"/>
                    <a:pt x="190253" y="224417"/>
                    <a:pt x="446537" y="227092"/>
                  </a:cubicBezTo>
                  <a:cubicBezTo>
                    <a:pt x="447860" y="226262"/>
                    <a:pt x="449398" y="225770"/>
                    <a:pt x="451058" y="226047"/>
                  </a:cubicBezTo>
                  <a:cubicBezTo>
                    <a:pt x="453150" y="226385"/>
                    <a:pt x="455180" y="226846"/>
                    <a:pt x="457271" y="227215"/>
                  </a:cubicBezTo>
                  <a:cubicBezTo>
                    <a:pt x="482029" y="227461"/>
                    <a:pt x="507341" y="227738"/>
                    <a:pt x="533298" y="228015"/>
                  </a:cubicBezTo>
                  <a:cubicBezTo>
                    <a:pt x="533913" y="227584"/>
                    <a:pt x="534282" y="226877"/>
                    <a:pt x="535051" y="226662"/>
                  </a:cubicBezTo>
                  <a:cubicBezTo>
                    <a:pt x="577740" y="214456"/>
                    <a:pt x="624672" y="207723"/>
                    <a:pt x="667053" y="192104"/>
                  </a:cubicBezTo>
                  <a:cubicBezTo>
                    <a:pt x="694333" y="182050"/>
                    <a:pt x="719706" y="168307"/>
                    <a:pt x="740466" y="146232"/>
                  </a:cubicBezTo>
                  <a:cubicBezTo>
                    <a:pt x="753568" y="132519"/>
                    <a:pt x="766823" y="113888"/>
                    <a:pt x="771590" y="94334"/>
                  </a:cubicBezTo>
                  <a:cubicBezTo>
                    <a:pt x="774543" y="82281"/>
                    <a:pt x="774204" y="69829"/>
                    <a:pt x="767777" y="58146"/>
                  </a:cubicBezTo>
                  <a:cubicBezTo>
                    <a:pt x="758735" y="41636"/>
                    <a:pt x="740896" y="34656"/>
                    <a:pt x="723827" y="36101"/>
                  </a:cubicBezTo>
                  <a:cubicBezTo>
                    <a:pt x="706543" y="37547"/>
                    <a:pt x="689781" y="47447"/>
                    <a:pt x="683200" y="65463"/>
                  </a:cubicBezTo>
                  <a:cubicBezTo>
                    <a:pt x="679878" y="74503"/>
                    <a:pt x="682953" y="82804"/>
                    <a:pt x="688951" y="88492"/>
                  </a:cubicBezTo>
                  <a:cubicBezTo>
                    <a:pt x="695194" y="94395"/>
                    <a:pt x="704359" y="97746"/>
                    <a:pt x="713309" y="96516"/>
                  </a:cubicBezTo>
                  <a:cubicBezTo>
                    <a:pt x="716784" y="93995"/>
                    <a:pt x="723520" y="87293"/>
                    <a:pt x="723520" y="87293"/>
                  </a:cubicBezTo>
                  <a:cubicBezTo>
                    <a:pt x="726042" y="84741"/>
                    <a:pt x="730163" y="84710"/>
                    <a:pt x="732746" y="87231"/>
                  </a:cubicBezTo>
                  <a:cubicBezTo>
                    <a:pt x="735299" y="89752"/>
                    <a:pt x="735330" y="93903"/>
                    <a:pt x="732808" y="96455"/>
                  </a:cubicBezTo>
                  <a:cubicBezTo>
                    <a:pt x="732808" y="96455"/>
                    <a:pt x="726534" y="102942"/>
                    <a:pt x="722505" y="106324"/>
                  </a:cubicBezTo>
                  <a:cubicBezTo>
                    <a:pt x="720044" y="108415"/>
                    <a:pt x="717738" y="109399"/>
                    <a:pt x="716692" y="109614"/>
                  </a:cubicBezTo>
                  <a:cubicBezTo>
                    <a:pt x="703160" y="112320"/>
                    <a:pt x="688920" y="107800"/>
                    <a:pt x="679201" y="99038"/>
                  </a:cubicBezTo>
                  <a:cubicBezTo>
                    <a:pt x="668867" y="89752"/>
                    <a:pt x="663670" y="75763"/>
                    <a:pt x="668867" y="60390"/>
                  </a:cubicBezTo>
                  <a:cubicBezTo>
                    <a:pt x="677171" y="36071"/>
                    <a:pt x="699131" y="22020"/>
                    <a:pt x="722259" y="19591"/>
                  </a:cubicBezTo>
                  <a:cubicBezTo>
                    <a:pt x="745817" y="17132"/>
                    <a:pt x="770329" y="26909"/>
                    <a:pt x="783247" y="49507"/>
                  </a:cubicBezTo>
                  <a:cubicBezTo>
                    <a:pt x="792196" y="65279"/>
                    <a:pt x="793242" y="82189"/>
                    <a:pt x="789367" y="98607"/>
                  </a:cubicBezTo>
                  <a:cubicBezTo>
                    <a:pt x="783985" y="121267"/>
                    <a:pt x="768853" y="143004"/>
                    <a:pt x="753691" y="158899"/>
                  </a:cubicBezTo>
                  <a:cubicBezTo>
                    <a:pt x="730624" y="182665"/>
                    <a:pt x="702821" y="197669"/>
                    <a:pt x="672773" y="208092"/>
                  </a:cubicBezTo>
                  <a:cubicBezTo>
                    <a:pt x="646047" y="217346"/>
                    <a:pt x="617598" y="222973"/>
                    <a:pt x="589426" y="228630"/>
                  </a:cubicBezTo>
                  <a:cubicBezTo>
                    <a:pt x="598346" y="228722"/>
                    <a:pt x="607080" y="228814"/>
                    <a:pt x="616122" y="228906"/>
                  </a:cubicBezTo>
                  <a:cubicBezTo>
                    <a:pt x="678740" y="229583"/>
                    <a:pt x="743880" y="230321"/>
                    <a:pt x="810250" y="231120"/>
                  </a:cubicBezTo>
                  <a:cubicBezTo>
                    <a:pt x="827165" y="227000"/>
                    <a:pt x="840851" y="222634"/>
                    <a:pt x="852907" y="215839"/>
                  </a:cubicBezTo>
                  <a:cubicBezTo>
                    <a:pt x="867208" y="207815"/>
                    <a:pt x="879295" y="196193"/>
                    <a:pt x="892643" y="177131"/>
                  </a:cubicBezTo>
                  <a:cubicBezTo>
                    <a:pt x="904607" y="160990"/>
                    <a:pt x="916048" y="144202"/>
                    <a:pt x="928319" y="128153"/>
                  </a:cubicBezTo>
                  <a:cubicBezTo>
                    <a:pt x="936654" y="117239"/>
                    <a:pt x="945419" y="106662"/>
                    <a:pt x="954769" y="96701"/>
                  </a:cubicBezTo>
                  <a:cubicBezTo>
                    <a:pt x="959966" y="91197"/>
                    <a:pt x="966856" y="82589"/>
                    <a:pt x="974545" y="77270"/>
                  </a:cubicBezTo>
                  <a:cubicBezTo>
                    <a:pt x="978789" y="74318"/>
                    <a:pt x="983248" y="72258"/>
                    <a:pt x="987831" y="71705"/>
                  </a:cubicBezTo>
                  <a:cubicBezTo>
                    <a:pt x="991368" y="71182"/>
                    <a:pt x="994689" y="73642"/>
                    <a:pt x="995212" y="77208"/>
                  </a:cubicBezTo>
                  <a:cubicBezTo>
                    <a:pt x="995735" y="80744"/>
                    <a:pt x="993274" y="84065"/>
                    <a:pt x="989707" y="84587"/>
                  </a:cubicBezTo>
                  <a:cubicBezTo>
                    <a:pt x="986262" y="85202"/>
                    <a:pt x="983187" y="87600"/>
                    <a:pt x="980204" y="90336"/>
                  </a:cubicBezTo>
                  <a:cubicBezTo>
                    <a:pt x="974637" y="95471"/>
                    <a:pt x="969839" y="102235"/>
                    <a:pt x="965995" y="106755"/>
                  </a:cubicBezTo>
                  <a:cubicBezTo>
                    <a:pt x="959567" y="114256"/>
                    <a:pt x="953600" y="122127"/>
                    <a:pt x="947757" y="130090"/>
                  </a:cubicBezTo>
                  <a:cubicBezTo>
                    <a:pt x="933855" y="148999"/>
                    <a:pt x="921000" y="168799"/>
                    <a:pt x="907590" y="187923"/>
                  </a:cubicBezTo>
                  <a:cubicBezTo>
                    <a:pt x="891751" y="209229"/>
                    <a:pt x="877511" y="222081"/>
                    <a:pt x="860842" y="230597"/>
                  </a:cubicBezTo>
                  <a:cubicBezTo>
                    <a:pt x="860043" y="231028"/>
                    <a:pt x="859120" y="231304"/>
                    <a:pt x="858289" y="231704"/>
                  </a:cubicBezTo>
                  <a:cubicBezTo>
                    <a:pt x="912573" y="232350"/>
                    <a:pt x="967317" y="233057"/>
                    <a:pt x="1022246" y="233795"/>
                  </a:cubicBezTo>
                  <a:cubicBezTo>
                    <a:pt x="1047588" y="234133"/>
                    <a:pt x="1072900" y="234502"/>
                    <a:pt x="1098181" y="234840"/>
                  </a:cubicBezTo>
                  <a:cubicBezTo>
                    <a:pt x="1098827" y="233488"/>
                    <a:pt x="1099811" y="232227"/>
                    <a:pt x="1101287" y="231612"/>
                  </a:cubicBezTo>
                  <a:cubicBezTo>
                    <a:pt x="1114297" y="225647"/>
                    <a:pt x="1121032" y="214764"/>
                    <a:pt x="1125399" y="202004"/>
                  </a:cubicBezTo>
                  <a:cubicBezTo>
                    <a:pt x="1132289" y="181866"/>
                    <a:pt x="1133365" y="157208"/>
                    <a:pt x="1138962" y="136578"/>
                  </a:cubicBezTo>
                  <a:cubicBezTo>
                    <a:pt x="1145421" y="113211"/>
                    <a:pt x="1157047" y="90306"/>
                    <a:pt x="1172270" y="70229"/>
                  </a:cubicBezTo>
                  <a:cubicBezTo>
                    <a:pt x="1187679" y="49937"/>
                    <a:pt x="1206809" y="32596"/>
                    <a:pt x="1227507" y="20329"/>
                  </a:cubicBezTo>
                  <a:cubicBezTo>
                    <a:pt x="1233566" y="16793"/>
                    <a:pt x="1239901" y="13565"/>
                    <a:pt x="1246391" y="10829"/>
                  </a:cubicBezTo>
                  <a:cubicBezTo>
                    <a:pt x="1252972" y="8031"/>
                    <a:pt x="1259739" y="5725"/>
                    <a:pt x="1266597" y="3972"/>
                  </a:cubicBezTo>
                  <a:cubicBezTo>
                    <a:pt x="1271395" y="2743"/>
                    <a:pt x="1276285" y="1759"/>
                    <a:pt x="1281206" y="1113"/>
                  </a:cubicBezTo>
                  <a:cubicBezTo>
                    <a:pt x="1286157" y="437"/>
                    <a:pt x="1291140" y="68"/>
                    <a:pt x="1296122" y="6"/>
                  </a:cubicBezTo>
                  <a:cubicBezTo>
                    <a:pt x="1300090" y="-24"/>
                    <a:pt x="1304211" y="37"/>
                    <a:pt x="1308209" y="621"/>
                  </a:cubicBezTo>
                  <a:cubicBezTo>
                    <a:pt x="1311192" y="1052"/>
                    <a:pt x="1314145" y="1728"/>
                    <a:pt x="1316943" y="2804"/>
                  </a:cubicBezTo>
                  <a:cubicBezTo>
                    <a:pt x="1329461" y="7508"/>
                    <a:pt x="1335181" y="15471"/>
                    <a:pt x="1336658" y="24172"/>
                  </a:cubicBezTo>
                  <a:cubicBezTo>
                    <a:pt x="1338718" y="36040"/>
                    <a:pt x="1331952" y="50398"/>
                    <a:pt x="1320942" y="60114"/>
                  </a:cubicBezTo>
                  <a:cubicBezTo>
                    <a:pt x="1309716" y="70045"/>
                    <a:pt x="1294769" y="74872"/>
                    <a:pt x="1282928" y="69399"/>
                  </a:cubicBezTo>
                  <a:cubicBezTo>
                    <a:pt x="1276131" y="66232"/>
                    <a:pt x="1269919" y="59837"/>
                    <a:pt x="1266228" y="48277"/>
                  </a:cubicBezTo>
                  <a:cubicBezTo>
                    <a:pt x="1265029" y="44741"/>
                    <a:pt x="1266966" y="40867"/>
                    <a:pt x="1270503" y="39668"/>
                  </a:cubicBezTo>
                  <a:cubicBezTo>
                    <a:pt x="1274071" y="38469"/>
                    <a:pt x="1277915" y="40406"/>
                    <a:pt x="1279114" y="43942"/>
                  </a:cubicBezTo>
                  <a:cubicBezTo>
                    <a:pt x="1281483" y="50583"/>
                    <a:pt x="1284743" y="54580"/>
                    <a:pt x="1288741" y="56271"/>
                  </a:cubicBezTo>
                  <a:cubicBezTo>
                    <a:pt x="1295845" y="59284"/>
                    <a:pt x="1304149" y="54825"/>
                    <a:pt x="1310608" y="48769"/>
                  </a:cubicBezTo>
                  <a:cubicBezTo>
                    <a:pt x="1315252" y="44403"/>
                    <a:pt x="1318943" y="38838"/>
                    <a:pt x="1320327" y="33304"/>
                  </a:cubicBezTo>
                  <a:cubicBezTo>
                    <a:pt x="1321126" y="30198"/>
                    <a:pt x="1321126" y="27124"/>
                    <a:pt x="1319619" y="24510"/>
                  </a:cubicBezTo>
                  <a:cubicBezTo>
                    <a:pt x="1318174" y="21959"/>
                    <a:pt x="1315313" y="20083"/>
                    <a:pt x="1311192" y="18669"/>
                  </a:cubicBezTo>
                  <a:cubicBezTo>
                    <a:pt x="1309039" y="17900"/>
                    <a:pt x="1306763" y="17562"/>
                    <a:pt x="1304488" y="17377"/>
                  </a:cubicBezTo>
                  <a:cubicBezTo>
                    <a:pt x="1301812" y="17162"/>
                    <a:pt x="1299136" y="17193"/>
                    <a:pt x="1296491" y="17285"/>
                  </a:cubicBezTo>
                  <a:cubicBezTo>
                    <a:pt x="1292216" y="17439"/>
                    <a:pt x="1287972" y="17870"/>
                    <a:pt x="1283728" y="18515"/>
                  </a:cubicBezTo>
                  <a:cubicBezTo>
                    <a:pt x="1279483" y="19161"/>
                    <a:pt x="1275270" y="20083"/>
                    <a:pt x="1271149" y="21221"/>
                  </a:cubicBezTo>
                  <a:cubicBezTo>
                    <a:pt x="1265182" y="22850"/>
                    <a:pt x="1259308" y="25002"/>
                    <a:pt x="1253588" y="27493"/>
                  </a:cubicBezTo>
                  <a:cubicBezTo>
                    <a:pt x="1247806" y="30014"/>
                    <a:pt x="1242208" y="32935"/>
                    <a:pt x="1236826" y="36132"/>
                  </a:cubicBezTo>
                  <a:cubicBezTo>
                    <a:pt x="1217973" y="47139"/>
                    <a:pt x="1200719" y="62912"/>
                    <a:pt x="1186449" y="81174"/>
                  </a:cubicBezTo>
                  <a:cubicBezTo>
                    <a:pt x="1172301" y="99314"/>
                    <a:pt x="1161076" y="119883"/>
                    <a:pt x="1154740" y="141097"/>
                  </a:cubicBezTo>
                  <a:cubicBezTo>
                    <a:pt x="1147266" y="165786"/>
                    <a:pt x="1145852" y="196285"/>
                    <a:pt x="1133980" y="218022"/>
                  </a:cubicBezTo>
                  <a:cubicBezTo>
                    <a:pt x="1130289" y="224725"/>
                    <a:pt x="1125246" y="230290"/>
                    <a:pt x="1119371" y="235148"/>
                  </a:cubicBezTo>
                  <a:cubicBezTo>
                    <a:pt x="1166550" y="235824"/>
                    <a:pt x="1213390" y="236531"/>
                    <a:pt x="1259585" y="237208"/>
                  </a:cubicBezTo>
                  <a:lnTo>
                    <a:pt x="1261953" y="236408"/>
                  </a:lnTo>
                  <a:cubicBezTo>
                    <a:pt x="1264783" y="235332"/>
                    <a:pt x="1267581" y="234164"/>
                    <a:pt x="1270318" y="232903"/>
                  </a:cubicBezTo>
                  <a:cubicBezTo>
                    <a:pt x="1273056" y="231643"/>
                    <a:pt x="1275731" y="230290"/>
                    <a:pt x="1278346" y="228814"/>
                  </a:cubicBezTo>
                  <a:cubicBezTo>
                    <a:pt x="1286250" y="224417"/>
                    <a:pt x="1293877" y="219252"/>
                    <a:pt x="1301197" y="213657"/>
                  </a:cubicBezTo>
                  <a:cubicBezTo>
                    <a:pt x="1308547" y="208030"/>
                    <a:pt x="1315590" y="201943"/>
                    <a:pt x="1322233" y="195671"/>
                  </a:cubicBezTo>
                  <a:cubicBezTo>
                    <a:pt x="1333828" y="184879"/>
                    <a:pt x="1343947" y="172704"/>
                    <a:pt x="1353727" y="160129"/>
                  </a:cubicBezTo>
                  <a:cubicBezTo>
                    <a:pt x="1362923" y="148261"/>
                    <a:pt x="1371749" y="135993"/>
                    <a:pt x="1380484" y="123634"/>
                  </a:cubicBezTo>
                  <a:cubicBezTo>
                    <a:pt x="1393893" y="104633"/>
                    <a:pt x="1407272" y="85632"/>
                    <a:pt x="1421911" y="68077"/>
                  </a:cubicBezTo>
                  <a:cubicBezTo>
                    <a:pt x="1424249" y="65125"/>
                    <a:pt x="1428524" y="64633"/>
                    <a:pt x="1431446" y="66939"/>
                  </a:cubicBezTo>
                  <a:cubicBezTo>
                    <a:pt x="1434398" y="69276"/>
                    <a:pt x="1434921" y="73549"/>
                    <a:pt x="1432584" y="76501"/>
                  </a:cubicBezTo>
                  <a:cubicBezTo>
                    <a:pt x="1419082" y="94518"/>
                    <a:pt x="1407180" y="114072"/>
                    <a:pt x="1394754" y="133257"/>
                  </a:cubicBezTo>
                  <a:cubicBezTo>
                    <a:pt x="1386297" y="146293"/>
                    <a:pt x="1377716" y="159206"/>
                    <a:pt x="1368305" y="171382"/>
                  </a:cubicBezTo>
                  <a:cubicBezTo>
                    <a:pt x="1357910" y="184817"/>
                    <a:pt x="1346499" y="197269"/>
                    <a:pt x="1333890" y="208491"/>
                  </a:cubicBezTo>
                  <a:cubicBezTo>
                    <a:pt x="1326570" y="214886"/>
                    <a:pt x="1318820" y="221097"/>
                    <a:pt x="1310700" y="226724"/>
                  </a:cubicBezTo>
                  <a:cubicBezTo>
                    <a:pt x="1304764" y="230843"/>
                    <a:pt x="1298459" y="234256"/>
                    <a:pt x="1292155" y="237699"/>
                  </a:cubicBezTo>
                  <a:cubicBezTo>
                    <a:pt x="1348837" y="238560"/>
                    <a:pt x="1404227" y="239421"/>
                    <a:pt x="1457680" y="240282"/>
                  </a:cubicBezTo>
                  <a:cubicBezTo>
                    <a:pt x="1469859" y="233856"/>
                    <a:pt x="1488374" y="223495"/>
                    <a:pt x="1504705" y="215163"/>
                  </a:cubicBezTo>
                  <a:cubicBezTo>
                    <a:pt x="1513747" y="210521"/>
                    <a:pt x="1522051" y="206585"/>
                    <a:pt x="1528079" y="204248"/>
                  </a:cubicBezTo>
                  <a:cubicBezTo>
                    <a:pt x="1555359" y="193826"/>
                    <a:pt x="1591588" y="181620"/>
                    <a:pt x="1619791" y="161851"/>
                  </a:cubicBezTo>
                  <a:cubicBezTo>
                    <a:pt x="1637445" y="149491"/>
                    <a:pt x="1651992" y="134149"/>
                    <a:pt x="1657989" y="113549"/>
                  </a:cubicBezTo>
                  <a:cubicBezTo>
                    <a:pt x="1660757" y="104418"/>
                    <a:pt x="1659988" y="97131"/>
                    <a:pt x="1656328" y="91751"/>
                  </a:cubicBezTo>
                  <a:cubicBezTo>
                    <a:pt x="1652084" y="85479"/>
                    <a:pt x="1644611" y="81851"/>
                    <a:pt x="1636245" y="80252"/>
                  </a:cubicBezTo>
                  <a:cubicBezTo>
                    <a:pt x="1619453" y="77085"/>
                    <a:pt x="1598785" y="81851"/>
                    <a:pt x="1589097" y="95533"/>
                  </a:cubicBezTo>
                  <a:cubicBezTo>
                    <a:pt x="1585284" y="100913"/>
                    <a:pt x="1585376" y="105771"/>
                    <a:pt x="1587836" y="109060"/>
                  </a:cubicBezTo>
                  <a:cubicBezTo>
                    <a:pt x="1589374" y="111151"/>
                    <a:pt x="1591588" y="112689"/>
                    <a:pt x="1593834" y="113027"/>
                  </a:cubicBezTo>
                  <a:cubicBezTo>
                    <a:pt x="1594756" y="113150"/>
                    <a:pt x="1595679" y="113242"/>
                    <a:pt x="1596355" y="112658"/>
                  </a:cubicBezTo>
                  <a:cubicBezTo>
                    <a:pt x="1597924" y="111336"/>
                    <a:pt x="1598355" y="108753"/>
                    <a:pt x="1598108" y="104971"/>
                  </a:cubicBezTo>
                  <a:cubicBezTo>
                    <a:pt x="1597832" y="101251"/>
                    <a:pt x="1600661" y="97961"/>
                    <a:pt x="1604413" y="97685"/>
                  </a:cubicBezTo>
                  <a:cubicBezTo>
                    <a:pt x="1608135" y="97408"/>
                    <a:pt x="1611395" y="100237"/>
                    <a:pt x="1611702" y="103957"/>
                  </a:cubicBezTo>
                  <a:cubicBezTo>
                    <a:pt x="1612656" y="114287"/>
                    <a:pt x="1609150" y="120498"/>
                    <a:pt x="1604875" y="123911"/>
                  </a:cubicBezTo>
                  <a:cubicBezTo>
                    <a:pt x="1598847" y="128738"/>
                    <a:pt x="1589835" y="128461"/>
                    <a:pt x="1582392" y="123818"/>
                  </a:cubicBezTo>
                  <a:cubicBezTo>
                    <a:pt x="1572336" y="117516"/>
                    <a:pt x="1565231" y="103280"/>
                    <a:pt x="1576272" y="86709"/>
                  </a:cubicBezTo>
                  <a:cubicBezTo>
                    <a:pt x="1591588" y="63834"/>
                    <a:pt x="1628772" y="56732"/>
                    <a:pt x="1653068" y="67339"/>
                  </a:cubicBezTo>
                  <a:cubicBezTo>
                    <a:pt x="1671368" y="75302"/>
                    <a:pt x="1683085" y="92274"/>
                    <a:pt x="1675550" y="118715"/>
                  </a:cubicBezTo>
                  <a:cubicBezTo>
                    <a:pt x="1668261" y="143342"/>
                    <a:pt x="1651377" y="162158"/>
                    <a:pt x="1630033" y="176670"/>
                  </a:cubicBezTo>
                  <a:cubicBezTo>
                    <a:pt x="1600354" y="196870"/>
                    <a:pt x="1562186" y="208707"/>
                    <a:pt x="1533492" y="218914"/>
                  </a:cubicBezTo>
                  <a:cubicBezTo>
                    <a:pt x="1527771" y="220943"/>
                    <a:pt x="1519898" y="224448"/>
                    <a:pt x="1511286" y="228537"/>
                  </a:cubicBezTo>
                  <a:cubicBezTo>
                    <a:pt x="1503228" y="232350"/>
                    <a:pt x="1494617" y="236624"/>
                    <a:pt x="1486405" y="240743"/>
                  </a:cubicBezTo>
                  <a:cubicBezTo>
                    <a:pt x="1501014" y="240989"/>
                    <a:pt x="1515623" y="241205"/>
                    <a:pt x="1529893" y="241420"/>
                  </a:cubicBezTo>
                  <a:cubicBezTo>
                    <a:pt x="1562863" y="241942"/>
                    <a:pt x="1704399" y="244218"/>
                    <a:pt x="1737430" y="244771"/>
                  </a:cubicBezTo>
                  <a:lnTo>
                    <a:pt x="1738876" y="244125"/>
                  </a:lnTo>
                  <a:lnTo>
                    <a:pt x="1756468" y="235025"/>
                  </a:lnTo>
                  <a:cubicBezTo>
                    <a:pt x="1763172" y="231274"/>
                    <a:pt x="1769600" y="227000"/>
                    <a:pt x="1775813" y="222450"/>
                  </a:cubicBezTo>
                  <a:cubicBezTo>
                    <a:pt x="1785285" y="215532"/>
                    <a:pt x="1794266" y="207907"/>
                    <a:pt x="1802970" y="200098"/>
                  </a:cubicBezTo>
                  <a:cubicBezTo>
                    <a:pt x="1811735" y="192350"/>
                    <a:pt x="1819701" y="183864"/>
                    <a:pt x="1827297" y="175010"/>
                  </a:cubicBezTo>
                  <a:cubicBezTo>
                    <a:pt x="1834925" y="166124"/>
                    <a:pt x="1842090" y="156808"/>
                    <a:pt x="1848949" y="147216"/>
                  </a:cubicBezTo>
                  <a:cubicBezTo>
                    <a:pt x="1857253" y="135655"/>
                    <a:pt x="1865126" y="123726"/>
                    <a:pt x="1872784" y="111612"/>
                  </a:cubicBezTo>
                  <a:cubicBezTo>
                    <a:pt x="1884440" y="93134"/>
                    <a:pt x="1895635" y="74380"/>
                    <a:pt x="1907076" y="56209"/>
                  </a:cubicBezTo>
                  <a:cubicBezTo>
                    <a:pt x="1908983" y="52981"/>
                    <a:pt x="1913166" y="51935"/>
                    <a:pt x="1916395" y="53842"/>
                  </a:cubicBezTo>
                  <a:cubicBezTo>
                    <a:pt x="1919625" y="55748"/>
                    <a:pt x="1920670" y="59929"/>
                    <a:pt x="1918763" y="63158"/>
                  </a:cubicBezTo>
                  <a:cubicBezTo>
                    <a:pt x="1908245" y="81912"/>
                    <a:pt x="1898126" y="101343"/>
                    <a:pt x="1887208" y="120313"/>
                  </a:cubicBezTo>
                  <a:cubicBezTo>
                    <a:pt x="1879889" y="133073"/>
                    <a:pt x="1872231" y="145678"/>
                    <a:pt x="1863896" y="157700"/>
                  </a:cubicBezTo>
                  <a:cubicBezTo>
                    <a:pt x="1856822" y="167938"/>
                    <a:pt x="1849256" y="177777"/>
                    <a:pt x="1841076" y="187031"/>
                  </a:cubicBezTo>
                  <a:cubicBezTo>
                    <a:pt x="1832802" y="196378"/>
                    <a:pt x="1823822" y="205079"/>
                    <a:pt x="1814195" y="213134"/>
                  </a:cubicBezTo>
                  <a:cubicBezTo>
                    <a:pt x="1806322" y="219621"/>
                    <a:pt x="1798295" y="226016"/>
                    <a:pt x="1789929" y="231858"/>
                  </a:cubicBezTo>
                  <a:cubicBezTo>
                    <a:pt x="1782825" y="236839"/>
                    <a:pt x="1775321" y="241174"/>
                    <a:pt x="1767693" y="245263"/>
                  </a:cubicBezTo>
                  <a:cubicBezTo>
                    <a:pt x="1931312" y="247938"/>
                    <a:pt x="2037540" y="249783"/>
                    <a:pt x="2037540" y="249783"/>
                  </a:cubicBezTo>
                  <a:cubicBezTo>
                    <a:pt x="2041108" y="249936"/>
                    <a:pt x="2043999" y="252888"/>
                    <a:pt x="2043938" y="256485"/>
                  </a:cubicBezTo>
                  <a:close/>
                  <a:moveTo>
                    <a:pt x="1764864" y="430843"/>
                  </a:moveTo>
                  <a:lnTo>
                    <a:pt x="1764925" y="430812"/>
                  </a:lnTo>
                  <a:cubicBezTo>
                    <a:pt x="1764864" y="430627"/>
                    <a:pt x="1764802" y="430443"/>
                    <a:pt x="1764771" y="430228"/>
                  </a:cubicBezTo>
                  <a:cubicBezTo>
                    <a:pt x="1764802" y="430382"/>
                    <a:pt x="1764649" y="430996"/>
                    <a:pt x="1764864" y="4308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3" name="Google Shape;803;p13"/>
            <p:cNvSpPr/>
            <p:nvPr/>
          </p:nvSpPr>
          <p:spPr>
            <a:xfrm rot="10800000" flipH="1">
              <a:off x="342606" y="245636"/>
              <a:ext cx="273624" cy="296729"/>
            </a:xfrm>
            <a:custGeom>
              <a:avLst/>
              <a:gdLst/>
              <a:ahLst/>
              <a:cxnLst/>
              <a:rect l="l" t="t" r="r" b="b"/>
              <a:pathLst>
                <a:path w="547248" h="593457" extrusionOk="0">
                  <a:moveTo>
                    <a:pt x="94819" y="312074"/>
                  </a:moveTo>
                  <a:cubicBezTo>
                    <a:pt x="88944" y="285418"/>
                    <a:pt x="81071" y="259161"/>
                    <a:pt x="72398" y="233027"/>
                  </a:cubicBezTo>
                  <a:cubicBezTo>
                    <a:pt x="59327" y="193704"/>
                    <a:pt x="44380" y="154719"/>
                    <a:pt x="29864" y="116041"/>
                  </a:cubicBezTo>
                  <a:cubicBezTo>
                    <a:pt x="25250" y="103527"/>
                    <a:pt x="20821" y="90891"/>
                    <a:pt x="16762" y="78132"/>
                  </a:cubicBezTo>
                  <a:cubicBezTo>
                    <a:pt x="12671" y="65341"/>
                    <a:pt x="8981" y="52398"/>
                    <a:pt x="5844" y="39361"/>
                  </a:cubicBezTo>
                  <a:cubicBezTo>
                    <a:pt x="4583" y="34012"/>
                    <a:pt x="4460" y="24481"/>
                    <a:pt x="3106" y="16733"/>
                  </a:cubicBezTo>
                  <a:cubicBezTo>
                    <a:pt x="2645" y="14150"/>
                    <a:pt x="2215" y="11783"/>
                    <a:pt x="1169" y="10215"/>
                  </a:cubicBezTo>
                  <a:cubicBezTo>
                    <a:pt x="-892" y="7263"/>
                    <a:pt x="-154" y="3205"/>
                    <a:pt x="2799" y="1145"/>
                  </a:cubicBezTo>
                  <a:cubicBezTo>
                    <a:pt x="5751" y="-884"/>
                    <a:pt x="9811" y="-146"/>
                    <a:pt x="11872" y="2805"/>
                  </a:cubicBezTo>
                  <a:cubicBezTo>
                    <a:pt x="13840" y="5542"/>
                    <a:pt x="15255" y="9600"/>
                    <a:pt x="16208" y="14243"/>
                  </a:cubicBezTo>
                  <a:cubicBezTo>
                    <a:pt x="17746" y="21652"/>
                    <a:pt x="18084" y="30814"/>
                    <a:pt x="19468" y="35918"/>
                  </a:cubicBezTo>
                  <a:cubicBezTo>
                    <a:pt x="22851" y="48493"/>
                    <a:pt x="26850" y="60976"/>
                    <a:pt x="31186" y="73335"/>
                  </a:cubicBezTo>
                  <a:cubicBezTo>
                    <a:pt x="35523" y="85726"/>
                    <a:pt x="40228" y="98024"/>
                    <a:pt x="45118" y="110168"/>
                  </a:cubicBezTo>
                  <a:cubicBezTo>
                    <a:pt x="60342" y="148877"/>
                    <a:pt x="76581" y="187678"/>
                    <a:pt x="89867" y="227186"/>
                  </a:cubicBezTo>
                  <a:cubicBezTo>
                    <a:pt x="98848" y="253965"/>
                    <a:pt x="106444" y="281052"/>
                    <a:pt x="111949" y="308477"/>
                  </a:cubicBezTo>
                  <a:cubicBezTo>
                    <a:pt x="121115" y="354288"/>
                    <a:pt x="124159" y="401051"/>
                    <a:pt x="117116" y="449045"/>
                  </a:cubicBezTo>
                  <a:cubicBezTo>
                    <a:pt x="116624" y="452765"/>
                    <a:pt x="113210" y="455379"/>
                    <a:pt x="109489" y="454887"/>
                  </a:cubicBezTo>
                  <a:cubicBezTo>
                    <a:pt x="105768" y="454425"/>
                    <a:pt x="103153" y="450982"/>
                    <a:pt x="103646" y="447262"/>
                  </a:cubicBezTo>
                  <a:cubicBezTo>
                    <a:pt x="109120" y="400867"/>
                    <a:pt x="104537" y="356009"/>
                    <a:pt x="94819" y="312074"/>
                  </a:cubicBezTo>
                  <a:close/>
                  <a:moveTo>
                    <a:pt x="544677" y="581743"/>
                  </a:moveTo>
                  <a:cubicBezTo>
                    <a:pt x="542001" y="579683"/>
                    <a:pt x="538003" y="578084"/>
                    <a:pt x="533390" y="576946"/>
                  </a:cubicBezTo>
                  <a:cubicBezTo>
                    <a:pt x="526070" y="575132"/>
                    <a:pt x="516905" y="574425"/>
                    <a:pt x="511861" y="572826"/>
                  </a:cubicBezTo>
                  <a:cubicBezTo>
                    <a:pt x="499405" y="568922"/>
                    <a:pt x="487134" y="564433"/>
                    <a:pt x="474954" y="559606"/>
                  </a:cubicBezTo>
                  <a:cubicBezTo>
                    <a:pt x="462714" y="554748"/>
                    <a:pt x="450627" y="549552"/>
                    <a:pt x="438663" y="544202"/>
                  </a:cubicBezTo>
                  <a:cubicBezTo>
                    <a:pt x="400619" y="527384"/>
                    <a:pt x="362513" y="509583"/>
                    <a:pt x="323546" y="494733"/>
                  </a:cubicBezTo>
                  <a:cubicBezTo>
                    <a:pt x="297158" y="484679"/>
                    <a:pt x="270370" y="475978"/>
                    <a:pt x="243182" y="469398"/>
                  </a:cubicBezTo>
                  <a:cubicBezTo>
                    <a:pt x="197757" y="458392"/>
                    <a:pt x="151132" y="453503"/>
                    <a:pt x="102846" y="458638"/>
                  </a:cubicBezTo>
                  <a:cubicBezTo>
                    <a:pt x="99125" y="458976"/>
                    <a:pt x="96357" y="462296"/>
                    <a:pt x="96726" y="466017"/>
                  </a:cubicBezTo>
                  <a:cubicBezTo>
                    <a:pt x="97064" y="469767"/>
                    <a:pt x="100355" y="472504"/>
                    <a:pt x="104107" y="472166"/>
                  </a:cubicBezTo>
                  <a:cubicBezTo>
                    <a:pt x="150732" y="468538"/>
                    <a:pt x="195358" y="474902"/>
                    <a:pt x="238907" y="486339"/>
                  </a:cubicBezTo>
                  <a:cubicBezTo>
                    <a:pt x="265295" y="493288"/>
                    <a:pt x="291222" y="502204"/>
                    <a:pt x="316995" y="511950"/>
                  </a:cubicBezTo>
                  <a:cubicBezTo>
                    <a:pt x="355747" y="526616"/>
                    <a:pt x="394099" y="543126"/>
                    <a:pt x="432205" y="559175"/>
                  </a:cubicBezTo>
                  <a:cubicBezTo>
                    <a:pt x="444537" y="564279"/>
                    <a:pt x="456963" y="569260"/>
                    <a:pt x="469541" y="573810"/>
                  </a:cubicBezTo>
                  <a:cubicBezTo>
                    <a:pt x="482182" y="578422"/>
                    <a:pt x="494945" y="582634"/>
                    <a:pt x="507863" y="586293"/>
                  </a:cubicBezTo>
                  <a:cubicBezTo>
                    <a:pt x="513153" y="587769"/>
                    <a:pt x="522687" y="588291"/>
                    <a:pt x="530376" y="589921"/>
                  </a:cubicBezTo>
                  <a:cubicBezTo>
                    <a:pt x="532959" y="590474"/>
                    <a:pt x="535296" y="591028"/>
                    <a:pt x="536803" y="592134"/>
                  </a:cubicBezTo>
                  <a:cubicBezTo>
                    <a:pt x="539664" y="594317"/>
                    <a:pt x="543754" y="593733"/>
                    <a:pt x="545938" y="590874"/>
                  </a:cubicBezTo>
                  <a:cubicBezTo>
                    <a:pt x="548091" y="588015"/>
                    <a:pt x="547537" y="583926"/>
                    <a:pt x="544677" y="5817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04;p13"/>
            <p:cNvSpPr/>
            <p:nvPr/>
          </p:nvSpPr>
          <p:spPr>
            <a:xfrm rot="10800000" flipH="1">
              <a:off x="543172" y="385776"/>
              <a:ext cx="358906" cy="386640"/>
            </a:xfrm>
            <a:custGeom>
              <a:avLst/>
              <a:gdLst/>
              <a:ahLst/>
              <a:cxnLst/>
              <a:rect l="l" t="t" r="r" b="b"/>
              <a:pathLst>
                <a:path w="717811" h="773280" extrusionOk="0">
                  <a:moveTo>
                    <a:pt x="62659" y="3"/>
                  </a:moveTo>
                  <a:cubicBezTo>
                    <a:pt x="64750" y="741"/>
                    <a:pt x="93506" y="135160"/>
                    <a:pt x="89170" y="245444"/>
                  </a:cubicBezTo>
                  <a:cubicBezTo>
                    <a:pt x="86064" y="325228"/>
                    <a:pt x="57400" y="387027"/>
                    <a:pt x="28182" y="402092"/>
                  </a:cubicBezTo>
                  <a:cubicBezTo>
                    <a:pt x="28305" y="404859"/>
                    <a:pt x="2994" y="325136"/>
                    <a:pt x="687" y="299556"/>
                  </a:cubicBezTo>
                  <a:cubicBezTo>
                    <a:pt x="-7494" y="208980"/>
                    <a:pt x="60045" y="-889"/>
                    <a:pt x="62659" y="3"/>
                  </a:cubicBezTo>
                  <a:close/>
                  <a:moveTo>
                    <a:pt x="540381" y="196497"/>
                  </a:moveTo>
                  <a:cubicBezTo>
                    <a:pt x="538720" y="193791"/>
                    <a:pt x="334382" y="312992"/>
                    <a:pt x="279207" y="392530"/>
                  </a:cubicBezTo>
                  <a:cubicBezTo>
                    <a:pt x="263645" y="414974"/>
                    <a:pt x="231106" y="498571"/>
                    <a:pt x="232890" y="496235"/>
                  </a:cubicBezTo>
                  <a:cubicBezTo>
                    <a:pt x="269119" y="506012"/>
                    <a:pt x="337027" y="477480"/>
                    <a:pt x="394755" y="415220"/>
                  </a:cubicBezTo>
                  <a:cubicBezTo>
                    <a:pt x="474565" y="329133"/>
                    <a:pt x="541734" y="198649"/>
                    <a:pt x="540381" y="196497"/>
                  </a:cubicBezTo>
                  <a:close/>
                  <a:moveTo>
                    <a:pt x="434767" y="674497"/>
                  </a:moveTo>
                  <a:cubicBezTo>
                    <a:pt x="410594" y="676987"/>
                    <a:pt x="335151" y="704843"/>
                    <a:pt x="337734" y="704720"/>
                  </a:cubicBezTo>
                  <a:cubicBezTo>
                    <a:pt x="351913" y="737156"/>
                    <a:pt x="410255" y="769070"/>
                    <a:pt x="485667" y="772729"/>
                  </a:cubicBezTo>
                  <a:cubicBezTo>
                    <a:pt x="589959" y="777802"/>
                    <a:pt x="717101" y="746288"/>
                    <a:pt x="717809" y="743982"/>
                  </a:cubicBezTo>
                  <a:cubicBezTo>
                    <a:pt x="718670" y="741092"/>
                    <a:pt x="520452" y="665673"/>
                    <a:pt x="434767" y="674497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05;p13"/>
            <p:cNvSpPr/>
            <p:nvPr/>
          </p:nvSpPr>
          <p:spPr>
            <a:xfrm rot="10800000" flipH="1">
              <a:off x="539177" y="441753"/>
              <a:ext cx="541950" cy="534821"/>
            </a:xfrm>
            <a:custGeom>
              <a:avLst/>
              <a:gdLst/>
              <a:ahLst/>
              <a:cxnLst/>
              <a:rect l="l" t="t" r="r" b="b"/>
              <a:pathLst>
                <a:path w="1083900" h="1069641" extrusionOk="0">
                  <a:moveTo>
                    <a:pt x="226178" y="131301"/>
                  </a:moveTo>
                  <a:cubicBezTo>
                    <a:pt x="260009" y="115436"/>
                    <a:pt x="297930" y="88472"/>
                    <a:pt x="279139" y="52162"/>
                  </a:cubicBezTo>
                  <a:cubicBezTo>
                    <a:pt x="258040" y="11362"/>
                    <a:pt x="215168" y="50225"/>
                    <a:pt x="187334" y="90440"/>
                  </a:cubicBezTo>
                  <a:cubicBezTo>
                    <a:pt x="196591" y="53084"/>
                    <a:pt x="198806" y="5244"/>
                    <a:pt x="151289" y="356"/>
                  </a:cubicBezTo>
                  <a:cubicBezTo>
                    <a:pt x="99558" y="-4963"/>
                    <a:pt x="104418" y="50440"/>
                    <a:pt x="121487" y="95851"/>
                  </a:cubicBezTo>
                  <a:cubicBezTo>
                    <a:pt x="100296" y="63906"/>
                    <a:pt x="69018" y="31286"/>
                    <a:pt x="40293" y="57388"/>
                  </a:cubicBezTo>
                  <a:cubicBezTo>
                    <a:pt x="10645" y="84352"/>
                    <a:pt x="42999" y="117557"/>
                    <a:pt x="80490" y="139786"/>
                  </a:cubicBezTo>
                  <a:cubicBezTo>
                    <a:pt x="45613" y="132961"/>
                    <a:pt x="1972" y="133545"/>
                    <a:pt x="65" y="178464"/>
                  </a:cubicBezTo>
                  <a:cubicBezTo>
                    <a:pt x="-2119" y="228948"/>
                    <a:pt x="51272" y="220186"/>
                    <a:pt x="92792" y="200908"/>
                  </a:cubicBezTo>
                  <a:cubicBezTo>
                    <a:pt x="62806" y="222522"/>
                    <a:pt x="32573" y="254621"/>
                    <a:pt x="55763" y="286043"/>
                  </a:cubicBezTo>
                  <a:cubicBezTo>
                    <a:pt x="79567" y="318295"/>
                    <a:pt x="110661" y="286473"/>
                    <a:pt x="132343" y="247918"/>
                  </a:cubicBezTo>
                  <a:cubicBezTo>
                    <a:pt x="127453" y="293053"/>
                    <a:pt x="134865" y="340647"/>
                    <a:pt x="176108" y="327764"/>
                  </a:cubicBezTo>
                  <a:cubicBezTo>
                    <a:pt x="211538" y="316696"/>
                    <a:pt x="208125" y="279463"/>
                    <a:pt x="196930" y="246688"/>
                  </a:cubicBezTo>
                  <a:cubicBezTo>
                    <a:pt x="218797" y="275958"/>
                    <a:pt x="248906" y="302461"/>
                    <a:pt x="275233" y="276973"/>
                  </a:cubicBezTo>
                  <a:cubicBezTo>
                    <a:pt x="303005" y="250070"/>
                    <a:pt x="273172" y="219294"/>
                    <a:pt x="236942" y="198356"/>
                  </a:cubicBezTo>
                  <a:cubicBezTo>
                    <a:pt x="275755" y="209640"/>
                    <a:pt x="316137" y="208010"/>
                    <a:pt x="311555" y="164321"/>
                  </a:cubicBezTo>
                  <a:cubicBezTo>
                    <a:pt x="306788" y="118664"/>
                    <a:pt x="261116" y="121831"/>
                    <a:pt x="226178" y="131301"/>
                  </a:cubicBezTo>
                  <a:close/>
                  <a:moveTo>
                    <a:pt x="188041" y="177050"/>
                  </a:moveTo>
                  <a:cubicBezTo>
                    <a:pt x="173156" y="172745"/>
                    <a:pt x="170357" y="185443"/>
                    <a:pt x="168665" y="192330"/>
                  </a:cubicBezTo>
                  <a:cubicBezTo>
                    <a:pt x="165805" y="191900"/>
                    <a:pt x="160208" y="189686"/>
                    <a:pt x="154703" y="190117"/>
                  </a:cubicBezTo>
                  <a:cubicBezTo>
                    <a:pt x="152888" y="177265"/>
                    <a:pt x="134681" y="177849"/>
                    <a:pt x="137141" y="174590"/>
                  </a:cubicBezTo>
                  <a:cubicBezTo>
                    <a:pt x="137141" y="174590"/>
                    <a:pt x="132774" y="176619"/>
                    <a:pt x="125977" y="180278"/>
                  </a:cubicBezTo>
                  <a:cubicBezTo>
                    <a:pt x="130744" y="173637"/>
                    <a:pt x="128438" y="166135"/>
                    <a:pt x="125977" y="160570"/>
                  </a:cubicBezTo>
                  <a:cubicBezTo>
                    <a:pt x="145414" y="165674"/>
                    <a:pt x="143169" y="138710"/>
                    <a:pt x="146829" y="141693"/>
                  </a:cubicBezTo>
                  <a:cubicBezTo>
                    <a:pt x="146829" y="141693"/>
                    <a:pt x="146183" y="140217"/>
                    <a:pt x="144953" y="137634"/>
                  </a:cubicBezTo>
                  <a:cubicBezTo>
                    <a:pt x="153319" y="142307"/>
                    <a:pt x="163037" y="137234"/>
                    <a:pt x="168235" y="135174"/>
                  </a:cubicBezTo>
                  <a:cubicBezTo>
                    <a:pt x="172295" y="143291"/>
                    <a:pt x="184351" y="145505"/>
                    <a:pt x="181921" y="147811"/>
                  </a:cubicBezTo>
                  <a:cubicBezTo>
                    <a:pt x="181921" y="147811"/>
                    <a:pt x="183551" y="147380"/>
                    <a:pt x="186411" y="146489"/>
                  </a:cubicBezTo>
                  <a:cubicBezTo>
                    <a:pt x="187457" y="149656"/>
                    <a:pt x="173955" y="166689"/>
                    <a:pt x="188687" y="177234"/>
                  </a:cubicBezTo>
                  <a:cubicBezTo>
                    <a:pt x="188472" y="177173"/>
                    <a:pt x="188257" y="177111"/>
                    <a:pt x="188041" y="177050"/>
                  </a:cubicBezTo>
                  <a:close/>
                  <a:moveTo>
                    <a:pt x="1083544" y="904057"/>
                  </a:moveTo>
                  <a:cubicBezTo>
                    <a:pt x="1078777" y="858400"/>
                    <a:pt x="1033105" y="861598"/>
                    <a:pt x="998167" y="871037"/>
                  </a:cubicBezTo>
                  <a:cubicBezTo>
                    <a:pt x="1031998" y="855172"/>
                    <a:pt x="1069919" y="828239"/>
                    <a:pt x="1051128" y="791898"/>
                  </a:cubicBezTo>
                  <a:cubicBezTo>
                    <a:pt x="1030030" y="751099"/>
                    <a:pt x="987157" y="789961"/>
                    <a:pt x="959323" y="830176"/>
                  </a:cubicBezTo>
                  <a:cubicBezTo>
                    <a:pt x="968580" y="792851"/>
                    <a:pt x="970795" y="744980"/>
                    <a:pt x="923278" y="740092"/>
                  </a:cubicBezTo>
                  <a:cubicBezTo>
                    <a:pt x="871547" y="734804"/>
                    <a:pt x="876407" y="790207"/>
                    <a:pt x="893476" y="835587"/>
                  </a:cubicBezTo>
                  <a:cubicBezTo>
                    <a:pt x="872316" y="803643"/>
                    <a:pt x="841007" y="771022"/>
                    <a:pt x="812282" y="797125"/>
                  </a:cubicBezTo>
                  <a:cubicBezTo>
                    <a:pt x="782634" y="824088"/>
                    <a:pt x="814988" y="857324"/>
                    <a:pt x="852479" y="879522"/>
                  </a:cubicBezTo>
                  <a:cubicBezTo>
                    <a:pt x="817603" y="872697"/>
                    <a:pt x="773992" y="873281"/>
                    <a:pt x="772054" y="918200"/>
                  </a:cubicBezTo>
                  <a:cubicBezTo>
                    <a:pt x="769870" y="968684"/>
                    <a:pt x="823262" y="959953"/>
                    <a:pt x="864781" y="940644"/>
                  </a:cubicBezTo>
                  <a:cubicBezTo>
                    <a:pt x="834795" y="962289"/>
                    <a:pt x="804562" y="994357"/>
                    <a:pt x="827783" y="1025779"/>
                  </a:cubicBezTo>
                  <a:cubicBezTo>
                    <a:pt x="851556" y="1058031"/>
                    <a:pt x="882650" y="1026209"/>
                    <a:pt x="904333" y="987654"/>
                  </a:cubicBezTo>
                  <a:cubicBezTo>
                    <a:pt x="899442" y="1032789"/>
                    <a:pt x="906854" y="1080383"/>
                    <a:pt x="948097" y="1067500"/>
                  </a:cubicBezTo>
                  <a:cubicBezTo>
                    <a:pt x="983527" y="1056432"/>
                    <a:pt x="980114" y="1019199"/>
                    <a:pt x="968919" y="986425"/>
                  </a:cubicBezTo>
                  <a:cubicBezTo>
                    <a:pt x="990786" y="1015694"/>
                    <a:pt x="1020895" y="1042197"/>
                    <a:pt x="1047222" y="1016709"/>
                  </a:cubicBezTo>
                  <a:cubicBezTo>
                    <a:pt x="1074994" y="989837"/>
                    <a:pt x="1045192" y="959061"/>
                    <a:pt x="1008931" y="938092"/>
                  </a:cubicBezTo>
                  <a:cubicBezTo>
                    <a:pt x="1047775" y="949376"/>
                    <a:pt x="1088126" y="947747"/>
                    <a:pt x="1083544" y="904057"/>
                  </a:cubicBezTo>
                  <a:close/>
                  <a:moveTo>
                    <a:pt x="960030" y="916786"/>
                  </a:moveTo>
                  <a:cubicBezTo>
                    <a:pt x="945145" y="912481"/>
                    <a:pt x="942346" y="925179"/>
                    <a:pt x="940655" y="932097"/>
                  </a:cubicBezTo>
                  <a:cubicBezTo>
                    <a:pt x="937794" y="931636"/>
                    <a:pt x="932228" y="929422"/>
                    <a:pt x="926692" y="929853"/>
                  </a:cubicBezTo>
                  <a:cubicBezTo>
                    <a:pt x="924877" y="917001"/>
                    <a:pt x="906670" y="917585"/>
                    <a:pt x="909130" y="914326"/>
                  </a:cubicBezTo>
                  <a:cubicBezTo>
                    <a:pt x="909130" y="914326"/>
                    <a:pt x="904763" y="916355"/>
                    <a:pt x="897966" y="920014"/>
                  </a:cubicBezTo>
                  <a:cubicBezTo>
                    <a:pt x="902764" y="913404"/>
                    <a:pt x="900427" y="905871"/>
                    <a:pt x="897997" y="900337"/>
                  </a:cubicBezTo>
                  <a:cubicBezTo>
                    <a:pt x="917404" y="905441"/>
                    <a:pt x="915189" y="878446"/>
                    <a:pt x="918818" y="881429"/>
                  </a:cubicBezTo>
                  <a:cubicBezTo>
                    <a:pt x="918818" y="881429"/>
                    <a:pt x="918172" y="879953"/>
                    <a:pt x="916942" y="877370"/>
                  </a:cubicBezTo>
                  <a:cubicBezTo>
                    <a:pt x="925338" y="882044"/>
                    <a:pt x="935026" y="876971"/>
                    <a:pt x="940224" y="874911"/>
                  </a:cubicBezTo>
                  <a:cubicBezTo>
                    <a:pt x="944314" y="883058"/>
                    <a:pt x="956340" y="885241"/>
                    <a:pt x="953910" y="887547"/>
                  </a:cubicBezTo>
                  <a:cubicBezTo>
                    <a:pt x="953910" y="887547"/>
                    <a:pt x="955540" y="887117"/>
                    <a:pt x="958431" y="886256"/>
                  </a:cubicBezTo>
                  <a:cubicBezTo>
                    <a:pt x="959446" y="889392"/>
                    <a:pt x="945944" y="906425"/>
                    <a:pt x="960676" y="916970"/>
                  </a:cubicBezTo>
                  <a:cubicBezTo>
                    <a:pt x="960461" y="916909"/>
                    <a:pt x="960246" y="916847"/>
                    <a:pt x="960030" y="916786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06;p13"/>
            <p:cNvSpPr/>
            <p:nvPr/>
          </p:nvSpPr>
          <p:spPr>
            <a:xfrm rot="10800000" flipH="1">
              <a:off x="596405" y="503444"/>
              <a:ext cx="426042" cy="410164"/>
            </a:xfrm>
            <a:custGeom>
              <a:avLst/>
              <a:gdLst/>
              <a:ahLst/>
              <a:cxnLst/>
              <a:rect l="l" t="t" r="r" b="b"/>
              <a:pathLst>
                <a:path w="852083" h="820327" extrusionOk="0">
                  <a:moveTo>
                    <a:pt x="80044" y="39066"/>
                  </a:moveTo>
                  <a:cubicBezTo>
                    <a:pt x="80721" y="61295"/>
                    <a:pt x="63344" y="79896"/>
                    <a:pt x="41262" y="80572"/>
                  </a:cubicBezTo>
                  <a:cubicBezTo>
                    <a:pt x="19180" y="81248"/>
                    <a:pt x="696" y="63754"/>
                    <a:pt x="19" y="41525"/>
                  </a:cubicBezTo>
                  <a:cubicBezTo>
                    <a:pt x="-658" y="19296"/>
                    <a:pt x="16750" y="695"/>
                    <a:pt x="38832" y="19"/>
                  </a:cubicBezTo>
                  <a:cubicBezTo>
                    <a:pt x="60915" y="-657"/>
                    <a:pt x="79368" y="16837"/>
                    <a:pt x="80044" y="39066"/>
                  </a:cubicBezTo>
                  <a:close/>
                  <a:moveTo>
                    <a:pt x="810821" y="739755"/>
                  </a:moveTo>
                  <a:cubicBezTo>
                    <a:pt x="788739" y="740431"/>
                    <a:pt x="771362" y="759032"/>
                    <a:pt x="772039" y="781261"/>
                  </a:cubicBezTo>
                  <a:cubicBezTo>
                    <a:pt x="772716" y="803490"/>
                    <a:pt x="791169" y="820985"/>
                    <a:pt x="813251" y="820308"/>
                  </a:cubicBezTo>
                  <a:cubicBezTo>
                    <a:pt x="835333" y="819632"/>
                    <a:pt x="852741" y="801031"/>
                    <a:pt x="852064" y="778802"/>
                  </a:cubicBezTo>
                  <a:cubicBezTo>
                    <a:pt x="851388" y="756573"/>
                    <a:pt x="832904" y="739079"/>
                    <a:pt x="810821" y="739755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07;p13"/>
            <p:cNvSpPr/>
            <p:nvPr/>
          </p:nvSpPr>
          <p:spPr>
            <a:xfrm rot="10800000" flipH="1">
              <a:off x="655573" y="496121"/>
              <a:ext cx="192882" cy="227394"/>
            </a:xfrm>
            <a:custGeom>
              <a:avLst/>
              <a:gdLst/>
              <a:ahLst/>
              <a:cxnLst/>
              <a:rect l="l" t="t" r="r" b="b"/>
              <a:pathLst>
                <a:path w="385763" h="454787" extrusionOk="0">
                  <a:moveTo>
                    <a:pt x="84546" y="44396"/>
                  </a:moveTo>
                  <a:cubicBezTo>
                    <a:pt x="84546" y="68931"/>
                    <a:pt x="65601" y="88824"/>
                    <a:pt x="42258" y="88824"/>
                  </a:cubicBezTo>
                  <a:cubicBezTo>
                    <a:pt x="18945" y="88824"/>
                    <a:pt x="0" y="68931"/>
                    <a:pt x="0" y="44396"/>
                  </a:cubicBezTo>
                  <a:cubicBezTo>
                    <a:pt x="0" y="19892"/>
                    <a:pt x="18945" y="0"/>
                    <a:pt x="42258" y="0"/>
                  </a:cubicBezTo>
                  <a:cubicBezTo>
                    <a:pt x="65601" y="0"/>
                    <a:pt x="84546" y="19892"/>
                    <a:pt x="84546" y="44396"/>
                  </a:cubicBezTo>
                  <a:close/>
                  <a:moveTo>
                    <a:pt x="343506" y="365963"/>
                  </a:moveTo>
                  <a:cubicBezTo>
                    <a:pt x="320163" y="365963"/>
                    <a:pt x="301218" y="385856"/>
                    <a:pt x="301218" y="410360"/>
                  </a:cubicBezTo>
                  <a:cubicBezTo>
                    <a:pt x="301218" y="434864"/>
                    <a:pt x="320163" y="454787"/>
                    <a:pt x="343506" y="454787"/>
                  </a:cubicBezTo>
                  <a:cubicBezTo>
                    <a:pt x="366819" y="454787"/>
                    <a:pt x="385764" y="434864"/>
                    <a:pt x="385764" y="410360"/>
                  </a:cubicBezTo>
                  <a:cubicBezTo>
                    <a:pt x="385764" y="385856"/>
                    <a:pt x="366819" y="365963"/>
                    <a:pt x="343506" y="365963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08;p13"/>
            <p:cNvSpPr/>
            <p:nvPr/>
          </p:nvSpPr>
          <p:spPr>
            <a:xfrm rot="10800000" flipH="1">
              <a:off x="548338" y="398519"/>
              <a:ext cx="315202" cy="298089"/>
            </a:xfrm>
            <a:custGeom>
              <a:avLst/>
              <a:gdLst/>
              <a:ahLst/>
              <a:cxnLst/>
              <a:rect l="l" t="t" r="r" b="b"/>
              <a:pathLst>
                <a:path w="630405" h="596178" extrusionOk="0">
                  <a:moveTo>
                    <a:pt x="48114" y="5958"/>
                  </a:moveTo>
                  <a:cubicBezTo>
                    <a:pt x="50544" y="28986"/>
                    <a:pt x="51220" y="52999"/>
                    <a:pt x="50298" y="77441"/>
                  </a:cubicBezTo>
                  <a:cubicBezTo>
                    <a:pt x="49437" y="100869"/>
                    <a:pt x="47314" y="124728"/>
                    <a:pt x="43901" y="148463"/>
                  </a:cubicBezTo>
                  <a:cubicBezTo>
                    <a:pt x="41225" y="167279"/>
                    <a:pt x="37719" y="186003"/>
                    <a:pt x="33782" y="204420"/>
                  </a:cubicBezTo>
                  <a:cubicBezTo>
                    <a:pt x="27723" y="232952"/>
                    <a:pt x="20465" y="260715"/>
                    <a:pt x="13391" y="286972"/>
                  </a:cubicBezTo>
                  <a:cubicBezTo>
                    <a:pt x="12499" y="290630"/>
                    <a:pt x="8809" y="292875"/>
                    <a:pt x="5180" y="291983"/>
                  </a:cubicBezTo>
                  <a:cubicBezTo>
                    <a:pt x="1520" y="291091"/>
                    <a:pt x="-695" y="287402"/>
                    <a:pt x="197" y="283743"/>
                  </a:cubicBezTo>
                  <a:cubicBezTo>
                    <a:pt x="7148" y="252321"/>
                    <a:pt x="13791" y="218717"/>
                    <a:pt x="19542" y="184497"/>
                  </a:cubicBezTo>
                  <a:cubicBezTo>
                    <a:pt x="21388" y="173490"/>
                    <a:pt x="23171" y="162422"/>
                    <a:pt x="24863" y="151322"/>
                  </a:cubicBezTo>
                  <a:cubicBezTo>
                    <a:pt x="26555" y="140254"/>
                    <a:pt x="28154" y="129186"/>
                    <a:pt x="29599" y="118148"/>
                  </a:cubicBezTo>
                  <a:cubicBezTo>
                    <a:pt x="34520" y="80177"/>
                    <a:pt x="37257" y="42514"/>
                    <a:pt x="35105" y="7034"/>
                  </a:cubicBezTo>
                  <a:cubicBezTo>
                    <a:pt x="34828" y="3437"/>
                    <a:pt x="37504" y="301"/>
                    <a:pt x="41071" y="24"/>
                  </a:cubicBezTo>
                  <a:cubicBezTo>
                    <a:pt x="44669" y="-283"/>
                    <a:pt x="47807" y="2391"/>
                    <a:pt x="48114" y="5958"/>
                  </a:cubicBezTo>
                  <a:close/>
                  <a:moveTo>
                    <a:pt x="324481" y="262806"/>
                  </a:moveTo>
                  <a:cubicBezTo>
                    <a:pt x="341181" y="247064"/>
                    <a:pt x="357574" y="231076"/>
                    <a:pt x="373874" y="214935"/>
                  </a:cubicBezTo>
                  <a:cubicBezTo>
                    <a:pt x="398233" y="190800"/>
                    <a:pt x="422222" y="166265"/>
                    <a:pt x="446426" y="141699"/>
                  </a:cubicBezTo>
                  <a:cubicBezTo>
                    <a:pt x="449102" y="139086"/>
                    <a:pt x="449133" y="134781"/>
                    <a:pt x="446518" y="132107"/>
                  </a:cubicBezTo>
                  <a:cubicBezTo>
                    <a:pt x="443873" y="129401"/>
                    <a:pt x="439568" y="129370"/>
                    <a:pt x="436892" y="132014"/>
                  </a:cubicBezTo>
                  <a:cubicBezTo>
                    <a:pt x="411919" y="155688"/>
                    <a:pt x="386945" y="179178"/>
                    <a:pt x="362003" y="202637"/>
                  </a:cubicBezTo>
                  <a:cubicBezTo>
                    <a:pt x="345364" y="218286"/>
                    <a:pt x="328664" y="233843"/>
                    <a:pt x="311933" y="249401"/>
                  </a:cubicBezTo>
                  <a:cubicBezTo>
                    <a:pt x="300800" y="259731"/>
                    <a:pt x="289666" y="270092"/>
                    <a:pt x="278441" y="280423"/>
                  </a:cubicBezTo>
                  <a:cubicBezTo>
                    <a:pt x="261710" y="295826"/>
                    <a:pt x="244887" y="311199"/>
                    <a:pt x="227694" y="326295"/>
                  </a:cubicBezTo>
                  <a:lnTo>
                    <a:pt x="170705" y="376318"/>
                  </a:lnTo>
                  <a:cubicBezTo>
                    <a:pt x="167629" y="379147"/>
                    <a:pt x="157511" y="386064"/>
                    <a:pt x="152282" y="391814"/>
                  </a:cubicBezTo>
                  <a:cubicBezTo>
                    <a:pt x="149576" y="394765"/>
                    <a:pt x="147946" y="397686"/>
                    <a:pt x="147546" y="399992"/>
                  </a:cubicBezTo>
                  <a:cubicBezTo>
                    <a:pt x="146869" y="403528"/>
                    <a:pt x="149176" y="406940"/>
                    <a:pt x="152713" y="407617"/>
                  </a:cubicBezTo>
                  <a:cubicBezTo>
                    <a:pt x="156127" y="408293"/>
                    <a:pt x="159418" y="406172"/>
                    <a:pt x="160279" y="402851"/>
                  </a:cubicBezTo>
                  <a:cubicBezTo>
                    <a:pt x="158649" y="402052"/>
                    <a:pt x="163323" y="399469"/>
                    <a:pt x="165753" y="397502"/>
                  </a:cubicBezTo>
                  <a:cubicBezTo>
                    <a:pt x="171074" y="393197"/>
                    <a:pt x="177625" y="388954"/>
                    <a:pt x="180024" y="386894"/>
                  </a:cubicBezTo>
                  <a:lnTo>
                    <a:pt x="238489" y="338870"/>
                  </a:lnTo>
                  <a:cubicBezTo>
                    <a:pt x="256143" y="324081"/>
                    <a:pt x="273581" y="309139"/>
                    <a:pt x="290650" y="293859"/>
                  </a:cubicBezTo>
                  <a:cubicBezTo>
                    <a:pt x="302061" y="283620"/>
                    <a:pt x="313348" y="273290"/>
                    <a:pt x="324481" y="262806"/>
                  </a:cubicBezTo>
                  <a:close/>
                  <a:moveTo>
                    <a:pt x="624715" y="582651"/>
                  </a:moveTo>
                  <a:cubicBezTo>
                    <a:pt x="595712" y="577332"/>
                    <a:pt x="566802" y="571767"/>
                    <a:pt x="537769" y="566694"/>
                  </a:cubicBezTo>
                  <a:cubicBezTo>
                    <a:pt x="518363" y="563312"/>
                    <a:pt x="498925" y="560084"/>
                    <a:pt x="479457" y="557286"/>
                  </a:cubicBezTo>
                  <a:cubicBezTo>
                    <a:pt x="463188" y="554949"/>
                    <a:pt x="446857" y="552889"/>
                    <a:pt x="430495" y="551198"/>
                  </a:cubicBezTo>
                  <a:cubicBezTo>
                    <a:pt x="414133" y="549477"/>
                    <a:pt x="397710" y="548216"/>
                    <a:pt x="381256" y="547232"/>
                  </a:cubicBezTo>
                  <a:lnTo>
                    <a:pt x="302338" y="542559"/>
                  </a:lnTo>
                  <a:cubicBezTo>
                    <a:pt x="298339" y="542405"/>
                    <a:pt x="273243" y="541913"/>
                    <a:pt x="263494" y="542774"/>
                  </a:cubicBezTo>
                  <a:cubicBezTo>
                    <a:pt x="259034" y="543174"/>
                    <a:pt x="256358" y="544649"/>
                    <a:pt x="255682" y="545357"/>
                  </a:cubicBezTo>
                  <a:cubicBezTo>
                    <a:pt x="254113" y="546925"/>
                    <a:pt x="253560" y="548677"/>
                    <a:pt x="253652" y="550368"/>
                  </a:cubicBezTo>
                  <a:cubicBezTo>
                    <a:pt x="253713" y="551844"/>
                    <a:pt x="254113" y="553750"/>
                    <a:pt x="256112" y="555349"/>
                  </a:cubicBezTo>
                  <a:cubicBezTo>
                    <a:pt x="257958" y="556917"/>
                    <a:pt x="260449" y="557255"/>
                    <a:pt x="262602" y="556456"/>
                  </a:cubicBezTo>
                  <a:cubicBezTo>
                    <a:pt x="262540" y="556363"/>
                    <a:pt x="262509" y="556240"/>
                    <a:pt x="262448" y="556087"/>
                  </a:cubicBezTo>
                  <a:cubicBezTo>
                    <a:pt x="262386" y="555748"/>
                    <a:pt x="263032" y="555872"/>
                    <a:pt x="263709" y="555902"/>
                  </a:cubicBezTo>
                  <a:cubicBezTo>
                    <a:pt x="263955" y="555748"/>
                    <a:pt x="264232" y="555564"/>
                    <a:pt x="264447" y="555379"/>
                  </a:cubicBezTo>
                  <a:cubicBezTo>
                    <a:pt x="264324" y="555564"/>
                    <a:pt x="264139" y="555748"/>
                    <a:pt x="263986" y="555933"/>
                  </a:cubicBezTo>
                  <a:cubicBezTo>
                    <a:pt x="264139" y="555933"/>
                    <a:pt x="264262" y="555933"/>
                    <a:pt x="264385" y="555933"/>
                  </a:cubicBezTo>
                  <a:cubicBezTo>
                    <a:pt x="273704" y="555472"/>
                    <a:pt x="297693" y="556917"/>
                    <a:pt x="301476" y="557194"/>
                  </a:cubicBezTo>
                  <a:lnTo>
                    <a:pt x="380025" y="564388"/>
                  </a:lnTo>
                  <a:cubicBezTo>
                    <a:pt x="396233" y="565710"/>
                    <a:pt x="412380" y="567493"/>
                    <a:pt x="428496" y="569338"/>
                  </a:cubicBezTo>
                  <a:cubicBezTo>
                    <a:pt x="444673" y="571213"/>
                    <a:pt x="460820" y="573243"/>
                    <a:pt x="476966" y="575364"/>
                  </a:cubicBezTo>
                  <a:cubicBezTo>
                    <a:pt x="496342" y="577916"/>
                    <a:pt x="515749" y="580560"/>
                    <a:pt x="535124" y="583358"/>
                  </a:cubicBezTo>
                  <a:cubicBezTo>
                    <a:pt x="564250" y="587539"/>
                    <a:pt x="593375" y="591844"/>
                    <a:pt x="622500" y="596087"/>
                  </a:cubicBezTo>
                  <a:cubicBezTo>
                    <a:pt x="626222" y="596701"/>
                    <a:pt x="629728" y="594180"/>
                    <a:pt x="630312" y="590491"/>
                  </a:cubicBezTo>
                  <a:cubicBezTo>
                    <a:pt x="630927" y="586771"/>
                    <a:pt x="628436" y="583266"/>
                    <a:pt x="624715" y="582651"/>
                  </a:cubicBezTo>
                  <a:close/>
                  <a:moveTo>
                    <a:pt x="262602" y="556456"/>
                  </a:moveTo>
                  <a:cubicBezTo>
                    <a:pt x="262878" y="556948"/>
                    <a:pt x="263432" y="556579"/>
                    <a:pt x="263986" y="555933"/>
                  </a:cubicBezTo>
                  <a:lnTo>
                    <a:pt x="263709" y="555902"/>
                  </a:lnTo>
                  <a:cubicBezTo>
                    <a:pt x="263340" y="556148"/>
                    <a:pt x="262971" y="556302"/>
                    <a:pt x="262602" y="55645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9" name="Google Shape;809;p13"/>
          <p:cNvGrpSpPr/>
          <p:nvPr/>
        </p:nvGrpSpPr>
        <p:grpSpPr>
          <a:xfrm>
            <a:off x="10287380" y="-49293"/>
            <a:ext cx="1899488" cy="1837767"/>
            <a:chOff x="7455887" y="129587"/>
            <a:chExt cx="1424616" cy="1378325"/>
          </a:xfrm>
        </p:grpSpPr>
        <p:sp>
          <p:nvSpPr>
            <p:cNvPr id="810" name="Google Shape;810;p13"/>
            <p:cNvSpPr/>
            <p:nvPr/>
          </p:nvSpPr>
          <p:spPr>
            <a:xfrm rot="10800000">
              <a:off x="8512058" y="321467"/>
              <a:ext cx="180661" cy="232128"/>
            </a:xfrm>
            <a:custGeom>
              <a:avLst/>
              <a:gdLst/>
              <a:ahLst/>
              <a:cxnLst/>
              <a:rect l="l" t="t" r="r" b="b"/>
              <a:pathLst>
                <a:path w="361322" h="464257" extrusionOk="0">
                  <a:moveTo>
                    <a:pt x="15169" y="348400"/>
                  </a:moveTo>
                  <a:cubicBezTo>
                    <a:pt x="10771" y="355287"/>
                    <a:pt x="3328" y="234734"/>
                    <a:pt x="991" y="177301"/>
                  </a:cubicBezTo>
                  <a:cubicBezTo>
                    <a:pt x="-2669" y="87617"/>
                    <a:pt x="2559" y="-1637"/>
                    <a:pt x="38082" y="23"/>
                  </a:cubicBezTo>
                  <a:cubicBezTo>
                    <a:pt x="70498" y="1560"/>
                    <a:pt x="70682" y="69661"/>
                    <a:pt x="60564" y="145941"/>
                  </a:cubicBezTo>
                  <a:cubicBezTo>
                    <a:pt x="83538" y="74765"/>
                    <a:pt x="111710" y="15826"/>
                    <a:pt x="140066" y="26679"/>
                  </a:cubicBezTo>
                  <a:cubicBezTo>
                    <a:pt x="167223" y="37102"/>
                    <a:pt x="152984" y="90199"/>
                    <a:pt x="125581" y="151014"/>
                  </a:cubicBezTo>
                  <a:cubicBezTo>
                    <a:pt x="165593" y="98224"/>
                    <a:pt x="204929" y="60345"/>
                    <a:pt x="226458" y="77747"/>
                  </a:cubicBezTo>
                  <a:cubicBezTo>
                    <a:pt x="252969" y="99177"/>
                    <a:pt x="207359" y="158762"/>
                    <a:pt x="150123" y="217055"/>
                  </a:cubicBezTo>
                  <a:cubicBezTo>
                    <a:pt x="213541" y="165157"/>
                    <a:pt x="277420" y="124327"/>
                    <a:pt x="296303" y="151045"/>
                  </a:cubicBezTo>
                  <a:cubicBezTo>
                    <a:pt x="315495" y="178193"/>
                    <a:pt x="258690" y="221636"/>
                    <a:pt x="189951" y="261390"/>
                  </a:cubicBezTo>
                  <a:cubicBezTo>
                    <a:pt x="265210" y="235226"/>
                    <a:pt x="335824" y="219976"/>
                    <a:pt x="344312" y="250752"/>
                  </a:cubicBezTo>
                  <a:cubicBezTo>
                    <a:pt x="352463" y="280206"/>
                    <a:pt x="295596" y="300837"/>
                    <a:pt x="225751" y="314979"/>
                  </a:cubicBezTo>
                  <a:cubicBezTo>
                    <a:pt x="298364" y="310275"/>
                    <a:pt x="360859" y="314918"/>
                    <a:pt x="361320" y="344618"/>
                  </a:cubicBezTo>
                  <a:cubicBezTo>
                    <a:pt x="361843" y="377669"/>
                    <a:pt x="291290" y="381636"/>
                    <a:pt x="212680" y="375856"/>
                  </a:cubicBezTo>
                  <a:cubicBezTo>
                    <a:pt x="288553" y="395348"/>
                    <a:pt x="353939" y="421144"/>
                    <a:pt x="344189" y="451120"/>
                  </a:cubicBezTo>
                  <a:cubicBezTo>
                    <a:pt x="325213" y="509629"/>
                    <a:pt x="16799" y="354057"/>
                    <a:pt x="16092" y="348584"/>
                  </a:cubicBezTo>
                  <a:lnTo>
                    <a:pt x="15169" y="348400"/>
                  </a:lnTo>
                  <a:lnTo>
                    <a:pt x="15169" y="348400"/>
                  </a:lnTo>
                  <a:close/>
                </a:path>
              </a:pathLst>
            </a:custGeom>
            <a:solidFill>
              <a:srgbClr val="1C3B3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733" kern="0">
                <a:solidFill>
                  <a:srgbClr val="2E2E2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811" name="Google Shape;811;p13"/>
            <p:cNvSpPr/>
            <p:nvPr/>
          </p:nvSpPr>
          <p:spPr>
            <a:xfrm rot="10800000">
              <a:off x="8718673" y="288146"/>
              <a:ext cx="93363" cy="65854"/>
            </a:xfrm>
            <a:custGeom>
              <a:avLst/>
              <a:gdLst/>
              <a:ahLst/>
              <a:cxnLst/>
              <a:rect l="l" t="t" r="r" b="b"/>
              <a:pathLst>
                <a:path w="186725" h="131708" extrusionOk="0">
                  <a:moveTo>
                    <a:pt x="176483" y="1077"/>
                  </a:moveTo>
                  <a:cubicBezTo>
                    <a:pt x="179528" y="-922"/>
                    <a:pt x="183649" y="-61"/>
                    <a:pt x="185648" y="3014"/>
                  </a:cubicBezTo>
                  <a:cubicBezTo>
                    <a:pt x="187648" y="6058"/>
                    <a:pt x="186786" y="10178"/>
                    <a:pt x="183711" y="12176"/>
                  </a:cubicBezTo>
                  <a:cubicBezTo>
                    <a:pt x="183711" y="12176"/>
                    <a:pt x="165688" y="25058"/>
                    <a:pt x="140930" y="42399"/>
                  </a:cubicBezTo>
                  <a:cubicBezTo>
                    <a:pt x="127890" y="51530"/>
                    <a:pt x="113066" y="62015"/>
                    <a:pt x="97934" y="72314"/>
                  </a:cubicBezTo>
                  <a:cubicBezTo>
                    <a:pt x="86186" y="80246"/>
                    <a:pt x="74253" y="88056"/>
                    <a:pt x="63027" y="95435"/>
                  </a:cubicBezTo>
                  <a:cubicBezTo>
                    <a:pt x="40576" y="110162"/>
                    <a:pt x="20923" y="122798"/>
                    <a:pt x="11266" y="130146"/>
                  </a:cubicBezTo>
                  <a:cubicBezTo>
                    <a:pt x="8313" y="132575"/>
                    <a:pt x="3946" y="132114"/>
                    <a:pt x="1547" y="129163"/>
                  </a:cubicBezTo>
                  <a:cubicBezTo>
                    <a:pt x="-852" y="126180"/>
                    <a:pt x="-421" y="121845"/>
                    <a:pt x="2562" y="119447"/>
                  </a:cubicBezTo>
                  <a:cubicBezTo>
                    <a:pt x="10435" y="112591"/>
                    <a:pt x="25075" y="101215"/>
                    <a:pt x="42759" y="88210"/>
                  </a:cubicBezTo>
                  <a:cubicBezTo>
                    <a:pt x="51309" y="81937"/>
                    <a:pt x="60536" y="75235"/>
                    <a:pt x="70132" y="68625"/>
                  </a:cubicBezTo>
                  <a:cubicBezTo>
                    <a:pt x="83971" y="59094"/>
                    <a:pt x="98488" y="49593"/>
                    <a:pt x="112174" y="40831"/>
                  </a:cubicBezTo>
                  <a:cubicBezTo>
                    <a:pt x="147051" y="18540"/>
                    <a:pt x="176483" y="1077"/>
                    <a:pt x="176483" y="1077"/>
                  </a:cubicBezTo>
                  <a:lnTo>
                    <a:pt x="176483" y="1077"/>
                  </a:ln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733" kern="0">
                <a:solidFill>
                  <a:srgbClr val="2E2E2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812" name="Google Shape;812;p13"/>
            <p:cNvSpPr/>
            <p:nvPr/>
          </p:nvSpPr>
          <p:spPr>
            <a:xfrm rot="10800000">
              <a:off x="8647040" y="335604"/>
              <a:ext cx="98593" cy="82353"/>
            </a:xfrm>
            <a:custGeom>
              <a:avLst/>
              <a:gdLst/>
              <a:ahLst/>
              <a:cxnLst/>
              <a:rect l="l" t="t" r="r" b="b"/>
              <a:pathLst>
                <a:path w="197186" h="164705" extrusionOk="0">
                  <a:moveTo>
                    <a:pt x="1635" y="159275"/>
                  </a:moveTo>
                  <a:cubicBezTo>
                    <a:pt x="-11621" y="141904"/>
                    <a:pt x="59455" y="48038"/>
                    <a:pt x="80461" y="23995"/>
                  </a:cubicBezTo>
                  <a:cubicBezTo>
                    <a:pt x="90241" y="12773"/>
                    <a:pt x="106049" y="-1554"/>
                    <a:pt x="122442" y="137"/>
                  </a:cubicBezTo>
                  <a:cubicBezTo>
                    <a:pt x="138004" y="1766"/>
                    <a:pt x="143386" y="34541"/>
                    <a:pt x="140680" y="46040"/>
                  </a:cubicBezTo>
                  <a:cubicBezTo>
                    <a:pt x="140249" y="47885"/>
                    <a:pt x="133114" y="64487"/>
                    <a:pt x="133514" y="64825"/>
                  </a:cubicBezTo>
                  <a:cubicBezTo>
                    <a:pt x="135482" y="66516"/>
                    <a:pt x="147046" y="63934"/>
                    <a:pt x="149783" y="64057"/>
                  </a:cubicBezTo>
                  <a:cubicBezTo>
                    <a:pt x="165530" y="64887"/>
                    <a:pt x="185582" y="67869"/>
                    <a:pt x="194348" y="82689"/>
                  </a:cubicBezTo>
                  <a:cubicBezTo>
                    <a:pt x="206711" y="103657"/>
                    <a:pt x="175618" y="121551"/>
                    <a:pt x="160025" y="128130"/>
                  </a:cubicBezTo>
                  <a:cubicBezTo>
                    <a:pt x="111431" y="148668"/>
                    <a:pt x="14921" y="176616"/>
                    <a:pt x="1635" y="159275"/>
                  </a:cubicBezTo>
                  <a:lnTo>
                    <a:pt x="1635" y="159275"/>
                  </a:ln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733" kern="0">
                <a:solidFill>
                  <a:srgbClr val="2E2E2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813" name="Google Shape;813;p13"/>
            <p:cNvSpPr/>
            <p:nvPr/>
          </p:nvSpPr>
          <p:spPr>
            <a:xfrm rot="10800000">
              <a:off x="8585509" y="365442"/>
              <a:ext cx="94514" cy="110715"/>
            </a:xfrm>
            <a:custGeom>
              <a:avLst/>
              <a:gdLst/>
              <a:ahLst/>
              <a:cxnLst/>
              <a:rect l="l" t="t" r="r" b="b"/>
              <a:pathLst>
                <a:path w="189028" h="221429" extrusionOk="0">
                  <a:moveTo>
                    <a:pt x="83579" y="215445"/>
                  </a:moveTo>
                  <a:lnTo>
                    <a:pt x="83702" y="215445"/>
                  </a:lnTo>
                  <a:cubicBezTo>
                    <a:pt x="83579" y="215507"/>
                    <a:pt x="83487" y="215476"/>
                    <a:pt x="83364" y="215476"/>
                  </a:cubicBezTo>
                  <a:cubicBezTo>
                    <a:pt x="83425" y="215476"/>
                    <a:pt x="83517" y="215476"/>
                    <a:pt x="83579" y="215445"/>
                  </a:cubicBezTo>
                  <a:close/>
                  <a:moveTo>
                    <a:pt x="82995" y="215538"/>
                  </a:moveTo>
                  <a:cubicBezTo>
                    <a:pt x="83087" y="215599"/>
                    <a:pt x="83241" y="215507"/>
                    <a:pt x="83364" y="215476"/>
                  </a:cubicBezTo>
                  <a:cubicBezTo>
                    <a:pt x="83333" y="215476"/>
                    <a:pt x="83302" y="215507"/>
                    <a:pt x="83271" y="215507"/>
                  </a:cubicBezTo>
                  <a:lnTo>
                    <a:pt x="82995" y="215538"/>
                  </a:lnTo>
                  <a:close/>
                  <a:moveTo>
                    <a:pt x="182857" y="207544"/>
                  </a:moveTo>
                  <a:cubicBezTo>
                    <a:pt x="171539" y="205484"/>
                    <a:pt x="160283" y="203670"/>
                    <a:pt x="148872" y="202440"/>
                  </a:cubicBezTo>
                  <a:cubicBezTo>
                    <a:pt x="144351" y="201948"/>
                    <a:pt x="139800" y="201548"/>
                    <a:pt x="135279" y="201302"/>
                  </a:cubicBezTo>
                  <a:cubicBezTo>
                    <a:pt x="128482" y="200964"/>
                    <a:pt x="121685" y="201026"/>
                    <a:pt x="114888" y="200903"/>
                  </a:cubicBezTo>
                  <a:lnTo>
                    <a:pt x="94067" y="201241"/>
                  </a:lnTo>
                  <a:cubicBezTo>
                    <a:pt x="90960" y="201364"/>
                    <a:pt x="83333" y="201272"/>
                    <a:pt x="81365" y="201641"/>
                  </a:cubicBezTo>
                  <a:cubicBezTo>
                    <a:pt x="76936" y="202440"/>
                    <a:pt x="75490" y="205361"/>
                    <a:pt x="75244" y="206498"/>
                  </a:cubicBezTo>
                  <a:cubicBezTo>
                    <a:pt x="74814" y="208220"/>
                    <a:pt x="74598" y="210126"/>
                    <a:pt x="75890" y="212002"/>
                  </a:cubicBezTo>
                  <a:cubicBezTo>
                    <a:pt x="76290" y="212555"/>
                    <a:pt x="77182" y="214462"/>
                    <a:pt x="80319" y="215230"/>
                  </a:cubicBezTo>
                  <a:cubicBezTo>
                    <a:pt x="81211" y="215538"/>
                    <a:pt x="82133" y="215630"/>
                    <a:pt x="82995" y="215538"/>
                  </a:cubicBezTo>
                  <a:cubicBezTo>
                    <a:pt x="82902" y="215476"/>
                    <a:pt x="82841" y="215322"/>
                    <a:pt x="82841" y="215107"/>
                  </a:cubicBezTo>
                  <a:cubicBezTo>
                    <a:pt x="82810" y="214554"/>
                    <a:pt x="83640" y="214462"/>
                    <a:pt x="84840" y="214615"/>
                  </a:cubicBezTo>
                  <a:cubicBezTo>
                    <a:pt x="84471" y="214923"/>
                    <a:pt x="84071" y="215230"/>
                    <a:pt x="83702" y="215445"/>
                  </a:cubicBezTo>
                  <a:cubicBezTo>
                    <a:pt x="84379" y="215292"/>
                    <a:pt x="85024" y="215046"/>
                    <a:pt x="85609" y="214738"/>
                  </a:cubicBezTo>
                  <a:cubicBezTo>
                    <a:pt x="88254" y="215169"/>
                    <a:pt x="92037" y="216306"/>
                    <a:pt x="93667" y="216460"/>
                  </a:cubicBezTo>
                  <a:lnTo>
                    <a:pt x="113996" y="218520"/>
                  </a:lnTo>
                  <a:cubicBezTo>
                    <a:pt x="120762" y="219073"/>
                    <a:pt x="127498" y="219811"/>
                    <a:pt x="134264" y="220180"/>
                  </a:cubicBezTo>
                  <a:cubicBezTo>
                    <a:pt x="140538" y="220518"/>
                    <a:pt x="146812" y="220580"/>
                    <a:pt x="153086" y="220703"/>
                  </a:cubicBezTo>
                  <a:cubicBezTo>
                    <a:pt x="162497" y="220918"/>
                    <a:pt x="171847" y="220918"/>
                    <a:pt x="181258" y="221379"/>
                  </a:cubicBezTo>
                  <a:cubicBezTo>
                    <a:pt x="185071" y="221840"/>
                    <a:pt x="188547" y="219104"/>
                    <a:pt x="188977" y="215292"/>
                  </a:cubicBezTo>
                  <a:cubicBezTo>
                    <a:pt x="189439" y="211448"/>
                    <a:pt x="186702" y="208005"/>
                    <a:pt x="182857" y="207544"/>
                  </a:cubicBezTo>
                  <a:close/>
                  <a:moveTo>
                    <a:pt x="107322" y="185868"/>
                  </a:moveTo>
                  <a:cubicBezTo>
                    <a:pt x="114826" y="185038"/>
                    <a:pt x="122392" y="184515"/>
                    <a:pt x="129927" y="183593"/>
                  </a:cubicBezTo>
                  <a:cubicBezTo>
                    <a:pt x="135002" y="183009"/>
                    <a:pt x="140046" y="182240"/>
                    <a:pt x="145059" y="181410"/>
                  </a:cubicBezTo>
                  <a:cubicBezTo>
                    <a:pt x="157822" y="179289"/>
                    <a:pt x="170401" y="176614"/>
                    <a:pt x="182949" y="173385"/>
                  </a:cubicBezTo>
                  <a:cubicBezTo>
                    <a:pt x="186732" y="172648"/>
                    <a:pt x="189193" y="168989"/>
                    <a:pt x="188424" y="165207"/>
                  </a:cubicBezTo>
                  <a:cubicBezTo>
                    <a:pt x="187686" y="161425"/>
                    <a:pt x="184026" y="158997"/>
                    <a:pt x="180243" y="159734"/>
                  </a:cubicBezTo>
                  <a:cubicBezTo>
                    <a:pt x="169786" y="161149"/>
                    <a:pt x="159329" y="161918"/>
                    <a:pt x="148811" y="162840"/>
                  </a:cubicBezTo>
                  <a:cubicBezTo>
                    <a:pt x="141768" y="163455"/>
                    <a:pt x="134694" y="164008"/>
                    <a:pt x="127651" y="164869"/>
                  </a:cubicBezTo>
                  <a:cubicBezTo>
                    <a:pt x="120024" y="165761"/>
                    <a:pt x="112458" y="167114"/>
                    <a:pt x="104892" y="168343"/>
                  </a:cubicBezTo>
                  <a:lnTo>
                    <a:pt x="80411" y="172648"/>
                  </a:lnTo>
                  <a:cubicBezTo>
                    <a:pt x="78720" y="172955"/>
                    <a:pt x="74875" y="174400"/>
                    <a:pt x="72169" y="175046"/>
                  </a:cubicBezTo>
                  <a:cubicBezTo>
                    <a:pt x="71615" y="174738"/>
                    <a:pt x="70969" y="174554"/>
                    <a:pt x="70323" y="174431"/>
                  </a:cubicBezTo>
                  <a:cubicBezTo>
                    <a:pt x="70692" y="174615"/>
                    <a:pt x="71092" y="174892"/>
                    <a:pt x="71461" y="175200"/>
                  </a:cubicBezTo>
                  <a:cubicBezTo>
                    <a:pt x="70170" y="175445"/>
                    <a:pt x="69278" y="175415"/>
                    <a:pt x="69278" y="174861"/>
                  </a:cubicBezTo>
                  <a:cubicBezTo>
                    <a:pt x="69278" y="174615"/>
                    <a:pt x="69309" y="174462"/>
                    <a:pt x="69401" y="174339"/>
                  </a:cubicBezTo>
                  <a:cubicBezTo>
                    <a:pt x="68478" y="174339"/>
                    <a:pt x="67525" y="174492"/>
                    <a:pt x="66602" y="174892"/>
                  </a:cubicBezTo>
                  <a:cubicBezTo>
                    <a:pt x="63619" y="175968"/>
                    <a:pt x="62850" y="177874"/>
                    <a:pt x="62481" y="178489"/>
                  </a:cubicBezTo>
                  <a:cubicBezTo>
                    <a:pt x="61066" y="180980"/>
                    <a:pt x="60635" y="187528"/>
                    <a:pt x="68693" y="188389"/>
                  </a:cubicBezTo>
                  <a:cubicBezTo>
                    <a:pt x="70785" y="188605"/>
                    <a:pt x="78781" y="187805"/>
                    <a:pt x="82041" y="187652"/>
                  </a:cubicBezTo>
                  <a:lnTo>
                    <a:pt x="107322" y="185868"/>
                  </a:lnTo>
                  <a:close/>
                  <a:moveTo>
                    <a:pt x="68540" y="162963"/>
                  </a:moveTo>
                  <a:cubicBezTo>
                    <a:pt x="66940" y="163793"/>
                    <a:pt x="62542" y="164223"/>
                    <a:pt x="59621" y="165054"/>
                  </a:cubicBezTo>
                  <a:cubicBezTo>
                    <a:pt x="58636" y="168497"/>
                    <a:pt x="55100" y="170588"/>
                    <a:pt x="51593" y="169727"/>
                  </a:cubicBezTo>
                  <a:cubicBezTo>
                    <a:pt x="47841" y="169050"/>
                    <a:pt x="46673" y="166622"/>
                    <a:pt x="46027" y="165269"/>
                  </a:cubicBezTo>
                  <a:cubicBezTo>
                    <a:pt x="45073" y="163270"/>
                    <a:pt x="45289" y="160964"/>
                    <a:pt x="46826" y="158443"/>
                  </a:cubicBezTo>
                  <a:cubicBezTo>
                    <a:pt x="47441" y="157429"/>
                    <a:pt x="49133" y="155984"/>
                    <a:pt x="51624" y="154600"/>
                  </a:cubicBezTo>
                  <a:cubicBezTo>
                    <a:pt x="54269" y="153094"/>
                    <a:pt x="58636" y="151249"/>
                    <a:pt x="60605" y="149896"/>
                  </a:cubicBezTo>
                  <a:lnTo>
                    <a:pt x="81826" y="135415"/>
                  </a:lnTo>
                  <a:cubicBezTo>
                    <a:pt x="86870" y="132156"/>
                    <a:pt x="91944" y="128958"/>
                    <a:pt x="97173" y="126037"/>
                  </a:cubicBezTo>
                  <a:cubicBezTo>
                    <a:pt x="100648" y="124131"/>
                    <a:pt x="104185" y="122287"/>
                    <a:pt x="107753" y="120565"/>
                  </a:cubicBezTo>
                  <a:cubicBezTo>
                    <a:pt x="121008" y="114201"/>
                    <a:pt x="134664" y="108789"/>
                    <a:pt x="148134" y="102794"/>
                  </a:cubicBezTo>
                  <a:cubicBezTo>
                    <a:pt x="151548" y="101041"/>
                    <a:pt x="155762" y="102394"/>
                    <a:pt x="157515" y="105838"/>
                  </a:cubicBezTo>
                  <a:cubicBezTo>
                    <a:pt x="159268" y="109250"/>
                    <a:pt x="157915" y="113463"/>
                    <a:pt x="154470" y="115215"/>
                  </a:cubicBezTo>
                  <a:cubicBezTo>
                    <a:pt x="143890" y="121395"/>
                    <a:pt x="133372" y="127544"/>
                    <a:pt x="122669" y="133509"/>
                  </a:cubicBezTo>
                  <a:cubicBezTo>
                    <a:pt x="117410" y="136460"/>
                    <a:pt x="112151" y="139412"/>
                    <a:pt x="106861" y="142271"/>
                  </a:cubicBezTo>
                  <a:cubicBezTo>
                    <a:pt x="101602" y="145100"/>
                    <a:pt x="96281" y="147774"/>
                    <a:pt x="91053" y="150726"/>
                  </a:cubicBezTo>
                  <a:lnTo>
                    <a:pt x="68540" y="162963"/>
                  </a:lnTo>
                  <a:close/>
                  <a:moveTo>
                    <a:pt x="58421" y="165423"/>
                  </a:moveTo>
                  <a:cubicBezTo>
                    <a:pt x="57222" y="165914"/>
                    <a:pt x="56545" y="166529"/>
                    <a:pt x="56976" y="167390"/>
                  </a:cubicBezTo>
                  <a:cubicBezTo>
                    <a:pt x="57191" y="167851"/>
                    <a:pt x="57560" y="166652"/>
                    <a:pt x="57744" y="166468"/>
                  </a:cubicBezTo>
                  <a:cubicBezTo>
                    <a:pt x="58021" y="166130"/>
                    <a:pt x="58267" y="165792"/>
                    <a:pt x="58421" y="165423"/>
                  </a:cubicBezTo>
                  <a:close/>
                  <a:moveTo>
                    <a:pt x="80227" y="114077"/>
                  </a:moveTo>
                  <a:cubicBezTo>
                    <a:pt x="85978" y="109681"/>
                    <a:pt x="91514" y="105008"/>
                    <a:pt x="96988" y="100242"/>
                  </a:cubicBezTo>
                  <a:cubicBezTo>
                    <a:pt x="105231" y="93109"/>
                    <a:pt x="113073" y="85577"/>
                    <a:pt x="120977" y="78075"/>
                  </a:cubicBezTo>
                  <a:cubicBezTo>
                    <a:pt x="123930" y="75584"/>
                    <a:pt x="124330" y="71188"/>
                    <a:pt x="121839" y="68236"/>
                  </a:cubicBezTo>
                  <a:cubicBezTo>
                    <a:pt x="119378" y="65315"/>
                    <a:pt x="114949" y="64915"/>
                    <a:pt x="112028" y="67406"/>
                  </a:cubicBezTo>
                  <a:cubicBezTo>
                    <a:pt x="103355" y="73832"/>
                    <a:pt x="94497" y="79888"/>
                    <a:pt x="85824" y="86284"/>
                  </a:cubicBezTo>
                  <a:cubicBezTo>
                    <a:pt x="80011" y="90526"/>
                    <a:pt x="74229" y="94800"/>
                    <a:pt x="68632" y="99258"/>
                  </a:cubicBezTo>
                  <a:cubicBezTo>
                    <a:pt x="61558" y="104854"/>
                    <a:pt x="54761" y="110726"/>
                    <a:pt x="47934" y="116599"/>
                  </a:cubicBezTo>
                  <a:cubicBezTo>
                    <a:pt x="41044" y="122471"/>
                    <a:pt x="34370" y="128497"/>
                    <a:pt x="27574" y="134492"/>
                  </a:cubicBezTo>
                  <a:cubicBezTo>
                    <a:pt x="24683" y="136737"/>
                    <a:pt x="24129" y="140949"/>
                    <a:pt x="26405" y="143839"/>
                  </a:cubicBezTo>
                  <a:cubicBezTo>
                    <a:pt x="28650" y="146760"/>
                    <a:pt x="32863" y="147283"/>
                    <a:pt x="35754" y="145038"/>
                  </a:cubicBezTo>
                  <a:cubicBezTo>
                    <a:pt x="43259" y="139965"/>
                    <a:pt x="50763" y="135046"/>
                    <a:pt x="58206" y="129881"/>
                  </a:cubicBezTo>
                  <a:cubicBezTo>
                    <a:pt x="65618" y="124746"/>
                    <a:pt x="73061" y="119581"/>
                    <a:pt x="80227" y="114077"/>
                  </a:cubicBezTo>
                  <a:close/>
                  <a:moveTo>
                    <a:pt x="25482" y="118905"/>
                  </a:moveTo>
                  <a:cubicBezTo>
                    <a:pt x="25082" y="119458"/>
                    <a:pt x="24590" y="119950"/>
                    <a:pt x="24190" y="120350"/>
                  </a:cubicBezTo>
                  <a:lnTo>
                    <a:pt x="24160" y="119673"/>
                  </a:lnTo>
                  <a:lnTo>
                    <a:pt x="24160" y="119581"/>
                  </a:lnTo>
                  <a:cubicBezTo>
                    <a:pt x="24129" y="119950"/>
                    <a:pt x="24037" y="120288"/>
                    <a:pt x="23914" y="120657"/>
                  </a:cubicBezTo>
                  <a:cubicBezTo>
                    <a:pt x="23575" y="121026"/>
                    <a:pt x="23422" y="121303"/>
                    <a:pt x="23606" y="121426"/>
                  </a:cubicBezTo>
                  <a:lnTo>
                    <a:pt x="23637" y="121426"/>
                  </a:lnTo>
                  <a:lnTo>
                    <a:pt x="23514" y="121702"/>
                  </a:lnTo>
                  <a:cubicBezTo>
                    <a:pt x="21853" y="124992"/>
                    <a:pt x="17824" y="126314"/>
                    <a:pt x="14533" y="124654"/>
                  </a:cubicBezTo>
                  <a:cubicBezTo>
                    <a:pt x="13672" y="124285"/>
                    <a:pt x="9120" y="121026"/>
                    <a:pt x="11765" y="115184"/>
                  </a:cubicBezTo>
                  <a:cubicBezTo>
                    <a:pt x="12042" y="114508"/>
                    <a:pt x="12811" y="113124"/>
                    <a:pt x="13887" y="111280"/>
                  </a:cubicBezTo>
                  <a:cubicBezTo>
                    <a:pt x="19024" y="102363"/>
                    <a:pt x="32740" y="80596"/>
                    <a:pt x="33817" y="78874"/>
                  </a:cubicBezTo>
                  <a:cubicBezTo>
                    <a:pt x="37907" y="72879"/>
                    <a:pt x="41536" y="66576"/>
                    <a:pt x="45319" y="60396"/>
                  </a:cubicBezTo>
                  <a:cubicBezTo>
                    <a:pt x="49225" y="54093"/>
                    <a:pt x="53193" y="47821"/>
                    <a:pt x="57160" y="41580"/>
                  </a:cubicBezTo>
                  <a:cubicBezTo>
                    <a:pt x="62604" y="33063"/>
                    <a:pt x="68201" y="24700"/>
                    <a:pt x="74106" y="16491"/>
                  </a:cubicBezTo>
                  <a:cubicBezTo>
                    <a:pt x="76167" y="13232"/>
                    <a:pt x="80473" y="12279"/>
                    <a:pt x="83702" y="14309"/>
                  </a:cubicBezTo>
                  <a:cubicBezTo>
                    <a:pt x="86962" y="16368"/>
                    <a:pt x="87946" y="20673"/>
                    <a:pt x="85886" y="23932"/>
                  </a:cubicBezTo>
                  <a:cubicBezTo>
                    <a:pt x="78597" y="36937"/>
                    <a:pt x="72415" y="50496"/>
                    <a:pt x="65218" y="63593"/>
                  </a:cubicBezTo>
                  <a:cubicBezTo>
                    <a:pt x="63280" y="67160"/>
                    <a:pt x="61220" y="70665"/>
                    <a:pt x="59036" y="74078"/>
                  </a:cubicBezTo>
                  <a:cubicBezTo>
                    <a:pt x="55745" y="79304"/>
                    <a:pt x="52147" y="84316"/>
                    <a:pt x="48456" y="89266"/>
                  </a:cubicBezTo>
                  <a:cubicBezTo>
                    <a:pt x="47195" y="90803"/>
                    <a:pt x="31541" y="110757"/>
                    <a:pt x="25482" y="118905"/>
                  </a:cubicBezTo>
                  <a:close/>
                  <a:moveTo>
                    <a:pt x="24190" y="119304"/>
                  </a:moveTo>
                  <a:cubicBezTo>
                    <a:pt x="24713" y="116261"/>
                    <a:pt x="23206" y="114570"/>
                    <a:pt x="21730" y="113493"/>
                  </a:cubicBezTo>
                  <a:cubicBezTo>
                    <a:pt x="23483" y="114908"/>
                    <a:pt x="24406" y="117091"/>
                    <a:pt x="24190" y="119304"/>
                  </a:cubicBezTo>
                  <a:close/>
                  <a:moveTo>
                    <a:pt x="23637" y="121426"/>
                  </a:moveTo>
                  <a:cubicBezTo>
                    <a:pt x="24190" y="121764"/>
                    <a:pt x="24221" y="121026"/>
                    <a:pt x="24190" y="120350"/>
                  </a:cubicBezTo>
                  <a:lnTo>
                    <a:pt x="23914" y="120657"/>
                  </a:lnTo>
                  <a:cubicBezTo>
                    <a:pt x="23852" y="120934"/>
                    <a:pt x="23729" y="121180"/>
                    <a:pt x="23637" y="121426"/>
                  </a:cubicBezTo>
                  <a:close/>
                  <a:moveTo>
                    <a:pt x="16686" y="98151"/>
                  </a:moveTo>
                  <a:lnTo>
                    <a:pt x="24498" y="77368"/>
                  </a:lnTo>
                  <a:cubicBezTo>
                    <a:pt x="26805" y="70788"/>
                    <a:pt x="29419" y="64270"/>
                    <a:pt x="31664" y="57567"/>
                  </a:cubicBezTo>
                  <a:cubicBezTo>
                    <a:pt x="33140" y="53048"/>
                    <a:pt x="34463" y="48467"/>
                    <a:pt x="35662" y="43855"/>
                  </a:cubicBezTo>
                  <a:cubicBezTo>
                    <a:pt x="38738" y="32018"/>
                    <a:pt x="40952" y="20058"/>
                    <a:pt x="41967" y="7975"/>
                  </a:cubicBezTo>
                  <a:cubicBezTo>
                    <a:pt x="42521" y="4162"/>
                    <a:pt x="39906" y="627"/>
                    <a:pt x="36093" y="73"/>
                  </a:cubicBezTo>
                  <a:cubicBezTo>
                    <a:pt x="32279" y="-480"/>
                    <a:pt x="28742" y="2164"/>
                    <a:pt x="28189" y="5976"/>
                  </a:cubicBezTo>
                  <a:cubicBezTo>
                    <a:pt x="27235" y="10373"/>
                    <a:pt x="25974" y="14708"/>
                    <a:pt x="24713" y="19043"/>
                  </a:cubicBezTo>
                  <a:cubicBezTo>
                    <a:pt x="22161" y="27806"/>
                    <a:pt x="18962" y="36384"/>
                    <a:pt x="15948" y="45054"/>
                  </a:cubicBezTo>
                  <a:cubicBezTo>
                    <a:pt x="14410" y="49481"/>
                    <a:pt x="12934" y="53909"/>
                    <a:pt x="11581" y="58367"/>
                  </a:cubicBezTo>
                  <a:cubicBezTo>
                    <a:pt x="10166" y="62917"/>
                    <a:pt x="8936" y="67498"/>
                    <a:pt x="7675" y="72018"/>
                  </a:cubicBezTo>
                  <a:lnTo>
                    <a:pt x="2170" y="93970"/>
                  </a:lnTo>
                  <a:cubicBezTo>
                    <a:pt x="1831" y="95630"/>
                    <a:pt x="1954" y="99627"/>
                    <a:pt x="1678" y="102333"/>
                  </a:cubicBezTo>
                  <a:cubicBezTo>
                    <a:pt x="1247" y="102825"/>
                    <a:pt x="909" y="103378"/>
                    <a:pt x="632" y="103993"/>
                  </a:cubicBezTo>
                  <a:lnTo>
                    <a:pt x="939" y="103686"/>
                  </a:lnTo>
                  <a:lnTo>
                    <a:pt x="1585" y="103163"/>
                  </a:lnTo>
                  <a:cubicBezTo>
                    <a:pt x="1401" y="104423"/>
                    <a:pt x="1062" y="105223"/>
                    <a:pt x="478" y="105100"/>
                  </a:cubicBezTo>
                  <a:cubicBezTo>
                    <a:pt x="386" y="105100"/>
                    <a:pt x="324" y="105069"/>
                    <a:pt x="263" y="105008"/>
                  </a:cubicBezTo>
                  <a:cubicBezTo>
                    <a:pt x="140" y="105499"/>
                    <a:pt x="78" y="105992"/>
                    <a:pt x="48" y="106514"/>
                  </a:cubicBezTo>
                  <a:cubicBezTo>
                    <a:pt x="-352" y="110480"/>
                    <a:pt x="1893" y="112048"/>
                    <a:pt x="2231" y="112417"/>
                  </a:cubicBezTo>
                  <a:cubicBezTo>
                    <a:pt x="3246" y="113493"/>
                    <a:pt x="10689" y="116445"/>
                    <a:pt x="13457" y="108943"/>
                  </a:cubicBezTo>
                  <a:cubicBezTo>
                    <a:pt x="14103" y="107221"/>
                    <a:pt x="15763" y="100703"/>
                    <a:pt x="16686" y="9815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733" kern="0">
                <a:solidFill>
                  <a:srgbClr val="2E2E2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814" name="Google Shape;814;p13"/>
            <p:cNvSpPr/>
            <p:nvPr/>
          </p:nvSpPr>
          <p:spPr>
            <a:xfrm rot="10800000">
              <a:off x="8626157" y="742595"/>
              <a:ext cx="242510" cy="617123"/>
            </a:xfrm>
            <a:custGeom>
              <a:avLst/>
              <a:gdLst/>
              <a:ahLst/>
              <a:cxnLst/>
              <a:rect l="l" t="t" r="r" b="b"/>
              <a:pathLst>
                <a:path w="485021" h="1234246" extrusionOk="0">
                  <a:moveTo>
                    <a:pt x="8059" y="17625"/>
                  </a:moveTo>
                  <a:cubicBezTo>
                    <a:pt x="7475" y="16087"/>
                    <a:pt x="586" y="1545"/>
                    <a:pt x="2001" y="161"/>
                  </a:cubicBezTo>
                  <a:cubicBezTo>
                    <a:pt x="2954" y="-761"/>
                    <a:pt x="11319" y="2559"/>
                    <a:pt x="12427" y="2867"/>
                  </a:cubicBezTo>
                  <a:cubicBezTo>
                    <a:pt x="23252" y="5757"/>
                    <a:pt x="34201" y="8309"/>
                    <a:pt x="44996" y="11260"/>
                  </a:cubicBezTo>
                  <a:cubicBezTo>
                    <a:pt x="96450" y="25250"/>
                    <a:pt x="145013" y="49846"/>
                    <a:pt x="181489" y="88063"/>
                  </a:cubicBezTo>
                  <a:cubicBezTo>
                    <a:pt x="201787" y="109338"/>
                    <a:pt x="217042" y="133966"/>
                    <a:pt x="225499" y="161637"/>
                  </a:cubicBezTo>
                  <a:cubicBezTo>
                    <a:pt x="227868" y="169415"/>
                    <a:pt x="226053" y="184573"/>
                    <a:pt x="228483" y="190537"/>
                  </a:cubicBezTo>
                  <a:lnTo>
                    <a:pt x="234111" y="199822"/>
                  </a:lnTo>
                  <a:cubicBezTo>
                    <a:pt x="151318" y="190507"/>
                    <a:pt x="73753" y="141621"/>
                    <a:pt x="33463" y="71829"/>
                  </a:cubicBezTo>
                  <a:cubicBezTo>
                    <a:pt x="23437" y="54458"/>
                    <a:pt x="15010" y="36318"/>
                    <a:pt x="8059" y="17625"/>
                  </a:cubicBezTo>
                  <a:close/>
                  <a:moveTo>
                    <a:pt x="463730" y="131414"/>
                  </a:moveTo>
                  <a:cubicBezTo>
                    <a:pt x="441125" y="135749"/>
                    <a:pt x="419135" y="141375"/>
                    <a:pt x="397944" y="148385"/>
                  </a:cubicBezTo>
                  <a:cubicBezTo>
                    <a:pt x="312906" y="176610"/>
                    <a:pt x="251088" y="237824"/>
                    <a:pt x="236264" y="306601"/>
                  </a:cubicBezTo>
                  <a:lnTo>
                    <a:pt x="247551" y="302605"/>
                  </a:lnTo>
                  <a:cubicBezTo>
                    <a:pt x="254809" y="301037"/>
                    <a:pt x="272770" y="303773"/>
                    <a:pt x="282151" y="302420"/>
                  </a:cubicBezTo>
                  <a:cubicBezTo>
                    <a:pt x="315551" y="297532"/>
                    <a:pt x="345630" y="286709"/>
                    <a:pt x="371895" y="271367"/>
                  </a:cubicBezTo>
                  <a:cubicBezTo>
                    <a:pt x="419166" y="243819"/>
                    <a:pt x="450659" y="205018"/>
                    <a:pt x="469697" y="162959"/>
                  </a:cubicBezTo>
                  <a:cubicBezTo>
                    <a:pt x="473695" y="154104"/>
                    <a:pt x="477232" y="145126"/>
                    <a:pt x="481168" y="136272"/>
                  </a:cubicBezTo>
                  <a:cubicBezTo>
                    <a:pt x="481568" y="135349"/>
                    <a:pt x="485905" y="128616"/>
                    <a:pt x="484859" y="127755"/>
                  </a:cubicBezTo>
                  <a:cubicBezTo>
                    <a:pt x="483290" y="126433"/>
                    <a:pt x="465606" y="131045"/>
                    <a:pt x="463730" y="131414"/>
                  </a:cubicBezTo>
                  <a:close/>
                  <a:moveTo>
                    <a:pt x="447061" y="360252"/>
                  </a:moveTo>
                  <a:cubicBezTo>
                    <a:pt x="439495" y="362435"/>
                    <a:pt x="431652" y="363757"/>
                    <a:pt x="423933" y="365325"/>
                  </a:cubicBezTo>
                  <a:cubicBezTo>
                    <a:pt x="401112" y="369906"/>
                    <a:pt x="380045" y="376916"/>
                    <a:pt x="361407" y="390813"/>
                  </a:cubicBezTo>
                  <a:cubicBezTo>
                    <a:pt x="305955" y="432135"/>
                    <a:pt x="269972" y="499314"/>
                    <a:pt x="262990" y="566308"/>
                  </a:cubicBezTo>
                  <a:lnTo>
                    <a:pt x="258561" y="579498"/>
                  </a:lnTo>
                  <a:cubicBezTo>
                    <a:pt x="259269" y="584418"/>
                    <a:pt x="277322" y="582727"/>
                    <a:pt x="279567" y="582327"/>
                  </a:cubicBezTo>
                  <a:cubicBezTo>
                    <a:pt x="300758" y="578514"/>
                    <a:pt x="320072" y="565325"/>
                    <a:pt x="334958" y="550690"/>
                  </a:cubicBezTo>
                  <a:cubicBezTo>
                    <a:pt x="373371" y="512842"/>
                    <a:pt x="394992" y="457101"/>
                    <a:pt x="423564" y="412120"/>
                  </a:cubicBezTo>
                  <a:cubicBezTo>
                    <a:pt x="432329" y="398315"/>
                    <a:pt x="440141" y="384203"/>
                    <a:pt x="447983" y="369937"/>
                  </a:cubicBezTo>
                  <a:cubicBezTo>
                    <a:pt x="449552" y="367078"/>
                    <a:pt x="456472" y="359607"/>
                    <a:pt x="456656" y="356532"/>
                  </a:cubicBezTo>
                  <a:cubicBezTo>
                    <a:pt x="456841" y="353212"/>
                    <a:pt x="450382" y="359299"/>
                    <a:pt x="447061" y="360252"/>
                  </a:cubicBezTo>
                  <a:close/>
                  <a:moveTo>
                    <a:pt x="418181" y="1011595"/>
                  </a:moveTo>
                  <a:cubicBezTo>
                    <a:pt x="410616" y="1013747"/>
                    <a:pt x="402804" y="1015100"/>
                    <a:pt x="395053" y="1016637"/>
                  </a:cubicBezTo>
                  <a:cubicBezTo>
                    <a:pt x="372233" y="1021218"/>
                    <a:pt x="351166" y="1028228"/>
                    <a:pt x="332528" y="1042156"/>
                  </a:cubicBezTo>
                  <a:cubicBezTo>
                    <a:pt x="277076" y="1083478"/>
                    <a:pt x="241092" y="1150657"/>
                    <a:pt x="234142" y="1217621"/>
                  </a:cubicBezTo>
                  <a:lnTo>
                    <a:pt x="229713" y="1230841"/>
                  </a:lnTo>
                  <a:cubicBezTo>
                    <a:pt x="230389" y="1235730"/>
                    <a:pt x="248443" y="1234039"/>
                    <a:pt x="250688" y="1233639"/>
                  </a:cubicBezTo>
                  <a:cubicBezTo>
                    <a:pt x="271878" y="1229857"/>
                    <a:pt x="291223" y="1216668"/>
                    <a:pt x="306078" y="1202002"/>
                  </a:cubicBezTo>
                  <a:cubicBezTo>
                    <a:pt x="344492" y="1164154"/>
                    <a:pt x="366143" y="1108443"/>
                    <a:pt x="394684" y="1063432"/>
                  </a:cubicBezTo>
                  <a:cubicBezTo>
                    <a:pt x="403450" y="1049658"/>
                    <a:pt x="411261" y="1035546"/>
                    <a:pt x="419104" y="1021249"/>
                  </a:cubicBezTo>
                  <a:cubicBezTo>
                    <a:pt x="420673" y="1018421"/>
                    <a:pt x="427593" y="1010949"/>
                    <a:pt x="427777" y="1007875"/>
                  </a:cubicBezTo>
                  <a:cubicBezTo>
                    <a:pt x="427992" y="1004524"/>
                    <a:pt x="421503" y="1010642"/>
                    <a:pt x="418181" y="1011595"/>
                  </a:cubicBezTo>
                  <a:close/>
                  <a:moveTo>
                    <a:pt x="73445" y="506017"/>
                  </a:moveTo>
                  <a:cubicBezTo>
                    <a:pt x="56222" y="499437"/>
                    <a:pt x="38845" y="493042"/>
                    <a:pt x="21930" y="485755"/>
                  </a:cubicBezTo>
                  <a:cubicBezTo>
                    <a:pt x="20915" y="485325"/>
                    <a:pt x="8182" y="478315"/>
                    <a:pt x="7413" y="478991"/>
                  </a:cubicBezTo>
                  <a:cubicBezTo>
                    <a:pt x="7260" y="479114"/>
                    <a:pt x="19593" y="499468"/>
                    <a:pt x="20146" y="500513"/>
                  </a:cubicBezTo>
                  <a:cubicBezTo>
                    <a:pt x="33617" y="526432"/>
                    <a:pt x="44720" y="553764"/>
                    <a:pt x="59482" y="579006"/>
                  </a:cubicBezTo>
                  <a:cubicBezTo>
                    <a:pt x="73353" y="602773"/>
                    <a:pt x="89838" y="625555"/>
                    <a:pt x="112750" y="641912"/>
                  </a:cubicBezTo>
                  <a:cubicBezTo>
                    <a:pt x="145536" y="665309"/>
                    <a:pt x="186532" y="668076"/>
                    <a:pt x="220579" y="688153"/>
                  </a:cubicBezTo>
                  <a:lnTo>
                    <a:pt x="221747" y="678652"/>
                  </a:lnTo>
                  <a:cubicBezTo>
                    <a:pt x="227868" y="664848"/>
                    <a:pt x="216888" y="637945"/>
                    <a:pt x="212305" y="625432"/>
                  </a:cubicBezTo>
                  <a:cubicBezTo>
                    <a:pt x="188685" y="561082"/>
                    <a:pt x="135817" y="529783"/>
                    <a:pt x="73445" y="506017"/>
                  </a:cubicBezTo>
                  <a:close/>
                  <a:moveTo>
                    <a:pt x="66033" y="930550"/>
                  </a:moveTo>
                  <a:cubicBezTo>
                    <a:pt x="48810" y="923971"/>
                    <a:pt x="31464" y="917576"/>
                    <a:pt x="14518" y="910289"/>
                  </a:cubicBezTo>
                  <a:cubicBezTo>
                    <a:pt x="13503" y="909858"/>
                    <a:pt x="801" y="902879"/>
                    <a:pt x="1" y="903525"/>
                  </a:cubicBezTo>
                  <a:cubicBezTo>
                    <a:pt x="-152" y="903648"/>
                    <a:pt x="12211" y="924001"/>
                    <a:pt x="12734" y="925047"/>
                  </a:cubicBezTo>
                  <a:cubicBezTo>
                    <a:pt x="26205" y="950965"/>
                    <a:pt x="37338" y="978298"/>
                    <a:pt x="52070" y="1003540"/>
                  </a:cubicBezTo>
                  <a:cubicBezTo>
                    <a:pt x="65941" y="1027306"/>
                    <a:pt x="82426" y="1050088"/>
                    <a:pt x="105338" y="1066445"/>
                  </a:cubicBezTo>
                  <a:cubicBezTo>
                    <a:pt x="138124" y="1089842"/>
                    <a:pt x="179120" y="1092609"/>
                    <a:pt x="213167" y="1112686"/>
                  </a:cubicBezTo>
                  <a:lnTo>
                    <a:pt x="214335" y="1103186"/>
                  </a:lnTo>
                  <a:cubicBezTo>
                    <a:pt x="220456" y="1089381"/>
                    <a:pt x="209476" y="1062479"/>
                    <a:pt x="204893" y="1049966"/>
                  </a:cubicBezTo>
                  <a:cubicBezTo>
                    <a:pt x="181273" y="985615"/>
                    <a:pt x="128436" y="954316"/>
                    <a:pt x="66033" y="930550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733" kern="0">
                <a:solidFill>
                  <a:srgbClr val="2E2E2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815" name="Google Shape;815;p13"/>
            <p:cNvSpPr/>
            <p:nvPr/>
          </p:nvSpPr>
          <p:spPr>
            <a:xfrm rot="10800000">
              <a:off x="8600818" y="1397922"/>
              <a:ext cx="279685" cy="109990"/>
            </a:xfrm>
            <a:custGeom>
              <a:avLst/>
              <a:gdLst/>
              <a:ahLst/>
              <a:cxnLst/>
              <a:rect l="l" t="t" r="r" b="b"/>
              <a:pathLst>
                <a:path w="559371" h="219980" extrusionOk="0">
                  <a:moveTo>
                    <a:pt x="413928" y="69801"/>
                  </a:moveTo>
                  <a:cubicBezTo>
                    <a:pt x="436779" y="61899"/>
                    <a:pt x="459661" y="56242"/>
                    <a:pt x="480636" y="53075"/>
                  </a:cubicBezTo>
                  <a:cubicBezTo>
                    <a:pt x="490785" y="51507"/>
                    <a:pt x="501211" y="51015"/>
                    <a:pt x="511514" y="51046"/>
                  </a:cubicBezTo>
                  <a:cubicBezTo>
                    <a:pt x="519695" y="51077"/>
                    <a:pt x="527968" y="51661"/>
                    <a:pt x="535903" y="53721"/>
                  </a:cubicBezTo>
                  <a:cubicBezTo>
                    <a:pt x="593077" y="68571"/>
                    <a:pt x="530490" y="120193"/>
                    <a:pt x="509115" y="136980"/>
                  </a:cubicBezTo>
                  <a:cubicBezTo>
                    <a:pt x="494660" y="148325"/>
                    <a:pt x="461937" y="161269"/>
                    <a:pt x="443976" y="170523"/>
                  </a:cubicBezTo>
                  <a:cubicBezTo>
                    <a:pt x="387478" y="199578"/>
                    <a:pt x="323907" y="223590"/>
                    <a:pt x="260612" y="219531"/>
                  </a:cubicBezTo>
                  <a:cubicBezTo>
                    <a:pt x="187384" y="214858"/>
                    <a:pt x="14847" y="160100"/>
                    <a:pt x="4667" y="142483"/>
                  </a:cubicBezTo>
                  <a:cubicBezTo>
                    <a:pt x="-7482" y="121423"/>
                    <a:pt x="5374" y="102822"/>
                    <a:pt x="28379" y="99593"/>
                  </a:cubicBezTo>
                  <a:cubicBezTo>
                    <a:pt x="34899" y="98671"/>
                    <a:pt x="41542" y="98609"/>
                    <a:pt x="48124" y="98886"/>
                  </a:cubicBezTo>
                  <a:cubicBezTo>
                    <a:pt x="55997" y="99194"/>
                    <a:pt x="63871" y="99932"/>
                    <a:pt x="71713" y="101038"/>
                  </a:cubicBezTo>
                  <a:cubicBezTo>
                    <a:pt x="64824" y="96765"/>
                    <a:pt x="58212" y="92061"/>
                    <a:pt x="51938" y="86742"/>
                  </a:cubicBezTo>
                  <a:cubicBezTo>
                    <a:pt x="35730" y="73121"/>
                    <a:pt x="822" y="31215"/>
                    <a:pt x="22905" y="9571"/>
                  </a:cubicBezTo>
                  <a:cubicBezTo>
                    <a:pt x="38559" y="-5802"/>
                    <a:pt x="71191" y="839"/>
                    <a:pt x="89890" y="5574"/>
                  </a:cubicBezTo>
                  <a:cubicBezTo>
                    <a:pt x="122675" y="13906"/>
                    <a:pt x="154876" y="30293"/>
                    <a:pt x="183632" y="51077"/>
                  </a:cubicBezTo>
                  <a:cubicBezTo>
                    <a:pt x="190521" y="35520"/>
                    <a:pt x="201901" y="28909"/>
                    <a:pt x="215248" y="26511"/>
                  </a:cubicBezTo>
                  <a:cubicBezTo>
                    <a:pt x="224413" y="3268"/>
                    <a:pt x="264365" y="-9153"/>
                    <a:pt x="276882" y="18179"/>
                  </a:cubicBezTo>
                  <a:cubicBezTo>
                    <a:pt x="278205" y="21100"/>
                    <a:pt x="279342" y="24175"/>
                    <a:pt x="280296" y="27311"/>
                  </a:cubicBezTo>
                  <a:cubicBezTo>
                    <a:pt x="294443" y="26419"/>
                    <a:pt x="309421" y="24236"/>
                    <a:pt x="320985" y="33583"/>
                  </a:cubicBezTo>
                  <a:cubicBezTo>
                    <a:pt x="321600" y="34075"/>
                    <a:pt x="322185" y="34597"/>
                    <a:pt x="322738" y="35120"/>
                  </a:cubicBezTo>
                  <a:cubicBezTo>
                    <a:pt x="325568" y="32168"/>
                    <a:pt x="328582" y="29340"/>
                    <a:pt x="331750" y="26665"/>
                  </a:cubicBezTo>
                  <a:cubicBezTo>
                    <a:pt x="353124" y="8802"/>
                    <a:pt x="396274" y="-4449"/>
                    <a:pt x="421401" y="14828"/>
                  </a:cubicBezTo>
                  <a:cubicBezTo>
                    <a:pt x="436410" y="26358"/>
                    <a:pt x="424385" y="49478"/>
                    <a:pt x="417895" y="62453"/>
                  </a:cubicBezTo>
                  <a:cubicBezTo>
                    <a:pt x="416634" y="64943"/>
                    <a:pt x="415312" y="67403"/>
                    <a:pt x="413928" y="69801"/>
                  </a:cubicBezTo>
                  <a:lnTo>
                    <a:pt x="413928" y="69801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733" kern="0">
                <a:solidFill>
                  <a:srgbClr val="2E2E2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816" name="Google Shape;816;p13"/>
            <p:cNvSpPr/>
            <p:nvPr/>
          </p:nvSpPr>
          <p:spPr>
            <a:xfrm rot="10800000">
              <a:off x="8675019" y="1405311"/>
              <a:ext cx="163262" cy="93009"/>
            </a:xfrm>
            <a:custGeom>
              <a:avLst/>
              <a:gdLst/>
              <a:ahLst/>
              <a:cxnLst/>
              <a:rect l="l" t="t" r="r" b="b"/>
              <a:pathLst>
                <a:path w="326524" h="186018" extrusionOk="0">
                  <a:moveTo>
                    <a:pt x="319240" y="61561"/>
                  </a:moveTo>
                  <a:cubicBezTo>
                    <a:pt x="318502" y="61653"/>
                    <a:pt x="316657" y="62084"/>
                    <a:pt x="316534" y="62115"/>
                  </a:cubicBezTo>
                  <a:lnTo>
                    <a:pt x="311336" y="63959"/>
                  </a:lnTo>
                  <a:lnTo>
                    <a:pt x="299618" y="68387"/>
                  </a:lnTo>
                  <a:cubicBezTo>
                    <a:pt x="292822" y="71031"/>
                    <a:pt x="286117" y="73890"/>
                    <a:pt x="279505" y="76872"/>
                  </a:cubicBezTo>
                  <a:cubicBezTo>
                    <a:pt x="272923" y="79855"/>
                    <a:pt x="266403" y="82960"/>
                    <a:pt x="259913" y="86096"/>
                  </a:cubicBezTo>
                  <a:cubicBezTo>
                    <a:pt x="252932" y="89509"/>
                    <a:pt x="245735" y="92952"/>
                    <a:pt x="238723" y="96765"/>
                  </a:cubicBezTo>
                  <a:cubicBezTo>
                    <a:pt x="236017" y="98241"/>
                    <a:pt x="233556" y="100024"/>
                    <a:pt x="230911" y="101561"/>
                  </a:cubicBezTo>
                  <a:cubicBezTo>
                    <a:pt x="234879" y="93875"/>
                    <a:pt x="238446" y="85881"/>
                    <a:pt x="240999" y="77426"/>
                  </a:cubicBezTo>
                  <a:cubicBezTo>
                    <a:pt x="242537" y="72384"/>
                    <a:pt x="243705" y="67218"/>
                    <a:pt x="244536" y="62053"/>
                  </a:cubicBezTo>
                  <a:cubicBezTo>
                    <a:pt x="245397" y="56826"/>
                    <a:pt x="245766" y="51569"/>
                    <a:pt x="246104" y="46404"/>
                  </a:cubicBezTo>
                  <a:cubicBezTo>
                    <a:pt x="246258" y="43298"/>
                    <a:pt x="246381" y="40193"/>
                    <a:pt x="246289" y="37026"/>
                  </a:cubicBezTo>
                  <a:cubicBezTo>
                    <a:pt x="246197" y="33767"/>
                    <a:pt x="245981" y="30539"/>
                    <a:pt x="245489" y="27341"/>
                  </a:cubicBezTo>
                  <a:cubicBezTo>
                    <a:pt x="245428" y="27096"/>
                    <a:pt x="244413" y="25343"/>
                    <a:pt x="243798" y="23806"/>
                  </a:cubicBezTo>
                  <a:cubicBezTo>
                    <a:pt x="243429" y="24359"/>
                    <a:pt x="242998" y="24882"/>
                    <a:pt x="242660" y="25312"/>
                  </a:cubicBezTo>
                  <a:cubicBezTo>
                    <a:pt x="243121" y="24667"/>
                    <a:pt x="243429" y="23990"/>
                    <a:pt x="243613" y="23252"/>
                  </a:cubicBezTo>
                  <a:lnTo>
                    <a:pt x="243798" y="23806"/>
                  </a:lnTo>
                  <a:cubicBezTo>
                    <a:pt x="244751" y="22422"/>
                    <a:pt x="245397" y="21008"/>
                    <a:pt x="243828" y="21377"/>
                  </a:cubicBezTo>
                  <a:lnTo>
                    <a:pt x="243798" y="21377"/>
                  </a:lnTo>
                  <a:cubicBezTo>
                    <a:pt x="243736" y="19932"/>
                    <a:pt x="243029" y="18610"/>
                    <a:pt x="242014" y="17472"/>
                  </a:cubicBezTo>
                  <a:cubicBezTo>
                    <a:pt x="241860" y="16950"/>
                    <a:pt x="242075" y="16212"/>
                    <a:pt x="241829" y="15781"/>
                  </a:cubicBezTo>
                  <a:cubicBezTo>
                    <a:pt x="240814" y="14182"/>
                    <a:pt x="239400" y="12461"/>
                    <a:pt x="236539" y="12184"/>
                  </a:cubicBezTo>
                  <a:cubicBezTo>
                    <a:pt x="233064" y="11692"/>
                    <a:pt x="229804" y="14059"/>
                    <a:pt x="229189" y="17503"/>
                  </a:cubicBezTo>
                  <a:lnTo>
                    <a:pt x="224176" y="20946"/>
                  </a:lnTo>
                  <a:cubicBezTo>
                    <a:pt x="220823" y="22883"/>
                    <a:pt x="217225" y="24421"/>
                    <a:pt x="213504" y="25804"/>
                  </a:cubicBezTo>
                  <a:cubicBezTo>
                    <a:pt x="207752" y="27987"/>
                    <a:pt x="201755" y="29586"/>
                    <a:pt x="195850" y="31031"/>
                  </a:cubicBezTo>
                  <a:cubicBezTo>
                    <a:pt x="186377" y="33521"/>
                    <a:pt x="176659" y="35151"/>
                    <a:pt x="166940" y="36534"/>
                  </a:cubicBezTo>
                  <a:cubicBezTo>
                    <a:pt x="157283" y="37918"/>
                    <a:pt x="147595" y="39025"/>
                    <a:pt x="137846" y="38963"/>
                  </a:cubicBezTo>
                  <a:cubicBezTo>
                    <a:pt x="132740" y="39025"/>
                    <a:pt x="127604" y="38963"/>
                    <a:pt x="122560" y="38287"/>
                  </a:cubicBezTo>
                  <a:cubicBezTo>
                    <a:pt x="117824" y="37641"/>
                    <a:pt x="113180" y="36627"/>
                    <a:pt x="108843" y="34567"/>
                  </a:cubicBezTo>
                  <a:cubicBezTo>
                    <a:pt x="105522" y="32783"/>
                    <a:pt x="101401" y="34044"/>
                    <a:pt x="99617" y="37334"/>
                  </a:cubicBezTo>
                  <a:cubicBezTo>
                    <a:pt x="98817" y="38779"/>
                    <a:pt x="98848" y="40378"/>
                    <a:pt x="99155" y="41884"/>
                  </a:cubicBezTo>
                  <a:cubicBezTo>
                    <a:pt x="99094" y="42007"/>
                    <a:pt x="98940" y="42007"/>
                    <a:pt x="98909" y="42130"/>
                  </a:cubicBezTo>
                  <a:cubicBezTo>
                    <a:pt x="98202" y="44006"/>
                    <a:pt x="98448" y="46035"/>
                    <a:pt x="99401" y="47664"/>
                  </a:cubicBezTo>
                  <a:lnTo>
                    <a:pt x="99494" y="47634"/>
                  </a:lnTo>
                  <a:cubicBezTo>
                    <a:pt x="99893" y="47541"/>
                    <a:pt x="99986" y="47941"/>
                    <a:pt x="99924" y="48464"/>
                  </a:cubicBezTo>
                  <a:cubicBezTo>
                    <a:pt x="100355" y="48986"/>
                    <a:pt x="100878" y="49447"/>
                    <a:pt x="101462" y="49847"/>
                  </a:cubicBezTo>
                  <a:lnTo>
                    <a:pt x="100785" y="49478"/>
                  </a:lnTo>
                  <a:cubicBezTo>
                    <a:pt x="100416" y="49232"/>
                    <a:pt x="100447" y="49263"/>
                    <a:pt x="100047" y="49017"/>
                  </a:cubicBezTo>
                  <a:lnTo>
                    <a:pt x="99863" y="48894"/>
                  </a:lnTo>
                  <a:cubicBezTo>
                    <a:pt x="99770" y="49540"/>
                    <a:pt x="99555" y="50247"/>
                    <a:pt x="99586" y="50462"/>
                  </a:cubicBezTo>
                  <a:lnTo>
                    <a:pt x="101677" y="67034"/>
                  </a:lnTo>
                  <a:cubicBezTo>
                    <a:pt x="102538" y="71492"/>
                    <a:pt x="103523" y="75981"/>
                    <a:pt x="104999" y="80316"/>
                  </a:cubicBezTo>
                  <a:cubicBezTo>
                    <a:pt x="106475" y="84651"/>
                    <a:pt x="108320" y="88863"/>
                    <a:pt x="110535" y="92891"/>
                  </a:cubicBezTo>
                  <a:cubicBezTo>
                    <a:pt x="114102" y="99440"/>
                    <a:pt x="118654" y="105343"/>
                    <a:pt x="123606" y="110908"/>
                  </a:cubicBezTo>
                  <a:cubicBezTo>
                    <a:pt x="119177" y="108940"/>
                    <a:pt x="114810" y="106880"/>
                    <a:pt x="110258" y="105158"/>
                  </a:cubicBezTo>
                  <a:cubicBezTo>
                    <a:pt x="99832" y="101192"/>
                    <a:pt x="89129" y="97841"/>
                    <a:pt x="78580" y="94244"/>
                  </a:cubicBezTo>
                  <a:cubicBezTo>
                    <a:pt x="64463" y="89847"/>
                    <a:pt x="50716" y="85512"/>
                    <a:pt x="36507" y="83052"/>
                  </a:cubicBezTo>
                  <a:cubicBezTo>
                    <a:pt x="26819" y="81392"/>
                    <a:pt x="17008" y="80531"/>
                    <a:pt x="6797" y="80931"/>
                  </a:cubicBezTo>
                  <a:cubicBezTo>
                    <a:pt x="3045" y="80931"/>
                    <a:pt x="0" y="83975"/>
                    <a:pt x="0" y="87726"/>
                  </a:cubicBezTo>
                  <a:cubicBezTo>
                    <a:pt x="-31" y="91477"/>
                    <a:pt x="3045" y="94520"/>
                    <a:pt x="6797" y="94520"/>
                  </a:cubicBezTo>
                  <a:cubicBezTo>
                    <a:pt x="15993" y="94859"/>
                    <a:pt x="24727" y="96396"/>
                    <a:pt x="33308" y="98487"/>
                  </a:cubicBezTo>
                  <a:cubicBezTo>
                    <a:pt x="46656" y="101684"/>
                    <a:pt x="59543" y="106419"/>
                    <a:pt x="72737" y="111338"/>
                  </a:cubicBezTo>
                  <a:cubicBezTo>
                    <a:pt x="84854" y="115489"/>
                    <a:pt x="97064" y="119578"/>
                    <a:pt x="109089" y="124005"/>
                  </a:cubicBezTo>
                  <a:cubicBezTo>
                    <a:pt x="114164" y="125881"/>
                    <a:pt x="119208" y="127725"/>
                    <a:pt x="124159" y="129816"/>
                  </a:cubicBezTo>
                  <a:cubicBezTo>
                    <a:pt x="130434" y="132460"/>
                    <a:pt x="136585" y="135381"/>
                    <a:pt x="142582" y="138609"/>
                  </a:cubicBezTo>
                  <a:cubicBezTo>
                    <a:pt x="148579" y="141838"/>
                    <a:pt x="154423" y="145343"/>
                    <a:pt x="159989" y="149186"/>
                  </a:cubicBezTo>
                  <a:lnTo>
                    <a:pt x="169524" y="156534"/>
                  </a:lnTo>
                  <a:cubicBezTo>
                    <a:pt x="169708" y="156718"/>
                    <a:pt x="171861" y="159270"/>
                    <a:pt x="172722" y="160316"/>
                  </a:cubicBezTo>
                  <a:cubicBezTo>
                    <a:pt x="172784" y="160408"/>
                    <a:pt x="172845" y="160469"/>
                    <a:pt x="172937" y="160562"/>
                  </a:cubicBezTo>
                  <a:cubicBezTo>
                    <a:pt x="173552" y="161453"/>
                    <a:pt x="174752" y="161576"/>
                    <a:pt x="175705" y="162068"/>
                  </a:cubicBezTo>
                  <a:cubicBezTo>
                    <a:pt x="173460" y="166649"/>
                    <a:pt x="171246" y="171230"/>
                    <a:pt x="168724" y="175627"/>
                  </a:cubicBezTo>
                  <a:cubicBezTo>
                    <a:pt x="166725" y="178794"/>
                    <a:pt x="167709" y="183006"/>
                    <a:pt x="170877" y="185004"/>
                  </a:cubicBezTo>
                  <a:cubicBezTo>
                    <a:pt x="174075" y="186972"/>
                    <a:pt x="178258" y="185988"/>
                    <a:pt x="180257" y="182821"/>
                  </a:cubicBezTo>
                  <a:cubicBezTo>
                    <a:pt x="186654" y="173352"/>
                    <a:pt x="191790" y="163144"/>
                    <a:pt x="198126" y="153675"/>
                  </a:cubicBezTo>
                  <a:cubicBezTo>
                    <a:pt x="200617" y="150016"/>
                    <a:pt x="203293" y="146449"/>
                    <a:pt x="206338" y="143129"/>
                  </a:cubicBezTo>
                  <a:cubicBezTo>
                    <a:pt x="212735" y="135996"/>
                    <a:pt x="220424" y="130093"/>
                    <a:pt x="228481" y="124528"/>
                  </a:cubicBezTo>
                  <a:cubicBezTo>
                    <a:pt x="241030" y="115858"/>
                    <a:pt x="254654" y="108325"/>
                    <a:pt x="267787" y="101377"/>
                  </a:cubicBezTo>
                  <a:cubicBezTo>
                    <a:pt x="275230" y="97257"/>
                    <a:pt x="282703" y="93168"/>
                    <a:pt x="290269" y="89232"/>
                  </a:cubicBezTo>
                  <a:cubicBezTo>
                    <a:pt x="295251" y="86650"/>
                    <a:pt x="300264" y="84098"/>
                    <a:pt x="305339" y="81699"/>
                  </a:cubicBezTo>
                  <a:lnTo>
                    <a:pt x="316595" y="76442"/>
                  </a:lnTo>
                  <a:lnTo>
                    <a:pt x="320378" y="74751"/>
                  </a:lnTo>
                  <a:lnTo>
                    <a:pt x="320348" y="74720"/>
                  </a:lnTo>
                  <a:cubicBezTo>
                    <a:pt x="320348" y="74659"/>
                    <a:pt x="320378" y="74628"/>
                    <a:pt x="320409" y="74597"/>
                  </a:cubicBezTo>
                  <a:cubicBezTo>
                    <a:pt x="320286" y="74536"/>
                    <a:pt x="320132" y="74505"/>
                    <a:pt x="320071" y="74474"/>
                  </a:cubicBezTo>
                  <a:cubicBezTo>
                    <a:pt x="320225" y="74505"/>
                    <a:pt x="320409" y="74505"/>
                    <a:pt x="320563" y="74505"/>
                  </a:cubicBezTo>
                  <a:cubicBezTo>
                    <a:pt x="320840" y="74351"/>
                    <a:pt x="321332" y="74259"/>
                    <a:pt x="321362" y="74444"/>
                  </a:cubicBezTo>
                  <a:cubicBezTo>
                    <a:pt x="323454" y="74136"/>
                    <a:pt x="325361" y="72845"/>
                    <a:pt x="326345" y="70816"/>
                  </a:cubicBezTo>
                  <a:cubicBezTo>
                    <a:pt x="326837" y="69924"/>
                    <a:pt x="326837" y="60608"/>
                    <a:pt x="319240" y="61561"/>
                  </a:cubicBezTo>
                  <a:close/>
                  <a:moveTo>
                    <a:pt x="193420" y="131999"/>
                  </a:moveTo>
                  <a:cubicBezTo>
                    <a:pt x="190037" y="136180"/>
                    <a:pt x="187054" y="140577"/>
                    <a:pt x="184409" y="145158"/>
                  </a:cubicBezTo>
                  <a:cubicBezTo>
                    <a:pt x="183425" y="146880"/>
                    <a:pt x="182595" y="148694"/>
                    <a:pt x="181672" y="150446"/>
                  </a:cubicBezTo>
                  <a:cubicBezTo>
                    <a:pt x="180503" y="148848"/>
                    <a:pt x="179242" y="147157"/>
                    <a:pt x="179088" y="146972"/>
                  </a:cubicBezTo>
                  <a:cubicBezTo>
                    <a:pt x="177797" y="145558"/>
                    <a:pt x="176413" y="144236"/>
                    <a:pt x="174998" y="142944"/>
                  </a:cubicBezTo>
                  <a:cubicBezTo>
                    <a:pt x="172968" y="141038"/>
                    <a:pt x="170815" y="139286"/>
                    <a:pt x="168662" y="137533"/>
                  </a:cubicBezTo>
                  <a:cubicBezTo>
                    <a:pt x="162911" y="132952"/>
                    <a:pt x="156883" y="128709"/>
                    <a:pt x="150609" y="124774"/>
                  </a:cubicBezTo>
                  <a:cubicBezTo>
                    <a:pt x="145565" y="121669"/>
                    <a:pt x="140306" y="118932"/>
                    <a:pt x="135047" y="116257"/>
                  </a:cubicBezTo>
                  <a:cubicBezTo>
                    <a:pt x="135508" y="116011"/>
                    <a:pt x="136092" y="116165"/>
                    <a:pt x="136554" y="115796"/>
                  </a:cubicBezTo>
                  <a:cubicBezTo>
                    <a:pt x="139476" y="113429"/>
                    <a:pt x="139906" y="109124"/>
                    <a:pt x="137538" y="106234"/>
                  </a:cubicBezTo>
                  <a:cubicBezTo>
                    <a:pt x="133940" y="100915"/>
                    <a:pt x="131202" y="95197"/>
                    <a:pt x="128527" y="89386"/>
                  </a:cubicBezTo>
                  <a:cubicBezTo>
                    <a:pt x="126528" y="85081"/>
                    <a:pt x="124805" y="80685"/>
                    <a:pt x="123052" y="76288"/>
                  </a:cubicBezTo>
                  <a:cubicBezTo>
                    <a:pt x="121299" y="71830"/>
                    <a:pt x="119392" y="67434"/>
                    <a:pt x="117978" y="62914"/>
                  </a:cubicBezTo>
                  <a:lnTo>
                    <a:pt x="114564" y="51723"/>
                  </a:lnTo>
                  <a:cubicBezTo>
                    <a:pt x="115148" y="51907"/>
                    <a:pt x="115640" y="52276"/>
                    <a:pt x="116225" y="52430"/>
                  </a:cubicBezTo>
                  <a:cubicBezTo>
                    <a:pt x="123052" y="54398"/>
                    <a:pt x="130218" y="55197"/>
                    <a:pt x="137292" y="55781"/>
                  </a:cubicBezTo>
                  <a:cubicBezTo>
                    <a:pt x="148026" y="56396"/>
                    <a:pt x="158821" y="56242"/>
                    <a:pt x="169462" y="54766"/>
                  </a:cubicBezTo>
                  <a:cubicBezTo>
                    <a:pt x="180042" y="53321"/>
                    <a:pt x="190406" y="50616"/>
                    <a:pt x="200556" y="47480"/>
                  </a:cubicBezTo>
                  <a:cubicBezTo>
                    <a:pt x="206953" y="45358"/>
                    <a:pt x="213473" y="43052"/>
                    <a:pt x="219624" y="40070"/>
                  </a:cubicBezTo>
                  <a:cubicBezTo>
                    <a:pt x="223622" y="38164"/>
                    <a:pt x="227436" y="35950"/>
                    <a:pt x="231003" y="33491"/>
                  </a:cubicBezTo>
                  <a:cubicBezTo>
                    <a:pt x="230911" y="34444"/>
                    <a:pt x="230911" y="35366"/>
                    <a:pt x="230788" y="36319"/>
                  </a:cubicBezTo>
                  <a:cubicBezTo>
                    <a:pt x="230450" y="39056"/>
                    <a:pt x="229988" y="41792"/>
                    <a:pt x="229466" y="44467"/>
                  </a:cubicBezTo>
                  <a:cubicBezTo>
                    <a:pt x="228543" y="50155"/>
                    <a:pt x="227159" y="55843"/>
                    <a:pt x="225990" y="61623"/>
                  </a:cubicBezTo>
                  <a:cubicBezTo>
                    <a:pt x="224822" y="67280"/>
                    <a:pt x="223714" y="72968"/>
                    <a:pt x="222392" y="78594"/>
                  </a:cubicBezTo>
                  <a:cubicBezTo>
                    <a:pt x="220608" y="86188"/>
                    <a:pt x="218794" y="93659"/>
                    <a:pt x="216087" y="100823"/>
                  </a:cubicBezTo>
                  <a:cubicBezTo>
                    <a:pt x="214642" y="103867"/>
                    <a:pt x="215964" y="107249"/>
                    <a:pt x="218671" y="109094"/>
                  </a:cubicBezTo>
                  <a:cubicBezTo>
                    <a:pt x="218455" y="109247"/>
                    <a:pt x="218209" y="109370"/>
                    <a:pt x="218025" y="109493"/>
                  </a:cubicBezTo>
                  <a:cubicBezTo>
                    <a:pt x="208829" y="116011"/>
                    <a:pt x="200463" y="123483"/>
                    <a:pt x="193420" y="131999"/>
                  </a:cubicBezTo>
                  <a:close/>
                  <a:moveTo>
                    <a:pt x="317641" y="73859"/>
                  </a:moveTo>
                  <a:cubicBezTo>
                    <a:pt x="316872" y="73460"/>
                    <a:pt x="316165" y="72937"/>
                    <a:pt x="315642" y="72322"/>
                  </a:cubicBezTo>
                  <a:cubicBezTo>
                    <a:pt x="316349" y="73183"/>
                    <a:pt x="317580" y="74321"/>
                    <a:pt x="319763" y="74444"/>
                  </a:cubicBezTo>
                  <a:cubicBezTo>
                    <a:pt x="319056" y="74382"/>
                    <a:pt x="318348" y="74167"/>
                    <a:pt x="317641" y="73859"/>
                  </a:cubicBezTo>
                  <a:close/>
                  <a:moveTo>
                    <a:pt x="321086" y="74474"/>
                  </a:moveTo>
                  <a:lnTo>
                    <a:pt x="321362" y="74444"/>
                  </a:lnTo>
                  <a:cubicBezTo>
                    <a:pt x="321455" y="74813"/>
                    <a:pt x="321055" y="74751"/>
                    <a:pt x="320655" y="74659"/>
                  </a:cubicBezTo>
                  <a:cubicBezTo>
                    <a:pt x="320594" y="74720"/>
                    <a:pt x="320440" y="74843"/>
                    <a:pt x="320378" y="74751"/>
                  </a:cubicBezTo>
                  <a:lnTo>
                    <a:pt x="320624" y="74659"/>
                  </a:lnTo>
                  <a:lnTo>
                    <a:pt x="320409" y="74597"/>
                  </a:lnTo>
                  <a:lnTo>
                    <a:pt x="320471" y="74536"/>
                  </a:lnTo>
                  <a:lnTo>
                    <a:pt x="320563" y="74505"/>
                  </a:lnTo>
                  <a:lnTo>
                    <a:pt x="320778" y="74505"/>
                  </a:lnTo>
                  <a:cubicBezTo>
                    <a:pt x="320901" y="74474"/>
                    <a:pt x="320993" y="74474"/>
                    <a:pt x="321086" y="74474"/>
                  </a:cubicBezTo>
                  <a:close/>
                  <a:moveTo>
                    <a:pt x="99924" y="48464"/>
                  </a:moveTo>
                  <a:cubicBezTo>
                    <a:pt x="99924" y="48587"/>
                    <a:pt x="99893" y="48740"/>
                    <a:pt x="99863" y="48894"/>
                  </a:cubicBezTo>
                  <a:cubicBezTo>
                    <a:pt x="99094" y="48371"/>
                    <a:pt x="98663" y="47849"/>
                    <a:pt x="99401" y="47664"/>
                  </a:cubicBezTo>
                  <a:cubicBezTo>
                    <a:pt x="99555" y="47941"/>
                    <a:pt x="99740" y="48187"/>
                    <a:pt x="99924" y="48464"/>
                  </a:cubicBezTo>
                  <a:close/>
                  <a:moveTo>
                    <a:pt x="122622" y="13660"/>
                  </a:moveTo>
                  <a:cubicBezTo>
                    <a:pt x="121945" y="9970"/>
                    <a:pt x="124375" y="6404"/>
                    <a:pt x="128065" y="5758"/>
                  </a:cubicBezTo>
                  <a:cubicBezTo>
                    <a:pt x="135631" y="3606"/>
                    <a:pt x="143320" y="1792"/>
                    <a:pt x="151255" y="808"/>
                  </a:cubicBezTo>
                  <a:cubicBezTo>
                    <a:pt x="155130" y="316"/>
                    <a:pt x="159005" y="70"/>
                    <a:pt x="162880" y="9"/>
                  </a:cubicBezTo>
                  <a:cubicBezTo>
                    <a:pt x="166786" y="-53"/>
                    <a:pt x="170600" y="224"/>
                    <a:pt x="174414" y="378"/>
                  </a:cubicBezTo>
                  <a:lnTo>
                    <a:pt x="188007" y="1792"/>
                  </a:lnTo>
                  <a:cubicBezTo>
                    <a:pt x="188653" y="1884"/>
                    <a:pt x="190191" y="2899"/>
                    <a:pt x="191206" y="3206"/>
                  </a:cubicBezTo>
                  <a:lnTo>
                    <a:pt x="191083" y="3268"/>
                  </a:lnTo>
                  <a:lnTo>
                    <a:pt x="191237" y="3206"/>
                  </a:lnTo>
                  <a:lnTo>
                    <a:pt x="191206" y="3206"/>
                  </a:lnTo>
                  <a:cubicBezTo>
                    <a:pt x="191606" y="3022"/>
                    <a:pt x="192252" y="2438"/>
                    <a:pt x="192221" y="2837"/>
                  </a:cubicBezTo>
                  <a:lnTo>
                    <a:pt x="192190" y="2930"/>
                  </a:lnTo>
                  <a:cubicBezTo>
                    <a:pt x="195235" y="2253"/>
                    <a:pt x="198372" y="3852"/>
                    <a:pt x="199602" y="6804"/>
                  </a:cubicBezTo>
                  <a:cubicBezTo>
                    <a:pt x="200986" y="10124"/>
                    <a:pt x="199387" y="13936"/>
                    <a:pt x="196065" y="15320"/>
                  </a:cubicBezTo>
                  <a:cubicBezTo>
                    <a:pt x="195173" y="15812"/>
                    <a:pt x="193943" y="15966"/>
                    <a:pt x="192621" y="16150"/>
                  </a:cubicBezTo>
                  <a:cubicBezTo>
                    <a:pt x="190898" y="16396"/>
                    <a:pt x="188561" y="16058"/>
                    <a:pt x="187300" y="16150"/>
                  </a:cubicBezTo>
                  <a:lnTo>
                    <a:pt x="174813" y="17195"/>
                  </a:lnTo>
                  <a:cubicBezTo>
                    <a:pt x="170385" y="17564"/>
                    <a:pt x="165925" y="18179"/>
                    <a:pt x="161373" y="18425"/>
                  </a:cubicBezTo>
                  <a:cubicBezTo>
                    <a:pt x="157252" y="18641"/>
                    <a:pt x="153100" y="18641"/>
                    <a:pt x="148979" y="18702"/>
                  </a:cubicBezTo>
                  <a:cubicBezTo>
                    <a:pt x="142736" y="18794"/>
                    <a:pt x="136615" y="18641"/>
                    <a:pt x="130526" y="19132"/>
                  </a:cubicBezTo>
                  <a:cubicBezTo>
                    <a:pt x="126835" y="19809"/>
                    <a:pt x="123268" y="17349"/>
                    <a:pt x="122622" y="1366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733" kern="0">
                <a:solidFill>
                  <a:srgbClr val="2E2E2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817" name="Google Shape;817;p13"/>
            <p:cNvSpPr/>
            <p:nvPr/>
          </p:nvSpPr>
          <p:spPr>
            <a:xfrm rot="10800000">
              <a:off x="8659621" y="383684"/>
              <a:ext cx="217676" cy="1021658"/>
            </a:xfrm>
            <a:custGeom>
              <a:avLst/>
              <a:gdLst/>
              <a:ahLst/>
              <a:cxnLst/>
              <a:rect l="l" t="t" r="r" b="b"/>
              <a:pathLst>
                <a:path w="435352" h="2043315" extrusionOk="0">
                  <a:moveTo>
                    <a:pt x="430765" y="279016"/>
                  </a:moveTo>
                  <a:cubicBezTo>
                    <a:pt x="430765" y="279016"/>
                    <a:pt x="430858" y="278924"/>
                    <a:pt x="430858" y="278924"/>
                  </a:cubicBezTo>
                  <a:lnTo>
                    <a:pt x="430888" y="278985"/>
                  </a:lnTo>
                  <a:cubicBezTo>
                    <a:pt x="430919" y="279047"/>
                    <a:pt x="430796" y="278985"/>
                    <a:pt x="430765" y="279016"/>
                  </a:cubicBezTo>
                  <a:close/>
                  <a:moveTo>
                    <a:pt x="435194" y="271299"/>
                  </a:moveTo>
                  <a:cubicBezTo>
                    <a:pt x="434394" y="267794"/>
                    <a:pt x="430888" y="265580"/>
                    <a:pt x="427382" y="266380"/>
                  </a:cubicBezTo>
                  <a:cubicBezTo>
                    <a:pt x="426029" y="266656"/>
                    <a:pt x="423999" y="267671"/>
                    <a:pt x="421815" y="269301"/>
                  </a:cubicBezTo>
                  <a:cubicBezTo>
                    <a:pt x="418463" y="271822"/>
                    <a:pt x="413911" y="276464"/>
                    <a:pt x="411912" y="277725"/>
                  </a:cubicBezTo>
                  <a:cubicBezTo>
                    <a:pt x="408437" y="279877"/>
                    <a:pt x="404900" y="281875"/>
                    <a:pt x="401302" y="283843"/>
                  </a:cubicBezTo>
                  <a:cubicBezTo>
                    <a:pt x="392629" y="288547"/>
                    <a:pt x="383740" y="292913"/>
                    <a:pt x="375129" y="297679"/>
                  </a:cubicBezTo>
                  <a:cubicBezTo>
                    <a:pt x="358367" y="307210"/>
                    <a:pt x="339207" y="317417"/>
                    <a:pt x="320846" y="329531"/>
                  </a:cubicBezTo>
                  <a:cubicBezTo>
                    <a:pt x="308974" y="337371"/>
                    <a:pt x="297441" y="345980"/>
                    <a:pt x="286830" y="355296"/>
                  </a:cubicBezTo>
                  <a:cubicBezTo>
                    <a:pt x="276497" y="364366"/>
                    <a:pt x="267209" y="374204"/>
                    <a:pt x="259243" y="384688"/>
                  </a:cubicBezTo>
                  <a:cubicBezTo>
                    <a:pt x="259797" y="331683"/>
                    <a:pt x="260289" y="282583"/>
                    <a:pt x="260719" y="238494"/>
                  </a:cubicBezTo>
                  <a:cubicBezTo>
                    <a:pt x="263456" y="234835"/>
                    <a:pt x="265548" y="230131"/>
                    <a:pt x="267116" y="224873"/>
                  </a:cubicBezTo>
                  <a:cubicBezTo>
                    <a:pt x="270100" y="214758"/>
                    <a:pt x="271207" y="202460"/>
                    <a:pt x="273759" y="194497"/>
                  </a:cubicBezTo>
                  <a:cubicBezTo>
                    <a:pt x="280833" y="172299"/>
                    <a:pt x="300301" y="136911"/>
                    <a:pt x="325644" y="118033"/>
                  </a:cubicBezTo>
                  <a:cubicBezTo>
                    <a:pt x="340929" y="106657"/>
                    <a:pt x="358583" y="101553"/>
                    <a:pt x="377159" y="112130"/>
                  </a:cubicBezTo>
                  <a:cubicBezTo>
                    <a:pt x="389246" y="118832"/>
                    <a:pt x="391398" y="134359"/>
                    <a:pt x="387739" y="147548"/>
                  </a:cubicBezTo>
                  <a:cubicBezTo>
                    <a:pt x="384048" y="160769"/>
                    <a:pt x="374268" y="172606"/>
                    <a:pt x="359505" y="171100"/>
                  </a:cubicBezTo>
                  <a:cubicBezTo>
                    <a:pt x="355722" y="170731"/>
                    <a:pt x="351663" y="169439"/>
                    <a:pt x="348095" y="167379"/>
                  </a:cubicBezTo>
                  <a:cubicBezTo>
                    <a:pt x="344773" y="165473"/>
                    <a:pt x="341790" y="162983"/>
                    <a:pt x="340160" y="159816"/>
                  </a:cubicBezTo>
                  <a:cubicBezTo>
                    <a:pt x="338807" y="157172"/>
                    <a:pt x="339237" y="154558"/>
                    <a:pt x="340806" y="152621"/>
                  </a:cubicBezTo>
                  <a:cubicBezTo>
                    <a:pt x="342805" y="150131"/>
                    <a:pt x="346034" y="148440"/>
                    <a:pt x="349510" y="148409"/>
                  </a:cubicBezTo>
                  <a:cubicBezTo>
                    <a:pt x="353262" y="148471"/>
                    <a:pt x="356337" y="145458"/>
                    <a:pt x="356399" y="141707"/>
                  </a:cubicBezTo>
                  <a:cubicBezTo>
                    <a:pt x="356460" y="137956"/>
                    <a:pt x="353446" y="134881"/>
                    <a:pt x="349694" y="134820"/>
                  </a:cubicBezTo>
                  <a:cubicBezTo>
                    <a:pt x="341944" y="134574"/>
                    <a:pt x="334563" y="138079"/>
                    <a:pt x="329888" y="143459"/>
                  </a:cubicBezTo>
                  <a:cubicBezTo>
                    <a:pt x="324629" y="149455"/>
                    <a:pt x="322783" y="157756"/>
                    <a:pt x="326843" y="166365"/>
                  </a:cubicBezTo>
                  <a:cubicBezTo>
                    <a:pt x="329519" y="172083"/>
                    <a:pt x="334378" y="176972"/>
                    <a:pt x="340129" y="180600"/>
                  </a:cubicBezTo>
                  <a:cubicBezTo>
                    <a:pt x="345542" y="183982"/>
                    <a:pt x="351786" y="186165"/>
                    <a:pt x="357629" y="186964"/>
                  </a:cubicBezTo>
                  <a:cubicBezTo>
                    <a:pt x="380972" y="190069"/>
                    <a:pt x="398257" y="173252"/>
                    <a:pt x="404562" y="152437"/>
                  </a:cubicBezTo>
                  <a:cubicBezTo>
                    <a:pt x="410897" y="131438"/>
                    <a:pt x="405392" y="107210"/>
                    <a:pt x="386170" y="96142"/>
                  </a:cubicBezTo>
                  <a:cubicBezTo>
                    <a:pt x="360366" y="81753"/>
                    <a:pt x="335762" y="87779"/>
                    <a:pt x="314941" y="103951"/>
                  </a:cubicBezTo>
                  <a:cubicBezTo>
                    <a:pt x="288676" y="124366"/>
                    <a:pt x="269238" y="161015"/>
                    <a:pt x="261242" y="185980"/>
                  </a:cubicBezTo>
                  <a:cubicBezTo>
                    <a:pt x="262318" y="74712"/>
                    <a:pt x="262934" y="6581"/>
                    <a:pt x="262934" y="6581"/>
                  </a:cubicBezTo>
                  <a:cubicBezTo>
                    <a:pt x="262964" y="2983"/>
                    <a:pt x="260104" y="32"/>
                    <a:pt x="256506" y="1"/>
                  </a:cubicBezTo>
                  <a:cubicBezTo>
                    <a:pt x="252877" y="-61"/>
                    <a:pt x="249924" y="2830"/>
                    <a:pt x="249863" y="6427"/>
                  </a:cubicBezTo>
                  <a:cubicBezTo>
                    <a:pt x="249863" y="6427"/>
                    <a:pt x="248017" y="112622"/>
                    <a:pt x="245341" y="276188"/>
                  </a:cubicBezTo>
                  <a:cubicBezTo>
                    <a:pt x="241251" y="268563"/>
                    <a:pt x="236915" y="261061"/>
                    <a:pt x="231932" y="253959"/>
                  </a:cubicBezTo>
                  <a:cubicBezTo>
                    <a:pt x="226089" y="245596"/>
                    <a:pt x="219692" y="237571"/>
                    <a:pt x="213202" y="229700"/>
                  </a:cubicBezTo>
                  <a:cubicBezTo>
                    <a:pt x="205144" y="220077"/>
                    <a:pt x="196441" y="211099"/>
                    <a:pt x="187091" y="202829"/>
                  </a:cubicBezTo>
                  <a:cubicBezTo>
                    <a:pt x="177834" y="194651"/>
                    <a:pt x="167992" y="187087"/>
                    <a:pt x="157750" y="180016"/>
                  </a:cubicBezTo>
                  <a:cubicBezTo>
                    <a:pt x="145725" y="171684"/>
                    <a:pt x="133115" y="164028"/>
                    <a:pt x="120352" y="156711"/>
                  </a:cubicBezTo>
                  <a:cubicBezTo>
                    <a:pt x="101376" y="145796"/>
                    <a:pt x="81939" y="135681"/>
                    <a:pt x="63178" y="125166"/>
                  </a:cubicBezTo>
                  <a:cubicBezTo>
                    <a:pt x="59948" y="123260"/>
                    <a:pt x="55766" y="124305"/>
                    <a:pt x="53859" y="127533"/>
                  </a:cubicBezTo>
                  <a:cubicBezTo>
                    <a:pt x="51952" y="130761"/>
                    <a:pt x="52998" y="134943"/>
                    <a:pt x="56227" y="136849"/>
                  </a:cubicBezTo>
                  <a:cubicBezTo>
                    <a:pt x="74403" y="148286"/>
                    <a:pt x="93164" y="159478"/>
                    <a:pt x="111648" y="171130"/>
                  </a:cubicBezTo>
                  <a:cubicBezTo>
                    <a:pt x="123766" y="178786"/>
                    <a:pt x="135699" y="186657"/>
                    <a:pt x="147263" y="194958"/>
                  </a:cubicBezTo>
                  <a:cubicBezTo>
                    <a:pt x="156858" y="201814"/>
                    <a:pt x="166177" y="208978"/>
                    <a:pt x="175066" y="216603"/>
                  </a:cubicBezTo>
                  <a:cubicBezTo>
                    <a:pt x="183923" y="224197"/>
                    <a:pt x="192412" y="232160"/>
                    <a:pt x="200162" y="240923"/>
                  </a:cubicBezTo>
                  <a:cubicBezTo>
                    <a:pt x="207974" y="249623"/>
                    <a:pt x="215601" y="258601"/>
                    <a:pt x="222521" y="268071"/>
                  </a:cubicBezTo>
                  <a:cubicBezTo>
                    <a:pt x="227073" y="274281"/>
                    <a:pt x="231348" y="280707"/>
                    <a:pt x="235100" y="287410"/>
                  </a:cubicBezTo>
                  <a:lnTo>
                    <a:pt x="244204" y="304996"/>
                  </a:lnTo>
                  <a:lnTo>
                    <a:pt x="244849" y="306441"/>
                  </a:lnTo>
                  <a:cubicBezTo>
                    <a:pt x="244296" y="339462"/>
                    <a:pt x="243742" y="374450"/>
                    <a:pt x="243158" y="411222"/>
                  </a:cubicBezTo>
                  <a:cubicBezTo>
                    <a:pt x="243004" y="411591"/>
                    <a:pt x="242758" y="411929"/>
                    <a:pt x="242604" y="412298"/>
                  </a:cubicBezTo>
                  <a:cubicBezTo>
                    <a:pt x="241620" y="414358"/>
                    <a:pt x="242051" y="416448"/>
                    <a:pt x="243066" y="418293"/>
                  </a:cubicBezTo>
                  <a:cubicBezTo>
                    <a:pt x="242574" y="449131"/>
                    <a:pt x="242051" y="480983"/>
                    <a:pt x="241528" y="513942"/>
                  </a:cubicBezTo>
                  <a:cubicBezTo>
                    <a:pt x="241313" y="528208"/>
                    <a:pt x="241067" y="542812"/>
                    <a:pt x="240851" y="557416"/>
                  </a:cubicBezTo>
                  <a:cubicBezTo>
                    <a:pt x="236761" y="549207"/>
                    <a:pt x="232455" y="540599"/>
                    <a:pt x="228641" y="532543"/>
                  </a:cubicBezTo>
                  <a:cubicBezTo>
                    <a:pt x="224551" y="523935"/>
                    <a:pt x="221045" y="516064"/>
                    <a:pt x="219015" y="510345"/>
                  </a:cubicBezTo>
                  <a:cubicBezTo>
                    <a:pt x="208804" y="481660"/>
                    <a:pt x="196963" y="443504"/>
                    <a:pt x="176757" y="413835"/>
                  </a:cubicBezTo>
                  <a:cubicBezTo>
                    <a:pt x="162241" y="392498"/>
                    <a:pt x="143418" y="375618"/>
                    <a:pt x="118783" y="368332"/>
                  </a:cubicBezTo>
                  <a:cubicBezTo>
                    <a:pt x="92334" y="360799"/>
                    <a:pt x="75357" y="372513"/>
                    <a:pt x="67391" y="390807"/>
                  </a:cubicBezTo>
                  <a:cubicBezTo>
                    <a:pt x="56781" y="415096"/>
                    <a:pt x="63885" y="452267"/>
                    <a:pt x="86767" y="467578"/>
                  </a:cubicBezTo>
                  <a:cubicBezTo>
                    <a:pt x="103344" y="478616"/>
                    <a:pt x="117584" y="471514"/>
                    <a:pt x="123889" y="461460"/>
                  </a:cubicBezTo>
                  <a:cubicBezTo>
                    <a:pt x="128533" y="454019"/>
                    <a:pt x="128810" y="445011"/>
                    <a:pt x="123981" y="438985"/>
                  </a:cubicBezTo>
                  <a:cubicBezTo>
                    <a:pt x="120567" y="434711"/>
                    <a:pt x="114355" y="431206"/>
                    <a:pt x="104021" y="432159"/>
                  </a:cubicBezTo>
                  <a:cubicBezTo>
                    <a:pt x="100299" y="432467"/>
                    <a:pt x="97470" y="435726"/>
                    <a:pt x="97747" y="439446"/>
                  </a:cubicBezTo>
                  <a:cubicBezTo>
                    <a:pt x="98024" y="443197"/>
                    <a:pt x="101314" y="446026"/>
                    <a:pt x="105036" y="445749"/>
                  </a:cubicBezTo>
                  <a:cubicBezTo>
                    <a:pt x="108819" y="445503"/>
                    <a:pt x="111402" y="445933"/>
                    <a:pt x="112725" y="447501"/>
                  </a:cubicBezTo>
                  <a:cubicBezTo>
                    <a:pt x="113309" y="448178"/>
                    <a:pt x="113217" y="449100"/>
                    <a:pt x="113094" y="450022"/>
                  </a:cubicBezTo>
                  <a:cubicBezTo>
                    <a:pt x="112755" y="452267"/>
                    <a:pt x="111218" y="454481"/>
                    <a:pt x="109126" y="456018"/>
                  </a:cubicBezTo>
                  <a:cubicBezTo>
                    <a:pt x="105835" y="458477"/>
                    <a:pt x="100976" y="458570"/>
                    <a:pt x="95594" y="454757"/>
                  </a:cubicBezTo>
                  <a:cubicBezTo>
                    <a:pt x="81908" y="445072"/>
                    <a:pt x="77141" y="424411"/>
                    <a:pt x="80308" y="407624"/>
                  </a:cubicBezTo>
                  <a:cubicBezTo>
                    <a:pt x="81908" y="399262"/>
                    <a:pt x="85537" y="391791"/>
                    <a:pt x="91811" y="387548"/>
                  </a:cubicBezTo>
                  <a:cubicBezTo>
                    <a:pt x="97193" y="383889"/>
                    <a:pt x="104482" y="383120"/>
                    <a:pt x="113617" y="385887"/>
                  </a:cubicBezTo>
                  <a:cubicBezTo>
                    <a:pt x="134223" y="391883"/>
                    <a:pt x="149569" y="406425"/>
                    <a:pt x="161933" y="424073"/>
                  </a:cubicBezTo>
                  <a:cubicBezTo>
                    <a:pt x="181709" y="452267"/>
                    <a:pt x="193919" y="488485"/>
                    <a:pt x="204345" y="515756"/>
                  </a:cubicBezTo>
                  <a:cubicBezTo>
                    <a:pt x="206682" y="521782"/>
                    <a:pt x="210619" y="530084"/>
                    <a:pt x="215263" y="539123"/>
                  </a:cubicBezTo>
                  <a:cubicBezTo>
                    <a:pt x="223597" y="555449"/>
                    <a:pt x="233931" y="573957"/>
                    <a:pt x="240390" y="586133"/>
                  </a:cubicBezTo>
                  <a:cubicBezTo>
                    <a:pt x="239529" y="639599"/>
                    <a:pt x="238668" y="694941"/>
                    <a:pt x="237806" y="751605"/>
                  </a:cubicBezTo>
                  <a:cubicBezTo>
                    <a:pt x="234362" y="745333"/>
                    <a:pt x="230948" y="738999"/>
                    <a:pt x="226827" y="733065"/>
                  </a:cubicBezTo>
                  <a:cubicBezTo>
                    <a:pt x="221168" y="724918"/>
                    <a:pt x="214955" y="717170"/>
                    <a:pt x="208558" y="709852"/>
                  </a:cubicBezTo>
                  <a:cubicBezTo>
                    <a:pt x="197332" y="697247"/>
                    <a:pt x="184877" y="685840"/>
                    <a:pt x="171436" y="675448"/>
                  </a:cubicBezTo>
                  <a:cubicBezTo>
                    <a:pt x="159257" y="666040"/>
                    <a:pt x="146340" y="657462"/>
                    <a:pt x="133300" y="649007"/>
                  </a:cubicBezTo>
                  <a:cubicBezTo>
                    <a:pt x="114109" y="636586"/>
                    <a:pt x="94548" y="624688"/>
                    <a:pt x="76526" y="611190"/>
                  </a:cubicBezTo>
                  <a:cubicBezTo>
                    <a:pt x="73573" y="608854"/>
                    <a:pt x="69298" y="609376"/>
                    <a:pt x="66961" y="612328"/>
                  </a:cubicBezTo>
                  <a:cubicBezTo>
                    <a:pt x="64654" y="615249"/>
                    <a:pt x="65146" y="619522"/>
                    <a:pt x="68099" y="621859"/>
                  </a:cubicBezTo>
                  <a:cubicBezTo>
                    <a:pt x="85660" y="636494"/>
                    <a:pt x="104667" y="649868"/>
                    <a:pt x="123673" y="663273"/>
                  </a:cubicBezTo>
                  <a:cubicBezTo>
                    <a:pt x="136037" y="672005"/>
                    <a:pt x="148308" y="680829"/>
                    <a:pt x="160180" y="690022"/>
                  </a:cubicBezTo>
                  <a:cubicBezTo>
                    <a:pt x="172759" y="699799"/>
                    <a:pt x="184938" y="709914"/>
                    <a:pt x="195733" y="721505"/>
                  </a:cubicBezTo>
                  <a:cubicBezTo>
                    <a:pt x="202007" y="728146"/>
                    <a:pt x="208097" y="735187"/>
                    <a:pt x="213725" y="742535"/>
                  </a:cubicBezTo>
                  <a:cubicBezTo>
                    <a:pt x="219323" y="749852"/>
                    <a:pt x="224489" y="757477"/>
                    <a:pt x="228887" y="765379"/>
                  </a:cubicBezTo>
                  <a:cubicBezTo>
                    <a:pt x="230364" y="767992"/>
                    <a:pt x="231717" y="770667"/>
                    <a:pt x="232978" y="773403"/>
                  </a:cubicBezTo>
                  <a:cubicBezTo>
                    <a:pt x="234239" y="776140"/>
                    <a:pt x="235408" y="778938"/>
                    <a:pt x="236484" y="781766"/>
                  </a:cubicBezTo>
                  <a:lnTo>
                    <a:pt x="237284" y="784133"/>
                  </a:lnTo>
                  <a:cubicBezTo>
                    <a:pt x="236576" y="830313"/>
                    <a:pt x="235900" y="877139"/>
                    <a:pt x="235223" y="924302"/>
                  </a:cubicBezTo>
                  <a:cubicBezTo>
                    <a:pt x="230364" y="918430"/>
                    <a:pt x="224797" y="913388"/>
                    <a:pt x="218092" y="909698"/>
                  </a:cubicBezTo>
                  <a:cubicBezTo>
                    <a:pt x="196348" y="897830"/>
                    <a:pt x="165839" y="896416"/>
                    <a:pt x="141143" y="888945"/>
                  </a:cubicBezTo>
                  <a:cubicBezTo>
                    <a:pt x="119921" y="882611"/>
                    <a:pt x="99346" y="871389"/>
                    <a:pt x="81200" y="857246"/>
                  </a:cubicBezTo>
                  <a:cubicBezTo>
                    <a:pt x="62932" y="842980"/>
                    <a:pt x="47154" y="825732"/>
                    <a:pt x="36144" y="806885"/>
                  </a:cubicBezTo>
                  <a:cubicBezTo>
                    <a:pt x="32945" y="801505"/>
                    <a:pt x="30024" y="795909"/>
                    <a:pt x="27502" y="790129"/>
                  </a:cubicBezTo>
                  <a:cubicBezTo>
                    <a:pt x="25010" y="784410"/>
                    <a:pt x="22858" y="778538"/>
                    <a:pt x="21228" y="772573"/>
                  </a:cubicBezTo>
                  <a:cubicBezTo>
                    <a:pt x="20090" y="768453"/>
                    <a:pt x="19167" y="764241"/>
                    <a:pt x="18521" y="759998"/>
                  </a:cubicBezTo>
                  <a:cubicBezTo>
                    <a:pt x="17875" y="755755"/>
                    <a:pt x="17445" y="751513"/>
                    <a:pt x="17291" y="747239"/>
                  </a:cubicBezTo>
                  <a:cubicBezTo>
                    <a:pt x="17199" y="744595"/>
                    <a:pt x="17168" y="741920"/>
                    <a:pt x="17383" y="739245"/>
                  </a:cubicBezTo>
                  <a:cubicBezTo>
                    <a:pt x="17568" y="736970"/>
                    <a:pt x="17906" y="734695"/>
                    <a:pt x="18675" y="732543"/>
                  </a:cubicBezTo>
                  <a:cubicBezTo>
                    <a:pt x="20090" y="728423"/>
                    <a:pt x="21966" y="725563"/>
                    <a:pt x="24518" y="724118"/>
                  </a:cubicBezTo>
                  <a:cubicBezTo>
                    <a:pt x="27133" y="722612"/>
                    <a:pt x="30208" y="722612"/>
                    <a:pt x="33314" y="723411"/>
                  </a:cubicBezTo>
                  <a:cubicBezTo>
                    <a:pt x="38850" y="724795"/>
                    <a:pt x="44417" y="728484"/>
                    <a:pt x="48784" y="733127"/>
                  </a:cubicBezTo>
                  <a:cubicBezTo>
                    <a:pt x="54843" y="739583"/>
                    <a:pt x="59303" y="747885"/>
                    <a:pt x="56289" y="754987"/>
                  </a:cubicBezTo>
                  <a:cubicBezTo>
                    <a:pt x="54597" y="758984"/>
                    <a:pt x="50599" y="762243"/>
                    <a:pt x="43956" y="764610"/>
                  </a:cubicBezTo>
                  <a:cubicBezTo>
                    <a:pt x="40419" y="765809"/>
                    <a:pt x="38481" y="769652"/>
                    <a:pt x="39681" y="773219"/>
                  </a:cubicBezTo>
                  <a:cubicBezTo>
                    <a:pt x="40880" y="776755"/>
                    <a:pt x="44755" y="778692"/>
                    <a:pt x="48292" y="777492"/>
                  </a:cubicBezTo>
                  <a:cubicBezTo>
                    <a:pt x="59856" y="773803"/>
                    <a:pt x="66253" y="767592"/>
                    <a:pt x="69421" y="760798"/>
                  </a:cubicBezTo>
                  <a:cubicBezTo>
                    <a:pt x="74896" y="748961"/>
                    <a:pt x="70067" y="734018"/>
                    <a:pt x="60133" y="722796"/>
                  </a:cubicBezTo>
                  <a:cubicBezTo>
                    <a:pt x="50414" y="711789"/>
                    <a:pt x="36052" y="705025"/>
                    <a:pt x="24180" y="707085"/>
                  </a:cubicBezTo>
                  <a:cubicBezTo>
                    <a:pt x="15476" y="708561"/>
                    <a:pt x="7511" y="714280"/>
                    <a:pt x="2805" y="726793"/>
                  </a:cubicBezTo>
                  <a:cubicBezTo>
                    <a:pt x="1729" y="729591"/>
                    <a:pt x="1052" y="732543"/>
                    <a:pt x="621" y="735525"/>
                  </a:cubicBezTo>
                  <a:cubicBezTo>
                    <a:pt x="37" y="739522"/>
                    <a:pt x="-24" y="743642"/>
                    <a:pt x="6" y="747608"/>
                  </a:cubicBezTo>
                  <a:cubicBezTo>
                    <a:pt x="68" y="752589"/>
                    <a:pt x="437" y="757569"/>
                    <a:pt x="1114" y="762519"/>
                  </a:cubicBezTo>
                  <a:cubicBezTo>
                    <a:pt x="1759" y="767439"/>
                    <a:pt x="2744" y="772327"/>
                    <a:pt x="3974" y="777124"/>
                  </a:cubicBezTo>
                  <a:cubicBezTo>
                    <a:pt x="5727" y="783980"/>
                    <a:pt x="8034" y="790744"/>
                    <a:pt x="10832" y="797323"/>
                  </a:cubicBezTo>
                  <a:cubicBezTo>
                    <a:pt x="13569" y="803811"/>
                    <a:pt x="16799" y="810144"/>
                    <a:pt x="20336" y="816201"/>
                  </a:cubicBezTo>
                  <a:cubicBezTo>
                    <a:pt x="32607" y="836893"/>
                    <a:pt x="49953" y="856016"/>
                    <a:pt x="70252" y="871420"/>
                  </a:cubicBezTo>
                  <a:cubicBezTo>
                    <a:pt x="90335" y="886639"/>
                    <a:pt x="113247" y="898261"/>
                    <a:pt x="136621" y="904717"/>
                  </a:cubicBezTo>
                  <a:cubicBezTo>
                    <a:pt x="157258" y="910313"/>
                    <a:pt x="181924" y="911389"/>
                    <a:pt x="202069" y="918276"/>
                  </a:cubicBezTo>
                  <a:cubicBezTo>
                    <a:pt x="214832" y="922642"/>
                    <a:pt x="225720" y="929375"/>
                    <a:pt x="231686" y="942381"/>
                  </a:cubicBezTo>
                  <a:cubicBezTo>
                    <a:pt x="232332" y="943856"/>
                    <a:pt x="233562" y="944840"/>
                    <a:pt x="234915" y="945486"/>
                  </a:cubicBezTo>
                  <a:cubicBezTo>
                    <a:pt x="234546" y="970758"/>
                    <a:pt x="234208" y="996062"/>
                    <a:pt x="233870" y="1021396"/>
                  </a:cubicBezTo>
                  <a:cubicBezTo>
                    <a:pt x="233132" y="1076308"/>
                    <a:pt x="232455" y="1131035"/>
                    <a:pt x="231778" y="1185300"/>
                  </a:cubicBezTo>
                  <a:cubicBezTo>
                    <a:pt x="231379" y="1184470"/>
                    <a:pt x="231102" y="1183579"/>
                    <a:pt x="230671" y="1182749"/>
                  </a:cubicBezTo>
                  <a:cubicBezTo>
                    <a:pt x="222152" y="1166085"/>
                    <a:pt x="209296" y="1151849"/>
                    <a:pt x="187983" y="1136015"/>
                  </a:cubicBezTo>
                  <a:cubicBezTo>
                    <a:pt x="168853" y="1122611"/>
                    <a:pt x="149047" y="1109759"/>
                    <a:pt x="130132" y="1095862"/>
                  </a:cubicBezTo>
                  <a:cubicBezTo>
                    <a:pt x="122166" y="1090020"/>
                    <a:pt x="114293" y="1084056"/>
                    <a:pt x="106789" y="1077630"/>
                  </a:cubicBezTo>
                  <a:cubicBezTo>
                    <a:pt x="102268" y="1073787"/>
                    <a:pt x="95502" y="1068990"/>
                    <a:pt x="90365" y="1063425"/>
                  </a:cubicBezTo>
                  <a:cubicBezTo>
                    <a:pt x="87628" y="1060443"/>
                    <a:pt x="85229" y="1057369"/>
                    <a:pt x="84614" y="1053925"/>
                  </a:cubicBezTo>
                  <a:cubicBezTo>
                    <a:pt x="84091" y="1050359"/>
                    <a:pt x="80770" y="1047899"/>
                    <a:pt x="77233" y="1048422"/>
                  </a:cubicBezTo>
                  <a:cubicBezTo>
                    <a:pt x="73665" y="1048944"/>
                    <a:pt x="71205" y="1052265"/>
                    <a:pt x="71728" y="1055801"/>
                  </a:cubicBezTo>
                  <a:cubicBezTo>
                    <a:pt x="72281" y="1060382"/>
                    <a:pt x="74342" y="1064840"/>
                    <a:pt x="77294" y="1069083"/>
                  </a:cubicBezTo>
                  <a:cubicBezTo>
                    <a:pt x="82615" y="1076769"/>
                    <a:pt x="91227" y="1083656"/>
                    <a:pt x="96732" y="1088852"/>
                  </a:cubicBezTo>
                  <a:cubicBezTo>
                    <a:pt x="106697" y="1098199"/>
                    <a:pt x="117276" y="1106961"/>
                    <a:pt x="128195" y="1115293"/>
                  </a:cubicBezTo>
                  <a:cubicBezTo>
                    <a:pt x="144249" y="1127561"/>
                    <a:pt x="161041" y="1138998"/>
                    <a:pt x="177188" y="1150958"/>
                  </a:cubicBezTo>
                  <a:cubicBezTo>
                    <a:pt x="196256" y="1164301"/>
                    <a:pt x="207882" y="1176384"/>
                    <a:pt x="215909" y="1190681"/>
                  </a:cubicBezTo>
                  <a:cubicBezTo>
                    <a:pt x="222706" y="1202733"/>
                    <a:pt x="227073" y="1216415"/>
                    <a:pt x="231194" y="1233325"/>
                  </a:cubicBezTo>
                  <a:cubicBezTo>
                    <a:pt x="230394" y="1299643"/>
                    <a:pt x="229656" y="1364793"/>
                    <a:pt x="228980" y="1427390"/>
                  </a:cubicBezTo>
                  <a:cubicBezTo>
                    <a:pt x="228887" y="1436399"/>
                    <a:pt x="228795" y="1445161"/>
                    <a:pt x="228703" y="1454077"/>
                  </a:cubicBezTo>
                  <a:cubicBezTo>
                    <a:pt x="223075" y="1425945"/>
                    <a:pt x="217416" y="1397506"/>
                    <a:pt x="208158" y="1370757"/>
                  </a:cubicBezTo>
                  <a:cubicBezTo>
                    <a:pt x="197732" y="1340719"/>
                    <a:pt x="182724" y="1312925"/>
                    <a:pt x="158950" y="1289866"/>
                  </a:cubicBezTo>
                  <a:cubicBezTo>
                    <a:pt x="143049" y="1274708"/>
                    <a:pt x="121305" y="1259582"/>
                    <a:pt x="98639" y="1254201"/>
                  </a:cubicBezTo>
                  <a:cubicBezTo>
                    <a:pt x="82215" y="1250327"/>
                    <a:pt x="65300" y="1251373"/>
                    <a:pt x="49522" y="1260319"/>
                  </a:cubicBezTo>
                  <a:cubicBezTo>
                    <a:pt x="26917" y="1273233"/>
                    <a:pt x="17137" y="1297737"/>
                    <a:pt x="19598" y="1321288"/>
                  </a:cubicBezTo>
                  <a:cubicBezTo>
                    <a:pt x="22027" y="1344408"/>
                    <a:pt x="36082" y="1366361"/>
                    <a:pt x="60410" y="1374662"/>
                  </a:cubicBezTo>
                  <a:cubicBezTo>
                    <a:pt x="75787" y="1379858"/>
                    <a:pt x="89781" y="1374662"/>
                    <a:pt x="99069" y="1364331"/>
                  </a:cubicBezTo>
                  <a:cubicBezTo>
                    <a:pt x="107834" y="1354616"/>
                    <a:pt x="112356" y="1340381"/>
                    <a:pt x="109649" y="1326853"/>
                  </a:cubicBezTo>
                  <a:cubicBezTo>
                    <a:pt x="109434" y="1325807"/>
                    <a:pt x="108450" y="1323501"/>
                    <a:pt x="106358" y="1321042"/>
                  </a:cubicBezTo>
                  <a:cubicBezTo>
                    <a:pt x="102975" y="1317014"/>
                    <a:pt x="96486" y="1310742"/>
                    <a:pt x="96486" y="1310742"/>
                  </a:cubicBezTo>
                  <a:cubicBezTo>
                    <a:pt x="93933" y="1308221"/>
                    <a:pt x="89781" y="1308252"/>
                    <a:pt x="87259" y="1310803"/>
                  </a:cubicBezTo>
                  <a:cubicBezTo>
                    <a:pt x="84737" y="1313386"/>
                    <a:pt x="84768" y="1317506"/>
                    <a:pt x="87321" y="1320027"/>
                  </a:cubicBezTo>
                  <a:cubicBezTo>
                    <a:pt x="87321" y="1320027"/>
                    <a:pt x="94025" y="1326760"/>
                    <a:pt x="96547" y="1330235"/>
                  </a:cubicBezTo>
                  <a:cubicBezTo>
                    <a:pt x="97778" y="1339182"/>
                    <a:pt x="94425" y="1348344"/>
                    <a:pt x="88520" y="1354585"/>
                  </a:cubicBezTo>
                  <a:cubicBezTo>
                    <a:pt x="82830" y="1360580"/>
                    <a:pt x="74526" y="1363655"/>
                    <a:pt x="65484" y="1360334"/>
                  </a:cubicBezTo>
                  <a:cubicBezTo>
                    <a:pt x="47462" y="1353755"/>
                    <a:pt x="37559" y="1336999"/>
                    <a:pt x="36113" y="1319720"/>
                  </a:cubicBezTo>
                  <a:cubicBezTo>
                    <a:pt x="34668" y="1302656"/>
                    <a:pt x="41649" y="1284824"/>
                    <a:pt x="58165" y="1275784"/>
                  </a:cubicBezTo>
                  <a:cubicBezTo>
                    <a:pt x="69852" y="1269359"/>
                    <a:pt x="82308" y="1269020"/>
                    <a:pt x="94364" y="1271972"/>
                  </a:cubicBezTo>
                  <a:cubicBezTo>
                    <a:pt x="113924" y="1276738"/>
                    <a:pt x="132562" y="1289989"/>
                    <a:pt x="146279" y="1303086"/>
                  </a:cubicBezTo>
                  <a:cubicBezTo>
                    <a:pt x="168361" y="1323840"/>
                    <a:pt x="182109" y="1349205"/>
                    <a:pt x="192166" y="1376476"/>
                  </a:cubicBezTo>
                  <a:cubicBezTo>
                    <a:pt x="207789" y="1418843"/>
                    <a:pt x="214525" y="1465761"/>
                    <a:pt x="226735" y="1508435"/>
                  </a:cubicBezTo>
                  <a:cubicBezTo>
                    <a:pt x="226950" y="1509204"/>
                    <a:pt x="227657" y="1509542"/>
                    <a:pt x="228088" y="1510188"/>
                  </a:cubicBezTo>
                  <a:cubicBezTo>
                    <a:pt x="227811" y="1536137"/>
                    <a:pt x="227534" y="1561471"/>
                    <a:pt x="227288" y="1586191"/>
                  </a:cubicBezTo>
                  <a:cubicBezTo>
                    <a:pt x="226950" y="1588281"/>
                    <a:pt x="226458" y="1590311"/>
                    <a:pt x="226119" y="1592401"/>
                  </a:cubicBezTo>
                  <a:cubicBezTo>
                    <a:pt x="225843" y="1594062"/>
                    <a:pt x="226335" y="1595599"/>
                    <a:pt x="227165" y="1596890"/>
                  </a:cubicBezTo>
                  <a:cubicBezTo>
                    <a:pt x="224489" y="1853092"/>
                    <a:pt x="222890" y="2036427"/>
                    <a:pt x="222890" y="2036427"/>
                  </a:cubicBezTo>
                  <a:cubicBezTo>
                    <a:pt x="222829" y="2040178"/>
                    <a:pt x="225843" y="2043253"/>
                    <a:pt x="229595" y="2043314"/>
                  </a:cubicBezTo>
                  <a:cubicBezTo>
                    <a:pt x="233347" y="2043376"/>
                    <a:pt x="236422" y="2040363"/>
                    <a:pt x="236484" y="2036612"/>
                  </a:cubicBezTo>
                  <a:cubicBezTo>
                    <a:pt x="236484" y="2036612"/>
                    <a:pt x="239959" y="1840241"/>
                    <a:pt x="244234" y="1569957"/>
                  </a:cubicBezTo>
                  <a:cubicBezTo>
                    <a:pt x="245065" y="1566206"/>
                    <a:pt x="245741" y="1562425"/>
                    <a:pt x="246633" y="1558674"/>
                  </a:cubicBezTo>
                  <a:cubicBezTo>
                    <a:pt x="249493" y="1546714"/>
                    <a:pt x="252631" y="1534846"/>
                    <a:pt x="255921" y="1523009"/>
                  </a:cubicBezTo>
                  <a:cubicBezTo>
                    <a:pt x="263672" y="1495030"/>
                    <a:pt x="267209" y="1466960"/>
                    <a:pt x="276589" y="1442025"/>
                  </a:cubicBezTo>
                  <a:cubicBezTo>
                    <a:pt x="282586" y="1426099"/>
                    <a:pt x="291075" y="1411526"/>
                    <a:pt x="305191" y="1399320"/>
                  </a:cubicBezTo>
                  <a:cubicBezTo>
                    <a:pt x="331303" y="1376445"/>
                    <a:pt x="353723" y="1370634"/>
                    <a:pt x="371131" y="1374908"/>
                  </a:cubicBezTo>
                  <a:cubicBezTo>
                    <a:pt x="395704" y="1380995"/>
                    <a:pt x="409267" y="1407160"/>
                    <a:pt x="404716" y="1426714"/>
                  </a:cubicBezTo>
                  <a:cubicBezTo>
                    <a:pt x="403085" y="1433878"/>
                    <a:pt x="400656" y="1441994"/>
                    <a:pt x="396627" y="1448881"/>
                  </a:cubicBezTo>
                  <a:cubicBezTo>
                    <a:pt x="393182" y="1454754"/>
                    <a:pt x="388600" y="1459858"/>
                    <a:pt x="381926" y="1461887"/>
                  </a:cubicBezTo>
                  <a:cubicBezTo>
                    <a:pt x="362673" y="1467790"/>
                    <a:pt x="348710" y="1456783"/>
                    <a:pt x="346311" y="1444177"/>
                  </a:cubicBezTo>
                  <a:cubicBezTo>
                    <a:pt x="343974" y="1431879"/>
                    <a:pt x="353416" y="1420196"/>
                    <a:pt x="377405" y="1421118"/>
                  </a:cubicBezTo>
                  <a:cubicBezTo>
                    <a:pt x="381157" y="1421303"/>
                    <a:pt x="384356" y="1418443"/>
                    <a:pt x="384540" y="1414692"/>
                  </a:cubicBezTo>
                  <a:cubicBezTo>
                    <a:pt x="384755" y="1410941"/>
                    <a:pt x="381864" y="1407744"/>
                    <a:pt x="378112" y="1407529"/>
                  </a:cubicBezTo>
                  <a:cubicBezTo>
                    <a:pt x="359505" y="1406299"/>
                    <a:pt x="347203" y="1411526"/>
                    <a:pt x="339883" y="1418843"/>
                  </a:cubicBezTo>
                  <a:cubicBezTo>
                    <a:pt x="332287" y="1426468"/>
                    <a:pt x="329734" y="1436768"/>
                    <a:pt x="331395" y="1446821"/>
                  </a:cubicBezTo>
                  <a:cubicBezTo>
                    <a:pt x="334716" y="1466991"/>
                    <a:pt x="355753" y="1486391"/>
                    <a:pt x="386601" y="1477751"/>
                  </a:cubicBezTo>
                  <a:cubicBezTo>
                    <a:pt x="395427" y="1475230"/>
                    <a:pt x="402378" y="1469758"/>
                    <a:pt x="407791" y="1462748"/>
                  </a:cubicBezTo>
                  <a:cubicBezTo>
                    <a:pt x="414926" y="1453493"/>
                    <a:pt x="419201" y="1441349"/>
                    <a:pt x="421815" y="1430742"/>
                  </a:cubicBezTo>
                  <a:cubicBezTo>
                    <a:pt x="428489" y="1403255"/>
                    <a:pt x="410221" y="1365653"/>
                    <a:pt x="375560" y="1357045"/>
                  </a:cubicBezTo>
                  <a:cubicBezTo>
                    <a:pt x="354000" y="1351695"/>
                    <a:pt x="325551" y="1357383"/>
                    <a:pt x="293412" y="1385945"/>
                  </a:cubicBezTo>
                  <a:cubicBezTo>
                    <a:pt x="277204" y="1400488"/>
                    <a:pt x="267455" y="1417552"/>
                    <a:pt x="260811" y="1436276"/>
                  </a:cubicBezTo>
                  <a:cubicBezTo>
                    <a:pt x="253553" y="1456814"/>
                    <a:pt x="250109" y="1479350"/>
                    <a:pt x="245280" y="1502256"/>
                  </a:cubicBezTo>
                  <a:cubicBezTo>
                    <a:pt x="245649" y="1477782"/>
                    <a:pt x="246049" y="1453001"/>
                    <a:pt x="246449" y="1427636"/>
                  </a:cubicBezTo>
                  <a:cubicBezTo>
                    <a:pt x="246849" y="1401042"/>
                    <a:pt x="247248" y="1373801"/>
                    <a:pt x="247679" y="1346407"/>
                  </a:cubicBezTo>
                  <a:cubicBezTo>
                    <a:pt x="250047" y="1340688"/>
                    <a:pt x="254353" y="1330481"/>
                    <a:pt x="259058" y="1320703"/>
                  </a:cubicBezTo>
                  <a:cubicBezTo>
                    <a:pt x="262595" y="1313386"/>
                    <a:pt x="266224" y="1306530"/>
                    <a:pt x="269208" y="1302963"/>
                  </a:cubicBezTo>
                  <a:cubicBezTo>
                    <a:pt x="280280" y="1289435"/>
                    <a:pt x="291505" y="1276276"/>
                    <a:pt x="302393" y="1262871"/>
                  </a:cubicBezTo>
                  <a:cubicBezTo>
                    <a:pt x="309743" y="1253863"/>
                    <a:pt x="316940" y="1244762"/>
                    <a:pt x="323983" y="1235539"/>
                  </a:cubicBezTo>
                  <a:cubicBezTo>
                    <a:pt x="341544" y="1212510"/>
                    <a:pt x="358152" y="1188744"/>
                    <a:pt x="374022" y="1163902"/>
                  </a:cubicBezTo>
                  <a:cubicBezTo>
                    <a:pt x="376113" y="1160796"/>
                    <a:pt x="375283" y="1156554"/>
                    <a:pt x="372176" y="1154463"/>
                  </a:cubicBezTo>
                  <a:cubicBezTo>
                    <a:pt x="369070" y="1152372"/>
                    <a:pt x="364857" y="1153171"/>
                    <a:pt x="362735" y="1156277"/>
                  </a:cubicBezTo>
                  <a:cubicBezTo>
                    <a:pt x="355968" y="1165685"/>
                    <a:pt x="349018" y="1174786"/>
                    <a:pt x="342036" y="1183855"/>
                  </a:cubicBezTo>
                  <a:cubicBezTo>
                    <a:pt x="327920" y="1202210"/>
                    <a:pt x="313311" y="1219920"/>
                    <a:pt x="298887" y="1237875"/>
                  </a:cubicBezTo>
                  <a:cubicBezTo>
                    <a:pt x="291659" y="1246853"/>
                    <a:pt x="284555" y="1255984"/>
                    <a:pt x="277450" y="1265146"/>
                  </a:cubicBezTo>
                  <a:cubicBezTo>
                    <a:pt x="270346" y="1274278"/>
                    <a:pt x="263395" y="1283532"/>
                    <a:pt x="256383" y="1292848"/>
                  </a:cubicBezTo>
                  <a:cubicBezTo>
                    <a:pt x="253922" y="1296169"/>
                    <a:pt x="251062" y="1301826"/>
                    <a:pt x="248232" y="1308036"/>
                  </a:cubicBezTo>
                  <a:cubicBezTo>
                    <a:pt x="249616" y="1214847"/>
                    <a:pt x="251000" y="1118368"/>
                    <a:pt x="252231" y="1021642"/>
                  </a:cubicBezTo>
                  <a:cubicBezTo>
                    <a:pt x="252631" y="990405"/>
                    <a:pt x="253000" y="959167"/>
                    <a:pt x="253369" y="928053"/>
                  </a:cubicBezTo>
                  <a:cubicBezTo>
                    <a:pt x="255460" y="920613"/>
                    <a:pt x="258843" y="911082"/>
                    <a:pt x="262564" y="901643"/>
                  </a:cubicBezTo>
                  <a:cubicBezTo>
                    <a:pt x="267485" y="889068"/>
                    <a:pt x="272991" y="876677"/>
                    <a:pt x="276835" y="869698"/>
                  </a:cubicBezTo>
                  <a:cubicBezTo>
                    <a:pt x="288983" y="847315"/>
                    <a:pt x="311650" y="821674"/>
                    <a:pt x="338130" y="808330"/>
                  </a:cubicBezTo>
                  <a:cubicBezTo>
                    <a:pt x="354707" y="799998"/>
                    <a:pt x="372822" y="796462"/>
                    <a:pt x="390937" y="802981"/>
                  </a:cubicBezTo>
                  <a:cubicBezTo>
                    <a:pt x="399518" y="805963"/>
                    <a:pt x="405177" y="810298"/>
                    <a:pt x="408129" y="815648"/>
                  </a:cubicBezTo>
                  <a:cubicBezTo>
                    <a:pt x="411543" y="821797"/>
                    <a:pt x="411297" y="828991"/>
                    <a:pt x="408775" y="835817"/>
                  </a:cubicBezTo>
                  <a:cubicBezTo>
                    <a:pt x="403639" y="849621"/>
                    <a:pt x="389676" y="862104"/>
                    <a:pt x="372884" y="864010"/>
                  </a:cubicBezTo>
                  <a:cubicBezTo>
                    <a:pt x="367440" y="864656"/>
                    <a:pt x="362581" y="861858"/>
                    <a:pt x="360582" y="858138"/>
                  </a:cubicBezTo>
                  <a:cubicBezTo>
                    <a:pt x="359844" y="856754"/>
                    <a:pt x="359259" y="855279"/>
                    <a:pt x="359997" y="854018"/>
                  </a:cubicBezTo>
                  <a:cubicBezTo>
                    <a:pt x="360889" y="852542"/>
                    <a:pt x="362673" y="851497"/>
                    <a:pt x="365318" y="850728"/>
                  </a:cubicBezTo>
                  <a:cubicBezTo>
                    <a:pt x="368947" y="849775"/>
                    <a:pt x="371100" y="846024"/>
                    <a:pt x="370147" y="842396"/>
                  </a:cubicBezTo>
                  <a:cubicBezTo>
                    <a:pt x="369162" y="838799"/>
                    <a:pt x="365441" y="836616"/>
                    <a:pt x="361812" y="837600"/>
                  </a:cubicBezTo>
                  <a:cubicBezTo>
                    <a:pt x="348372" y="840890"/>
                    <a:pt x="344589" y="849775"/>
                    <a:pt x="345573" y="858046"/>
                  </a:cubicBezTo>
                  <a:cubicBezTo>
                    <a:pt x="346896" y="868960"/>
                    <a:pt x="359136" y="880521"/>
                    <a:pt x="374391" y="879291"/>
                  </a:cubicBezTo>
                  <a:cubicBezTo>
                    <a:pt x="397519" y="877354"/>
                    <a:pt x="417171" y="860751"/>
                    <a:pt x="424737" y="841996"/>
                  </a:cubicBezTo>
                  <a:cubicBezTo>
                    <a:pt x="429443" y="830344"/>
                    <a:pt x="429474" y="817923"/>
                    <a:pt x="423815" y="807162"/>
                  </a:cubicBezTo>
                  <a:cubicBezTo>
                    <a:pt x="419232" y="798492"/>
                    <a:pt x="410744" y="790774"/>
                    <a:pt x="397119" y="785763"/>
                  </a:cubicBezTo>
                  <a:cubicBezTo>
                    <a:pt x="374022" y="777554"/>
                    <a:pt x="350801" y="781366"/>
                    <a:pt x="329888" y="792281"/>
                  </a:cubicBezTo>
                  <a:cubicBezTo>
                    <a:pt x="300547" y="807654"/>
                    <a:pt x="275974" y="837077"/>
                    <a:pt x="263057" y="862442"/>
                  </a:cubicBezTo>
                  <a:cubicBezTo>
                    <a:pt x="260504" y="867485"/>
                    <a:pt x="257213" y="875171"/>
                    <a:pt x="253922" y="883718"/>
                  </a:cubicBezTo>
                  <a:cubicBezTo>
                    <a:pt x="254537" y="831266"/>
                    <a:pt x="255122" y="779460"/>
                    <a:pt x="255675" y="728607"/>
                  </a:cubicBezTo>
                  <a:cubicBezTo>
                    <a:pt x="261027" y="721997"/>
                    <a:pt x="266163" y="715294"/>
                    <a:pt x="270530" y="708161"/>
                  </a:cubicBezTo>
                  <a:cubicBezTo>
                    <a:pt x="282894" y="687992"/>
                    <a:pt x="292243" y="666132"/>
                    <a:pt x="304422" y="645687"/>
                  </a:cubicBezTo>
                  <a:cubicBezTo>
                    <a:pt x="314633" y="627916"/>
                    <a:pt x="326043" y="611344"/>
                    <a:pt x="337977" y="595141"/>
                  </a:cubicBezTo>
                  <a:cubicBezTo>
                    <a:pt x="349971" y="578846"/>
                    <a:pt x="362519" y="562889"/>
                    <a:pt x="375836" y="547086"/>
                  </a:cubicBezTo>
                  <a:lnTo>
                    <a:pt x="407053" y="509023"/>
                  </a:lnTo>
                  <a:cubicBezTo>
                    <a:pt x="408683" y="507025"/>
                    <a:pt x="411420" y="502536"/>
                    <a:pt x="414342" y="498816"/>
                  </a:cubicBezTo>
                  <a:cubicBezTo>
                    <a:pt x="415480" y="497371"/>
                    <a:pt x="416280" y="495802"/>
                    <a:pt x="417325" y="495434"/>
                  </a:cubicBezTo>
                  <a:cubicBezTo>
                    <a:pt x="420770" y="494327"/>
                    <a:pt x="422646" y="490668"/>
                    <a:pt x="421539" y="487224"/>
                  </a:cubicBezTo>
                  <a:cubicBezTo>
                    <a:pt x="420431" y="483812"/>
                    <a:pt x="416772" y="481936"/>
                    <a:pt x="413358" y="483012"/>
                  </a:cubicBezTo>
                  <a:cubicBezTo>
                    <a:pt x="411020" y="483720"/>
                    <a:pt x="408252" y="485718"/>
                    <a:pt x="405577" y="488516"/>
                  </a:cubicBezTo>
                  <a:cubicBezTo>
                    <a:pt x="402009" y="492236"/>
                    <a:pt x="398380" y="497678"/>
                    <a:pt x="396381" y="499861"/>
                  </a:cubicBezTo>
                  <a:lnTo>
                    <a:pt x="363565" y="536448"/>
                  </a:lnTo>
                  <a:cubicBezTo>
                    <a:pt x="349479" y="552159"/>
                    <a:pt x="335885" y="567808"/>
                    <a:pt x="323429" y="584288"/>
                  </a:cubicBezTo>
                  <a:cubicBezTo>
                    <a:pt x="310820" y="600921"/>
                    <a:pt x="299409" y="618385"/>
                    <a:pt x="288922" y="636863"/>
                  </a:cubicBezTo>
                  <a:cubicBezTo>
                    <a:pt x="277542" y="657739"/>
                    <a:pt x="268962" y="679876"/>
                    <a:pt x="257490" y="700537"/>
                  </a:cubicBezTo>
                  <a:cubicBezTo>
                    <a:pt x="257029" y="701336"/>
                    <a:pt x="256413" y="702074"/>
                    <a:pt x="255952" y="702873"/>
                  </a:cubicBezTo>
                  <a:cubicBezTo>
                    <a:pt x="256659" y="637601"/>
                    <a:pt x="257305" y="574265"/>
                    <a:pt x="257951" y="514158"/>
                  </a:cubicBezTo>
                  <a:cubicBezTo>
                    <a:pt x="258320" y="478677"/>
                    <a:pt x="258689" y="444335"/>
                    <a:pt x="259028" y="411345"/>
                  </a:cubicBezTo>
                  <a:cubicBezTo>
                    <a:pt x="268746" y="395357"/>
                    <a:pt x="282525" y="381337"/>
                    <a:pt x="298148" y="368670"/>
                  </a:cubicBezTo>
                  <a:cubicBezTo>
                    <a:pt x="308574" y="360215"/>
                    <a:pt x="319831" y="352436"/>
                    <a:pt x="331087" y="344934"/>
                  </a:cubicBezTo>
                  <a:cubicBezTo>
                    <a:pt x="349141" y="332913"/>
                    <a:pt x="367317" y="321783"/>
                    <a:pt x="383556" y="311883"/>
                  </a:cubicBezTo>
                  <a:cubicBezTo>
                    <a:pt x="391860" y="306656"/>
                    <a:pt x="400471" y="301860"/>
                    <a:pt x="408837" y="296695"/>
                  </a:cubicBezTo>
                  <a:cubicBezTo>
                    <a:pt x="412558" y="294389"/>
                    <a:pt x="416218" y="291991"/>
                    <a:pt x="419755" y="289470"/>
                  </a:cubicBezTo>
                  <a:cubicBezTo>
                    <a:pt x="422031" y="287871"/>
                    <a:pt x="430612" y="279262"/>
                    <a:pt x="430827" y="279047"/>
                  </a:cubicBezTo>
                  <a:cubicBezTo>
                    <a:pt x="430765" y="279139"/>
                    <a:pt x="430458" y="279108"/>
                    <a:pt x="430335" y="279108"/>
                  </a:cubicBezTo>
                  <a:cubicBezTo>
                    <a:pt x="430550" y="279078"/>
                    <a:pt x="430735" y="279016"/>
                    <a:pt x="430919" y="278955"/>
                  </a:cubicBezTo>
                  <a:cubicBezTo>
                    <a:pt x="434025" y="277909"/>
                    <a:pt x="435932" y="274589"/>
                    <a:pt x="435194" y="271299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733" kern="0">
                <a:solidFill>
                  <a:srgbClr val="2E2E2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818" name="Google Shape;818;p13"/>
            <p:cNvSpPr/>
            <p:nvPr/>
          </p:nvSpPr>
          <p:spPr>
            <a:xfrm rot="10800000">
              <a:off x="7604128" y="154918"/>
              <a:ext cx="617321" cy="242433"/>
            </a:xfrm>
            <a:custGeom>
              <a:avLst/>
              <a:gdLst/>
              <a:ahLst/>
              <a:cxnLst/>
              <a:rect l="l" t="t" r="r" b="b"/>
              <a:pathLst>
                <a:path w="1234641" h="484866" extrusionOk="0">
                  <a:moveTo>
                    <a:pt x="1231773" y="12423"/>
                  </a:moveTo>
                  <a:cubicBezTo>
                    <a:pt x="1228882" y="23245"/>
                    <a:pt x="1226330" y="34190"/>
                    <a:pt x="1223377" y="44982"/>
                  </a:cubicBezTo>
                  <a:cubicBezTo>
                    <a:pt x="1209383" y="96419"/>
                    <a:pt x="1184779" y="144966"/>
                    <a:pt x="1146550" y="181430"/>
                  </a:cubicBezTo>
                  <a:cubicBezTo>
                    <a:pt x="1125268" y="201723"/>
                    <a:pt x="1100633" y="216972"/>
                    <a:pt x="1072953" y="225427"/>
                  </a:cubicBezTo>
                  <a:cubicBezTo>
                    <a:pt x="1065172" y="227795"/>
                    <a:pt x="1050009" y="225981"/>
                    <a:pt x="1044043" y="228410"/>
                  </a:cubicBezTo>
                  <a:lnTo>
                    <a:pt x="1034755" y="234036"/>
                  </a:lnTo>
                  <a:cubicBezTo>
                    <a:pt x="1044074" y="151269"/>
                    <a:pt x="1092975" y="73729"/>
                    <a:pt x="1162789" y="33453"/>
                  </a:cubicBezTo>
                  <a:cubicBezTo>
                    <a:pt x="1180166" y="23430"/>
                    <a:pt x="1198311" y="15005"/>
                    <a:pt x="1217011" y="8057"/>
                  </a:cubicBezTo>
                  <a:cubicBezTo>
                    <a:pt x="1218548" y="7473"/>
                    <a:pt x="1233096" y="586"/>
                    <a:pt x="1234480" y="2000"/>
                  </a:cubicBezTo>
                  <a:cubicBezTo>
                    <a:pt x="1235402" y="2953"/>
                    <a:pt x="1232081" y="11316"/>
                    <a:pt x="1231773" y="12423"/>
                  </a:cubicBezTo>
                  <a:close/>
                  <a:moveTo>
                    <a:pt x="1086208" y="397817"/>
                  </a:moveTo>
                  <a:cubicBezTo>
                    <a:pt x="1057975" y="312806"/>
                    <a:pt x="996741" y="251008"/>
                    <a:pt x="927941" y="236188"/>
                  </a:cubicBezTo>
                  <a:lnTo>
                    <a:pt x="931940" y="247472"/>
                  </a:lnTo>
                  <a:cubicBezTo>
                    <a:pt x="933508" y="254728"/>
                    <a:pt x="930771" y="272683"/>
                    <a:pt x="932124" y="282061"/>
                  </a:cubicBezTo>
                  <a:cubicBezTo>
                    <a:pt x="937014" y="315450"/>
                    <a:pt x="947840" y="345519"/>
                    <a:pt x="963187" y="371776"/>
                  </a:cubicBezTo>
                  <a:cubicBezTo>
                    <a:pt x="990744" y="419032"/>
                    <a:pt x="1029557" y="450515"/>
                    <a:pt x="1071630" y="469546"/>
                  </a:cubicBezTo>
                  <a:cubicBezTo>
                    <a:pt x="1080488" y="473543"/>
                    <a:pt x="1089468" y="477079"/>
                    <a:pt x="1098326" y="481014"/>
                  </a:cubicBezTo>
                  <a:cubicBezTo>
                    <a:pt x="1099249" y="481414"/>
                    <a:pt x="1105984" y="485749"/>
                    <a:pt x="1106845" y="484704"/>
                  </a:cubicBezTo>
                  <a:cubicBezTo>
                    <a:pt x="1108168" y="483136"/>
                    <a:pt x="1103554" y="465457"/>
                    <a:pt x="1103185" y="463582"/>
                  </a:cubicBezTo>
                  <a:cubicBezTo>
                    <a:pt x="1098849" y="440984"/>
                    <a:pt x="1093221" y="419001"/>
                    <a:pt x="1086208" y="397817"/>
                  </a:cubicBezTo>
                  <a:close/>
                  <a:moveTo>
                    <a:pt x="869199" y="423797"/>
                  </a:moveTo>
                  <a:cubicBezTo>
                    <a:pt x="864616" y="400984"/>
                    <a:pt x="857604" y="379923"/>
                    <a:pt x="843703" y="361291"/>
                  </a:cubicBezTo>
                  <a:cubicBezTo>
                    <a:pt x="802368" y="305858"/>
                    <a:pt x="735167" y="269885"/>
                    <a:pt x="668151" y="262906"/>
                  </a:cubicBezTo>
                  <a:lnTo>
                    <a:pt x="654957" y="258479"/>
                  </a:lnTo>
                  <a:cubicBezTo>
                    <a:pt x="650037" y="259186"/>
                    <a:pt x="651728" y="277234"/>
                    <a:pt x="652128" y="279478"/>
                  </a:cubicBezTo>
                  <a:cubicBezTo>
                    <a:pt x="655941" y="300662"/>
                    <a:pt x="669136" y="319970"/>
                    <a:pt x="683775" y="334851"/>
                  </a:cubicBezTo>
                  <a:cubicBezTo>
                    <a:pt x="721635" y="373252"/>
                    <a:pt x="777394" y="394866"/>
                    <a:pt x="822389" y="423428"/>
                  </a:cubicBezTo>
                  <a:cubicBezTo>
                    <a:pt x="836198" y="432191"/>
                    <a:pt x="850315" y="440000"/>
                    <a:pt x="864586" y="447840"/>
                  </a:cubicBezTo>
                  <a:cubicBezTo>
                    <a:pt x="867446" y="449408"/>
                    <a:pt x="874919" y="456326"/>
                    <a:pt x="877995" y="456510"/>
                  </a:cubicBezTo>
                  <a:cubicBezTo>
                    <a:pt x="881316" y="456695"/>
                    <a:pt x="875227" y="450238"/>
                    <a:pt x="874274" y="446918"/>
                  </a:cubicBezTo>
                  <a:cubicBezTo>
                    <a:pt x="872090" y="439354"/>
                    <a:pt x="870767" y="431514"/>
                    <a:pt x="869199" y="423797"/>
                  </a:cubicBezTo>
                  <a:close/>
                  <a:moveTo>
                    <a:pt x="217678" y="394927"/>
                  </a:moveTo>
                  <a:cubicBezTo>
                    <a:pt x="213096" y="372114"/>
                    <a:pt x="206084" y="351053"/>
                    <a:pt x="192151" y="332422"/>
                  </a:cubicBezTo>
                  <a:cubicBezTo>
                    <a:pt x="150816" y="276987"/>
                    <a:pt x="83616" y="241015"/>
                    <a:pt x="16631" y="234067"/>
                  </a:cubicBezTo>
                  <a:lnTo>
                    <a:pt x="3406" y="229639"/>
                  </a:lnTo>
                  <a:cubicBezTo>
                    <a:pt x="-1484" y="230316"/>
                    <a:pt x="208" y="248363"/>
                    <a:pt x="607" y="250608"/>
                  </a:cubicBezTo>
                  <a:cubicBezTo>
                    <a:pt x="4390" y="271792"/>
                    <a:pt x="17584" y="291130"/>
                    <a:pt x="32255" y="305980"/>
                  </a:cubicBezTo>
                  <a:cubicBezTo>
                    <a:pt x="70114" y="344382"/>
                    <a:pt x="125843" y="366026"/>
                    <a:pt x="170869" y="394558"/>
                  </a:cubicBezTo>
                  <a:cubicBezTo>
                    <a:pt x="184647" y="403321"/>
                    <a:pt x="198764" y="411130"/>
                    <a:pt x="213065" y="418970"/>
                  </a:cubicBezTo>
                  <a:cubicBezTo>
                    <a:pt x="215894" y="420538"/>
                    <a:pt x="223368" y="427456"/>
                    <a:pt x="226444" y="427640"/>
                  </a:cubicBezTo>
                  <a:cubicBezTo>
                    <a:pt x="229796" y="427855"/>
                    <a:pt x="223676" y="421368"/>
                    <a:pt x="222722" y="418048"/>
                  </a:cubicBezTo>
                  <a:cubicBezTo>
                    <a:pt x="220569" y="410484"/>
                    <a:pt x="219216" y="402675"/>
                    <a:pt x="217678" y="394927"/>
                  </a:cubicBezTo>
                  <a:close/>
                  <a:moveTo>
                    <a:pt x="728463" y="73422"/>
                  </a:moveTo>
                  <a:cubicBezTo>
                    <a:pt x="735044" y="56204"/>
                    <a:pt x="741441" y="38833"/>
                    <a:pt x="748730" y="21923"/>
                  </a:cubicBezTo>
                  <a:cubicBezTo>
                    <a:pt x="749161" y="20908"/>
                    <a:pt x="756173" y="8180"/>
                    <a:pt x="755496" y="7411"/>
                  </a:cubicBezTo>
                  <a:cubicBezTo>
                    <a:pt x="755373" y="7257"/>
                    <a:pt x="735014" y="19586"/>
                    <a:pt x="733968" y="20140"/>
                  </a:cubicBezTo>
                  <a:cubicBezTo>
                    <a:pt x="708041" y="33606"/>
                    <a:pt x="680699" y="44705"/>
                    <a:pt x="655449" y="59463"/>
                  </a:cubicBezTo>
                  <a:cubicBezTo>
                    <a:pt x="631676" y="73329"/>
                    <a:pt x="608886" y="89809"/>
                    <a:pt x="592524" y="112714"/>
                  </a:cubicBezTo>
                  <a:cubicBezTo>
                    <a:pt x="569119" y="145489"/>
                    <a:pt x="566351" y="186473"/>
                    <a:pt x="546268" y="220508"/>
                  </a:cubicBezTo>
                  <a:lnTo>
                    <a:pt x="555772" y="221676"/>
                  </a:lnTo>
                  <a:cubicBezTo>
                    <a:pt x="569581" y="227795"/>
                    <a:pt x="596491" y="216819"/>
                    <a:pt x="609009" y="212237"/>
                  </a:cubicBezTo>
                  <a:cubicBezTo>
                    <a:pt x="673380" y="188625"/>
                    <a:pt x="704689" y="135773"/>
                    <a:pt x="728463" y="73422"/>
                  </a:cubicBezTo>
                  <a:close/>
                  <a:moveTo>
                    <a:pt x="230780" y="52054"/>
                  </a:moveTo>
                  <a:cubicBezTo>
                    <a:pt x="207006" y="65920"/>
                    <a:pt x="184217" y="82399"/>
                    <a:pt x="167855" y="105305"/>
                  </a:cubicBezTo>
                  <a:cubicBezTo>
                    <a:pt x="144450" y="138079"/>
                    <a:pt x="141682" y="179063"/>
                    <a:pt x="121599" y="213098"/>
                  </a:cubicBezTo>
                  <a:lnTo>
                    <a:pt x="131102" y="214267"/>
                  </a:lnTo>
                  <a:cubicBezTo>
                    <a:pt x="144911" y="220385"/>
                    <a:pt x="171822" y="209409"/>
                    <a:pt x="184340" y="204828"/>
                  </a:cubicBezTo>
                  <a:cubicBezTo>
                    <a:pt x="248710" y="181215"/>
                    <a:pt x="280019" y="128395"/>
                    <a:pt x="303793" y="66012"/>
                  </a:cubicBezTo>
                  <a:cubicBezTo>
                    <a:pt x="310375" y="48795"/>
                    <a:pt x="316772" y="31454"/>
                    <a:pt x="324061" y="14513"/>
                  </a:cubicBezTo>
                  <a:cubicBezTo>
                    <a:pt x="324492" y="13499"/>
                    <a:pt x="331473" y="801"/>
                    <a:pt x="330827" y="1"/>
                  </a:cubicBezTo>
                  <a:cubicBezTo>
                    <a:pt x="330704" y="-152"/>
                    <a:pt x="310344" y="12207"/>
                    <a:pt x="309298" y="12730"/>
                  </a:cubicBezTo>
                  <a:cubicBezTo>
                    <a:pt x="283372" y="26197"/>
                    <a:pt x="256030" y="37327"/>
                    <a:pt x="230780" y="5205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733" kern="0">
                <a:solidFill>
                  <a:srgbClr val="2E2E2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819" name="Google Shape;819;p13"/>
            <p:cNvSpPr/>
            <p:nvPr/>
          </p:nvSpPr>
          <p:spPr>
            <a:xfrm rot="10800000">
              <a:off x="8487332" y="225561"/>
              <a:ext cx="358391" cy="382212"/>
            </a:xfrm>
            <a:custGeom>
              <a:avLst/>
              <a:gdLst/>
              <a:ahLst/>
              <a:cxnLst/>
              <a:rect l="l" t="t" r="r" b="b"/>
              <a:pathLst>
                <a:path w="716783" h="764424" extrusionOk="0">
                  <a:moveTo>
                    <a:pt x="5844" y="0"/>
                  </a:moveTo>
                  <a:cubicBezTo>
                    <a:pt x="5844" y="0"/>
                    <a:pt x="320286" y="333558"/>
                    <a:pt x="166417" y="479384"/>
                  </a:cubicBezTo>
                  <a:cubicBezTo>
                    <a:pt x="166417" y="479384"/>
                    <a:pt x="3937" y="540259"/>
                    <a:pt x="0" y="206979"/>
                  </a:cubicBezTo>
                  <a:lnTo>
                    <a:pt x="5844" y="0"/>
                  </a:lnTo>
                  <a:close/>
                  <a:moveTo>
                    <a:pt x="244136" y="584564"/>
                  </a:moveTo>
                  <a:cubicBezTo>
                    <a:pt x="244136" y="584564"/>
                    <a:pt x="176628" y="744932"/>
                    <a:pt x="509646" y="762088"/>
                  </a:cubicBezTo>
                  <a:lnTo>
                    <a:pt x="716783" y="764425"/>
                  </a:lnTo>
                  <a:cubicBezTo>
                    <a:pt x="716783" y="764425"/>
                    <a:pt x="396221" y="436186"/>
                    <a:pt x="244136" y="58456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733" kern="0">
                <a:solidFill>
                  <a:srgbClr val="2E2E2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820" name="Google Shape;820;p13"/>
            <p:cNvSpPr/>
            <p:nvPr/>
          </p:nvSpPr>
          <p:spPr>
            <a:xfrm rot="10800000">
              <a:off x="7455887" y="129587"/>
              <a:ext cx="110025" cy="279596"/>
            </a:xfrm>
            <a:custGeom>
              <a:avLst/>
              <a:gdLst/>
              <a:ahLst/>
              <a:cxnLst/>
              <a:rect l="l" t="t" r="r" b="b"/>
              <a:pathLst>
                <a:path w="220050" h="559192" extrusionOk="0">
                  <a:moveTo>
                    <a:pt x="150228" y="413795"/>
                  </a:moveTo>
                  <a:cubicBezTo>
                    <a:pt x="158132" y="436639"/>
                    <a:pt x="163791" y="459514"/>
                    <a:pt x="166959" y="480482"/>
                  </a:cubicBezTo>
                  <a:cubicBezTo>
                    <a:pt x="168527" y="490628"/>
                    <a:pt x="169019" y="501051"/>
                    <a:pt x="168989" y="511351"/>
                  </a:cubicBezTo>
                  <a:cubicBezTo>
                    <a:pt x="168958" y="519529"/>
                    <a:pt x="168373" y="527800"/>
                    <a:pt x="166313" y="535732"/>
                  </a:cubicBezTo>
                  <a:cubicBezTo>
                    <a:pt x="151458" y="592888"/>
                    <a:pt x="99820" y="530321"/>
                    <a:pt x="83027" y="508953"/>
                  </a:cubicBezTo>
                  <a:cubicBezTo>
                    <a:pt x="71679" y="494502"/>
                    <a:pt x="58731" y="461789"/>
                    <a:pt x="49473" y="443834"/>
                  </a:cubicBezTo>
                  <a:cubicBezTo>
                    <a:pt x="20410" y="387354"/>
                    <a:pt x="-3610" y="323803"/>
                    <a:pt x="449" y="260529"/>
                  </a:cubicBezTo>
                  <a:cubicBezTo>
                    <a:pt x="5124" y="187324"/>
                    <a:pt x="59899" y="14842"/>
                    <a:pt x="77522" y="4665"/>
                  </a:cubicBezTo>
                  <a:cubicBezTo>
                    <a:pt x="98590" y="-7479"/>
                    <a:pt x="117196" y="5373"/>
                    <a:pt x="120426" y="28370"/>
                  </a:cubicBezTo>
                  <a:cubicBezTo>
                    <a:pt x="121348" y="34888"/>
                    <a:pt x="121410" y="41529"/>
                    <a:pt x="121133" y="48109"/>
                  </a:cubicBezTo>
                  <a:cubicBezTo>
                    <a:pt x="120826" y="55979"/>
                    <a:pt x="120087" y="63850"/>
                    <a:pt x="118980" y="71690"/>
                  </a:cubicBezTo>
                  <a:cubicBezTo>
                    <a:pt x="123255" y="64804"/>
                    <a:pt x="127961" y="58193"/>
                    <a:pt x="133282" y="51921"/>
                  </a:cubicBezTo>
                  <a:cubicBezTo>
                    <a:pt x="146906" y="35718"/>
                    <a:pt x="188826" y="822"/>
                    <a:pt x="210477" y="22897"/>
                  </a:cubicBezTo>
                  <a:cubicBezTo>
                    <a:pt x="225855" y="38547"/>
                    <a:pt x="219212" y="71168"/>
                    <a:pt x="214476" y="89861"/>
                  </a:cubicBezTo>
                  <a:cubicBezTo>
                    <a:pt x="206141" y="122636"/>
                    <a:pt x="189748" y="154826"/>
                    <a:pt x="168958" y="183573"/>
                  </a:cubicBezTo>
                  <a:cubicBezTo>
                    <a:pt x="184520" y="190460"/>
                    <a:pt x="191132" y="201836"/>
                    <a:pt x="193531" y="215180"/>
                  </a:cubicBezTo>
                  <a:cubicBezTo>
                    <a:pt x="216782" y="224342"/>
                    <a:pt x="229207" y="264280"/>
                    <a:pt x="201866" y="276793"/>
                  </a:cubicBezTo>
                  <a:cubicBezTo>
                    <a:pt x="198944" y="278115"/>
                    <a:pt x="195869" y="279253"/>
                    <a:pt x="192731" y="280206"/>
                  </a:cubicBezTo>
                  <a:cubicBezTo>
                    <a:pt x="193623" y="294349"/>
                    <a:pt x="195807" y="309322"/>
                    <a:pt x="186458" y="320882"/>
                  </a:cubicBezTo>
                  <a:cubicBezTo>
                    <a:pt x="185965" y="321497"/>
                    <a:pt x="185442" y="322082"/>
                    <a:pt x="184920" y="322635"/>
                  </a:cubicBezTo>
                  <a:cubicBezTo>
                    <a:pt x="187872" y="325464"/>
                    <a:pt x="190702" y="328477"/>
                    <a:pt x="193377" y="331644"/>
                  </a:cubicBezTo>
                  <a:cubicBezTo>
                    <a:pt x="211246" y="353012"/>
                    <a:pt x="224502" y="396148"/>
                    <a:pt x="205218" y="421267"/>
                  </a:cubicBezTo>
                  <a:cubicBezTo>
                    <a:pt x="193685" y="436270"/>
                    <a:pt x="170557" y="424249"/>
                    <a:pt x="157578" y="417761"/>
                  </a:cubicBezTo>
                  <a:cubicBezTo>
                    <a:pt x="155087" y="416470"/>
                    <a:pt x="152627" y="415179"/>
                    <a:pt x="150228" y="413795"/>
                  </a:cubicBezTo>
                  <a:lnTo>
                    <a:pt x="150228" y="413795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733" kern="0">
                <a:solidFill>
                  <a:srgbClr val="2E2E2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821" name="Google Shape;821;p13"/>
            <p:cNvSpPr/>
            <p:nvPr/>
          </p:nvSpPr>
          <p:spPr>
            <a:xfrm rot="10800000">
              <a:off x="7465483" y="203764"/>
              <a:ext cx="93039" cy="163210"/>
            </a:xfrm>
            <a:custGeom>
              <a:avLst/>
              <a:gdLst/>
              <a:ahLst/>
              <a:cxnLst/>
              <a:rect l="l" t="t" r="r" b="b"/>
              <a:pathLst>
                <a:path w="186078" h="326419" extrusionOk="0">
                  <a:moveTo>
                    <a:pt x="111580" y="320983"/>
                  </a:moveTo>
                  <a:lnTo>
                    <a:pt x="111611" y="321260"/>
                  </a:lnTo>
                  <a:cubicBezTo>
                    <a:pt x="111242" y="321352"/>
                    <a:pt x="111303" y="320952"/>
                    <a:pt x="111395" y="320552"/>
                  </a:cubicBezTo>
                  <a:cubicBezTo>
                    <a:pt x="111334" y="320491"/>
                    <a:pt x="111211" y="320337"/>
                    <a:pt x="111303" y="320276"/>
                  </a:cubicBezTo>
                  <a:lnTo>
                    <a:pt x="111395" y="320522"/>
                  </a:lnTo>
                  <a:lnTo>
                    <a:pt x="111457" y="320307"/>
                  </a:lnTo>
                  <a:lnTo>
                    <a:pt x="111519" y="320368"/>
                  </a:lnTo>
                  <a:lnTo>
                    <a:pt x="111549" y="320460"/>
                  </a:lnTo>
                  <a:lnTo>
                    <a:pt x="111549" y="320676"/>
                  </a:lnTo>
                  <a:cubicBezTo>
                    <a:pt x="111580" y="320768"/>
                    <a:pt x="111580" y="320891"/>
                    <a:pt x="111580" y="320983"/>
                  </a:cubicBezTo>
                  <a:close/>
                  <a:moveTo>
                    <a:pt x="138399" y="99369"/>
                  </a:moveTo>
                  <a:cubicBezTo>
                    <a:pt x="138214" y="98632"/>
                    <a:pt x="137691" y="99062"/>
                    <a:pt x="137169" y="99831"/>
                  </a:cubicBezTo>
                  <a:cubicBezTo>
                    <a:pt x="137322" y="99862"/>
                    <a:pt x="137476" y="99892"/>
                    <a:pt x="137599" y="99892"/>
                  </a:cubicBezTo>
                  <a:cubicBezTo>
                    <a:pt x="137876" y="99708"/>
                    <a:pt x="138122" y="99523"/>
                    <a:pt x="138399" y="99369"/>
                  </a:cubicBezTo>
                  <a:close/>
                  <a:moveTo>
                    <a:pt x="173890" y="236463"/>
                  </a:moveTo>
                  <a:cubicBezTo>
                    <a:pt x="173614" y="239323"/>
                    <a:pt x="171891" y="240737"/>
                    <a:pt x="170292" y="241752"/>
                  </a:cubicBezTo>
                  <a:cubicBezTo>
                    <a:pt x="169861" y="242028"/>
                    <a:pt x="169123" y="241813"/>
                    <a:pt x="168600" y="241936"/>
                  </a:cubicBezTo>
                  <a:cubicBezTo>
                    <a:pt x="167463" y="242920"/>
                    <a:pt x="166140" y="243658"/>
                    <a:pt x="164694" y="243719"/>
                  </a:cubicBezTo>
                  <a:lnTo>
                    <a:pt x="164694" y="243750"/>
                  </a:lnTo>
                  <a:cubicBezTo>
                    <a:pt x="165064" y="245318"/>
                    <a:pt x="163649" y="244673"/>
                    <a:pt x="162265" y="243719"/>
                  </a:cubicBezTo>
                  <a:lnTo>
                    <a:pt x="162818" y="243535"/>
                  </a:lnTo>
                  <a:cubicBezTo>
                    <a:pt x="162080" y="243351"/>
                    <a:pt x="161404" y="243043"/>
                    <a:pt x="160758" y="242582"/>
                  </a:cubicBezTo>
                  <a:cubicBezTo>
                    <a:pt x="161188" y="242920"/>
                    <a:pt x="161711" y="243351"/>
                    <a:pt x="162265" y="243719"/>
                  </a:cubicBezTo>
                  <a:cubicBezTo>
                    <a:pt x="160727" y="244334"/>
                    <a:pt x="158974" y="245349"/>
                    <a:pt x="158728" y="245410"/>
                  </a:cubicBezTo>
                  <a:cubicBezTo>
                    <a:pt x="155529" y="245903"/>
                    <a:pt x="152300" y="246118"/>
                    <a:pt x="149040" y="246210"/>
                  </a:cubicBezTo>
                  <a:cubicBezTo>
                    <a:pt x="145872" y="246302"/>
                    <a:pt x="142766" y="246179"/>
                    <a:pt x="139660" y="246025"/>
                  </a:cubicBezTo>
                  <a:cubicBezTo>
                    <a:pt x="134493" y="245687"/>
                    <a:pt x="129234" y="245318"/>
                    <a:pt x="124005" y="244457"/>
                  </a:cubicBezTo>
                  <a:cubicBezTo>
                    <a:pt x="118838" y="243627"/>
                    <a:pt x="113671" y="242459"/>
                    <a:pt x="108628" y="240922"/>
                  </a:cubicBezTo>
                  <a:cubicBezTo>
                    <a:pt x="100170" y="238370"/>
                    <a:pt x="92173" y="234803"/>
                    <a:pt x="84485" y="230837"/>
                  </a:cubicBezTo>
                  <a:cubicBezTo>
                    <a:pt x="86053" y="233481"/>
                    <a:pt x="87837" y="235972"/>
                    <a:pt x="89283" y="238647"/>
                  </a:cubicBezTo>
                  <a:cubicBezTo>
                    <a:pt x="93096" y="245656"/>
                    <a:pt x="96541" y="252851"/>
                    <a:pt x="99955" y="259830"/>
                  </a:cubicBezTo>
                  <a:cubicBezTo>
                    <a:pt x="103092" y="266317"/>
                    <a:pt x="106198" y="272836"/>
                    <a:pt x="109181" y="279415"/>
                  </a:cubicBezTo>
                  <a:cubicBezTo>
                    <a:pt x="112164" y="286025"/>
                    <a:pt x="115025" y="292728"/>
                    <a:pt x="117670" y="299523"/>
                  </a:cubicBezTo>
                  <a:lnTo>
                    <a:pt x="122098" y="311237"/>
                  </a:lnTo>
                  <a:lnTo>
                    <a:pt x="123944" y="316433"/>
                  </a:lnTo>
                  <a:cubicBezTo>
                    <a:pt x="123974" y="316556"/>
                    <a:pt x="124405" y="318400"/>
                    <a:pt x="124497" y="319138"/>
                  </a:cubicBezTo>
                  <a:cubicBezTo>
                    <a:pt x="125451" y="326732"/>
                    <a:pt x="116132" y="326732"/>
                    <a:pt x="115240" y="326240"/>
                  </a:cubicBezTo>
                  <a:cubicBezTo>
                    <a:pt x="113210" y="325256"/>
                    <a:pt x="111918" y="323350"/>
                    <a:pt x="111611" y="321260"/>
                  </a:cubicBezTo>
                  <a:cubicBezTo>
                    <a:pt x="111795" y="321229"/>
                    <a:pt x="111703" y="320737"/>
                    <a:pt x="111549" y="320460"/>
                  </a:cubicBezTo>
                  <a:cubicBezTo>
                    <a:pt x="111549" y="320307"/>
                    <a:pt x="111549" y="320122"/>
                    <a:pt x="111580" y="319968"/>
                  </a:cubicBezTo>
                  <a:cubicBezTo>
                    <a:pt x="111549" y="320030"/>
                    <a:pt x="111519" y="320184"/>
                    <a:pt x="111457" y="320307"/>
                  </a:cubicBezTo>
                  <a:cubicBezTo>
                    <a:pt x="111426" y="320276"/>
                    <a:pt x="111395" y="320245"/>
                    <a:pt x="111334" y="320245"/>
                  </a:cubicBezTo>
                  <a:lnTo>
                    <a:pt x="111303" y="320276"/>
                  </a:lnTo>
                  <a:lnTo>
                    <a:pt x="109612" y="316494"/>
                  </a:lnTo>
                  <a:lnTo>
                    <a:pt x="104353" y="305241"/>
                  </a:lnTo>
                  <a:cubicBezTo>
                    <a:pt x="101954" y="300168"/>
                    <a:pt x="99401" y="295157"/>
                    <a:pt x="96817" y="290176"/>
                  </a:cubicBezTo>
                  <a:cubicBezTo>
                    <a:pt x="92881" y="282613"/>
                    <a:pt x="88790" y="275141"/>
                    <a:pt x="84669" y="267701"/>
                  </a:cubicBezTo>
                  <a:cubicBezTo>
                    <a:pt x="77719" y="254573"/>
                    <a:pt x="70183" y="240952"/>
                    <a:pt x="61510" y="228408"/>
                  </a:cubicBezTo>
                  <a:cubicBezTo>
                    <a:pt x="55944" y="220353"/>
                    <a:pt x="50039" y="212667"/>
                    <a:pt x="42903" y="206272"/>
                  </a:cubicBezTo>
                  <a:cubicBezTo>
                    <a:pt x="39582" y="203228"/>
                    <a:pt x="36014" y="200553"/>
                    <a:pt x="32354" y="198063"/>
                  </a:cubicBezTo>
                  <a:cubicBezTo>
                    <a:pt x="22882" y="191729"/>
                    <a:pt x="12671" y="186595"/>
                    <a:pt x="3198" y="180199"/>
                  </a:cubicBezTo>
                  <a:cubicBezTo>
                    <a:pt x="31" y="178201"/>
                    <a:pt x="-954" y="174019"/>
                    <a:pt x="1015" y="170822"/>
                  </a:cubicBezTo>
                  <a:cubicBezTo>
                    <a:pt x="3014" y="167655"/>
                    <a:pt x="7227" y="166671"/>
                    <a:pt x="10395" y="168670"/>
                  </a:cubicBezTo>
                  <a:cubicBezTo>
                    <a:pt x="14793" y="171191"/>
                    <a:pt x="19376" y="173405"/>
                    <a:pt x="23958" y="175649"/>
                  </a:cubicBezTo>
                  <a:cubicBezTo>
                    <a:pt x="24450" y="174696"/>
                    <a:pt x="24604" y="173497"/>
                    <a:pt x="25465" y="172882"/>
                  </a:cubicBezTo>
                  <a:cubicBezTo>
                    <a:pt x="25558" y="172790"/>
                    <a:pt x="25619" y="172728"/>
                    <a:pt x="25711" y="172667"/>
                  </a:cubicBezTo>
                  <a:cubicBezTo>
                    <a:pt x="26757" y="171806"/>
                    <a:pt x="29310" y="169654"/>
                    <a:pt x="29494" y="169469"/>
                  </a:cubicBezTo>
                  <a:lnTo>
                    <a:pt x="36845" y="159938"/>
                  </a:lnTo>
                  <a:cubicBezTo>
                    <a:pt x="40689" y="154373"/>
                    <a:pt x="44195" y="148532"/>
                    <a:pt x="47425" y="142536"/>
                  </a:cubicBezTo>
                  <a:cubicBezTo>
                    <a:pt x="50654" y="136541"/>
                    <a:pt x="53576" y="130392"/>
                    <a:pt x="56220" y="124120"/>
                  </a:cubicBezTo>
                  <a:cubicBezTo>
                    <a:pt x="58312" y="119170"/>
                    <a:pt x="60157" y="114127"/>
                    <a:pt x="62033" y="109054"/>
                  </a:cubicBezTo>
                  <a:cubicBezTo>
                    <a:pt x="66462" y="97033"/>
                    <a:pt x="70553" y="84827"/>
                    <a:pt x="74705" y="72713"/>
                  </a:cubicBezTo>
                  <a:cubicBezTo>
                    <a:pt x="79625" y="59523"/>
                    <a:pt x="84362" y="46641"/>
                    <a:pt x="87560" y="33298"/>
                  </a:cubicBezTo>
                  <a:cubicBezTo>
                    <a:pt x="89652" y="24720"/>
                    <a:pt x="91189" y="15988"/>
                    <a:pt x="91528" y="6795"/>
                  </a:cubicBezTo>
                  <a:cubicBezTo>
                    <a:pt x="91528" y="3044"/>
                    <a:pt x="94572" y="-31"/>
                    <a:pt x="98325" y="0"/>
                  </a:cubicBezTo>
                  <a:cubicBezTo>
                    <a:pt x="102077" y="0"/>
                    <a:pt x="105122" y="3044"/>
                    <a:pt x="105122" y="6795"/>
                  </a:cubicBezTo>
                  <a:cubicBezTo>
                    <a:pt x="105521" y="17003"/>
                    <a:pt x="104660" y="26810"/>
                    <a:pt x="102999" y="36495"/>
                  </a:cubicBezTo>
                  <a:cubicBezTo>
                    <a:pt x="100539" y="50699"/>
                    <a:pt x="96202" y="64443"/>
                    <a:pt x="91804" y="78555"/>
                  </a:cubicBezTo>
                  <a:cubicBezTo>
                    <a:pt x="88206" y="89100"/>
                    <a:pt x="84854" y="99800"/>
                    <a:pt x="80886" y="110223"/>
                  </a:cubicBezTo>
                  <a:cubicBezTo>
                    <a:pt x="79164" y="114773"/>
                    <a:pt x="77103" y="119139"/>
                    <a:pt x="75135" y="123566"/>
                  </a:cubicBezTo>
                  <a:cubicBezTo>
                    <a:pt x="80702" y="118616"/>
                    <a:pt x="86607" y="114066"/>
                    <a:pt x="93158" y="110499"/>
                  </a:cubicBezTo>
                  <a:cubicBezTo>
                    <a:pt x="97187" y="108286"/>
                    <a:pt x="101400" y="106441"/>
                    <a:pt x="105737" y="104965"/>
                  </a:cubicBezTo>
                  <a:cubicBezTo>
                    <a:pt x="110073" y="103489"/>
                    <a:pt x="114563" y="102506"/>
                    <a:pt x="119023" y="101645"/>
                  </a:cubicBezTo>
                  <a:lnTo>
                    <a:pt x="135600" y="99554"/>
                  </a:lnTo>
                  <a:cubicBezTo>
                    <a:pt x="135815" y="99523"/>
                    <a:pt x="136523" y="99738"/>
                    <a:pt x="137169" y="99831"/>
                  </a:cubicBezTo>
                  <a:lnTo>
                    <a:pt x="137046" y="100015"/>
                  </a:lnTo>
                  <a:cubicBezTo>
                    <a:pt x="136799" y="100415"/>
                    <a:pt x="136830" y="100384"/>
                    <a:pt x="136584" y="100753"/>
                  </a:cubicBezTo>
                  <a:lnTo>
                    <a:pt x="136215" y="101429"/>
                  </a:lnTo>
                  <a:cubicBezTo>
                    <a:pt x="136615" y="100845"/>
                    <a:pt x="137076" y="100323"/>
                    <a:pt x="137599" y="99892"/>
                  </a:cubicBezTo>
                  <a:cubicBezTo>
                    <a:pt x="138122" y="99954"/>
                    <a:pt x="138522" y="99862"/>
                    <a:pt x="138430" y="99462"/>
                  </a:cubicBezTo>
                  <a:lnTo>
                    <a:pt x="138399" y="99369"/>
                  </a:lnTo>
                  <a:cubicBezTo>
                    <a:pt x="140029" y="98416"/>
                    <a:pt x="142059" y="98171"/>
                    <a:pt x="143935" y="98878"/>
                  </a:cubicBezTo>
                  <a:cubicBezTo>
                    <a:pt x="144058" y="98908"/>
                    <a:pt x="144088" y="99062"/>
                    <a:pt x="144181" y="99124"/>
                  </a:cubicBezTo>
                  <a:cubicBezTo>
                    <a:pt x="145688" y="98816"/>
                    <a:pt x="147287" y="98816"/>
                    <a:pt x="148733" y="99585"/>
                  </a:cubicBezTo>
                  <a:cubicBezTo>
                    <a:pt x="152023" y="101368"/>
                    <a:pt x="153284" y="105488"/>
                    <a:pt x="151500" y="108809"/>
                  </a:cubicBezTo>
                  <a:cubicBezTo>
                    <a:pt x="149440" y="113144"/>
                    <a:pt x="148425" y="117786"/>
                    <a:pt x="147779" y="122521"/>
                  </a:cubicBezTo>
                  <a:cubicBezTo>
                    <a:pt x="147102" y="127563"/>
                    <a:pt x="147041" y="132698"/>
                    <a:pt x="147102" y="137801"/>
                  </a:cubicBezTo>
                  <a:cubicBezTo>
                    <a:pt x="147041" y="147548"/>
                    <a:pt x="148148" y="157233"/>
                    <a:pt x="149532" y="166887"/>
                  </a:cubicBezTo>
                  <a:cubicBezTo>
                    <a:pt x="150916" y="176602"/>
                    <a:pt x="152546" y="186318"/>
                    <a:pt x="155037" y="195787"/>
                  </a:cubicBezTo>
                  <a:cubicBezTo>
                    <a:pt x="156483" y="201690"/>
                    <a:pt x="158082" y="207686"/>
                    <a:pt x="160266" y="213435"/>
                  </a:cubicBezTo>
                  <a:cubicBezTo>
                    <a:pt x="161650" y="217155"/>
                    <a:pt x="163188" y="220753"/>
                    <a:pt x="165125" y="224104"/>
                  </a:cubicBezTo>
                  <a:lnTo>
                    <a:pt x="168570" y="229115"/>
                  </a:lnTo>
                  <a:cubicBezTo>
                    <a:pt x="172014" y="229730"/>
                    <a:pt x="174382" y="232989"/>
                    <a:pt x="173890" y="236463"/>
                  </a:cubicBezTo>
                  <a:close/>
                  <a:moveTo>
                    <a:pt x="111611" y="319661"/>
                  </a:moveTo>
                  <a:cubicBezTo>
                    <a:pt x="111734" y="317478"/>
                    <a:pt x="112872" y="316248"/>
                    <a:pt x="113733" y="315541"/>
                  </a:cubicBezTo>
                  <a:cubicBezTo>
                    <a:pt x="113118" y="316064"/>
                    <a:pt x="112595" y="316771"/>
                    <a:pt x="112195" y="317539"/>
                  </a:cubicBezTo>
                  <a:cubicBezTo>
                    <a:pt x="111888" y="318247"/>
                    <a:pt x="111672" y="318923"/>
                    <a:pt x="111611" y="319661"/>
                  </a:cubicBezTo>
                  <a:close/>
                  <a:moveTo>
                    <a:pt x="149747" y="230714"/>
                  </a:moveTo>
                  <a:cubicBezTo>
                    <a:pt x="150701" y="230837"/>
                    <a:pt x="151654" y="230837"/>
                    <a:pt x="152577" y="230929"/>
                  </a:cubicBezTo>
                  <a:cubicBezTo>
                    <a:pt x="150086" y="227332"/>
                    <a:pt x="147902" y="223550"/>
                    <a:pt x="145995" y="219554"/>
                  </a:cubicBezTo>
                  <a:cubicBezTo>
                    <a:pt x="143012" y="213404"/>
                    <a:pt x="140705" y="206886"/>
                    <a:pt x="138583" y="200491"/>
                  </a:cubicBezTo>
                  <a:cubicBezTo>
                    <a:pt x="135446" y="190345"/>
                    <a:pt x="132740" y="179984"/>
                    <a:pt x="131294" y="169408"/>
                  </a:cubicBezTo>
                  <a:cubicBezTo>
                    <a:pt x="129818" y="158770"/>
                    <a:pt x="129664" y="147978"/>
                    <a:pt x="130279" y="137248"/>
                  </a:cubicBezTo>
                  <a:cubicBezTo>
                    <a:pt x="130864" y="130177"/>
                    <a:pt x="131663" y="123013"/>
                    <a:pt x="133632" y="116187"/>
                  </a:cubicBezTo>
                  <a:cubicBezTo>
                    <a:pt x="133785" y="115603"/>
                    <a:pt x="134155" y="115111"/>
                    <a:pt x="134339" y="114527"/>
                  </a:cubicBezTo>
                  <a:lnTo>
                    <a:pt x="123144" y="117940"/>
                  </a:lnTo>
                  <a:cubicBezTo>
                    <a:pt x="118623" y="119354"/>
                    <a:pt x="114225" y="121260"/>
                    <a:pt x="109766" y="123013"/>
                  </a:cubicBezTo>
                  <a:cubicBezTo>
                    <a:pt x="105367" y="124765"/>
                    <a:pt x="100969" y="126487"/>
                    <a:pt x="96664" y="128486"/>
                  </a:cubicBezTo>
                  <a:cubicBezTo>
                    <a:pt x="90851" y="131160"/>
                    <a:pt x="85131" y="133897"/>
                    <a:pt x="79810" y="137494"/>
                  </a:cubicBezTo>
                  <a:cubicBezTo>
                    <a:pt x="76919" y="139861"/>
                    <a:pt x="72613" y="139431"/>
                    <a:pt x="70245" y="136510"/>
                  </a:cubicBezTo>
                  <a:cubicBezTo>
                    <a:pt x="69876" y="136080"/>
                    <a:pt x="70030" y="135495"/>
                    <a:pt x="69784" y="135004"/>
                  </a:cubicBezTo>
                  <a:cubicBezTo>
                    <a:pt x="67108" y="140261"/>
                    <a:pt x="64371" y="145518"/>
                    <a:pt x="61264" y="150561"/>
                  </a:cubicBezTo>
                  <a:cubicBezTo>
                    <a:pt x="57328" y="156833"/>
                    <a:pt x="53083" y="162859"/>
                    <a:pt x="48501" y="168608"/>
                  </a:cubicBezTo>
                  <a:cubicBezTo>
                    <a:pt x="46748" y="170761"/>
                    <a:pt x="44995" y="172913"/>
                    <a:pt x="43088" y="174942"/>
                  </a:cubicBezTo>
                  <a:cubicBezTo>
                    <a:pt x="41796" y="176356"/>
                    <a:pt x="40474" y="177740"/>
                    <a:pt x="39059" y="179031"/>
                  </a:cubicBezTo>
                  <a:cubicBezTo>
                    <a:pt x="38905" y="179185"/>
                    <a:pt x="37214" y="180445"/>
                    <a:pt x="35584" y="181644"/>
                  </a:cubicBezTo>
                  <a:cubicBezTo>
                    <a:pt x="37337" y="182567"/>
                    <a:pt x="39151" y="183366"/>
                    <a:pt x="40874" y="184350"/>
                  </a:cubicBezTo>
                  <a:cubicBezTo>
                    <a:pt x="45456" y="186994"/>
                    <a:pt x="49854" y="189977"/>
                    <a:pt x="54037" y="193359"/>
                  </a:cubicBezTo>
                  <a:cubicBezTo>
                    <a:pt x="62556" y="200399"/>
                    <a:pt x="70030" y="208762"/>
                    <a:pt x="76550" y="217955"/>
                  </a:cubicBezTo>
                  <a:cubicBezTo>
                    <a:pt x="76703" y="218170"/>
                    <a:pt x="76796" y="218385"/>
                    <a:pt x="76950" y="218601"/>
                  </a:cubicBezTo>
                  <a:cubicBezTo>
                    <a:pt x="78795" y="215895"/>
                    <a:pt x="82178" y="214573"/>
                    <a:pt x="85223" y="216018"/>
                  </a:cubicBezTo>
                  <a:cubicBezTo>
                    <a:pt x="92389" y="218723"/>
                    <a:pt x="99862" y="220537"/>
                    <a:pt x="107459" y="222321"/>
                  </a:cubicBezTo>
                  <a:cubicBezTo>
                    <a:pt x="113087" y="223643"/>
                    <a:pt x="118777" y="224750"/>
                    <a:pt x="124436" y="225918"/>
                  </a:cubicBezTo>
                  <a:cubicBezTo>
                    <a:pt x="130218" y="227086"/>
                    <a:pt x="135908" y="228470"/>
                    <a:pt x="141597" y="229392"/>
                  </a:cubicBezTo>
                  <a:cubicBezTo>
                    <a:pt x="144273" y="229884"/>
                    <a:pt x="147010" y="230376"/>
                    <a:pt x="149747" y="230714"/>
                  </a:cubicBezTo>
                  <a:close/>
                  <a:moveTo>
                    <a:pt x="185270" y="151206"/>
                  </a:moveTo>
                  <a:cubicBezTo>
                    <a:pt x="184286" y="143274"/>
                    <a:pt x="182471" y="135588"/>
                    <a:pt x="180318" y="128024"/>
                  </a:cubicBezTo>
                  <a:cubicBezTo>
                    <a:pt x="179672" y="124335"/>
                    <a:pt x="176105" y="121906"/>
                    <a:pt x="172414" y="122582"/>
                  </a:cubicBezTo>
                  <a:cubicBezTo>
                    <a:pt x="168724" y="123228"/>
                    <a:pt x="166263" y="126795"/>
                    <a:pt x="166940" y="130484"/>
                  </a:cubicBezTo>
                  <a:cubicBezTo>
                    <a:pt x="167432" y="136572"/>
                    <a:pt x="167278" y="142690"/>
                    <a:pt x="167370" y="148931"/>
                  </a:cubicBezTo>
                  <a:cubicBezTo>
                    <a:pt x="167432" y="153051"/>
                    <a:pt x="167432" y="157202"/>
                    <a:pt x="167647" y="161322"/>
                  </a:cubicBezTo>
                  <a:cubicBezTo>
                    <a:pt x="167893" y="165872"/>
                    <a:pt x="168508" y="170330"/>
                    <a:pt x="168877" y="174757"/>
                  </a:cubicBezTo>
                  <a:lnTo>
                    <a:pt x="169923" y="187240"/>
                  </a:lnTo>
                  <a:cubicBezTo>
                    <a:pt x="170015" y="188501"/>
                    <a:pt x="169677" y="190837"/>
                    <a:pt x="169923" y="192559"/>
                  </a:cubicBezTo>
                  <a:cubicBezTo>
                    <a:pt x="170107" y="193881"/>
                    <a:pt x="170261" y="195111"/>
                    <a:pt x="170753" y="196003"/>
                  </a:cubicBezTo>
                  <a:cubicBezTo>
                    <a:pt x="172137" y="199323"/>
                    <a:pt x="175951" y="200922"/>
                    <a:pt x="179272" y="199538"/>
                  </a:cubicBezTo>
                  <a:cubicBezTo>
                    <a:pt x="182225" y="198308"/>
                    <a:pt x="183824" y="195172"/>
                    <a:pt x="183148" y="192129"/>
                  </a:cubicBezTo>
                  <a:lnTo>
                    <a:pt x="183240" y="192159"/>
                  </a:lnTo>
                  <a:cubicBezTo>
                    <a:pt x="183640" y="192190"/>
                    <a:pt x="183055" y="191544"/>
                    <a:pt x="182871" y="191145"/>
                  </a:cubicBezTo>
                  <a:lnTo>
                    <a:pt x="182871" y="191175"/>
                  </a:lnTo>
                  <a:lnTo>
                    <a:pt x="182809" y="191022"/>
                  </a:lnTo>
                  <a:lnTo>
                    <a:pt x="182871" y="191145"/>
                  </a:lnTo>
                  <a:cubicBezTo>
                    <a:pt x="183179" y="190130"/>
                    <a:pt x="184193" y="188593"/>
                    <a:pt x="184286" y="187947"/>
                  </a:cubicBezTo>
                  <a:lnTo>
                    <a:pt x="185700" y="174358"/>
                  </a:lnTo>
                  <a:cubicBezTo>
                    <a:pt x="185854" y="170545"/>
                    <a:pt x="186131" y="166733"/>
                    <a:pt x="186069" y="162828"/>
                  </a:cubicBezTo>
                  <a:cubicBezTo>
                    <a:pt x="186008" y="158954"/>
                    <a:pt x="185762" y="155080"/>
                    <a:pt x="185270" y="15120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733" kern="0">
                <a:solidFill>
                  <a:srgbClr val="2E2E2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822" name="Google Shape;822;p13"/>
            <p:cNvSpPr/>
            <p:nvPr/>
          </p:nvSpPr>
          <p:spPr>
            <a:xfrm rot="10800000">
              <a:off x="7558490" y="189789"/>
              <a:ext cx="1021969" cy="216236"/>
            </a:xfrm>
            <a:custGeom>
              <a:avLst/>
              <a:gdLst/>
              <a:ahLst/>
              <a:cxnLst/>
              <a:rect l="l" t="t" r="r" b="b"/>
              <a:pathLst>
                <a:path w="2043938" h="432471" extrusionOk="0">
                  <a:moveTo>
                    <a:pt x="2043938" y="256485"/>
                  </a:moveTo>
                  <a:cubicBezTo>
                    <a:pt x="2043907" y="260082"/>
                    <a:pt x="2040954" y="262942"/>
                    <a:pt x="2037356" y="262911"/>
                  </a:cubicBezTo>
                  <a:cubicBezTo>
                    <a:pt x="2037356" y="262911"/>
                    <a:pt x="1969202" y="262296"/>
                    <a:pt x="1857899" y="261220"/>
                  </a:cubicBezTo>
                  <a:cubicBezTo>
                    <a:pt x="1882872" y="269214"/>
                    <a:pt x="1919532" y="288645"/>
                    <a:pt x="1939954" y="314901"/>
                  </a:cubicBezTo>
                  <a:cubicBezTo>
                    <a:pt x="1956131" y="335716"/>
                    <a:pt x="1962159" y="360313"/>
                    <a:pt x="1947766" y="386108"/>
                  </a:cubicBezTo>
                  <a:cubicBezTo>
                    <a:pt x="1936694" y="405324"/>
                    <a:pt x="1912459" y="410827"/>
                    <a:pt x="1891453" y="404494"/>
                  </a:cubicBezTo>
                  <a:cubicBezTo>
                    <a:pt x="1870631" y="398191"/>
                    <a:pt x="1853808" y="380912"/>
                    <a:pt x="1856914" y="357576"/>
                  </a:cubicBezTo>
                  <a:cubicBezTo>
                    <a:pt x="1857714" y="351734"/>
                    <a:pt x="1859898" y="345493"/>
                    <a:pt x="1863281" y="340082"/>
                  </a:cubicBezTo>
                  <a:cubicBezTo>
                    <a:pt x="1866910" y="334333"/>
                    <a:pt x="1871800" y="329475"/>
                    <a:pt x="1877520" y="326800"/>
                  </a:cubicBezTo>
                  <a:cubicBezTo>
                    <a:pt x="1886132" y="322742"/>
                    <a:pt x="1894436" y="324586"/>
                    <a:pt x="1900433" y="329844"/>
                  </a:cubicBezTo>
                  <a:cubicBezTo>
                    <a:pt x="1905815" y="334517"/>
                    <a:pt x="1909322" y="341896"/>
                    <a:pt x="1909075" y="349644"/>
                  </a:cubicBezTo>
                  <a:cubicBezTo>
                    <a:pt x="1909014" y="353395"/>
                    <a:pt x="1905938" y="356408"/>
                    <a:pt x="1902186" y="356346"/>
                  </a:cubicBezTo>
                  <a:cubicBezTo>
                    <a:pt x="1898434" y="356285"/>
                    <a:pt x="1895420" y="353210"/>
                    <a:pt x="1895482" y="349459"/>
                  </a:cubicBezTo>
                  <a:cubicBezTo>
                    <a:pt x="1895451" y="345985"/>
                    <a:pt x="1893759" y="342757"/>
                    <a:pt x="1891268" y="340758"/>
                  </a:cubicBezTo>
                  <a:cubicBezTo>
                    <a:pt x="1889331" y="339190"/>
                    <a:pt x="1886716" y="338760"/>
                    <a:pt x="1884072" y="340113"/>
                  </a:cubicBezTo>
                  <a:cubicBezTo>
                    <a:pt x="1880904" y="341742"/>
                    <a:pt x="1878412" y="344725"/>
                    <a:pt x="1876506" y="348045"/>
                  </a:cubicBezTo>
                  <a:cubicBezTo>
                    <a:pt x="1874445" y="351612"/>
                    <a:pt x="1873153" y="355670"/>
                    <a:pt x="1872784" y="359452"/>
                  </a:cubicBezTo>
                  <a:cubicBezTo>
                    <a:pt x="1871277" y="374209"/>
                    <a:pt x="1883118" y="383987"/>
                    <a:pt x="1896343" y="387676"/>
                  </a:cubicBezTo>
                  <a:cubicBezTo>
                    <a:pt x="1909537" y="391335"/>
                    <a:pt x="1925068" y="389182"/>
                    <a:pt x="1931773" y="377100"/>
                  </a:cubicBezTo>
                  <a:cubicBezTo>
                    <a:pt x="1942353" y="358529"/>
                    <a:pt x="1937247" y="340881"/>
                    <a:pt x="1925868" y="325601"/>
                  </a:cubicBezTo>
                  <a:cubicBezTo>
                    <a:pt x="1906984" y="300267"/>
                    <a:pt x="1871585" y="280805"/>
                    <a:pt x="1849379" y="273733"/>
                  </a:cubicBezTo>
                  <a:cubicBezTo>
                    <a:pt x="1841414" y="271181"/>
                    <a:pt x="1829112" y="270075"/>
                    <a:pt x="1818993" y="267092"/>
                  </a:cubicBezTo>
                  <a:cubicBezTo>
                    <a:pt x="1813703" y="265524"/>
                    <a:pt x="1808998" y="263434"/>
                    <a:pt x="1805368" y="260697"/>
                  </a:cubicBezTo>
                  <a:cubicBezTo>
                    <a:pt x="1761265" y="260267"/>
                    <a:pt x="1712149" y="259775"/>
                    <a:pt x="1659127" y="259221"/>
                  </a:cubicBezTo>
                  <a:cubicBezTo>
                    <a:pt x="1669615" y="267184"/>
                    <a:pt x="1679456" y="276470"/>
                    <a:pt x="1688529" y="286800"/>
                  </a:cubicBezTo>
                  <a:cubicBezTo>
                    <a:pt x="1697848" y="297407"/>
                    <a:pt x="1706460" y="308937"/>
                    <a:pt x="1714302" y="320805"/>
                  </a:cubicBezTo>
                  <a:cubicBezTo>
                    <a:pt x="1726420" y="339160"/>
                    <a:pt x="1736630" y="358314"/>
                    <a:pt x="1746165" y="375070"/>
                  </a:cubicBezTo>
                  <a:cubicBezTo>
                    <a:pt x="1750932" y="383679"/>
                    <a:pt x="1755299" y="392565"/>
                    <a:pt x="1760004" y="401235"/>
                  </a:cubicBezTo>
                  <a:cubicBezTo>
                    <a:pt x="1761973" y="404832"/>
                    <a:pt x="1763972" y="408368"/>
                    <a:pt x="1766125" y="411842"/>
                  </a:cubicBezTo>
                  <a:cubicBezTo>
                    <a:pt x="1767386" y="413840"/>
                    <a:pt x="1772030" y="418391"/>
                    <a:pt x="1774552" y="421742"/>
                  </a:cubicBezTo>
                  <a:cubicBezTo>
                    <a:pt x="1776182" y="423925"/>
                    <a:pt x="1777812" y="425954"/>
                    <a:pt x="1777473" y="427307"/>
                  </a:cubicBezTo>
                  <a:cubicBezTo>
                    <a:pt x="1773844" y="441604"/>
                    <a:pt x="1756037" y="421926"/>
                    <a:pt x="1754407" y="419620"/>
                  </a:cubicBezTo>
                  <a:cubicBezTo>
                    <a:pt x="1751885" y="416085"/>
                    <a:pt x="1749486" y="412426"/>
                    <a:pt x="1747179" y="408706"/>
                  </a:cubicBezTo>
                  <a:cubicBezTo>
                    <a:pt x="1742013" y="400343"/>
                    <a:pt x="1737215" y="391734"/>
                    <a:pt x="1731987" y="383433"/>
                  </a:cubicBezTo>
                  <a:cubicBezTo>
                    <a:pt x="1722083" y="367200"/>
                    <a:pt x="1710950" y="349029"/>
                    <a:pt x="1698924" y="330981"/>
                  </a:cubicBezTo>
                  <a:cubicBezTo>
                    <a:pt x="1691420" y="319729"/>
                    <a:pt x="1683639" y="308476"/>
                    <a:pt x="1675181" y="298053"/>
                  </a:cubicBezTo>
                  <a:cubicBezTo>
                    <a:pt x="1662510" y="282434"/>
                    <a:pt x="1648486" y="268660"/>
                    <a:pt x="1632493" y="258945"/>
                  </a:cubicBezTo>
                  <a:cubicBezTo>
                    <a:pt x="1599492" y="258606"/>
                    <a:pt x="1565139" y="258238"/>
                    <a:pt x="1529647" y="257869"/>
                  </a:cubicBezTo>
                  <a:cubicBezTo>
                    <a:pt x="1469521" y="257223"/>
                    <a:pt x="1406134" y="256577"/>
                    <a:pt x="1340871" y="255870"/>
                  </a:cubicBezTo>
                  <a:cubicBezTo>
                    <a:pt x="1341671" y="256331"/>
                    <a:pt x="1342409" y="256946"/>
                    <a:pt x="1343209" y="257408"/>
                  </a:cubicBezTo>
                  <a:cubicBezTo>
                    <a:pt x="1363876" y="268875"/>
                    <a:pt x="1386020" y="277454"/>
                    <a:pt x="1406903" y="288829"/>
                  </a:cubicBezTo>
                  <a:cubicBezTo>
                    <a:pt x="1425387" y="299314"/>
                    <a:pt x="1442856" y="310720"/>
                    <a:pt x="1459494" y="323326"/>
                  </a:cubicBezTo>
                  <a:cubicBezTo>
                    <a:pt x="1475979" y="335778"/>
                    <a:pt x="1491634" y="349367"/>
                    <a:pt x="1507350" y="363449"/>
                  </a:cubicBezTo>
                  <a:lnTo>
                    <a:pt x="1543948" y="396254"/>
                  </a:lnTo>
                  <a:cubicBezTo>
                    <a:pt x="1546132" y="398252"/>
                    <a:pt x="1551576" y="401880"/>
                    <a:pt x="1555297" y="405447"/>
                  </a:cubicBezTo>
                  <a:cubicBezTo>
                    <a:pt x="1558096" y="408122"/>
                    <a:pt x="1560095" y="410889"/>
                    <a:pt x="1560802" y="413225"/>
                  </a:cubicBezTo>
                  <a:cubicBezTo>
                    <a:pt x="1561879" y="416638"/>
                    <a:pt x="1560003" y="420297"/>
                    <a:pt x="1556589" y="421404"/>
                  </a:cubicBezTo>
                  <a:cubicBezTo>
                    <a:pt x="1553144" y="422511"/>
                    <a:pt x="1549484" y="420635"/>
                    <a:pt x="1548377" y="417192"/>
                  </a:cubicBezTo>
                  <a:cubicBezTo>
                    <a:pt x="1548008" y="416146"/>
                    <a:pt x="1546440" y="415347"/>
                    <a:pt x="1544994" y="414209"/>
                  </a:cubicBezTo>
                  <a:cubicBezTo>
                    <a:pt x="1541273" y="411289"/>
                    <a:pt x="1536783" y="408552"/>
                    <a:pt x="1534783" y="406923"/>
                  </a:cubicBezTo>
                  <a:lnTo>
                    <a:pt x="1496708" y="375716"/>
                  </a:lnTo>
                  <a:cubicBezTo>
                    <a:pt x="1480900" y="362403"/>
                    <a:pt x="1464938" y="349859"/>
                    <a:pt x="1448638" y="337868"/>
                  </a:cubicBezTo>
                  <a:cubicBezTo>
                    <a:pt x="1432430" y="325939"/>
                    <a:pt x="1415852" y="314532"/>
                    <a:pt x="1398076" y="304325"/>
                  </a:cubicBezTo>
                  <a:cubicBezTo>
                    <a:pt x="1377624" y="292150"/>
                    <a:pt x="1355757" y="282803"/>
                    <a:pt x="1335581" y="270443"/>
                  </a:cubicBezTo>
                  <a:cubicBezTo>
                    <a:pt x="1328446" y="266078"/>
                    <a:pt x="1321741" y="260943"/>
                    <a:pt x="1315129" y="255593"/>
                  </a:cubicBezTo>
                  <a:cubicBezTo>
                    <a:pt x="1264260" y="255040"/>
                    <a:pt x="1212406" y="254456"/>
                    <a:pt x="1159968" y="253841"/>
                  </a:cubicBezTo>
                  <a:cubicBezTo>
                    <a:pt x="1168488" y="257161"/>
                    <a:pt x="1176207" y="260421"/>
                    <a:pt x="1181251" y="262972"/>
                  </a:cubicBezTo>
                  <a:cubicBezTo>
                    <a:pt x="1206624" y="275885"/>
                    <a:pt x="1236057" y="300451"/>
                    <a:pt x="1251435" y="329782"/>
                  </a:cubicBezTo>
                  <a:cubicBezTo>
                    <a:pt x="1262353" y="350689"/>
                    <a:pt x="1266166" y="373902"/>
                    <a:pt x="1257955" y="396992"/>
                  </a:cubicBezTo>
                  <a:cubicBezTo>
                    <a:pt x="1252942" y="410612"/>
                    <a:pt x="1245222" y="419098"/>
                    <a:pt x="1236549" y="423679"/>
                  </a:cubicBezTo>
                  <a:cubicBezTo>
                    <a:pt x="1225785" y="429336"/>
                    <a:pt x="1213360" y="429305"/>
                    <a:pt x="1201703" y="424601"/>
                  </a:cubicBezTo>
                  <a:cubicBezTo>
                    <a:pt x="1182943" y="417038"/>
                    <a:pt x="1166335" y="397391"/>
                    <a:pt x="1164397" y="374271"/>
                  </a:cubicBezTo>
                  <a:cubicBezTo>
                    <a:pt x="1163167" y="359021"/>
                    <a:pt x="1174731" y="346785"/>
                    <a:pt x="1185649" y="345463"/>
                  </a:cubicBezTo>
                  <a:cubicBezTo>
                    <a:pt x="1193922" y="344479"/>
                    <a:pt x="1202810" y="348260"/>
                    <a:pt x="1206101" y="361696"/>
                  </a:cubicBezTo>
                  <a:cubicBezTo>
                    <a:pt x="1207085" y="365324"/>
                    <a:pt x="1204902" y="369044"/>
                    <a:pt x="1201303" y="370028"/>
                  </a:cubicBezTo>
                  <a:cubicBezTo>
                    <a:pt x="1197674" y="370981"/>
                    <a:pt x="1193922" y="368829"/>
                    <a:pt x="1192969" y="365201"/>
                  </a:cubicBezTo>
                  <a:cubicBezTo>
                    <a:pt x="1192200" y="362557"/>
                    <a:pt x="1191154" y="360774"/>
                    <a:pt x="1189678" y="359882"/>
                  </a:cubicBezTo>
                  <a:cubicBezTo>
                    <a:pt x="1188417" y="359144"/>
                    <a:pt x="1186941" y="359728"/>
                    <a:pt x="1185557" y="360466"/>
                  </a:cubicBezTo>
                  <a:cubicBezTo>
                    <a:pt x="1181835" y="362465"/>
                    <a:pt x="1179037" y="367322"/>
                    <a:pt x="1179682" y="372765"/>
                  </a:cubicBezTo>
                  <a:cubicBezTo>
                    <a:pt x="1181589" y="389551"/>
                    <a:pt x="1194076" y="403510"/>
                    <a:pt x="1207885" y="408644"/>
                  </a:cubicBezTo>
                  <a:cubicBezTo>
                    <a:pt x="1214713" y="411166"/>
                    <a:pt x="1221910" y="411411"/>
                    <a:pt x="1228061" y="407999"/>
                  </a:cubicBezTo>
                  <a:cubicBezTo>
                    <a:pt x="1233412" y="405047"/>
                    <a:pt x="1237749" y="399390"/>
                    <a:pt x="1240732" y="390812"/>
                  </a:cubicBezTo>
                  <a:cubicBezTo>
                    <a:pt x="1247252" y="372703"/>
                    <a:pt x="1243715" y="354594"/>
                    <a:pt x="1235380" y="338022"/>
                  </a:cubicBezTo>
                  <a:cubicBezTo>
                    <a:pt x="1222033" y="311550"/>
                    <a:pt x="1196383" y="288891"/>
                    <a:pt x="1173993" y="276746"/>
                  </a:cubicBezTo>
                  <a:cubicBezTo>
                    <a:pt x="1167011" y="272903"/>
                    <a:pt x="1154617" y="267400"/>
                    <a:pt x="1142038" y="262480"/>
                  </a:cubicBezTo>
                  <a:cubicBezTo>
                    <a:pt x="1132596" y="258791"/>
                    <a:pt x="1123062" y="255378"/>
                    <a:pt x="1115619" y="253288"/>
                  </a:cubicBezTo>
                  <a:cubicBezTo>
                    <a:pt x="1084464" y="252919"/>
                    <a:pt x="1053247" y="252550"/>
                    <a:pt x="1022000" y="252150"/>
                  </a:cubicBezTo>
                  <a:cubicBezTo>
                    <a:pt x="925275" y="250920"/>
                    <a:pt x="828764" y="249537"/>
                    <a:pt x="735514" y="248153"/>
                  </a:cubicBezTo>
                  <a:cubicBezTo>
                    <a:pt x="741696" y="250982"/>
                    <a:pt x="747355" y="253841"/>
                    <a:pt x="750707" y="256301"/>
                  </a:cubicBezTo>
                  <a:cubicBezTo>
                    <a:pt x="760026" y="263310"/>
                    <a:pt x="769284" y="270259"/>
                    <a:pt x="778418" y="277361"/>
                  </a:cubicBezTo>
                  <a:cubicBezTo>
                    <a:pt x="787583" y="284463"/>
                    <a:pt x="796717" y="291566"/>
                    <a:pt x="805698" y="298791"/>
                  </a:cubicBezTo>
                  <a:cubicBezTo>
                    <a:pt x="823659" y="313210"/>
                    <a:pt x="841374" y="327814"/>
                    <a:pt x="859735" y="341927"/>
                  </a:cubicBezTo>
                  <a:cubicBezTo>
                    <a:pt x="868808" y="348906"/>
                    <a:pt x="877911" y="355854"/>
                    <a:pt x="887322" y="362618"/>
                  </a:cubicBezTo>
                  <a:cubicBezTo>
                    <a:pt x="890429" y="364740"/>
                    <a:pt x="891228" y="368952"/>
                    <a:pt x="889137" y="372057"/>
                  </a:cubicBezTo>
                  <a:cubicBezTo>
                    <a:pt x="887046" y="375163"/>
                    <a:pt x="882801" y="375993"/>
                    <a:pt x="879695" y="373902"/>
                  </a:cubicBezTo>
                  <a:cubicBezTo>
                    <a:pt x="854845" y="358037"/>
                    <a:pt x="831071" y="341435"/>
                    <a:pt x="808035" y="323879"/>
                  </a:cubicBezTo>
                  <a:cubicBezTo>
                    <a:pt x="798809" y="316838"/>
                    <a:pt x="789705" y="309644"/>
                    <a:pt x="780694" y="302296"/>
                  </a:cubicBezTo>
                  <a:cubicBezTo>
                    <a:pt x="767284" y="291412"/>
                    <a:pt x="754121" y="280190"/>
                    <a:pt x="740589" y="269121"/>
                  </a:cubicBezTo>
                  <a:cubicBezTo>
                    <a:pt x="737021" y="266139"/>
                    <a:pt x="730163" y="262511"/>
                    <a:pt x="722843" y="258975"/>
                  </a:cubicBezTo>
                  <a:cubicBezTo>
                    <a:pt x="713063" y="254241"/>
                    <a:pt x="702852" y="249936"/>
                    <a:pt x="697132" y="247600"/>
                  </a:cubicBezTo>
                  <a:cubicBezTo>
                    <a:pt x="669759" y="247200"/>
                    <a:pt x="642479" y="246770"/>
                    <a:pt x="615876" y="246370"/>
                  </a:cubicBezTo>
                  <a:cubicBezTo>
                    <a:pt x="590503" y="245970"/>
                    <a:pt x="565714" y="245601"/>
                    <a:pt x="541233" y="245201"/>
                  </a:cubicBezTo>
                  <a:cubicBezTo>
                    <a:pt x="564146" y="249998"/>
                    <a:pt x="586689" y="253472"/>
                    <a:pt x="607234" y="260728"/>
                  </a:cubicBezTo>
                  <a:cubicBezTo>
                    <a:pt x="625964" y="267369"/>
                    <a:pt x="643033" y="277115"/>
                    <a:pt x="657580" y="293318"/>
                  </a:cubicBezTo>
                  <a:cubicBezTo>
                    <a:pt x="686152" y="325447"/>
                    <a:pt x="691842" y="353887"/>
                    <a:pt x="686490" y="375439"/>
                  </a:cubicBezTo>
                  <a:cubicBezTo>
                    <a:pt x="677879" y="410089"/>
                    <a:pt x="640265" y="428352"/>
                    <a:pt x="612770" y="421680"/>
                  </a:cubicBezTo>
                  <a:cubicBezTo>
                    <a:pt x="602159" y="419067"/>
                    <a:pt x="590011" y="414793"/>
                    <a:pt x="580754" y="407660"/>
                  </a:cubicBezTo>
                  <a:cubicBezTo>
                    <a:pt x="573741" y="402249"/>
                    <a:pt x="568267" y="395301"/>
                    <a:pt x="565745" y="386477"/>
                  </a:cubicBezTo>
                  <a:cubicBezTo>
                    <a:pt x="557103" y="355639"/>
                    <a:pt x="576509" y="334609"/>
                    <a:pt x="596685" y="331289"/>
                  </a:cubicBezTo>
                  <a:cubicBezTo>
                    <a:pt x="606742" y="329629"/>
                    <a:pt x="617045" y="332180"/>
                    <a:pt x="624672" y="339774"/>
                  </a:cubicBezTo>
                  <a:cubicBezTo>
                    <a:pt x="631992" y="347092"/>
                    <a:pt x="637220" y="359390"/>
                    <a:pt x="635990" y="377991"/>
                  </a:cubicBezTo>
                  <a:cubicBezTo>
                    <a:pt x="635775" y="381742"/>
                    <a:pt x="632576" y="384632"/>
                    <a:pt x="628824" y="384417"/>
                  </a:cubicBezTo>
                  <a:cubicBezTo>
                    <a:pt x="625072" y="384233"/>
                    <a:pt x="622212" y="381035"/>
                    <a:pt x="622396" y="377284"/>
                  </a:cubicBezTo>
                  <a:cubicBezTo>
                    <a:pt x="623319" y="353303"/>
                    <a:pt x="611632" y="343864"/>
                    <a:pt x="599330" y="346200"/>
                  </a:cubicBezTo>
                  <a:cubicBezTo>
                    <a:pt x="586720" y="348598"/>
                    <a:pt x="575710" y="362557"/>
                    <a:pt x="581615" y="381804"/>
                  </a:cubicBezTo>
                  <a:cubicBezTo>
                    <a:pt x="583644" y="388475"/>
                    <a:pt x="588750" y="393056"/>
                    <a:pt x="594624" y="396500"/>
                  </a:cubicBezTo>
                  <a:cubicBezTo>
                    <a:pt x="601513" y="400528"/>
                    <a:pt x="609633" y="402956"/>
                    <a:pt x="616799" y="404586"/>
                  </a:cubicBezTo>
                  <a:cubicBezTo>
                    <a:pt x="636359" y="409136"/>
                    <a:pt x="662532" y="395578"/>
                    <a:pt x="668621" y="371012"/>
                  </a:cubicBezTo>
                  <a:cubicBezTo>
                    <a:pt x="672896" y="353610"/>
                    <a:pt x="667084" y="331196"/>
                    <a:pt x="644202" y="305094"/>
                  </a:cubicBezTo>
                  <a:cubicBezTo>
                    <a:pt x="631992" y="290981"/>
                    <a:pt x="617414" y="282496"/>
                    <a:pt x="601483" y="276500"/>
                  </a:cubicBezTo>
                  <a:cubicBezTo>
                    <a:pt x="576540" y="267123"/>
                    <a:pt x="548460" y="263587"/>
                    <a:pt x="520473" y="255839"/>
                  </a:cubicBezTo>
                  <a:cubicBezTo>
                    <a:pt x="508632" y="252550"/>
                    <a:pt x="496761" y="249414"/>
                    <a:pt x="484797" y="246554"/>
                  </a:cubicBezTo>
                  <a:cubicBezTo>
                    <a:pt x="481076" y="245663"/>
                    <a:pt x="477262" y="244986"/>
                    <a:pt x="473510" y="244156"/>
                  </a:cubicBezTo>
                  <a:cubicBezTo>
                    <a:pt x="203109" y="239883"/>
                    <a:pt x="6706" y="236408"/>
                    <a:pt x="6706" y="236408"/>
                  </a:cubicBezTo>
                  <a:cubicBezTo>
                    <a:pt x="2953" y="236347"/>
                    <a:pt x="-61" y="233272"/>
                    <a:pt x="1" y="229521"/>
                  </a:cubicBezTo>
                  <a:cubicBezTo>
                    <a:pt x="62" y="225770"/>
                    <a:pt x="3138" y="222757"/>
                    <a:pt x="6890" y="222819"/>
                  </a:cubicBezTo>
                  <a:cubicBezTo>
                    <a:pt x="6890" y="222819"/>
                    <a:pt x="190253" y="224417"/>
                    <a:pt x="446537" y="227092"/>
                  </a:cubicBezTo>
                  <a:cubicBezTo>
                    <a:pt x="447860" y="226262"/>
                    <a:pt x="449398" y="225770"/>
                    <a:pt x="451058" y="226047"/>
                  </a:cubicBezTo>
                  <a:cubicBezTo>
                    <a:pt x="453150" y="226385"/>
                    <a:pt x="455180" y="226846"/>
                    <a:pt x="457271" y="227215"/>
                  </a:cubicBezTo>
                  <a:cubicBezTo>
                    <a:pt x="482029" y="227461"/>
                    <a:pt x="507341" y="227738"/>
                    <a:pt x="533298" y="228015"/>
                  </a:cubicBezTo>
                  <a:cubicBezTo>
                    <a:pt x="533913" y="227584"/>
                    <a:pt x="534282" y="226877"/>
                    <a:pt x="535051" y="226662"/>
                  </a:cubicBezTo>
                  <a:cubicBezTo>
                    <a:pt x="577740" y="214456"/>
                    <a:pt x="624672" y="207723"/>
                    <a:pt x="667053" y="192104"/>
                  </a:cubicBezTo>
                  <a:cubicBezTo>
                    <a:pt x="694333" y="182050"/>
                    <a:pt x="719706" y="168307"/>
                    <a:pt x="740466" y="146232"/>
                  </a:cubicBezTo>
                  <a:cubicBezTo>
                    <a:pt x="753568" y="132519"/>
                    <a:pt x="766823" y="113888"/>
                    <a:pt x="771590" y="94334"/>
                  </a:cubicBezTo>
                  <a:cubicBezTo>
                    <a:pt x="774543" y="82281"/>
                    <a:pt x="774204" y="69829"/>
                    <a:pt x="767777" y="58146"/>
                  </a:cubicBezTo>
                  <a:cubicBezTo>
                    <a:pt x="758735" y="41636"/>
                    <a:pt x="740896" y="34656"/>
                    <a:pt x="723827" y="36101"/>
                  </a:cubicBezTo>
                  <a:cubicBezTo>
                    <a:pt x="706543" y="37547"/>
                    <a:pt x="689781" y="47447"/>
                    <a:pt x="683200" y="65463"/>
                  </a:cubicBezTo>
                  <a:cubicBezTo>
                    <a:pt x="679878" y="74503"/>
                    <a:pt x="682953" y="82804"/>
                    <a:pt x="688951" y="88492"/>
                  </a:cubicBezTo>
                  <a:cubicBezTo>
                    <a:pt x="695194" y="94395"/>
                    <a:pt x="704359" y="97746"/>
                    <a:pt x="713309" y="96516"/>
                  </a:cubicBezTo>
                  <a:cubicBezTo>
                    <a:pt x="716784" y="93995"/>
                    <a:pt x="723520" y="87293"/>
                    <a:pt x="723520" y="87293"/>
                  </a:cubicBezTo>
                  <a:cubicBezTo>
                    <a:pt x="726042" y="84741"/>
                    <a:pt x="730163" y="84710"/>
                    <a:pt x="732746" y="87231"/>
                  </a:cubicBezTo>
                  <a:cubicBezTo>
                    <a:pt x="735299" y="89752"/>
                    <a:pt x="735330" y="93903"/>
                    <a:pt x="732808" y="96455"/>
                  </a:cubicBezTo>
                  <a:cubicBezTo>
                    <a:pt x="732808" y="96455"/>
                    <a:pt x="726534" y="102942"/>
                    <a:pt x="722505" y="106324"/>
                  </a:cubicBezTo>
                  <a:cubicBezTo>
                    <a:pt x="720044" y="108415"/>
                    <a:pt x="717738" y="109399"/>
                    <a:pt x="716692" y="109614"/>
                  </a:cubicBezTo>
                  <a:cubicBezTo>
                    <a:pt x="703160" y="112320"/>
                    <a:pt x="688920" y="107800"/>
                    <a:pt x="679201" y="99038"/>
                  </a:cubicBezTo>
                  <a:cubicBezTo>
                    <a:pt x="668867" y="89752"/>
                    <a:pt x="663670" y="75763"/>
                    <a:pt x="668867" y="60390"/>
                  </a:cubicBezTo>
                  <a:cubicBezTo>
                    <a:pt x="677171" y="36071"/>
                    <a:pt x="699131" y="22020"/>
                    <a:pt x="722259" y="19591"/>
                  </a:cubicBezTo>
                  <a:cubicBezTo>
                    <a:pt x="745817" y="17132"/>
                    <a:pt x="770329" y="26909"/>
                    <a:pt x="783247" y="49507"/>
                  </a:cubicBezTo>
                  <a:cubicBezTo>
                    <a:pt x="792196" y="65279"/>
                    <a:pt x="793242" y="82189"/>
                    <a:pt x="789367" y="98607"/>
                  </a:cubicBezTo>
                  <a:cubicBezTo>
                    <a:pt x="783985" y="121267"/>
                    <a:pt x="768853" y="143004"/>
                    <a:pt x="753691" y="158899"/>
                  </a:cubicBezTo>
                  <a:cubicBezTo>
                    <a:pt x="730624" y="182665"/>
                    <a:pt x="702821" y="197669"/>
                    <a:pt x="672773" y="208092"/>
                  </a:cubicBezTo>
                  <a:cubicBezTo>
                    <a:pt x="646047" y="217346"/>
                    <a:pt x="617598" y="222973"/>
                    <a:pt x="589426" y="228630"/>
                  </a:cubicBezTo>
                  <a:cubicBezTo>
                    <a:pt x="598346" y="228722"/>
                    <a:pt x="607080" y="228814"/>
                    <a:pt x="616122" y="228906"/>
                  </a:cubicBezTo>
                  <a:cubicBezTo>
                    <a:pt x="678740" y="229583"/>
                    <a:pt x="743880" y="230321"/>
                    <a:pt x="810250" y="231120"/>
                  </a:cubicBezTo>
                  <a:cubicBezTo>
                    <a:pt x="827165" y="227000"/>
                    <a:pt x="840851" y="222634"/>
                    <a:pt x="852907" y="215839"/>
                  </a:cubicBezTo>
                  <a:cubicBezTo>
                    <a:pt x="867208" y="207815"/>
                    <a:pt x="879295" y="196193"/>
                    <a:pt x="892643" y="177131"/>
                  </a:cubicBezTo>
                  <a:cubicBezTo>
                    <a:pt x="904607" y="160990"/>
                    <a:pt x="916048" y="144202"/>
                    <a:pt x="928319" y="128153"/>
                  </a:cubicBezTo>
                  <a:cubicBezTo>
                    <a:pt x="936654" y="117239"/>
                    <a:pt x="945419" y="106662"/>
                    <a:pt x="954769" y="96701"/>
                  </a:cubicBezTo>
                  <a:cubicBezTo>
                    <a:pt x="959966" y="91197"/>
                    <a:pt x="966856" y="82589"/>
                    <a:pt x="974545" y="77270"/>
                  </a:cubicBezTo>
                  <a:cubicBezTo>
                    <a:pt x="978789" y="74318"/>
                    <a:pt x="983248" y="72258"/>
                    <a:pt x="987831" y="71705"/>
                  </a:cubicBezTo>
                  <a:cubicBezTo>
                    <a:pt x="991368" y="71182"/>
                    <a:pt x="994689" y="73642"/>
                    <a:pt x="995212" y="77208"/>
                  </a:cubicBezTo>
                  <a:cubicBezTo>
                    <a:pt x="995735" y="80744"/>
                    <a:pt x="993274" y="84065"/>
                    <a:pt x="989707" y="84587"/>
                  </a:cubicBezTo>
                  <a:cubicBezTo>
                    <a:pt x="986262" y="85202"/>
                    <a:pt x="983187" y="87600"/>
                    <a:pt x="980204" y="90336"/>
                  </a:cubicBezTo>
                  <a:cubicBezTo>
                    <a:pt x="974637" y="95471"/>
                    <a:pt x="969839" y="102235"/>
                    <a:pt x="965995" y="106755"/>
                  </a:cubicBezTo>
                  <a:cubicBezTo>
                    <a:pt x="959567" y="114256"/>
                    <a:pt x="953600" y="122127"/>
                    <a:pt x="947757" y="130090"/>
                  </a:cubicBezTo>
                  <a:cubicBezTo>
                    <a:pt x="933855" y="148999"/>
                    <a:pt x="921000" y="168799"/>
                    <a:pt x="907590" y="187923"/>
                  </a:cubicBezTo>
                  <a:cubicBezTo>
                    <a:pt x="891751" y="209229"/>
                    <a:pt x="877511" y="222081"/>
                    <a:pt x="860842" y="230597"/>
                  </a:cubicBezTo>
                  <a:cubicBezTo>
                    <a:pt x="860043" y="231028"/>
                    <a:pt x="859120" y="231304"/>
                    <a:pt x="858289" y="231704"/>
                  </a:cubicBezTo>
                  <a:cubicBezTo>
                    <a:pt x="912573" y="232350"/>
                    <a:pt x="967317" y="233057"/>
                    <a:pt x="1022246" y="233795"/>
                  </a:cubicBezTo>
                  <a:cubicBezTo>
                    <a:pt x="1047588" y="234133"/>
                    <a:pt x="1072900" y="234502"/>
                    <a:pt x="1098181" y="234840"/>
                  </a:cubicBezTo>
                  <a:cubicBezTo>
                    <a:pt x="1098827" y="233488"/>
                    <a:pt x="1099811" y="232227"/>
                    <a:pt x="1101287" y="231612"/>
                  </a:cubicBezTo>
                  <a:cubicBezTo>
                    <a:pt x="1114297" y="225647"/>
                    <a:pt x="1121032" y="214764"/>
                    <a:pt x="1125399" y="202004"/>
                  </a:cubicBezTo>
                  <a:cubicBezTo>
                    <a:pt x="1132289" y="181866"/>
                    <a:pt x="1133365" y="157208"/>
                    <a:pt x="1138962" y="136578"/>
                  </a:cubicBezTo>
                  <a:cubicBezTo>
                    <a:pt x="1145421" y="113211"/>
                    <a:pt x="1157047" y="90306"/>
                    <a:pt x="1172270" y="70229"/>
                  </a:cubicBezTo>
                  <a:cubicBezTo>
                    <a:pt x="1187679" y="49937"/>
                    <a:pt x="1206809" y="32596"/>
                    <a:pt x="1227507" y="20329"/>
                  </a:cubicBezTo>
                  <a:cubicBezTo>
                    <a:pt x="1233566" y="16793"/>
                    <a:pt x="1239901" y="13565"/>
                    <a:pt x="1246391" y="10829"/>
                  </a:cubicBezTo>
                  <a:cubicBezTo>
                    <a:pt x="1252972" y="8031"/>
                    <a:pt x="1259739" y="5725"/>
                    <a:pt x="1266597" y="3972"/>
                  </a:cubicBezTo>
                  <a:cubicBezTo>
                    <a:pt x="1271395" y="2743"/>
                    <a:pt x="1276285" y="1759"/>
                    <a:pt x="1281206" y="1113"/>
                  </a:cubicBezTo>
                  <a:cubicBezTo>
                    <a:pt x="1286157" y="437"/>
                    <a:pt x="1291140" y="68"/>
                    <a:pt x="1296122" y="6"/>
                  </a:cubicBezTo>
                  <a:cubicBezTo>
                    <a:pt x="1300090" y="-24"/>
                    <a:pt x="1304211" y="37"/>
                    <a:pt x="1308209" y="621"/>
                  </a:cubicBezTo>
                  <a:cubicBezTo>
                    <a:pt x="1311192" y="1052"/>
                    <a:pt x="1314145" y="1728"/>
                    <a:pt x="1316943" y="2804"/>
                  </a:cubicBezTo>
                  <a:cubicBezTo>
                    <a:pt x="1329461" y="7508"/>
                    <a:pt x="1335181" y="15471"/>
                    <a:pt x="1336658" y="24172"/>
                  </a:cubicBezTo>
                  <a:cubicBezTo>
                    <a:pt x="1338718" y="36040"/>
                    <a:pt x="1331952" y="50398"/>
                    <a:pt x="1320942" y="60114"/>
                  </a:cubicBezTo>
                  <a:cubicBezTo>
                    <a:pt x="1309716" y="70045"/>
                    <a:pt x="1294769" y="74872"/>
                    <a:pt x="1282928" y="69399"/>
                  </a:cubicBezTo>
                  <a:cubicBezTo>
                    <a:pt x="1276131" y="66232"/>
                    <a:pt x="1269919" y="59837"/>
                    <a:pt x="1266228" y="48277"/>
                  </a:cubicBezTo>
                  <a:cubicBezTo>
                    <a:pt x="1265029" y="44741"/>
                    <a:pt x="1266966" y="40867"/>
                    <a:pt x="1270503" y="39668"/>
                  </a:cubicBezTo>
                  <a:cubicBezTo>
                    <a:pt x="1274071" y="38469"/>
                    <a:pt x="1277915" y="40406"/>
                    <a:pt x="1279114" y="43942"/>
                  </a:cubicBezTo>
                  <a:cubicBezTo>
                    <a:pt x="1281483" y="50583"/>
                    <a:pt x="1284743" y="54580"/>
                    <a:pt x="1288741" y="56271"/>
                  </a:cubicBezTo>
                  <a:cubicBezTo>
                    <a:pt x="1295845" y="59284"/>
                    <a:pt x="1304149" y="54825"/>
                    <a:pt x="1310608" y="48769"/>
                  </a:cubicBezTo>
                  <a:cubicBezTo>
                    <a:pt x="1315252" y="44403"/>
                    <a:pt x="1318943" y="38838"/>
                    <a:pt x="1320327" y="33304"/>
                  </a:cubicBezTo>
                  <a:cubicBezTo>
                    <a:pt x="1321126" y="30198"/>
                    <a:pt x="1321126" y="27124"/>
                    <a:pt x="1319619" y="24510"/>
                  </a:cubicBezTo>
                  <a:cubicBezTo>
                    <a:pt x="1318174" y="21959"/>
                    <a:pt x="1315313" y="20083"/>
                    <a:pt x="1311192" y="18669"/>
                  </a:cubicBezTo>
                  <a:cubicBezTo>
                    <a:pt x="1309039" y="17900"/>
                    <a:pt x="1306763" y="17562"/>
                    <a:pt x="1304488" y="17377"/>
                  </a:cubicBezTo>
                  <a:cubicBezTo>
                    <a:pt x="1301812" y="17162"/>
                    <a:pt x="1299136" y="17193"/>
                    <a:pt x="1296491" y="17285"/>
                  </a:cubicBezTo>
                  <a:cubicBezTo>
                    <a:pt x="1292216" y="17439"/>
                    <a:pt x="1287972" y="17870"/>
                    <a:pt x="1283728" y="18515"/>
                  </a:cubicBezTo>
                  <a:cubicBezTo>
                    <a:pt x="1279483" y="19161"/>
                    <a:pt x="1275270" y="20083"/>
                    <a:pt x="1271149" y="21221"/>
                  </a:cubicBezTo>
                  <a:cubicBezTo>
                    <a:pt x="1265182" y="22850"/>
                    <a:pt x="1259308" y="25002"/>
                    <a:pt x="1253588" y="27493"/>
                  </a:cubicBezTo>
                  <a:cubicBezTo>
                    <a:pt x="1247806" y="30014"/>
                    <a:pt x="1242208" y="32935"/>
                    <a:pt x="1236826" y="36132"/>
                  </a:cubicBezTo>
                  <a:cubicBezTo>
                    <a:pt x="1217973" y="47139"/>
                    <a:pt x="1200719" y="62912"/>
                    <a:pt x="1186449" y="81174"/>
                  </a:cubicBezTo>
                  <a:cubicBezTo>
                    <a:pt x="1172301" y="99314"/>
                    <a:pt x="1161076" y="119883"/>
                    <a:pt x="1154740" y="141097"/>
                  </a:cubicBezTo>
                  <a:cubicBezTo>
                    <a:pt x="1147266" y="165786"/>
                    <a:pt x="1145852" y="196285"/>
                    <a:pt x="1133980" y="218022"/>
                  </a:cubicBezTo>
                  <a:cubicBezTo>
                    <a:pt x="1130289" y="224725"/>
                    <a:pt x="1125246" y="230290"/>
                    <a:pt x="1119371" y="235148"/>
                  </a:cubicBezTo>
                  <a:cubicBezTo>
                    <a:pt x="1166550" y="235824"/>
                    <a:pt x="1213390" y="236531"/>
                    <a:pt x="1259585" y="237208"/>
                  </a:cubicBezTo>
                  <a:lnTo>
                    <a:pt x="1261953" y="236408"/>
                  </a:lnTo>
                  <a:cubicBezTo>
                    <a:pt x="1264783" y="235332"/>
                    <a:pt x="1267581" y="234164"/>
                    <a:pt x="1270318" y="232903"/>
                  </a:cubicBezTo>
                  <a:cubicBezTo>
                    <a:pt x="1273056" y="231643"/>
                    <a:pt x="1275731" y="230290"/>
                    <a:pt x="1278346" y="228814"/>
                  </a:cubicBezTo>
                  <a:cubicBezTo>
                    <a:pt x="1286250" y="224417"/>
                    <a:pt x="1293877" y="219252"/>
                    <a:pt x="1301197" y="213657"/>
                  </a:cubicBezTo>
                  <a:cubicBezTo>
                    <a:pt x="1308547" y="208030"/>
                    <a:pt x="1315590" y="201943"/>
                    <a:pt x="1322233" y="195671"/>
                  </a:cubicBezTo>
                  <a:cubicBezTo>
                    <a:pt x="1333828" y="184879"/>
                    <a:pt x="1343947" y="172704"/>
                    <a:pt x="1353727" y="160129"/>
                  </a:cubicBezTo>
                  <a:cubicBezTo>
                    <a:pt x="1362923" y="148261"/>
                    <a:pt x="1371749" y="135993"/>
                    <a:pt x="1380484" y="123634"/>
                  </a:cubicBezTo>
                  <a:cubicBezTo>
                    <a:pt x="1393893" y="104633"/>
                    <a:pt x="1407272" y="85632"/>
                    <a:pt x="1421911" y="68077"/>
                  </a:cubicBezTo>
                  <a:cubicBezTo>
                    <a:pt x="1424249" y="65125"/>
                    <a:pt x="1428524" y="64633"/>
                    <a:pt x="1431446" y="66939"/>
                  </a:cubicBezTo>
                  <a:cubicBezTo>
                    <a:pt x="1434398" y="69276"/>
                    <a:pt x="1434921" y="73549"/>
                    <a:pt x="1432584" y="76501"/>
                  </a:cubicBezTo>
                  <a:cubicBezTo>
                    <a:pt x="1419082" y="94518"/>
                    <a:pt x="1407180" y="114072"/>
                    <a:pt x="1394754" y="133257"/>
                  </a:cubicBezTo>
                  <a:cubicBezTo>
                    <a:pt x="1386297" y="146293"/>
                    <a:pt x="1377716" y="159206"/>
                    <a:pt x="1368305" y="171382"/>
                  </a:cubicBezTo>
                  <a:cubicBezTo>
                    <a:pt x="1357910" y="184817"/>
                    <a:pt x="1346499" y="197269"/>
                    <a:pt x="1333890" y="208491"/>
                  </a:cubicBezTo>
                  <a:cubicBezTo>
                    <a:pt x="1326570" y="214886"/>
                    <a:pt x="1318820" y="221097"/>
                    <a:pt x="1310700" y="226724"/>
                  </a:cubicBezTo>
                  <a:cubicBezTo>
                    <a:pt x="1304764" y="230843"/>
                    <a:pt x="1298459" y="234256"/>
                    <a:pt x="1292155" y="237699"/>
                  </a:cubicBezTo>
                  <a:cubicBezTo>
                    <a:pt x="1348837" y="238560"/>
                    <a:pt x="1404227" y="239421"/>
                    <a:pt x="1457680" y="240282"/>
                  </a:cubicBezTo>
                  <a:cubicBezTo>
                    <a:pt x="1469859" y="233856"/>
                    <a:pt x="1488374" y="223495"/>
                    <a:pt x="1504705" y="215163"/>
                  </a:cubicBezTo>
                  <a:cubicBezTo>
                    <a:pt x="1513747" y="210521"/>
                    <a:pt x="1522051" y="206585"/>
                    <a:pt x="1528079" y="204248"/>
                  </a:cubicBezTo>
                  <a:cubicBezTo>
                    <a:pt x="1555359" y="193826"/>
                    <a:pt x="1591588" y="181620"/>
                    <a:pt x="1619791" y="161851"/>
                  </a:cubicBezTo>
                  <a:cubicBezTo>
                    <a:pt x="1637445" y="149491"/>
                    <a:pt x="1651992" y="134149"/>
                    <a:pt x="1657989" y="113549"/>
                  </a:cubicBezTo>
                  <a:cubicBezTo>
                    <a:pt x="1660757" y="104418"/>
                    <a:pt x="1659988" y="97131"/>
                    <a:pt x="1656328" y="91751"/>
                  </a:cubicBezTo>
                  <a:cubicBezTo>
                    <a:pt x="1652084" y="85479"/>
                    <a:pt x="1644611" y="81851"/>
                    <a:pt x="1636245" y="80252"/>
                  </a:cubicBezTo>
                  <a:cubicBezTo>
                    <a:pt x="1619453" y="77085"/>
                    <a:pt x="1598785" y="81851"/>
                    <a:pt x="1589097" y="95533"/>
                  </a:cubicBezTo>
                  <a:cubicBezTo>
                    <a:pt x="1585284" y="100913"/>
                    <a:pt x="1585376" y="105771"/>
                    <a:pt x="1587836" y="109060"/>
                  </a:cubicBezTo>
                  <a:cubicBezTo>
                    <a:pt x="1589374" y="111151"/>
                    <a:pt x="1591588" y="112689"/>
                    <a:pt x="1593834" y="113027"/>
                  </a:cubicBezTo>
                  <a:cubicBezTo>
                    <a:pt x="1594756" y="113150"/>
                    <a:pt x="1595679" y="113242"/>
                    <a:pt x="1596355" y="112658"/>
                  </a:cubicBezTo>
                  <a:cubicBezTo>
                    <a:pt x="1597924" y="111336"/>
                    <a:pt x="1598355" y="108753"/>
                    <a:pt x="1598108" y="104971"/>
                  </a:cubicBezTo>
                  <a:cubicBezTo>
                    <a:pt x="1597832" y="101251"/>
                    <a:pt x="1600661" y="97961"/>
                    <a:pt x="1604413" y="97685"/>
                  </a:cubicBezTo>
                  <a:cubicBezTo>
                    <a:pt x="1608135" y="97408"/>
                    <a:pt x="1611395" y="100237"/>
                    <a:pt x="1611702" y="103957"/>
                  </a:cubicBezTo>
                  <a:cubicBezTo>
                    <a:pt x="1612656" y="114287"/>
                    <a:pt x="1609150" y="120498"/>
                    <a:pt x="1604875" y="123911"/>
                  </a:cubicBezTo>
                  <a:cubicBezTo>
                    <a:pt x="1598847" y="128738"/>
                    <a:pt x="1589835" y="128461"/>
                    <a:pt x="1582392" y="123818"/>
                  </a:cubicBezTo>
                  <a:cubicBezTo>
                    <a:pt x="1572336" y="117516"/>
                    <a:pt x="1565231" y="103280"/>
                    <a:pt x="1576272" y="86709"/>
                  </a:cubicBezTo>
                  <a:cubicBezTo>
                    <a:pt x="1591588" y="63834"/>
                    <a:pt x="1628772" y="56732"/>
                    <a:pt x="1653068" y="67339"/>
                  </a:cubicBezTo>
                  <a:cubicBezTo>
                    <a:pt x="1671368" y="75302"/>
                    <a:pt x="1683085" y="92274"/>
                    <a:pt x="1675550" y="118715"/>
                  </a:cubicBezTo>
                  <a:cubicBezTo>
                    <a:pt x="1668261" y="143342"/>
                    <a:pt x="1651377" y="162158"/>
                    <a:pt x="1630033" y="176670"/>
                  </a:cubicBezTo>
                  <a:cubicBezTo>
                    <a:pt x="1600354" y="196870"/>
                    <a:pt x="1562186" y="208707"/>
                    <a:pt x="1533492" y="218914"/>
                  </a:cubicBezTo>
                  <a:cubicBezTo>
                    <a:pt x="1527771" y="220943"/>
                    <a:pt x="1519898" y="224448"/>
                    <a:pt x="1511286" y="228537"/>
                  </a:cubicBezTo>
                  <a:cubicBezTo>
                    <a:pt x="1503228" y="232350"/>
                    <a:pt x="1494617" y="236624"/>
                    <a:pt x="1486405" y="240743"/>
                  </a:cubicBezTo>
                  <a:cubicBezTo>
                    <a:pt x="1501014" y="240989"/>
                    <a:pt x="1515623" y="241205"/>
                    <a:pt x="1529893" y="241420"/>
                  </a:cubicBezTo>
                  <a:cubicBezTo>
                    <a:pt x="1562863" y="241942"/>
                    <a:pt x="1704399" y="244218"/>
                    <a:pt x="1737430" y="244771"/>
                  </a:cubicBezTo>
                  <a:lnTo>
                    <a:pt x="1738876" y="244125"/>
                  </a:lnTo>
                  <a:lnTo>
                    <a:pt x="1756468" y="235025"/>
                  </a:lnTo>
                  <a:cubicBezTo>
                    <a:pt x="1763172" y="231274"/>
                    <a:pt x="1769600" y="227000"/>
                    <a:pt x="1775813" y="222450"/>
                  </a:cubicBezTo>
                  <a:cubicBezTo>
                    <a:pt x="1785285" y="215532"/>
                    <a:pt x="1794266" y="207907"/>
                    <a:pt x="1802970" y="200098"/>
                  </a:cubicBezTo>
                  <a:cubicBezTo>
                    <a:pt x="1811735" y="192350"/>
                    <a:pt x="1819701" y="183864"/>
                    <a:pt x="1827297" y="175010"/>
                  </a:cubicBezTo>
                  <a:cubicBezTo>
                    <a:pt x="1834925" y="166124"/>
                    <a:pt x="1842090" y="156808"/>
                    <a:pt x="1848949" y="147216"/>
                  </a:cubicBezTo>
                  <a:cubicBezTo>
                    <a:pt x="1857253" y="135655"/>
                    <a:pt x="1865126" y="123726"/>
                    <a:pt x="1872784" y="111612"/>
                  </a:cubicBezTo>
                  <a:cubicBezTo>
                    <a:pt x="1884440" y="93134"/>
                    <a:pt x="1895635" y="74380"/>
                    <a:pt x="1907076" y="56209"/>
                  </a:cubicBezTo>
                  <a:cubicBezTo>
                    <a:pt x="1908983" y="52981"/>
                    <a:pt x="1913166" y="51935"/>
                    <a:pt x="1916395" y="53842"/>
                  </a:cubicBezTo>
                  <a:cubicBezTo>
                    <a:pt x="1919625" y="55748"/>
                    <a:pt x="1920670" y="59929"/>
                    <a:pt x="1918763" y="63158"/>
                  </a:cubicBezTo>
                  <a:cubicBezTo>
                    <a:pt x="1908245" y="81912"/>
                    <a:pt x="1898126" y="101343"/>
                    <a:pt x="1887208" y="120313"/>
                  </a:cubicBezTo>
                  <a:cubicBezTo>
                    <a:pt x="1879889" y="133073"/>
                    <a:pt x="1872231" y="145678"/>
                    <a:pt x="1863896" y="157700"/>
                  </a:cubicBezTo>
                  <a:cubicBezTo>
                    <a:pt x="1856822" y="167938"/>
                    <a:pt x="1849256" y="177777"/>
                    <a:pt x="1841076" y="187031"/>
                  </a:cubicBezTo>
                  <a:cubicBezTo>
                    <a:pt x="1832802" y="196378"/>
                    <a:pt x="1823822" y="205079"/>
                    <a:pt x="1814195" y="213134"/>
                  </a:cubicBezTo>
                  <a:cubicBezTo>
                    <a:pt x="1806322" y="219621"/>
                    <a:pt x="1798295" y="226016"/>
                    <a:pt x="1789929" y="231858"/>
                  </a:cubicBezTo>
                  <a:cubicBezTo>
                    <a:pt x="1782825" y="236839"/>
                    <a:pt x="1775321" y="241174"/>
                    <a:pt x="1767693" y="245263"/>
                  </a:cubicBezTo>
                  <a:cubicBezTo>
                    <a:pt x="1931312" y="247938"/>
                    <a:pt x="2037540" y="249783"/>
                    <a:pt x="2037540" y="249783"/>
                  </a:cubicBezTo>
                  <a:cubicBezTo>
                    <a:pt x="2041108" y="249936"/>
                    <a:pt x="2043999" y="252888"/>
                    <a:pt x="2043938" y="256485"/>
                  </a:cubicBezTo>
                  <a:close/>
                  <a:moveTo>
                    <a:pt x="1764864" y="430843"/>
                  </a:moveTo>
                  <a:lnTo>
                    <a:pt x="1764925" y="430812"/>
                  </a:lnTo>
                  <a:cubicBezTo>
                    <a:pt x="1764864" y="430627"/>
                    <a:pt x="1764802" y="430443"/>
                    <a:pt x="1764771" y="430228"/>
                  </a:cubicBezTo>
                  <a:cubicBezTo>
                    <a:pt x="1764802" y="430382"/>
                    <a:pt x="1764649" y="430996"/>
                    <a:pt x="1764864" y="4308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733" kern="0">
                <a:solidFill>
                  <a:srgbClr val="2E2E2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823" name="Google Shape;823;p13"/>
            <p:cNvSpPr/>
            <p:nvPr/>
          </p:nvSpPr>
          <p:spPr>
            <a:xfrm rot="10800000">
              <a:off x="8551863" y="245636"/>
              <a:ext cx="273624" cy="296729"/>
            </a:xfrm>
            <a:custGeom>
              <a:avLst/>
              <a:gdLst/>
              <a:ahLst/>
              <a:cxnLst/>
              <a:rect l="l" t="t" r="r" b="b"/>
              <a:pathLst>
                <a:path w="547248" h="593457" extrusionOk="0">
                  <a:moveTo>
                    <a:pt x="94819" y="312074"/>
                  </a:moveTo>
                  <a:cubicBezTo>
                    <a:pt x="88944" y="285418"/>
                    <a:pt x="81071" y="259161"/>
                    <a:pt x="72398" y="233027"/>
                  </a:cubicBezTo>
                  <a:cubicBezTo>
                    <a:pt x="59327" y="193704"/>
                    <a:pt x="44380" y="154719"/>
                    <a:pt x="29864" y="116041"/>
                  </a:cubicBezTo>
                  <a:cubicBezTo>
                    <a:pt x="25250" y="103527"/>
                    <a:pt x="20821" y="90891"/>
                    <a:pt x="16762" y="78132"/>
                  </a:cubicBezTo>
                  <a:cubicBezTo>
                    <a:pt x="12671" y="65341"/>
                    <a:pt x="8981" y="52398"/>
                    <a:pt x="5844" y="39361"/>
                  </a:cubicBezTo>
                  <a:cubicBezTo>
                    <a:pt x="4583" y="34012"/>
                    <a:pt x="4460" y="24481"/>
                    <a:pt x="3106" y="16733"/>
                  </a:cubicBezTo>
                  <a:cubicBezTo>
                    <a:pt x="2645" y="14150"/>
                    <a:pt x="2215" y="11783"/>
                    <a:pt x="1169" y="10215"/>
                  </a:cubicBezTo>
                  <a:cubicBezTo>
                    <a:pt x="-892" y="7263"/>
                    <a:pt x="-154" y="3205"/>
                    <a:pt x="2799" y="1145"/>
                  </a:cubicBezTo>
                  <a:cubicBezTo>
                    <a:pt x="5751" y="-884"/>
                    <a:pt x="9811" y="-146"/>
                    <a:pt x="11872" y="2805"/>
                  </a:cubicBezTo>
                  <a:cubicBezTo>
                    <a:pt x="13840" y="5542"/>
                    <a:pt x="15255" y="9600"/>
                    <a:pt x="16208" y="14243"/>
                  </a:cubicBezTo>
                  <a:cubicBezTo>
                    <a:pt x="17746" y="21652"/>
                    <a:pt x="18084" y="30814"/>
                    <a:pt x="19468" y="35918"/>
                  </a:cubicBezTo>
                  <a:cubicBezTo>
                    <a:pt x="22851" y="48493"/>
                    <a:pt x="26850" y="60976"/>
                    <a:pt x="31186" y="73335"/>
                  </a:cubicBezTo>
                  <a:cubicBezTo>
                    <a:pt x="35523" y="85726"/>
                    <a:pt x="40228" y="98024"/>
                    <a:pt x="45118" y="110168"/>
                  </a:cubicBezTo>
                  <a:cubicBezTo>
                    <a:pt x="60342" y="148877"/>
                    <a:pt x="76581" y="187678"/>
                    <a:pt x="89867" y="227186"/>
                  </a:cubicBezTo>
                  <a:cubicBezTo>
                    <a:pt x="98848" y="253965"/>
                    <a:pt x="106444" y="281052"/>
                    <a:pt x="111949" y="308477"/>
                  </a:cubicBezTo>
                  <a:cubicBezTo>
                    <a:pt x="121115" y="354288"/>
                    <a:pt x="124159" y="401051"/>
                    <a:pt x="117116" y="449045"/>
                  </a:cubicBezTo>
                  <a:cubicBezTo>
                    <a:pt x="116624" y="452765"/>
                    <a:pt x="113210" y="455379"/>
                    <a:pt x="109489" y="454887"/>
                  </a:cubicBezTo>
                  <a:cubicBezTo>
                    <a:pt x="105768" y="454425"/>
                    <a:pt x="103153" y="450982"/>
                    <a:pt x="103646" y="447262"/>
                  </a:cubicBezTo>
                  <a:cubicBezTo>
                    <a:pt x="109120" y="400867"/>
                    <a:pt x="104537" y="356009"/>
                    <a:pt x="94819" y="312074"/>
                  </a:cubicBezTo>
                  <a:close/>
                  <a:moveTo>
                    <a:pt x="544677" y="581743"/>
                  </a:moveTo>
                  <a:cubicBezTo>
                    <a:pt x="542001" y="579683"/>
                    <a:pt x="538003" y="578084"/>
                    <a:pt x="533390" y="576946"/>
                  </a:cubicBezTo>
                  <a:cubicBezTo>
                    <a:pt x="526070" y="575132"/>
                    <a:pt x="516905" y="574425"/>
                    <a:pt x="511861" y="572826"/>
                  </a:cubicBezTo>
                  <a:cubicBezTo>
                    <a:pt x="499405" y="568922"/>
                    <a:pt x="487134" y="564433"/>
                    <a:pt x="474954" y="559606"/>
                  </a:cubicBezTo>
                  <a:cubicBezTo>
                    <a:pt x="462714" y="554748"/>
                    <a:pt x="450627" y="549552"/>
                    <a:pt x="438663" y="544202"/>
                  </a:cubicBezTo>
                  <a:cubicBezTo>
                    <a:pt x="400619" y="527384"/>
                    <a:pt x="362513" y="509583"/>
                    <a:pt x="323546" y="494733"/>
                  </a:cubicBezTo>
                  <a:cubicBezTo>
                    <a:pt x="297158" y="484679"/>
                    <a:pt x="270370" y="475978"/>
                    <a:pt x="243182" y="469398"/>
                  </a:cubicBezTo>
                  <a:cubicBezTo>
                    <a:pt x="197757" y="458392"/>
                    <a:pt x="151132" y="453503"/>
                    <a:pt x="102846" y="458638"/>
                  </a:cubicBezTo>
                  <a:cubicBezTo>
                    <a:pt x="99125" y="458976"/>
                    <a:pt x="96357" y="462296"/>
                    <a:pt x="96726" y="466017"/>
                  </a:cubicBezTo>
                  <a:cubicBezTo>
                    <a:pt x="97064" y="469767"/>
                    <a:pt x="100355" y="472504"/>
                    <a:pt x="104107" y="472166"/>
                  </a:cubicBezTo>
                  <a:cubicBezTo>
                    <a:pt x="150732" y="468538"/>
                    <a:pt x="195358" y="474902"/>
                    <a:pt x="238907" y="486339"/>
                  </a:cubicBezTo>
                  <a:cubicBezTo>
                    <a:pt x="265295" y="493288"/>
                    <a:pt x="291222" y="502204"/>
                    <a:pt x="316995" y="511950"/>
                  </a:cubicBezTo>
                  <a:cubicBezTo>
                    <a:pt x="355747" y="526616"/>
                    <a:pt x="394099" y="543126"/>
                    <a:pt x="432205" y="559175"/>
                  </a:cubicBezTo>
                  <a:cubicBezTo>
                    <a:pt x="444537" y="564279"/>
                    <a:pt x="456963" y="569260"/>
                    <a:pt x="469541" y="573810"/>
                  </a:cubicBezTo>
                  <a:cubicBezTo>
                    <a:pt x="482182" y="578422"/>
                    <a:pt x="494945" y="582634"/>
                    <a:pt x="507863" y="586293"/>
                  </a:cubicBezTo>
                  <a:cubicBezTo>
                    <a:pt x="513153" y="587769"/>
                    <a:pt x="522687" y="588291"/>
                    <a:pt x="530376" y="589921"/>
                  </a:cubicBezTo>
                  <a:cubicBezTo>
                    <a:pt x="532959" y="590474"/>
                    <a:pt x="535296" y="591028"/>
                    <a:pt x="536803" y="592134"/>
                  </a:cubicBezTo>
                  <a:cubicBezTo>
                    <a:pt x="539664" y="594317"/>
                    <a:pt x="543754" y="593733"/>
                    <a:pt x="545938" y="590874"/>
                  </a:cubicBezTo>
                  <a:cubicBezTo>
                    <a:pt x="548091" y="588015"/>
                    <a:pt x="547537" y="583926"/>
                    <a:pt x="544677" y="5817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733" kern="0">
                <a:solidFill>
                  <a:srgbClr val="2E2E2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824" name="Google Shape;824;p13"/>
            <p:cNvSpPr/>
            <p:nvPr/>
          </p:nvSpPr>
          <p:spPr>
            <a:xfrm rot="10800000">
              <a:off x="8266016" y="385776"/>
              <a:ext cx="358906" cy="386640"/>
            </a:xfrm>
            <a:custGeom>
              <a:avLst/>
              <a:gdLst/>
              <a:ahLst/>
              <a:cxnLst/>
              <a:rect l="l" t="t" r="r" b="b"/>
              <a:pathLst>
                <a:path w="717811" h="773280" extrusionOk="0">
                  <a:moveTo>
                    <a:pt x="62659" y="3"/>
                  </a:moveTo>
                  <a:cubicBezTo>
                    <a:pt x="64750" y="741"/>
                    <a:pt x="93506" y="135160"/>
                    <a:pt x="89170" y="245444"/>
                  </a:cubicBezTo>
                  <a:cubicBezTo>
                    <a:pt x="86064" y="325228"/>
                    <a:pt x="57400" y="387027"/>
                    <a:pt x="28182" y="402092"/>
                  </a:cubicBezTo>
                  <a:cubicBezTo>
                    <a:pt x="28305" y="404859"/>
                    <a:pt x="2994" y="325136"/>
                    <a:pt x="687" y="299556"/>
                  </a:cubicBezTo>
                  <a:cubicBezTo>
                    <a:pt x="-7494" y="208980"/>
                    <a:pt x="60045" y="-889"/>
                    <a:pt x="62659" y="3"/>
                  </a:cubicBezTo>
                  <a:close/>
                  <a:moveTo>
                    <a:pt x="540381" y="196497"/>
                  </a:moveTo>
                  <a:cubicBezTo>
                    <a:pt x="538720" y="193791"/>
                    <a:pt x="334382" y="312992"/>
                    <a:pt x="279207" y="392530"/>
                  </a:cubicBezTo>
                  <a:cubicBezTo>
                    <a:pt x="263645" y="414974"/>
                    <a:pt x="231106" y="498571"/>
                    <a:pt x="232890" y="496235"/>
                  </a:cubicBezTo>
                  <a:cubicBezTo>
                    <a:pt x="269119" y="506012"/>
                    <a:pt x="337027" y="477480"/>
                    <a:pt x="394755" y="415220"/>
                  </a:cubicBezTo>
                  <a:cubicBezTo>
                    <a:pt x="474565" y="329133"/>
                    <a:pt x="541734" y="198649"/>
                    <a:pt x="540381" y="196497"/>
                  </a:cubicBezTo>
                  <a:close/>
                  <a:moveTo>
                    <a:pt x="434767" y="674497"/>
                  </a:moveTo>
                  <a:cubicBezTo>
                    <a:pt x="410594" y="676987"/>
                    <a:pt x="335151" y="704843"/>
                    <a:pt x="337734" y="704720"/>
                  </a:cubicBezTo>
                  <a:cubicBezTo>
                    <a:pt x="351913" y="737156"/>
                    <a:pt x="410255" y="769070"/>
                    <a:pt x="485667" y="772729"/>
                  </a:cubicBezTo>
                  <a:cubicBezTo>
                    <a:pt x="589959" y="777802"/>
                    <a:pt x="717101" y="746288"/>
                    <a:pt x="717809" y="743982"/>
                  </a:cubicBezTo>
                  <a:cubicBezTo>
                    <a:pt x="718670" y="741092"/>
                    <a:pt x="520452" y="665673"/>
                    <a:pt x="434767" y="674497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733" kern="0">
                <a:solidFill>
                  <a:srgbClr val="2E2E2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825" name="Google Shape;825;p13"/>
            <p:cNvSpPr/>
            <p:nvPr/>
          </p:nvSpPr>
          <p:spPr>
            <a:xfrm rot="10800000">
              <a:off x="8086966" y="441753"/>
              <a:ext cx="541950" cy="534821"/>
            </a:xfrm>
            <a:custGeom>
              <a:avLst/>
              <a:gdLst/>
              <a:ahLst/>
              <a:cxnLst/>
              <a:rect l="l" t="t" r="r" b="b"/>
              <a:pathLst>
                <a:path w="1083900" h="1069641" extrusionOk="0">
                  <a:moveTo>
                    <a:pt x="226178" y="131301"/>
                  </a:moveTo>
                  <a:cubicBezTo>
                    <a:pt x="260009" y="115436"/>
                    <a:pt x="297930" y="88472"/>
                    <a:pt x="279139" y="52162"/>
                  </a:cubicBezTo>
                  <a:cubicBezTo>
                    <a:pt x="258040" y="11362"/>
                    <a:pt x="215168" y="50225"/>
                    <a:pt x="187334" y="90440"/>
                  </a:cubicBezTo>
                  <a:cubicBezTo>
                    <a:pt x="196591" y="53084"/>
                    <a:pt x="198806" y="5244"/>
                    <a:pt x="151289" y="356"/>
                  </a:cubicBezTo>
                  <a:cubicBezTo>
                    <a:pt x="99558" y="-4963"/>
                    <a:pt x="104418" y="50440"/>
                    <a:pt x="121487" y="95851"/>
                  </a:cubicBezTo>
                  <a:cubicBezTo>
                    <a:pt x="100296" y="63906"/>
                    <a:pt x="69018" y="31286"/>
                    <a:pt x="40293" y="57388"/>
                  </a:cubicBezTo>
                  <a:cubicBezTo>
                    <a:pt x="10645" y="84352"/>
                    <a:pt x="42999" y="117557"/>
                    <a:pt x="80490" y="139786"/>
                  </a:cubicBezTo>
                  <a:cubicBezTo>
                    <a:pt x="45613" y="132961"/>
                    <a:pt x="1972" y="133545"/>
                    <a:pt x="65" y="178464"/>
                  </a:cubicBezTo>
                  <a:cubicBezTo>
                    <a:pt x="-2119" y="228948"/>
                    <a:pt x="51272" y="220186"/>
                    <a:pt x="92792" y="200908"/>
                  </a:cubicBezTo>
                  <a:cubicBezTo>
                    <a:pt x="62806" y="222522"/>
                    <a:pt x="32573" y="254621"/>
                    <a:pt x="55763" y="286043"/>
                  </a:cubicBezTo>
                  <a:cubicBezTo>
                    <a:pt x="79567" y="318295"/>
                    <a:pt x="110661" y="286473"/>
                    <a:pt x="132343" y="247918"/>
                  </a:cubicBezTo>
                  <a:cubicBezTo>
                    <a:pt x="127453" y="293053"/>
                    <a:pt x="134865" y="340647"/>
                    <a:pt x="176108" y="327764"/>
                  </a:cubicBezTo>
                  <a:cubicBezTo>
                    <a:pt x="211538" y="316696"/>
                    <a:pt x="208125" y="279463"/>
                    <a:pt x="196930" y="246688"/>
                  </a:cubicBezTo>
                  <a:cubicBezTo>
                    <a:pt x="218797" y="275958"/>
                    <a:pt x="248906" y="302461"/>
                    <a:pt x="275233" y="276973"/>
                  </a:cubicBezTo>
                  <a:cubicBezTo>
                    <a:pt x="303005" y="250070"/>
                    <a:pt x="273172" y="219294"/>
                    <a:pt x="236942" y="198356"/>
                  </a:cubicBezTo>
                  <a:cubicBezTo>
                    <a:pt x="275755" y="209640"/>
                    <a:pt x="316137" y="208010"/>
                    <a:pt x="311555" y="164321"/>
                  </a:cubicBezTo>
                  <a:cubicBezTo>
                    <a:pt x="306788" y="118664"/>
                    <a:pt x="261116" y="121831"/>
                    <a:pt x="226178" y="131301"/>
                  </a:cubicBezTo>
                  <a:close/>
                  <a:moveTo>
                    <a:pt x="188041" y="177050"/>
                  </a:moveTo>
                  <a:cubicBezTo>
                    <a:pt x="173156" y="172745"/>
                    <a:pt x="170357" y="185443"/>
                    <a:pt x="168665" y="192330"/>
                  </a:cubicBezTo>
                  <a:cubicBezTo>
                    <a:pt x="165805" y="191900"/>
                    <a:pt x="160208" y="189686"/>
                    <a:pt x="154703" y="190117"/>
                  </a:cubicBezTo>
                  <a:cubicBezTo>
                    <a:pt x="152888" y="177265"/>
                    <a:pt x="134681" y="177849"/>
                    <a:pt x="137141" y="174590"/>
                  </a:cubicBezTo>
                  <a:cubicBezTo>
                    <a:pt x="137141" y="174590"/>
                    <a:pt x="132774" y="176619"/>
                    <a:pt x="125977" y="180278"/>
                  </a:cubicBezTo>
                  <a:cubicBezTo>
                    <a:pt x="130744" y="173637"/>
                    <a:pt x="128438" y="166135"/>
                    <a:pt x="125977" y="160570"/>
                  </a:cubicBezTo>
                  <a:cubicBezTo>
                    <a:pt x="145414" y="165674"/>
                    <a:pt x="143169" y="138710"/>
                    <a:pt x="146829" y="141693"/>
                  </a:cubicBezTo>
                  <a:cubicBezTo>
                    <a:pt x="146829" y="141693"/>
                    <a:pt x="146183" y="140217"/>
                    <a:pt x="144953" y="137634"/>
                  </a:cubicBezTo>
                  <a:cubicBezTo>
                    <a:pt x="153319" y="142307"/>
                    <a:pt x="163037" y="137234"/>
                    <a:pt x="168235" y="135174"/>
                  </a:cubicBezTo>
                  <a:cubicBezTo>
                    <a:pt x="172295" y="143291"/>
                    <a:pt x="184351" y="145505"/>
                    <a:pt x="181921" y="147811"/>
                  </a:cubicBezTo>
                  <a:cubicBezTo>
                    <a:pt x="181921" y="147811"/>
                    <a:pt x="183551" y="147380"/>
                    <a:pt x="186411" y="146489"/>
                  </a:cubicBezTo>
                  <a:cubicBezTo>
                    <a:pt x="187457" y="149656"/>
                    <a:pt x="173955" y="166689"/>
                    <a:pt x="188687" y="177234"/>
                  </a:cubicBezTo>
                  <a:cubicBezTo>
                    <a:pt x="188472" y="177173"/>
                    <a:pt x="188257" y="177111"/>
                    <a:pt x="188041" y="177050"/>
                  </a:cubicBezTo>
                  <a:close/>
                  <a:moveTo>
                    <a:pt x="1083544" y="904057"/>
                  </a:moveTo>
                  <a:cubicBezTo>
                    <a:pt x="1078777" y="858400"/>
                    <a:pt x="1033105" y="861598"/>
                    <a:pt x="998167" y="871037"/>
                  </a:cubicBezTo>
                  <a:cubicBezTo>
                    <a:pt x="1031998" y="855172"/>
                    <a:pt x="1069919" y="828239"/>
                    <a:pt x="1051128" y="791898"/>
                  </a:cubicBezTo>
                  <a:cubicBezTo>
                    <a:pt x="1030030" y="751099"/>
                    <a:pt x="987157" y="789961"/>
                    <a:pt x="959323" y="830176"/>
                  </a:cubicBezTo>
                  <a:cubicBezTo>
                    <a:pt x="968580" y="792851"/>
                    <a:pt x="970795" y="744980"/>
                    <a:pt x="923278" y="740092"/>
                  </a:cubicBezTo>
                  <a:cubicBezTo>
                    <a:pt x="871547" y="734804"/>
                    <a:pt x="876407" y="790207"/>
                    <a:pt x="893476" y="835587"/>
                  </a:cubicBezTo>
                  <a:cubicBezTo>
                    <a:pt x="872316" y="803643"/>
                    <a:pt x="841007" y="771022"/>
                    <a:pt x="812282" y="797125"/>
                  </a:cubicBezTo>
                  <a:cubicBezTo>
                    <a:pt x="782634" y="824088"/>
                    <a:pt x="814988" y="857324"/>
                    <a:pt x="852479" y="879522"/>
                  </a:cubicBezTo>
                  <a:cubicBezTo>
                    <a:pt x="817603" y="872697"/>
                    <a:pt x="773992" y="873281"/>
                    <a:pt x="772054" y="918200"/>
                  </a:cubicBezTo>
                  <a:cubicBezTo>
                    <a:pt x="769870" y="968684"/>
                    <a:pt x="823262" y="959953"/>
                    <a:pt x="864781" y="940644"/>
                  </a:cubicBezTo>
                  <a:cubicBezTo>
                    <a:pt x="834795" y="962289"/>
                    <a:pt x="804562" y="994357"/>
                    <a:pt x="827783" y="1025779"/>
                  </a:cubicBezTo>
                  <a:cubicBezTo>
                    <a:pt x="851556" y="1058031"/>
                    <a:pt x="882650" y="1026209"/>
                    <a:pt x="904333" y="987654"/>
                  </a:cubicBezTo>
                  <a:cubicBezTo>
                    <a:pt x="899442" y="1032789"/>
                    <a:pt x="906854" y="1080383"/>
                    <a:pt x="948097" y="1067500"/>
                  </a:cubicBezTo>
                  <a:cubicBezTo>
                    <a:pt x="983527" y="1056432"/>
                    <a:pt x="980114" y="1019199"/>
                    <a:pt x="968919" y="986425"/>
                  </a:cubicBezTo>
                  <a:cubicBezTo>
                    <a:pt x="990786" y="1015694"/>
                    <a:pt x="1020895" y="1042197"/>
                    <a:pt x="1047222" y="1016709"/>
                  </a:cubicBezTo>
                  <a:cubicBezTo>
                    <a:pt x="1074994" y="989837"/>
                    <a:pt x="1045192" y="959061"/>
                    <a:pt x="1008931" y="938092"/>
                  </a:cubicBezTo>
                  <a:cubicBezTo>
                    <a:pt x="1047775" y="949376"/>
                    <a:pt x="1088126" y="947747"/>
                    <a:pt x="1083544" y="904057"/>
                  </a:cubicBezTo>
                  <a:close/>
                  <a:moveTo>
                    <a:pt x="960030" y="916786"/>
                  </a:moveTo>
                  <a:cubicBezTo>
                    <a:pt x="945145" y="912481"/>
                    <a:pt x="942346" y="925179"/>
                    <a:pt x="940655" y="932097"/>
                  </a:cubicBezTo>
                  <a:cubicBezTo>
                    <a:pt x="937794" y="931636"/>
                    <a:pt x="932228" y="929422"/>
                    <a:pt x="926692" y="929853"/>
                  </a:cubicBezTo>
                  <a:cubicBezTo>
                    <a:pt x="924877" y="917001"/>
                    <a:pt x="906670" y="917585"/>
                    <a:pt x="909130" y="914326"/>
                  </a:cubicBezTo>
                  <a:cubicBezTo>
                    <a:pt x="909130" y="914326"/>
                    <a:pt x="904763" y="916355"/>
                    <a:pt x="897966" y="920014"/>
                  </a:cubicBezTo>
                  <a:cubicBezTo>
                    <a:pt x="902764" y="913404"/>
                    <a:pt x="900427" y="905871"/>
                    <a:pt x="897997" y="900337"/>
                  </a:cubicBezTo>
                  <a:cubicBezTo>
                    <a:pt x="917404" y="905441"/>
                    <a:pt x="915189" y="878446"/>
                    <a:pt x="918818" y="881429"/>
                  </a:cubicBezTo>
                  <a:cubicBezTo>
                    <a:pt x="918818" y="881429"/>
                    <a:pt x="918172" y="879953"/>
                    <a:pt x="916942" y="877370"/>
                  </a:cubicBezTo>
                  <a:cubicBezTo>
                    <a:pt x="925338" y="882044"/>
                    <a:pt x="935026" y="876971"/>
                    <a:pt x="940224" y="874911"/>
                  </a:cubicBezTo>
                  <a:cubicBezTo>
                    <a:pt x="944314" y="883058"/>
                    <a:pt x="956340" y="885241"/>
                    <a:pt x="953910" y="887547"/>
                  </a:cubicBezTo>
                  <a:cubicBezTo>
                    <a:pt x="953910" y="887547"/>
                    <a:pt x="955540" y="887117"/>
                    <a:pt x="958431" y="886256"/>
                  </a:cubicBezTo>
                  <a:cubicBezTo>
                    <a:pt x="959446" y="889392"/>
                    <a:pt x="945944" y="906425"/>
                    <a:pt x="960676" y="916970"/>
                  </a:cubicBezTo>
                  <a:cubicBezTo>
                    <a:pt x="960461" y="916909"/>
                    <a:pt x="960246" y="916847"/>
                    <a:pt x="960030" y="916786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733" kern="0">
                <a:solidFill>
                  <a:srgbClr val="2E2E2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826" name="Google Shape;826;p13"/>
            <p:cNvSpPr/>
            <p:nvPr/>
          </p:nvSpPr>
          <p:spPr>
            <a:xfrm rot="10800000">
              <a:off x="8145647" y="503444"/>
              <a:ext cx="426041" cy="410164"/>
            </a:xfrm>
            <a:custGeom>
              <a:avLst/>
              <a:gdLst/>
              <a:ahLst/>
              <a:cxnLst/>
              <a:rect l="l" t="t" r="r" b="b"/>
              <a:pathLst>
                <a:path w="852083" h="820327" extrusionOk="0">
                  <a:moveTo>
                    <a:pt x="80044" y="39066"/>
                  </a:moveTo>
                  <a:cubicBezTo>
                    <a:pt x="80721" y="61295"/>
                    <a:pt x="63344" y="79896"/>
                    <a:pt x="41262" y="80572"/>
                  </a:cubicBezTo>
                  <a:cubicBezTo>
                    <a:pt x="19180" y="81248"/>
                    <a:pt x="696" y="63754"/>
                    <a:pt x="19" y="41525"/>
                  </a:cubicBezTo>
                  <a:cubicBezTo>
                    <a:pt x="-658" y="19296"/>
                    <a:pt x="16750" y="695"/>
                    <a:pt x="38832" y="19"/>
                  </a:cubicBezTo>
                  <a:cubicBezTo>
                    <a:pt x="60915" y="-657"/>
                    <a:pt x="79368" y="16837"/>
                    <a:pt x="80044" y="39066"/>
                  </a:cubicBezTo>
                  <a:close/>
                  <a:moveTo>
                    <a:pt x="810821" y="739755"/>
                  </a:moveTo>
                  <a:cubicBezTo>
                    <a:pt x="788739" y="740431"/>
                    <a:pt x="771362" y="759032"/>
                    <a:pt x="772039" y="781261"/>
                  </a:cubicBezTo>
                  <a:cubicBezTo>
                    <a:pt x="772716" y="803490"/>
                    <a:pt x="791169" y="820985"/>
                    <a:pt x="813251" y="820308"/>
                  </a:cubicBezTo>
                  <a:cubicBezTo>
                    <a:pt x="835333" y="819632"/>
                    <a:pt x="852741" y="801031"/>
                    <a:pt x="852064" y="778802"/>
                  </a:cubicBezTo>
                  <a:cubicBezTo>
                    <a:pt x="851388" y="756573"/>
                    <a:pt x="832904" y="739079"/>
                    <a:pt x="810821" y="739755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733" kern="0">
                <a:solidFill>
                  <a:srgbClr val="2E2E2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827" name="Google Shape;827;p13"/>
            <p:cNvSpPr/>
            <p:nvPr/>
          </p:nvSpPr>
          <p:spPr>
            <a:xfrm rot="10800000">
              <a:off x="8319639" y="496121"/>
              <a:ext cx="192882" cy="227394"/>
            </a:xfrm>
            <a:custGeom>
              <a:avLst/>
              <a:gdLst/>
              <a:ahLst/>
              <a:cxnLst/>
              <a:rect l="l" t="t" r="r" b="b"/>
              <a:pathLst>
                <a:path w="385763" h="454787" extrusionOk="0">
                  <a:moveTo>
                    <a:pt x="84546" y="44396"/>
                  </a:moveTo>
                  <a:cubicBezTo>
                    <a:pt x="84546" y="68931"/>
                    <a:pt x="65601" y="88824"/>
                    <a:pt x="42258" y="88824"/>
                  </a:cubicBezTo>
                  <a:cubicBezTo>
                    <a:pt x="18945" y="88824"/>
                    <a:pt x="0" y="68931"/>
                    <a:pt x="0" y="44396"/>
                  </a:cubicBezTo>
                  <a:cubicBezTo>
                    <a:pt x="0" y="19892"/>
                    <a:pt x="18945" y="0"/>
                    <a:pt x="42258" y="0"/>
                  </a:cubicBezTo>
                  <a:cubicBezTo>
                    <a:pt x="65601" y="0"/>
                    <a:pt x="84546" y="19892"/>
                    <a:pt x="84546" y="44396"/>
                  </a:cubicBezTo>
                  <a:close/>
                  <a:moveTo>
                    <a:pt x="343506" y="365963"/>
                  </a:moveTo>
                  <a:cubicBezTo>
                    <a:pt x="320163" y="365963"/>
                    <a:pt x="301218" y="385856"/>
                    <a:pt x="301218" y="410360"/>
                  </a:cubicBezTo>
                  <a:cubicBezTo>
                    <a:pt x="301218" y="434864"/>
                    <a:pt x="320163" y="454787"/>
                    <a:pt x="343506" y="454787"/>
                  </a:cubicBezTo>
                  <a:cubicBezTo>
                    <a:pt x="366819" y="454787"/>
                    <a:pt x="385764" y="434864"/>
                    <a:pt x="385764" y="410360"/>
                  </a:cubicBezTo>
                  <a:cubicBezTo>
                    <a:pt x="385764" y="385856"/>
                    <a:pt x="366819" y="365963"/>
                    <a:pt x="343506" y="365963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733" kern="0">
                <a:solidFill>
                  <a:srgbClr val="2E2E2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828" name="Google Shape;828;p13"/>
            <p:cNvSpPr/>
            <p:nvPr/>
          </p:nvSpPr>
          <p:spPr>
            <a:xfrm rot="10800000">
              <a:off x="8304552" y="398519"/>
              <a:ext cx="315202" cy="298089"/>
            </a:xfrm>
            <a:custGeom>
              <a:avLst/>
              <a:gdLst/>
              <a:ahLst/>
              <a:cxnLst/>
              <a:rect l="l" t="t" r="r" b="b"/>
              <a:pathLst>
                <a:path w="630405" h="596178" extrusionOk="0">
                  <a:moveTo>
                    <a:pt x="48114" y="5958"/>
                  </a:moveTo>
                  <a:cubicBezTo>
                    <a:pt x="50544" y="28986"/>
                    <a:pt x="51220" y="52999"/>
                    <a:pt x="50298" y="77441"/>
                  </a:cubicBezTo>
                  <a:cubicBezTo>
                    <a:pt x="49437" y="100869"/>
                    <a:pt x="47314" y="124728"/>
                    <a:pt x="43901" y="148463"/>
                  </a:cubicBezTo>
                  <a:cubicBezTo>
                    <a:pt x="41225" y="167279"/>
                    <a:pt x="37719" y="186003"/>
                    <a:pt x="33782" y="204420"/>
                  </a:cubicBezTo>
                  <a:cubicBezTo>
                    <a:pt x="27723" y="232952"/>
                    <a:pt x="20465" y="260715"/>
                    <a:pt x="13391" y="286972"/>
                  </a:cubicBezTo>
                  <a:cubicBezTo>
                    <a:pt x="12499" y="290630"/>
                    <a:pt x="8809" y="292875"/>
                    <a:pt x="5180" y="291983"/>
                  </a:cubicBezTo>
                  <a:cubicBezTo>
                    <a:pt x="1520" y="291091"/>
                    <a:pt x="-695" y="287402"/>
                    <a:pt x="197" y="283743"/>
                  </a:cubicBezTo>
                  <a:cubicBezTo>
                    <a:pt x="7148" y="252321"/>
                    <a:pt x="13791" y="218717"/>
                    <a:pt x="19542" y="184497"/>
                  </a:cubicBezTo>
                  <a:cubicBezTo>
                    <a:pt x="21388" y="173490"/>
                    <a:pt x="23171" y="162422"/>
                    <a:pt x="24863" y="151322"/>
                  </a:cubicBezTo>
                  <a:cubicBezTo>
                    <a:pt x="26555" y="140254"/>
                    <a:pt x="28154" y="129186"/>
                    <a:pt x="29599" y="118148"/>
                  </a:cubicBezTo>
                  <a:cubicBezTo>
                    <a:pt x="34520" y="80177"/>
                    <a:pt x="37257" y="42514"/>
                    <a:pt x="35105" y="7034"/>
                  </a:cubicBezTo>
                  <a:cubicBezTo>
                    <a:pt x="34828" y="3437"/>
                    <a:pt x="37504" y="301"/>
                    <a:pt x="41071" y="24"/>
                  </a:cubicBezTo>
                  <a:cubicBezTo>
                    <a:pt x="44669" y="-283"/>
                    <a:pt x="47807" y="2391"/>
                    <a:pt x="48114" y="5958"/>
                  </a:cubicBezTo>
                  <a:close/>
                  <a:moveTo>
                    <a:pt x="324481" y="262806"/>
                  </a:moveTo>
                  <a:cubicBezTo>
                    <a:pt x="341181" y="247064"/>
                    <a:pt x="357574" y="231076"/>
                    <a:pt x="373874" y="214935"/>
                  </a:cubicBezTo>
                  <a:cubicBezTo>
                    <a:pt x="398233" y="190800"/>
                    <a:pt x="422222" y="166265"/>
                    <a:pt x="446426" y="141699"/>
                  </a:cubicBezTo>
                  <a:cubicBezTo>
                    <a:pt x="449102" y="139086"/>
                    <a:pt x="449133" y="134781"/>
                    <a:pt x="446518" y="132107"/>
                  </a:cubicBezTo>
                  <a:cubicBezTo>
                    <a:pt x="443873" y="129401"/>
                    <a:pt x="439568" y="129370"/>
                    <a:pt x="436892" y="132014"/>
                  </a:cubicBezTo>
                  <a:cubicBezTo>
                    <a:pt x="411919" y="155688"/>
                    <a:pt x="386945" y="179178"/>
                    <a:pt x="362003" y="202637"/>
                  </a:cubicBezTo>
                  <a:cubicBezTo>
                    <a:pt x="345364" y="218286"/>
                    <a:pt x="328664" y="233843"/>
                    <a:pt x="311933" y="249401"/>
                  </a:cubicBezTo>
                  <a:cubicBezTo>
                    <a:pt x="300800" y="259731"/>
                    <a:pt x="289666" y="270092"/>
                    <a:pt x="278441" y="280423"/>
                  </a:cubicBezTo>
                  <a:cubicBezTo>
                    <a:pt x="261710" y="295826"/>
                    <a:pt x="244887" y="311199"/>
                    <a:pt x="227694" y="326295"/>
                  </a:cubicBezTo>
                  <a:lnTo>
                    <a:pt x="170705" y="376318"/>
                  </a:lnTo>
                  <a:cubicBezTo>
                    <a:pt x="167629" y="379147"/>
                    <a:pt x="157511" y="386064"/>
                    <a:pt x="152282" y="391814"/>
                  </a:cubicBezTo>
                  <a:cubicBezTo>
                    <a:pt x="149576" y="394765"/>
                    <a:pt x="147946" y="397686"/>
                    <a:pt x="147546" y="399992"/>
                  </a:cubicBezTo>
                  <a:cubicBezTo>
                    <a:pt x="146869" y="403528"/>
                    <a:pt x="149176" y="406940"/>
                    <a:pt x="152713" y="407617"/>
                  </a:cubicBezTo>
                  <a:cubicBezTo>
                    <a:pt x="156127" y="408293"/>
                    <a:pt x="159418" y="406172"/>
                    <a:pt x="160279" y="402851"/>
                  </a:cubicBezTo>
                  <a:cubicBezTo>
                    <a:pt x="158649" y="402052"/>
                    <a:pt x="163323" y="399469"/>
                    <a:pt x="165753" y="397502"/>
                  </a:cubicBezTo>
                  <a:cubicBezTo>
                    <a:pt x="171074" y="393197"/>
                    <a:pt x="177625" y="388954"/>
                    <a:pt x="180024" y="386894"/>
                  </a:cubicBezTo>
                  <a:lnTo>
                    <a:pt x="238489" y="338870"/>
                  </a:lnTo>
                  <a:cubicBezTo>
                    <a:pt x="256143" y="324081"/>
                    <a:pt x="273581" y="309139"/>
                    <a:pt x="290650" y="293859"/>
                  </a:cubicBezTo>
                  <a:cubicBezTo>
                    <a:pt x="302061" y="283620"/>
                    <a:pt x="313348" y="273290"/>
                    <a:pt x="324481" y="262806"/>
                  </a:cubicBezTo>
                  <a:close/>
                  <a:moveTo>
                    <a:pt x="624715" y="582651"/>
                  </a:moveTo>
                  <a:cubicBezTo>
                    <a:pt x="595712" y="577332"/>
                    <a:pt x="566802" y="571767"/>
                    <a:pt x="537769" y="566694"/>
                  </a:cubicBezTo>
                  <a:cubicBezTo>
                    <a:pt x="518363" y="563312"/>
                    <a:pt x="498925" y="560084"/>
                    <a:pt x="479457" y="557286"/>
                  </a:cubicBezTo>
                  <a:cubicBezTo>
                    <a:pt x="463188" y="554949"/>
                    <a:pt x="446857" y="552889"/>
                    <a:pt x="430495" y="551198"/>
                  </a:cubicBezTo>
                  <a:cubicBezTo>
                    <a:pt x="414133" y="549477"/>
                    <a:pt x="397710" y="548216"/>
                    <a:pt x="381256" y="547232"/>
                  </a:cubicBezTo>
                  <a:lnTo>
                    <a:pt x="302338" y="542559"/>
                  </a:lnTo>
                  <a:cubicBezTo>
                    <a:pt x="298339" y="542405"/>
                    <a:pt x="273243" y="541913"/>
                    <a:pt x="263494" y="542774"/>
                  </a:cubicBezTo>
                  <a:cubicBezTo>
                    <a:pt x="259034" y="543174"/>
                    <a:pt x="256358" y="544649"/>
                    <a:pt x="255682" y="545357"/>
                  </a:cubicBezTo>
                  <a:cubicBezTo>
                    <a:pt x="254113" y="546925"/>
                    <a:pt x="253560" y="548677"/>
                    <a:pt x="253652" y="550368"/>
                  </a:cubicBezTo>
                  <a:cubicBezTo>
                    <a:pt x="253713" y="551844"/>
                    <a:pt x="254113" y="553750"/>
                    <a:pt x="256112" y="555349"/>
                  </a:cubicBezTo>
                  <a:cubicBezTo>
                    <a:pt x="257958" y="556917"/>
                    <a:pt x="260449" y="557255"/>
                    <a:pt x="262602" y="556456"/>
                  </a:cubicBezTo>
                  <a:cubicBezTo>
                    <a:pt x="262540" y="556363"/>
                    <a:pt x="262509" y="556240"/>
                    <a:pt x="262448" y="556087"/>
                  </a:cubicBezTo>
                  <a:cubicBezTo>
                    <a:pt x="262386" y="555748"/>
                    <a:pt x="263032" y="555872"/>
                    <a:pt x="263709" y="555902"/>
                  </a:cubicBezTo>
                  <a:cubicBezTo>
                    <a:pt x="263955" y="555748"/>
                    <a:pt x="264232" y="555564"/>
                    <a:pt x="264447" y="555379"/>
                  </a:cubicBezTo>
                  <a:cubicBezTo>
                    <a:pt x="264324" y="555564"/>
                    <a:pt x="264139" y="555748"/>
                    <a:pt x="263986" y="555933"/>
                  </a:cubicBezTo>
                  <a:cubicBezTo>
                    <a:pt x="264139" y="555933"/>
                    <a:pt x="264262" y="555933"/>
                    <a:pt x="264385" y="555933"/>
                  </a:cubicBezTo>
                  <a:cubicBezTo>
                    <a:pt x="273704" y="555472"/>
                    <a:pt x="297693" y="556917"/>
                    <a:pt x="301476" y="557194"/>
                  </a:cubicBezTo>
                  <a:lnTo>
                    <a:pt x="380025" y="564388"/>
                  </a:lnTo>
                  <a:cubicBezTo>
                    <a:pt x="396233" y="565710"/>
                    <a:pt x="412380" y="567493"/>
                    <a:pt x="428496" y="569338"/>
                  </a:cubicBezTo>
                  <a:cubicBezTo>
                    <a:pt x="444673" y="571213"/>
                    <a:pt x="460820" y="573243"/>
                    <a:pt x="476966" y="575364"/>
                  </a:cubicBezTo>
                  <a:cubicBezTo>
                    <a:pt x="496342" y="577916"/>
                    <a:pt x="515749" y="580560"/>
                    <a:pt x="535124" y="583358"/>
                  </a:cubicBezTo>
                  <a:cubicBezTo>
                    <a:pt x="564250" y="587539"/>
                    <a:pt x="593375" y="591844"/>
                    <a:pt x="622500" y="596087"/>
                  </a:cubicBezTo>
                  <a:cubicBezTo>
                    <a:pt x="626222" y="596701"/>
                    <a:pt x="629728" y="594180"/>
                    <a:pt x="630312" y="590491"/>
                  </a:cubicBezTo>
                  <a:cubicBezTo>
                    <a:pt x="630927" y="586771"/>
                    <a:pt x="628436" y="583266"/>
                    <a:pt x="624715" y="582651"/>
                  </a:cubicBezTo>
                  <a:close/>
                  <a:moveTo>
                    <a:pt x="262602" y="556456"/>
                  </a:moveTo>
                  <a:cubicBezTo>
                    <a:pt x="262878" y="556948"/>
                    <a:pt x="263432" y="556579"/>
                    <a:pt x="263986" y="555933"/>
                  </a:cubicBezTo>
                  <a:lnTo>
                    <a:pt x="263709" y="555902"/>
                  </a:lnTo>
                  <a:cubicBezTo>
                    <a:pt x="263340" y="556148"/>
                    <a:pt x="262971" y="556302"/>
                    <a:pt x="262602" y="55645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733" kern="0">
                <a:solidFill>
                  <a:srgbClr val="2E2E2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80557DC-F667-4840-BF80-B171706B0DE5}"/>
              </a:ext>
            </a:extLst>
          </p:cNvPr>
          <p:cNvSpPr/>
          <p:nvPr/>
        </p:nvSpPr>
        <p:spPr>
          <a:xfrm>
            <a:off x="37171" y="122540"/>
            <a:ext cx="12067023" cy="6642299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buClr>
                <a:srgbClr val="000000"/>
              </a:buClr>
              <a:defRPr/>
            </a:pPr>
            <a:endParaRPr lang="en-VN" sz="3733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FCAB4C0C-4589-3781-510B-603F95AA66B8}"/>
              </a:ext>
            </a:extLst>
          </p:cNvPr>
          <p:cNvSpPr txBox="1"/>
          <p:nvPr/>
        </p:nvSpPr>
        <p:spPr>
          <a:xfrm>
            <a:off x="160866" y="377769"/>
            <a:ext cx="117306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Cuộc kháng chiến chống Tống giai đoạn thứ nhất (năm 1075)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13270" y="1082391"/>
            <a:ext cx="11728042" cy="54314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1" name="Group 80"/>
          <p:cNvGrpSpPr/>
          <p:nvPr/>
        </p:nvGrpSpPr>
        <p:grpSpPr>
          <a:xfrm>
            <a:off x="541185" y="2115054"/>
            <a:ext cx="2893969" cy="2975537"/>
            <a:chOff x="309519" y="3843515"/>
            <a:chExt cx="2110581" cy="2559049"/>
          </a:xfrm>
        </p:grpSpPr>
        <p:sp>
          <p:nvSpPr>
            <p:cNvPr id="82" name="Rounded Rectangle 81"/>
            <p:cNvSpPr/>
            <p:nvPr/>
          </p:nvSpPr>
          <p:spPr>
            <a:xfrm>
              <a:off x="309519" y="3843515"/>
              <a:ext cx="2110581" cy="2559049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351099" y="4045723"/>
              <a:ext cx="2027421" cy="17734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3200" b="1" dirty="0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3200" b="1" dirty="0" err="1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sz="3200" b="1" dirty="0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sz="3200" b="1" dirty="0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en-US" sz="3200" b="1" dirty="0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kháng</a:t>
              </a:r>
              <a:r>
                <a:rPr lang="en-US" sz="3200" b="1" dirty="0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chiến</a:t>
              </a:r>
              <a:r>
                <a:rPr lang="en-US" sz="3200" b="1" dirty="0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chống</a:t>
              </a:r>
              <a:r>
                <a:rPr lang="en-US" sz="3200" b="1" dirty="0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Tống</a:t>
              </a:r>
              <a:r>
                <a:rPr lang="en-US" sz="3200" b="1" dirty="0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bùng</a:t>
              </a:r>
              <a:r>
                <a:rPr lang="en-US" sz="3200" b="1" dirty="0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nổ</a:t>
              </a:r>
              <a:r>
                <a:rPr lang="en-US" sz="3200" b="1" dirty="0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2400" b="1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8936365" y="2108894"/>
            <a:ext cx="2701333" cy="2941452"/>
            <a:chOff x="5239865" y="3946266"/>
            <a:chExt cx="2110581" cy="4319489"/>
          </a:xfrm>
          <a:solidFill>
            <a:srgbClr val="FFC000"/>
          </a:solidFill>
        </p:grpSpPr>
        <p:sp>
          <p:nvSpPr>
            <p:cNvPr id="85" name="Rounded Rectangle 84"/>
            <p:cNvSpPr/>
            <p:nvPr/>
          </p:nvSpPr>
          <p:spPr>
            <a:xfrm>
              <a:off x="5239865" y="3946266"/>
              <a:ext cx="2110581" cy="4319489"/>
            </a:xfrm>
            <a:prstGeom prst="roundRect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b="1" dirty="0">
                <a:solidFill>
                  <a:srgbClr val="2E2E2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5284786" y="4614997"/>
              <a:ext cx="2006381" cy="302817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vi-VN" sz="3200" b="1" dirty="0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 Lý làm gì để </a:t>
              </a:r>
              <a:r>
                <a:rPr lang="en-US" sz="3200" b="1" dirty="0" err="1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chuẩn</a:t>
              </a:r>
              <a:r>
                <a:rPr lang="en-US" sz="3200" b="1" dirty="0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3200" b="1" dirty="0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kháng</a:t>
              </a:r>
              <a:r>
                <a:rPr lang="en-US" sz="3200" b="1" dirty="0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chiến</a:t>
              </a:r>
              <a:r>
                <a:rPr lang="vi-VN" sz="3200" b="1" dirty="0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2400" dirty="0">
                <a:solidFill>
                  <a:srgbClr val="080808"/>
                </a:solidFill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4073" y="1641821"/>
            <a:ext cx="4845398" cy="3593281"/>
          </a:xfrm>
          <a:prstGeom prst="rect">
            <a:avLst/>
          </a:prstGeom>
        </p:spPr>
      </p:pic>
      <p:pic>
        <p:nvPicPr>
          <p:cNvPr id="55" name="Picture 10" descr="Digit 18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042" y="5354949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545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F85B717-FF0D-7A44-82E3-52CA795C46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9" t="4089" r="25110" b="3466"/>
          <a:stretch/>
        </p:blipFill>
        <p:spPr bwMode="auto">
          <a:xfrm>
            <a:off x="4602140" y="45741"/>
            <a:ext cx="3206496" cy="695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6767689-201E-7348-9E82-1FCBD54E47A2}"/>
              </a:ext>
            </a:extLst>
          </p:cNvPr>
          <p:cNvGrpSpPr/>
          <p:nvPr/>
        </p:nvGrpSpPr>
        <p:grpSpPr>
          <a:xfrm>
            <a:off x="139329" y="148083"/>
            <a:ext cx="4425697" cy="1241237"/>
            <a:chOff x="-7018" y="91581"/>
            <a:chExt cx="3319273" cy="930928"/>
          </a:xfrm>
        </p:grpSpPr>
        <p:sp>
          <p:nvSpPr>
            <p:cNvPr id="6" name="Rounded Rectangular Callout 5">
              <a:extLst>
                <a:ext uri="{FF2B5EF4-FFF2-40B4-BE49-F238E27FC236}">
                  <a16:creationId xmlns:a16="http://schemas.microsoft.com/office/drawing/2014/main" id="{6441875F-73D2-2541-8001-6748150B712B}"/>
                </a:ext>
              </a:extLst>
            </p:cNvPr>
            <p:cNvSpPr/>
            <p:nvPr/>
          </p:nvSpPr>
          <p:spPr>
            <a:xfrm>
              <a:off x="27432" y="134111"/>
              <a:ext cx="3182112" cy="886449"/>
            </a:xfrm>
            <a:prstGeom prst="wedgeRoundRectCallout">
              <a:avLst>
                <a:gd name="adj1" fmla="val 59340"/>
                <a:gd name="adj2" fmla="val 114825"/>
                <a:gd name="adj3" fmla="val 16667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VN" sz="3733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1771890-9C59-F449-90EB-D632015CD6E7}"/>
                </a:ext>
              </a:extLst>
            </p:cNvPr>
            <p:cNvSpPr txBox="1"/>
            <p:nvPr/>
          </p:nvSpPr>
          <p:spPr>
            <a:xfrm>
              <a:off x="-7018" y="91581"/>
              <a:ext cx="3319273" cy="9309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VN" sz="3733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Ngân khố cạn kiệt tài chính nguy ngập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8B26F09-1316-E242-965D-EE2008898844}"/>
              </a:ext>
            </a:extLst>
          </p:cNvPr>
          <p:cNvGrpSpPr/>
          <p:nvPr/>
        </p:nvGrpSpPr>
        <p:grpSpPr>
          <a:xfrm>
            <a:off x="7897764" y="148083"/>
            <a:ext cx="3985649" cy="1343580"/>
            <a:chOff x="6127331" y="34305"/>
            <a:chExt cx="2989237" cy="1007685"/>
          </a:xfrm>
        </p:grpSpPr>
        <p:sp>
          <p:nvSpPr>
            <p:cNvPr id="3" name="Rounded Rectangular Callout 2">
              <a:extLst>
                <a:ext uri="{FF2B5EF4-FFF2-40B4-BE49-F238E27FC236}">
                  <a16:creationId xmlns:a16="http://schemas.microsoft.com/office/drawing/2014/main" id="{E56A2FFC-3939-C347-8F5D-1545410D9C74}"/>
                </a:ext>
              </a:extLst>
            </p:cNvPr>
            <p:cNvSpPr/>
            <p:nvPr/>
          </p:nvSpPr>
          <p:spPr>
            <a:xfrm>
              <a:off x="6127331" y="34305"/>
              <a:ext cx="2989237" cy="1007685"/>
            </a:xfrm>
            <a:prstGeom prst="wedgeRoundRectCallout">
              <a:avLst>
                <a:gd name="adj1" fmla="val -60583"/>
                <a:gd name="adj2" fmla="val 95510"/>
                <a:gd name="adj3" fmla="val 16667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VN" sz="3733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0DEBAC7-573C-554B-93C3-DEC345A10D0B}"/>
                </a:ext>
              </a:extLst>
            </p:cNvPr>
            <p:cNvSpPr txBox="1"/>
            <p:nvPr/>
          </p:nvSpPr>
          <p:spPr>
            <a:xfrm>
              <a:off x="6309072" y="224144"/>
              <a:ext cx="2796363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VN" sz="3733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Nội bộ mâu thuẫn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DB8ABEF-B662-824C-B740-F50BED172E61}"/>
              </a:ext>
            </a:extLst>
          </p:cNvPr>
          <p:cNvGrpSpPr/>
          <p:nvPr/>
        </p:nvGrpSpPr>
        <p:grpSpPr>
          <a:xfrm>
            <a:off x="223957" y="4893463"/>
            <a:ext cx="4242816" cy="1879025"/>
            <a:chOff x="27432" y="3758505"/>
            <a:chExt cx="3182112" cy="1409269"/>
          </a:xfrm>
        </p:grpSpPr>
        <p:sp>
          <p:nvSpPr>
            <p:cNvPr id="7" name="Rounded Rectangular Callout 6">
              <a:extLst>
                <a:ext uri="{FF2B5EF4-FFF2-40B4-BE49-F238E27FC236}">
                  <a16:creationId xmlns:a16="http://schemas.microsoft.com/office/drawing/2014/main" id="{9BBCE7D6-D612-BD47-A1CD-5D0FFD535FAF}"/>
                </a:ext>
              </a:extLst>
            </p:cNvPr>
            <p:cNvSpPr/>
            <p:nvPr/>
          </p:nvSpPr>
          <p:spPr>
            <a:xfrm>
              <a:off x="27432" y="3758505"/>
              <a:ext cx="3182112" cy="1384995"/>
            </a:xfrm>
            <a:prstGeom prst="wedgeRoundRectCallout">
              <a:avLst>
                <a:gd name="adj1" fmla="val 52384"/>
                <a:gd name="adj2" fmla="val -114874"/>
                <a:gd name="adj3" fmla="val 16667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VN" sz="3733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25418B0-14C9-164C-B5BD-257F1213A113}"/>
                </a:ext>
              </a:extLst>
            </p:cNvPr>
            <p:cNvSpPr txBox="1"/>
            <p:nvPr/>
          </p:nvSpPr>
          <p:spPr>
            <a:xfrm>
              <a:off x="38565" y="3806006"/>
              <a:ext cx="3107250" cy="1361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VN" sz="3733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Nhân dân đói khổ, nhiều nơi nổi dậy đấu tranh.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5456EB2-3C0F-C243-B6DA-067056753F04}"/>
              </a:ext>
            </a:extLst>
          </p:cNvPr>
          <p:cNvGrpSpPr/>
          <p:nvPr/>
        </p:nvGrpSpPr>
        <p:grpSpPr>
          <a:xfrm>
            <a:off x="7845750" y="4382347"/>
            <a:ext cx="4242816" cy="2390141"/>
            <a:chOff x="5923323" y="3375119"/>
            <a:chExt cx="3182112" cy="1792606"/>
          </a:xfrm>
        </p:grpSpPr>
        <p:sp>
          <p:nvSpPr>
            <p:cNvPr id="5" name="Rounded Rectangular Callout 4">
              <a:extLst>
                <a:ext uri="{FF2B5EF4-FFF2-40B4-BE49-F238E27FC236}">
                  <a16:creationId xmlns:a16="http://schemas.microsoft.com/office/drawing/2014/main" id="{461CD5E0-B68F-F74B-89D4-DE20E10C3299}"/>
                </a:ext>
              </a:extLst>
            </p:cNvPr>
            <p:cNvSpPr/>
            <p:nvPr/>
          </p:nvSpPr>
          <p:spPr>
            <a:xfrm>
              <a:off x="5923323" y="3422620"/>
              <a:ext cx="3182112" cy="1720880"/>
            </a:xfrm>
            <a:prstGeom prst="wedgeRoundRectCallout">
              <a:avLst>
                <a:gd name="adj1" fmla="val -54053"/>
                <a:gd name="adj2" fmla="val -82949"/>
                <a:gd name="adj3" fmla="val 16667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VN" sz="3733" ker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32993CE-F2B3-3B4D-A8B0-093C1219055E}"/>
                </a:ext>
              </a:extLst>
            </p:cNvPr>
            <p:cNvSpPr txBox="1"/>
            <p:nvPr/>
          </p:nvSpPr>
          <p:spPr>
            <a:xfrm>
              <a:off x="6098538" y="3375119"/>
              <a:ext cx="2943168" cy="1792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VN" sz="3733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Vùng biên cương thường xuyên bị hai nước Liêu-Hạ quấy nhiễu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6979E3D3-0496-B941-BD23-1B6992DE0480}"/>
              </a:ext>
            </a:extLst>
          </p:cNvPr>
          <p:cNvSpPr/>
          <p:nvPr/>
        </p:nvSpPr>
        <p:spPr>
          <a:xfrm>
            <a:off x="681289" y="2153651"/>
            <a:ext cx="2435923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9600" b="1" kern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Nhà</a:t>
            </a:r>
            <a:endParaRPr lang="en-US" sz="9600" b="1" kern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AC49FF9-0E2C-C94F-A4CC-B34B948655B9}"/>
              </a:ext>
            </a:extLst>
          </p:cNvPr>
          <p:cNvSpPr/>
          <p:nvPr/>
        </p:nvSpPr>
        <p:spPr>
          <a:xfrm>
            <a:off x="8602222" y="2067833"/>
            <a:ext cx="2982548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9600" b="1" kern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Tống</a:t>
            </a:r>
            <a:endParaRPr lang="en-US" sz="9600" b="1" kern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7641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7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0" name="Google Shape;420;p36"/>
          <p:cNvGrpSpPr/>
          <p:nvPr/>
        </p:nvGrpSpPr>
        <p:grpSpPr>
          <a:xfrm rot="10800000">
            <a:off x="7445215" y="336109"/>
            <a:ext cx="6060231" cy="7120367"/>
            <a:chOff x="-1304773" y="-1131675"/>
            <a:chExt cx="4545173" cy="5340275"/>
          </a:xfrm>
        </p:grpSpPr>
        <p:pic>
          <p:nvPicPr>
            <p:cNvPr id="421" name="Google Shape;421;p3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 flipH="1">
              <a:off x="-54324" y="2539975"/>
              <a:ext cx="1184750" cy="1668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2" name="Google Shape;422;p3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4065820">
              <a:off x="1802577" y="-593946"/>
              <a:ext cx="1167272" cy="13684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3" name="Google Shape;423;p3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-1075509" y="-1131675"/>
              <a:ext cx="3641590" cy="30601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4" name="Google Shape;424;p3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1392348">
              <a:off x="-938027" y="929395"/>
              <a:ext cx="2726349" cy="242126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F6E48ABA-62E4-9848-9F0F-16D848C2A21E}"/>
              </a:ext>
            </a:extLst>
          </p:cNvPr>
          <p:cNvSpPr/>
          <p:nvPr/>
        </p:nvSpPr>
        <p:spPr>
          <a:xfrm>
            <a:off x="229707" y="1570713"/>
            <a:ext cx="682391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VN" sz="3200" b="1" i="0" u="none" strike="noStrike" kern="0" cap="none" spc="0" normalizeH="0" baseline="0" noProof="0" dirty="0">
                <a:ln>
                  <a:noFill/>
                </a:ln>
                <a:solidFill>
                  <a:srgbClr val="4505F9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  <a:sym typeface="Arial"/>
              </a:rPr>
              <a:t>“Sau </a:t>
            </a:r>
            <a:r>
              <a:rPr kumimoji="0" lang="en-US" altLang="en-V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505F9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  <a:sym typeface="Arial"/>
              </a:rPr>
              <a:t>khi</a:t>
            </a:r>
            <a:r>
              <a:rPr kumimoji="0" lang="en-US" altLang="en-VN" sz="3200" b="1" i="0" u="none" strike="noStrike" kern="0" cap="none" spc="0" normalizeH="0" baseline="0" noProof="0" dirty="0">
                <a:ln>
                  <a:noFill/>
                </a:ln>
                <a:solidFill>
                  <a:srgbClr val="4505F9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  <a:sym typeface="Arial"/>
              </a:rPr>
              <a:t> Giao </a:t>
            </a:r>
            <a:r>
              <a:rPr kumimoji="0" lang="en-US" altLang="en-V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505F9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  <a:sym typeface="Arial"/>
              </a:rPr>
              <a:t>Chỉ</a:t>
            </a:r>
            <a:r>
              <a:rPr kumimoji="0" lang="en-US" altLang="en-VN" sz="3200" b="1" i="0" u="none" strike="noStrike" kern="0" cap="none" spc="0" normalizeH="0" baseline="0" noProof="0" dirty="0">
                <a:ln>
                  <a:noFill/>
                </a:ln>
                <a:solidFill>
                  <a:srgbClr val="4505F9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  <a:sym typeface="Arial"/>
              </a:rPr>
              <a:t> (</a:t>
            </a:r>
            <a:r>
              <a:rPr kumimoji="0" lang="en-US" altLang="en-V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505F9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  <a:sym typeface="Arial"/>
              </a:rPr>
              <a:t>Đại</a:t>
            </a:r>
            <a:r>
              <a:rPr kumimoji="0" lang="en-US" altLang="en-VN" sz="3200" b="1" i="0" u="none" strike="noStrike" kern="0" cap="none" spc="0" normalizeH="0" baseline="0" noProof="0" dirty="0">
                <a:ln>
                  <a:noFill/>
                </a:ln>
                <a:solidFill>
                  <a:srgbClr val="4505F9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V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505F9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  <a:sym typeface="Arial"/>
              </a:rPr>
              <a:t>Việt</a:t>
            </a:r>
            <a:r>
              <a:rPr kumimoji="0" lang="en-US" altLang="en-VN" sz="3200" b="1" i="0" u="none" strike="noStrike" kern="0" cap="none" spc="0" normalizeH="0" baseline="0" noProof="0" dirty="0">
                <a:ln>
                  <a:noFill/>
                </a:ln>
                <a:solidFill>
                  <a:srgbClr val="4505F9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  <a:sym typeface="Arial"/>
              </a:rPr>
              <a:t>) </a:t>
            </a:r>
            <a:r>
              <a:rPr kumimoji="0" lang="en-US" altLang="en-V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505F9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  <a:sym typeface="Arial"/>
              </a:rPr>
              <a:t>thua</a:t>
            </a:r>
            <a:r>
              <a:rPr kumimoji="0" lang="en-US" altLang="en-VN" sz="3200" b="1" i="0" u="none" strike="noStrike" kern="0" cap="none" spc="0" normalizeH="0" baseline="0" noProof="0" dirty="0">
                <a:ln>
                  <a:noFill/>
                </a:ln>
                <a:solidFill>
                  <a:srgbClr val="4505F9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altLang="en-V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505F9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  <a:sym typeface="Arial"/>
              </a:rPr>
              <a:t>hãy</a:t>
            </a:r>
            <a:r>
              <a:rPr kumimoji="0" lang="en-US" altLang="en-VN" sz="3200" b="1" i="0" u="none" strike="noStrike" kern="0" cap="none" spc="0" normalizeH="0" baseline="0" noProof="0" dirty="0">
                <a:ln>
                  <a:noFill/>
                </a:ln>
                <a:solidFill>
                  <a:srgbClr val="4505F9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V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505F9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  <a:sym typeface="Arial"/>
              </a:rPr>
              <a:t>đặt</a:t>
            </a:r>
            <a:r>
              <a:rPr kumimoji="0" lang="en-US" altLang="en-VN" sz="3200" b="1" i="0" u="none" strike="noStrike" kern="0" cap="none" spc="0" normalizeH="0" baseline="0" noProof="0" dirty="0">
                <a:ln>
                  <a:noFill/>
                </a:ln>
                <a:solidFill>
                  <a:srgbClr val="4505F9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V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505F9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  <a:sym typeface="Arial"/>
              </a:rPr>
              <a:t>thành</a:t>
            </a:r>
            <a:r>
              <a:rPr kumimoji="0" lang="en-US" altLang="en-VN" sz="3200" b="1" i="0" u="none" strike="noStrike" kern="0" cap="none" spc="0" normalizeH="0" baseline="0" noProof="0" dirty="0">
                <a:ln>
                  <a:noFill/>
                </a:ln>
                <a:solidFill>
                  <a:srgbClr val="4505F9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V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505F9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  <a:sym typeface="Arial"/>
              </a:rPr>
              <a:t>quận</a:t>
            </a:r>
            <a:r>
              <a:rPr kumimoji="0" lang="en-US" altLang="en-VN" sz="3200" b="1" i="0" u="none" strike="noStrike" kern="0" cap="none" spc="0" normalizeH="0" baseline="0" noProof="0" dirty="0">
                <a:ln>
                  <a:noFill/>
                </a:ln>
                <a:solidFill>
                  <a:srgbClr val="4505F9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V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505F9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  <a:sym typeface="Arial"/>
              </a:rPr>
              <a:t>huyện</a:t>
            </a:r>
            <a:r>
              <a:rPr kumimoji="0" lang="en-US" altLang="en-VN" sz="3200" b="1" i="0" u="none" strike="noStrike" kern="0" cap="none" spc="0" normalizeH="0" baseline="0" noProof="0" dirty="0">
                <a:ln>
                  <a:noFill/>
                </a:ln>
                <a:solidFill>
                  <a:srgbClr val="4505F9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V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505F9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  <a:sym typeface="Arial"/>
              </a:rPr>
              <a:t>mà</a:t>
            </a:r>
            <a:r>
              <a:rPr kumimoji="0" lang="en-US" altLang="en-VN" sz="3200" b="1" i="0" u="none" strike="noStrike" kern="0" cap="none" spc="0" normalizeH="0" baseline="0" noProof="0" dirty="0">
                <a:ln>
                  <a:noFill/>
                </a:ln>
                <a:solidFill>
                  <a:srgbClr val="4505F9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V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505F9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  <a:sym typeface="Arial"/>
              </a:rPr>
              <a:t>cai</a:t>
            </a:r>
            <a:r>
              <a:rPr kumimoji="0" lang="en-US" altLang="en-VN" sz="3200" b="1" i="0" u="none" strike="noStrike" kern="0" cap="none" spc="0" normalizeH="0" baseline="0" noProof="0" dirty="0">
                <a:ln>
                  <a:noFill/>
                </a:ln>
                <a:solidFill>
                  <a:srgbClr val="4505F9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V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505F9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  <a:sym typeface="Arial"/>
              </a:rPr>
              <a:t>trị</a:t>
            </a:r>
            <a:r>
              <a:rPr kumimoji="0" lang="en-US" altLang="en-VN" sz="3200" b="1" i="0" u="none" strike="noStrike" kern="0" cap="none" spc="0" normalizeH="0" baseline="0" noProof="0" dirty="0">
                <a:ln>
                  <a:noFill/>
                </a:ln>
                <a:solidFill>
                  <a:srgbClr val="4505F9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V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505F9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altLang="en-VN" sz="3200" b="1" i="0" u="none" strike="noStrike" kern="0" cap="none" spc="0" normalizeH="0" baseline="0" noProof="0" dirty="0">
                <a:ln>
                  <a:noFill/>
                </a:ln>
                <a:solidFill>
                  <a:srgbClr val="4505F9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V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505F9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  <a:sym typeface="Arial"/>
              </a:rPr>
              <a:t>hãy</a:t>
            </a:r>
            <a:r>
              <a:rPr kumimoji="0" lang="en-US" altLang="en-VN" sz="3200" b="1" i="0" u="none" strike="noStrike" kern="0" cap="none" spc="0" normalizeH="0" baseline="0" noProof="0" dirty="0">
                <a:ln>
                  <a:noFill/>
                </a:ln>
                <a:solidFill>
                  <a:srgbClr val="4505F9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  <a:sym typeface="Arial"/>
              </a:rPr>
              <a:t> sung </a:t>
            </a:r>
            <a:r>
              <a:rPr kumimoji="0" lang="en-US" altLang="en-V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505F9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  <a:sym typeface="Arial"/>
              </a:rPr>
              <a:t>công</a:t>
            </a:r>
            <a:r>
              <a:rPr kumimoji="0" lang="en-US" altLang="en-VN" sz="3200" b="1" i="0" u="none" strike="noStrike" kern="0" cap="none" spc="0" normalizeH="0" baseline="0" noProof="0" dirty="0">
                <a:ln>
                  <a:noFill/>
                </a:ln>
                <a:solidFill>
                  <a:srgbClr val="4505F9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V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505F9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altLang="en-VN" sz="3200" b="1" i="0" u="none" strike="noStrike" kern="0" cap="none" spc="0" normalizeH="0" baseline="0" noProof="0" dirty="0">
                <a:ln>
                  <a:noFill/>
                </a:ln>
                <a:solidFill>
                  <a:srgbClr val="4505F9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V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505F9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  <a:sym typeface="Arial"/>
              </a:rPr>
              <a:t>cải</a:t>
            </a:r>
            <a:r>
              <a:rPr kumimoji="0" lang="en-US" altLang="en-VN" sz="3200" b="1" i="0" u="none" strike="noStrike" kern="0" cap="none" spc="0" normalizeH="0" baseline="0" noProof="0" dirty="0">
                <a:ln>
                  <a:noFill/>
                </a:ln>
                <a:solidFill>
                  <a:srgbClr val="4505F9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  <a:sym typeface="Arial"/>
              </a:rPr>
              <a:t>” </a:t>
            </a:r>
            <a:r>
              <a:rPr kumimoji="0" lang="en-US" altLang="en-V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505F9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altLang="en-VN" sz="3200" b="1" i="0" u="none" strike="noStrike" kern="0" cap="none" spc="0" normalizeH="0" baseline="0" noProof="0" dirty="0">
                <a:ln>
                  <a:noFill/>
                </a:ln>
                <a:solidFill>
                  <a:srgbClr val="4505F9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V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505F9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  <a:sym typeface="Arial"/>
              </a:rPr>
              <a:t>nếu</a:t>
            </a:r>
            <a:r>
              <a:rPr kumimoji="0" lang="en-US" altLang="en-VN" sz="3200" b="1" i="0" u="none" strike="noStrike" kern="0" cap="none" spc="0" normalizeH="0" baseline="0" noProof="0" dirty="0">
                <a:ln>
                  <a:noFill/>
                </a:ln>
                <a:solidFill>
                  <a:srgbClr val="4505F9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V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505F9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  <a:sym typeface="Arial"/>
              </a:rPr>
              <a:t>thắng</a:t>
            </a:r>
            <a:r>
              <a:rPr kumimoji="0" lang="en-US" altLang="en-VN" sz="3200" b="1" i="0" u="none" strike="noStrike" kern="0" cap="none" spc="0" normalizeH="0" baseline="0" noProof="0" dirty="0">
                <a:ln>
                  <a:noFill/>
                </a:ln>
                <a:solidFill>
                  <a:srgbClr val="4505F9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V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505F9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US" altLang="en-VN" sz="3200" b="1" i="0" u="none" strike="noStrike" kern="0" cap="none" spc="0" normalizeH="0" baseline="0" noProof="0" dirty="0">
                <a:ln>
                  <a:noFill/>
                </a:ln>
                <a:solidFill>
                  <a:srgbClr val="4505F9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V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505F9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  <a:sym typeface="Arial"/>
              </a:rPr>
              <a:t>Đại</a:t>
            </a:r>
            <a:r>
              <a:rPr kumimoji="0" lang="en-US" altLang="en-VN" sz="3200" b="1" i="0" u="none" strike="noStrike" kern="0" cap="none" spc="0" normalizeH="0" baseline="0" noProof="0" dirty="0">
                <a:ln>
                  <a:noFill/>
                </a:ln>
                <a:solidFill>
                  <a:srgbClr val="4505F9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V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505F9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  <a:sym typeface="Arial"/>
              </a:rPr>
              <a:t>Việt</a:t>
            </a:r>
            <a:r>
              <a:rPr kumimoji="0" lang="en-US" altLang="en-VN" sz="3200" b="1" i="0" u="none" strike="noStrike" kern="0" cap="none" spc="0" normalizeH="0" baseline="0" noProof="0" dirty="0">
                <a:ln>
                  <a:noFill/>
                </a:ln>
                <a:solidFill>
                  <a:srgbClr val="4505F9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V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505F9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  <a:sym typeface="Arial"/>
              </a:rPr>
              <a:t>thì</a:t>
            </a:r>
            <a:r>
              <a:rPr kumimoji="0" lang="en-US" altLang="en-VN" sz="3200" b="1" i="0" u="none" strike="noStrike" kern="0" cap="none" spc="0" normalizeH="0" baseline="0" noProof="0" dirty="0">
                <a:ln>
                  <a:noFill/>
                </a:ln>
                <a:solidFill>
                  <a:srgbClr val="4505F9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V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505F9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en-US" altLang="en-VN" sz="3200" b="1" i="0" u="none" strike="noStrike" kern="0" cap="none" spc="0" normalizeH="0" baseline="0" noProof="0" dirty="0">
                <a:ln>
                  <a:noFill/>
                </a:ln>
                <a:solidFill>
                  <a:srgbClr val="4505F9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V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505F9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  <a:sym typeface="Arial"/>
              </a:rPr>
              <a:t>Tống</a:t>
            </a:r>
            <a:r>
              <a:rPr kumimoji="0" lang="en-US" altLang="en-VN" sz="3200" b="1" i="0" u="none" strike="noStrike" kern="0" cap="none" spc="0" normalizeH="0" baseline="0" noProof="0" dirty="0">
                <a:ln>
                  <a:noFill/>
                </a:ln>
                <a:solidFill>
                  <a:srgbClr val="4505F9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V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505F9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  <a:sym typeface="Arial"/>
              </a:rPr>
              <a:t>sẽ</a:t>
            </a:r>
            <a:r>
              <a:rPr kumimoji="0" lang="en-US" altLang="en-VN" sz="3200" b="1" i="0" u="none" strike="noStrike" kern="0" cap="none" spc="0" normalizeH="0" baseline="0" noProof="0" dirty="0">
                <a:ln>
                  <a:noFill/>
                </a:ln>
                <a:solidFill>
                  <a:srgbClr val="4505F9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V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505F9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  <a:sym typeface="Arial"/>
              </a:rPr>
              <a:t>tăng</a:t>
            </a:r>
            <a:r>
              <a:rPr kumimoji="0" lang="en-US" altLang="en-VN" sz="3200" b="1" i="0" u="none" strike="noStrike" kern="0" cap="none" spc="0" normalizeH="0" baseline="0" noProof="0" dirty="0">
                <a:ln>
                  <a:noFill/>
                </a:ln>
                <a:solidFill>
                  <a:srgbClr val="4505F9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V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505F9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altLang="en-VN" sz="3200" b="1" i="0" u="none" strike="noStrike" kern="0" cap="none" spc="0" normalizeH="0" baseline="0" noProof="0" dirty="0">
                <a:ln>
                  <a:noFill/>
                </a:ln>
                <a:solidFill>
                  <a:srgbClr val="4505F9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V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505F9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altLang="en-VN" sz="3200" b="1" i="0" u="none" strike="noStrike" kern="0" cap="none" spc="0" normalizeH="0" baseline="0" noProof="0" dirty="0">
                <a:ln>
                  <a:noFill/>
                </a:ln>
                <a:solidFill>
                  <a:srgbClr val="4505F9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V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505F9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  <a:sym typeface="Arial"/>
              </a:rPr>
              <a:t>nước</a:t>
            </a:r>
            <a:r>
              <a:rPr kumimoji="0" lang="en-US" altLang="en-VN" sz="3200" b="1" i="0" u="none" strike="noStrike" kern="0" cap="none" spc="0" normalizeH="0" baseline="0" noProof="0" dirty="0">
                <a:ln>
                  <a:noFill/>
                </a:ln>
                <a:solidFill>
                  <a:srgbClr val="4505F9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V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505F9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  <a:sym typeface="Arial"/>
              </a:rPr>
              <a:t>Liêu</a:t>
            </a:r>
            <a:r>
              <a:rPr kumimoji="0" lang="en-US" altLang="en-VN" sz="3200" b="1" i="0" u="none" strike="noStrike" kern="0" cap="none" spc="0" normalizeH="0" baseline="0" noProof="0" dirty="0">
                <a:ln>
                  <a:noFill/>
                </a:ln>
                <a:solidFill>
                  <a:srgbClr val="4505F9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altLang="en-V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505F9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  <a:sym typeface="Arial"/>
              </a:rPr>
              <a:t>Hạ</a:t>
            </a:r>
            <a:r>
              <a:rPr kumimoji="0" lang="en-US" altLang="en-VN" sz="3200" b="1" i="0" u="none" strike="noStrike" kern="0" cap="none" spc="0" normalizeH="0" baseline="0" noProof="0" dirty="0">
                <a:ln>
                  <a:noFill/>
                </a:ln>
                <a:solidFill>
                  <a:srgbClr val="4505F9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V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505F9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  <a:sym typeface="Arial"/>
              </a:rPr>
              <a:t>sẽ</a:t>
            </a:r>
            <a:r>
              <a:rPr kumimoji="0" lang="en-US" altLang="en-VN" sz="3200" b="1" i="0" u="none" strike="noStrike" kern="0" cap="none" spc="0" normalizeH="0" baseline="0" noProof="0" dirty="0">
                <a:ln>
                  <a:noFill/>
                </a:ln>
                <a:solidFill>
                  <a:srgbClr val="4505F9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V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505F9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  <a:sym typeface="Arial"/>
              </a:rPr>
              <a:t>phải</a:t>
            </a:r>
            <a:r>
              <a:rPr kumimoji="0" lang="en-US" altLang="en-VN" sz="3200" b="1" i="0" u="none" strike="noStrike" kern="0" cap="none" spc="0" normalizeH="0" baseline="0" noProof="0" dirty="0">
                <a:ln>
                  <a:noFill/>
                </a:ln>
                <a:solidFill>
                  <a:srgbClr val="4505F9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V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505F9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  <a:sym typeface="Arial"/>
              </a:rPr>
              <a:t>kiêng</a:t>
            </a:r>
            <a:r>
              <a:rPr kumimoji="0" lang="en-US" altLang="en-VN" sz="3200" b="1" i="0" u="none" strike="noStrike" kern="0" cap="none" spc="0" normalizeH="0" baseline="0" noProof="0" dirty="0">
                <a:ln>
                  <a:noFill/>
                </a:ln>
                <a:solidFill>
                  <a:srgbClr val="4505F9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V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505F9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  <a:sym typeface="Arial"/>
              </a:rPr>
              <a:t>nể</a:t>
            </a:r>
            <a:r>
              <a:rPr kumimoji="0" lang="en-US" altLang="en-VN" sz="3200" b="1" i="0" u="none" strike="noStrike" kern="0" cap="none" spc="0" normalizeH="0" baseline="0" noProof="0" dirty="0">
                <a:ln>
                  <a:noFill/>
                </a:ln>
                <a:solidFill>
                  <a:srgbClr val="4505F9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  <a:sym typeface="Arial"/>
              </a:rPr>
              <a:t>”</a:t>
            </a:r>
            <a:endParaRPr kumimoji="0" lang="en-VN" sz="3200" b="1" i="0" u="none" strike="noStrike" kern="0" cap="none" spc="0" normalizeH="0" baseline="0" noProof="0" dirty="0">
              <a:ln>
                <a:noFill/>
              </a:ln>
              <a:solidFill>
                <a:srgbClr val="4505F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Terminator 13">
            <a:extLst>
              <a:ext uri="{FF2B5EF4-FFF2-40B4-BE49-F238E27FC236}">
                <a16:creationId xmlns:a16="http://schemas.microsoft.com/office/drawing/2014/main" id="{BE3F978A-6EC5-6540-B6DF-4359AA0C9175}"/>
              </a:ext>
            </a:extLst>
          </p:cNvPr>
          <p:cNvSpPr/>
          <p:nvPr/>
        </p:nvSpPr>
        <p:spPr>
          <a:xfrm>
            <a:off x="1225628" y="366581"/>
            <a:ext cx="4832073" cy="1055719"/>
          </a:xfrm>
          <a:prstGeom prst="flowChartTerminator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42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Tống Thần Tông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975E4C-454C-7C77-FC11-EE146BCC55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6919656" y="-163682"/>
            <a:ext cx="3790533" cy="7185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08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55681" y="88743"/>
            <a:ext cx="345440" cy="16591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A3FDF4-28C8-7769-A117-83DF66507374}"/>
              </a:ext>
            </a:extLst>
          </p:cNvPr>
          <p:cNvSpPr/>
          <p:nvPr/>
        </p:nvSpPr>
        <p:spPr>
          <a:xfrm>
            <a:off x="341159" y="5569211"/>
            <a:ext cx="47500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400" b="1" i="1" kern="0" dirty="0" err="1">
                <a:solidFill>
                  <a:srgbClr val="4505F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Tượng</a:t>
            </a:r>
            <a:r>
              <a:rPr lang="en-US" sz="2400" b="1" i="1" kern="0" dirty="0">
                <a:solidFill>
                  <a:srgbClr val="4505F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4505F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Thái</a:t>
            </a:r>
            <a:r>
              <a:rPr lang="en-US" sz="2400" b="1" i="1" kern="0" dirty="0">
                <a:solidFill>
                  <a:srgbClr val="4505F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4505F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úy</a:t>
            </a:r>
            <a:r>
              <a:rPr lang="en-US" sz="2400" b="1" i="1" kern="0" dirty="0">
                <a:solidFill>
                  <a:srgbClr val="4505F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2400" b="1" i="1" kern="0" dirty="0">
                <a:solidFill>
                  <a:srgbClr val="4505F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Lý Thường Kiệt</a:t>
            </a:r>
            <a:endParaRPr lang="en-US" sz="2400" b="1" i="1" kern="0" dirty="0">
              <a:solidFill>
                <a:srgbClr val="4505F9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-US" sz="2400" b="1" i="1" kern="0" dirty="0">
                <a:solidFill>
                  <a:srgbClr val="4505F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(Tam </a:t>
            </a:r>
            <a:r>
              <a:rPr lang="en-US" sz="2400" b="1" i="1" kern="0" dirty="0" err="1">
                <a:solidFill>
                  <a:srgbClr val="4505F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Giang-Yên</a:t>
            </a:r>
            <a:r>
              <a:rPr lang="en-US" sz="2400" b="1" i="1" kern="0" dirty="0">
                <a:solidFill>
                  <a:srgbClr val="4505F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4505F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Phong-Bắc</a:t>
            </a:r>
            <a:r>
              <a:rPr lang="en-US" sz="2400" b="1" i="1" kern="0" dirty="0">
                <a:solidFill>
                  <a:srgbClr val="4505F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4505F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Ninh</a:t>
            </a:r>
            <a:r>
              <a:rPr lang="en-US" sz="2400" b="1" i="1" kern="0" dirty="0">
                <a:solidFill>
                  <a:srgbClr val="4505F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)</a:t>
            </a:r>
            <a:r>
              <a:rPr lang="vi-VN" sz="2400" b="1" i="1" kern="0" dirty="0">
                <a:solidFill>
                  <a:srgbClr val="4505F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endParaRPr lang="en-VN" sz="1600" b="1" i="1" kern="0" dirty="0">
              <a:solidFill>
                <a:srgbClr val="4505F9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7" y="143301"/>
            <a:ext cx="4620236" cy="542591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10ABDB7-C430-F24B-9D1A-ED9F9DA2C42A}"/>
              </a:ext>
            </a:extLst>
          </p:cNvPr>
          <p:cNvSpPr/>
          <p:nvPr/>
        </p:nvSpPr>
        <p:spPr>
          <a:xfrm>
            <a:off x="5613108" y="575907"/>
            <a:ext cx="3684662" cy="684803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</a:pPr>
            <a:r>
              <a:rPr lang="en-US" sz="4000" b="1" kern="12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Lý </a:t>
            </a:r>
            <a:r>
              <a:rPr lang="en-US" sz="4000" b="1" kern="120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</a:t>
            </a:r>
            <a:r>
              <a:rPr lang="en-US" sz="4000" b="1" kern="12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Kiệt</a:t>
            </a:r>
            <a:endParaRPr lang="en-US" sz="4000" b="1" kern="120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45574" y="1558654"/>
            <a:ext cx="6781506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võ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tin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kiệt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</p:txBody>
      </p:sp>
    </p:spTree>
    <p:extLst>
      <p:ext uri="{BB962C8B-B14F-4D97-AF65-F5344CB8AC3E}">
        <p14:creationId xmlns:p14="http://schemas.microsoft.com/office/powerpoint/2010/main" val="351606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vietnamchampa1_5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716" y="0"/>
            <a:ext cx="9362941" cy="6858000"/>
          </a:xfrm>
          <a:prstGeom prst="rect">
            <a:avLst/>
          </a:prstGeom>
          <a:noFill/>
        </p:spPr>
      </p:pic>
      <p:sp>
        <p:nvSpPr>
          <p:cNvPr id="43011" name="AutoShape 3"/>
          <p:cNvSpPr>
            <a:spLocks noChangeArrowheads="1"/>
          </p:cNvSpPr>
          <p:nvPr/>
        </p:nvSpPr>
        <p:spPr bwMode="auto">
          <a:xfrm>
            <a:off x="9252328" y="3339709"/>
            <a:ext cx="2840934" cy="838200"/>
          </a:xfrm>
          <a:prstGeom prst="wedgeRoundRectCallout">
            <a:avLst>
              <a:gd name="adj1" fmla="val -144434"/>
              <a:gd name="adj2" fmla="val -76188"/>
              <a:gd name="adj3" fmla="val 16667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Chăm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– Pa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Đánh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từ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phía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nam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.</a:t>
            </a:r>
          </a:p>
        </p:txBody>
      </p:sp>
      <p:sp>
        <p:nvSpPr>
          <p:cNvPr id="43012" name="AutoShape 4"/>
          <p:cNvSpPr>
            <a:spLocks noChangeArrowheads="1"/>
          </p:cNvSpPr>
          <p:nvPr/>
        </p:nvSpPr>
        <p:spPr bwMode="auto">
          <a:xfrm>
            <a:off x="9641992" y="359033"/>
            <a:ext cx="2286000" cy="685800"/>
          </a:xfrm>
          <a:prstGeom prst="wedgeRoundRectCallout">
            <a:avLst>
              <a:gd name="adj1" fmla="val -62721"/>
              <a:gd name="adj2" fmla="val -63539"/>
              <a:gd name="adj3" fmla="val 16667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Nhà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Tống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3014" name="AutoShape 6"/>
          <p:cNvSpPr>
            <a:spLocks noChangeArrowheads="1"/>
          </p:cNvSpPr>
          <p:nvPr/>
        </p:nvSpPr>
        <p:spPr bwMode="auto">
          <a:xfrm rot="10800000">
            <a:off x="717301" y="374607"/>
            <a:ext cx="2743200" cy="762000"/>
          </a:xfrm>
          <a:prstGeom prst="wedgeRoundRectCallout">
            <a:avLst>
              <a:gd name="adj1" fmla="val -58247"/>
              <a:gd name="adj2" fmla="val 15108"/>
              <a:gd name="adj3" fmla="val 16667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rot="10800000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Đại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Việt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350371" y="1819825"/>
            <a:ext cx="5549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00FFFF"/>
                </a:highlight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X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00FFFF"/>
              </a:highlight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912281" y="1881380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00FFFF"/>
                </a:highlight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X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00FFFF"/>
              </a:highlight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794186" y="1653619"/>
            <a:ext cx="6966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00FFFF"/>
                </a:highlight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X</a:t>
            </a:r>
          </a:p>
        </p:txBody>
      </p:sp>
      <p:sp>
        <p:nvSpPr>
          <p:cNvPr id="4" name="Down Arrow 3">
            <a:extLst>
              <a:ext uri="{FF2B5EF4-FFF2-40B4-BE49-F238E27FC236}">
                <a16:creationId xmlns:a16="http://schemas.microsoft.com/office/drawing/2014/main" id="{A72C9BB0-A1C1-AE4F-8916-92EC09FF7C75}"/>
              </a:ext>
            </a:extLst>
          </p:cNvPr>
          <p:cNvSpPr/>
          <p:nvPr/>
        </p:nvSpPr>
        <p:spPr>
          <a:xfrm rot="8035378">
            <a:off x="4866970" y="2183799"/>
            <a:ext cx="279052" cy="8185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VN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9" name="Down Arrow 18">
            <a:extLst>
              <a:ext uri="{FF2B5EF4-FFF2-40B4-BE49-F238E27FC236}">
                <a16:creationId xmlns:a16="http://schemas.microsoft.com/office/drawing/2014/main" id="{9DE68346-4106-1948-A474-BA667BB473E2}"/>
              </a:ext>
            </a:extLst>
          </p:cNvPr>
          <p:cNvSpPr/>
          <p:nvPr/>
        </p:nvSpPr>
        <p:spPr>
          <a:xfrm rot="7259818">
            <a:off x="5830705" y="2672628"/>
            <a:ext cx="313322" cy="70336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VN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CD31158-5F7D-334B-8E67-FD7854DB8F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2607" y="3339709"/>
            <a:ext cx="1310085" cy="121785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878" y="1653619"/>
            <a:ext cx="3810493" cy="412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81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05000">
        <p:random/>
      </p:transition>
    </mc:Choice>
    <mc:Fallback xmlns="">
      <p:transition spd="slow" advTm="150500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0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430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30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30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430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430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0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430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430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9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0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430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430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 prLst="gradientSize: 0.1">
                                          <p:cBhvr>
                                            <p:cTn id="20" dur="1000"/>
                                            <p:tgtEl>
                                              <p:spTgt spid="430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22" presetClass="entr" presetSubtype="4" repeatCount="5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" presetID="22" presetClass="entr" presetSubtype="4" repeatCount="5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3" presetClass="entr" presetSubtype="16" repeatCount="indefinite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8" presetID="23" presetClass="entr" presetSubtype="16" repeatCount="indefinite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3" presetID="23" presetClass="entr" presetSubtype="16" repeatCount="indefinite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011" grpId="0" animBg="1"/>
          <p:bldP spid="43012" grpId="0" animBg="1"/>
          <p:bldP spid="43014" grpId="0" animBg="1"/>
          <p:bldP spid="13" grpId="0"/>
          <p:bldP spid="17" grpId="0"/>
          <p:bldP spid="18" grpId="0"/>
          <p:bldP spid="4" grpId="0" animBg="1"/>
          <p:bldP spid="1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0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430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30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30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430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430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0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430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430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9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0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430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430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 prLst="gradientSize: 0.1">
                                          <p:cBhvr>
                                            <p:cTn id="20" dur="1000"/>
                                            <p:tgtEl>
                                              <p:spTgt spid="430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22" presetClass="entr" presetSubtype="4" repeatCount="5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" presetID="22" presetClass="entr" presetSubtype="4" repeatCount="5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3" presetClass="entr" presetSubtype="16" repeatCount="indefinite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8" presetID="23" presetClass="entr" presetSubtype="16" repeatCount="indefinite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3" presetID="23" presetClass="entr" presetSubtype="16" repeatCount="indefinite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011" grpId="0" animBg="1"/>
          <p:bldP spid="43012" grpId="0" animBg="1"/>
          <p:bldP spid="43014" grpId="0" animBg="1"/>
          <p:bldP spid="13" grpId="0"/>
          <p:bldP spid="17" grpId="0"/>
          <p:bldP spid="18" grpId="0"/>
          <p:bldP spid="4" grpId="0" animBg="1"/>
          <p:bldP spid="19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55681" y="88743"/>
            <a:ext cx="345440" cy="16591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9" name="AutoShape 2" descr="宋仁宗- 維基百科，自由的百科全書">
            <a:extLst>
              <a:ext uri="{FF2B5EF4-FFF2-40B4-BE49-F238E27FC236}">
                <a16:creationId xmlns:a16="http://schemas.microsoft.com/office/drawing/2014/main" id="{3607F72A-D015-2822-2A02-7096819B308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92800" y="322580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4" name="Picture 6">
            <a:extLst>
              <a:ext uri="{FF2B5EF4-FFF2-40B4-BE49-F238E27FC236}">
                <a16:creationId xmlns:a16="http://schemas.microsoft.com/office/drawing/2014/main" id="{E7E64052-7ACF-4342-A6E9-1ACC76861F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17"/>
          <a:stretch/>
        </p:blipFill>
        <p:spPr bwMode="auto">
          <a:xfrm>
            <a:off x="-90621" y="373553"/>
            <a:ext cx="4169833" cy="514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44FEE59-E669-7340-8635-2CC56C3416E3}"/>
              </a:ext>
            </a:extLst>
          </p:cNvPr>
          <p:cNvSpPr/>
          <p:nvPr/>
        </p:nvSpPr>
        <p:spPr>
          <a:xfrm>
            <a:off x="4079212" y="2064672"/>
            <a:ext cx="5605061" cy="1354217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Tiến</a:t>
            </a:r>
            <a:r>
              <a:rPr kumimoji="0" lang="en-US" sz="4000" b="1" i="0" u="none" strike="noStrike" kern="0" cap="none" spc="0" normalizeH="0" baseline="0" noProof="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công</a:t>
            </a:r>
            <a:r>
              <a:rPr kumimoji="0" lang="en-US" sz="4000" b="1" i="0" u="none" strike="noStrike" kern="0" cap="none" spc="0" normalizeH="0" baseline="0" noProof="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trước</a:t>
            </a:r>
            <a:r>
              <a:rPr kumimoji="0" lang="en-US" sz="4000" b="1" i="0" u="none" strike="noStrike" kern="0" cap="none" spc="0" normalizeH="0" baseline="0" noProof="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4000" b="1" i="0" u="none" strike="noStrike" kern="0" cap="none" spc="0" normalizeH="0" baseline="0" noProof="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4000" b="1" i="0" u="none" strike="noStrike" kern="0" cap="none" spc="0" normalizeH="0" baseline="0" noProof="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vệ</a:t>
            </a:r>
            <a:endParaRPr kumimoji="0" lang="en-US" sz="4000" b="1" i="0" u="none" strike="noStrike" kern="0" cap="none" spc="0" normalizeH="0" baseline="0" noProof="0" dirty="0">
              <a:ln w="0"/>
              <a:solidFill>
                <a:prstClr val="black">
                  <a:lumMod val="95000"/>
                  <a:lumOff val="5000"/>
                </a:prstClr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(</a:t>
            </a:r>
            <a:r>
              <a:rPr kumimoji="0" lang="en-US" sz="4000" b="1" i="0" u="none" strike="noStrike" kern="0" cap="none" spc="0" normalizeH="0" baseline="0" noProof="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Tiên</a:t>
            </a:r>
            <a:r>
              <a:rPr kumimoji="0" lang="en-US" sz="4000" b="1" i="0" u="none" strike="noStrike" kern="0" cap="none" spc="0" normalizeH="0" baseline="0" noProof="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phát</a:t>
            </a:r>
            <a:r>
              <a:rPr kumimoji="0" lang="en-US" sz="4000" b="1" i="0" u="none" strike="noStrike" kern="0" cap="none" spc="0" normalizeH="0" baseline="0" noProof="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chế</a:t>
            </a:r>
            <a:r>
              <a:rPr kumimoji="0" lang="en-US" sz="4000" b="1" i="0" u="none" strike="noStrike" kern="0" cap="none" spc="0" normalizeH="0" baseline="0" noProof="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nhân</a:t>
            </a:r>
            <a:r>
              <a:rPr kumimoji="0" lang="en-US" sz="4000" b="1" i="0" u="none" strike="noStrike" kern="0" cap="none" spc="0" normalizeH="0" baseline="0" noProof="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)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9D3F6C4-A36E-E94C-92B5-A4C01646DA3A}"/>
              </a:ext>
            </a:extLst>
          </p:cNvPr>
          <p:cNvGrpSpPr/>
          <p:nvPr/>
        </p:nvGrpSpPr>
        <p:grpSpPr>
          <a:xfrm>
            <a:off x="3405179" y="576589"/>
            <a:ext cx="7249886" cy="1285046"/>
            <a:chOff x="3402419" y="3103908"/>
            <a:chExt cx="4497572" cy="1239649"/>
          </a:xfrm>
        </p:grpSpPr>
        <p:sp>
          <p:nvSpPr>
            <p:cNvPr id="17" name="Terminator 23">
              <a:extLst>
                <a:ext uri="{FF2B5EF4-FFF2-40B4-BE49-F238E27FC236}">
                  <a16:creationId xmlns:a16="http://schemas.microsoft.com/office/drawing/2014/main" id="{39290A81-242D-6147-8917-AAFB727EFD25}"/>
                </a:ext>
              </a:extLst>
            </p:cNvPr>
            <p:cNvSpPr/>
            <p:nvPr/>
          </p:nvSpPr>
          <p:spPr>
            <a:xfrm>
              <a:off x="3402419" y="3103908"/>
              <a:ext cx="4497572" cy="1239649"/>
            </a:xfrm>
            <a:prstGeom prst="flowChartTerminator">
              <a:avLst/>
            </a:prstGeom>
            <a:solidFill>
              <a:srgbClr val="FBF0ED"/>
            </a:solidFill>
            <a:ln w="762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VN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70ECDAC-8E33-6143-B5A4-836D72C0E97F}"/>
                </a:ext>
              </a:extLst>
            </p:cNvPr>
            <p:cNvSpPr/>
            <p:nvPr/>
          </p:nvSpPr>
          <p:spPr>
            <a:xfrm>
              <a:off x="3631018" y="3143228"/>
              <a:ext cx="4040373" cy="11926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462D1D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" </a:t>
              </a:r>
              <a:r>
                <a:rPr kumimoji="0" lang="en-US" sz="28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462D1D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Ngồi</a:t>
              </a:r>
              <a:r>
                <a:rPr kumimoji="0" lang="en-US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462D1D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 </a:t>
              </a:r>
              <a:r>
                <a:rPr kumimoji="0" lang="en-US" sz="28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462D1D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yên</a:t>
              </a:r>
              <a:r>
                <a:rPr kumimoji="0" lang="en-US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462D1D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 </a:t>
              </a:r>
              <a:r>
                <a:rPr kumimoji="0" lang="en-US" sz="28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462D1D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đợi</a:t>
              </a:r>
              <a:r>
                <a:rPr kumimoji="0" lang="en-US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462D1D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 </a:t>
              </a:r>
              <a:r>
                <a:rPr kumimoji="0" lang="en-US" sz="28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462D1D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giặc</a:t>
              </a:r>
              <a:r>
                <a:rPr kumimoji="0" lang="en-US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462D1D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, </a:t>
              </a:r>
              <a:r>
                <a:rPr kumimoji="0" lang="en-US" sz="28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462D1D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không</a:t>
              </a:r>
              <a:r>
                <a:rPr kumimoji="0" lang="en-US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462D1D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 </a:t>
              </a:r>
              <a:r>
                <a:rPr kumimoji="0" lang="en-US" sz="28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462D1D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bằng</a:t>
              </a:r>
              <a:r>
                <a:rPr kumimoji="0" lang="en-US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462D1D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 </a:t>
              </a:r>
              <a:r>
                <a:rPr kumimoji="0" lang="en-US" sz="28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462D1D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đem</a:t>
              </a:r>
              <a:r>
                <a:rPr kumimoji="0" lang="en-US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462D1D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 </a:t>
              </a:r>
              <a:r>
                <a:rPr kumimoji="0" lang="en-US" sz="28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462D1D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quân</a:t>
              </a:r>
              <a:r>
                <a:rPr kumimoji="0" lang="en-US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462D1D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 </a:t>
              </a:r>
              <a:r>
                <a:rPr kumimoji="0" lang="en-US" sz="28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462D1D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đánh</a:t>
              </a:r>
              <a:r>
                <a:rPr kumimoji="0" lang="en-US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462D1D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 </a:t>
              </a:r>
              <a:r>
                <a:rPr kumimoji="0" lang="en-US" sz="28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462D1D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trước</a:t>
              </a:r>
              <a:r>
                <a:rPr kumimoji="0" lang="en-US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462D1D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 </a:t>
              </a:r>
              <a:r>
                <a:rPr kumimoji="0" lang="en-US" sz="28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462D1D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để</a:t>
              </a:r>
              <a:r>
                <a:rPr kumimoji="0" lang="en-US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462D1D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 </a:t>
              </a:r>
              <a:r>
                <a:rPr kumimoji="0" lang="en-US" sz="28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462D1D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chặn</a:t>
              </a:r>
              <a:r>
                <a:rPr kumimoji="0" lang="en-US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462D1D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 </a:t>
              </a:r>
              <a:r>
                <a:rPr kumimoji="0" lang="en-US" sz="28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462D1D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thế</a:t>
              </a:r>
              <a:r>
                <a:rPr kumimoji="0" lang="en-US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462D1D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 </a:t>
              </a:r>
              <a:r>
                <a:rPr kumimoji="0" lang="en-US" sz="28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462D1D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mạnh</a:t>
              </a:r>
              <a:r>
                <a:rPr kumimoji="0" lang="en-US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462D1D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 </a:t>
              </a:r>
              <a:r>
                <a:rPr kumimoji="0" lang="en-US" sz="28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462D1D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của</a:t>
              </a:r>
              <a:r>
                <a:rPr kumimoji="0" lang="en-US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462D1D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 </a:t>
              </a:r>
              <a:r>
                <a:rPr kumimoji="0" lang="en-US" sz="28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462D1D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giặc</a:t>
              </a:r>
              <a:r>
                <a:rPr kumimoji="0" lang="en-US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462D1D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" </a:t>
              </a:r>
            </a:p>
          </p:txBody>
        </p:sp>
      </p:grpSp>
      <p:sp>
        <p:nvSpPr>
          <p:cNvPr id="19" name="Rectangle 3">
            <a:extLst>
              <a:ext uri="{FF2B5EF4-FFF2-40B4-BE49-F238E27FC236}">
                <a16:creationId xmlns:a16="http://schemas.microsoft.com/office/drawing/2014/main" id="{392DB289-1552-FB40-BD48-3BDEF95505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2418" y="3454146"/>
            <a:ext cx="7303263" cy="2277547"/>
          </a:xfrm>
          <a:prstGeom prst="rect">
            <a:avLst/>
          </a:prstGeom>
          <a:solidFill>
            <a:srgbClr val="462D1D">
              <a:lumMod val="10000"/>
              <a:lumOff val="9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defTabSz="121917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  <a:sym typeface="Arial"/>
              </a:rPr>
              <a:t>Là chủ trương táo bạo, </a:t>
            </a:r>
            <a:r>
              <a:rPr kumimoji="0" lang="vi-VN" sz="2800" b="1" i="1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  <a:sym typeface="Arial"/>
              </a:rPr>
              <a:t>độc đáo, sáng tạo</a:t>
            </a:r>
            <a:r>
              <a:rPr kumimoji="0" lang="en-US" sz="280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  <a:sym typeface="Arial"/>
              </a:rPr>
              <a:t>,</a:t>
            </a:r>
            <a:r>
              <a:rPr kumimoji="0" lang="en-US" sz="2800" u="none" strike="noStrike" kern="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800" u="none" strike="noStrike" kern="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  <a:sym typeface="Arial"/>
              </a:rPr>
              <a:t>thể</a:t>
            </a:r>
            <a:r>
              <a:rPr kumimoji="0" lang="en-US" sz="2800" u="none" strike="noStrike" kern="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800" u="none" strike="noStrike" kern="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  <a:sym typeface="Arial"/>
              </a:rPr>
              <a:t>hiện</a:t>
            </a:r>
            <a:r>
              <a:rPr kumimoji="0" lang="en-US" sz="2800" u="none" strike="noStrike" kern="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800" u="none" strike="noStrike" kern="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  <a:sym typeface="Arial"/>
              </a:rPr>
              <a:t>quan</a:t>
            </a:r>
            <a:r>
              <a:rPr kumimoji="0" lang="en-US" sz="2800" u="none" strike="noStrike" kern="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800" u="none" strike="noStrike" kern="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  <a:sym typeface="Arial"/>
              </a:rPr>
              <a:t>niệm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0A3FDF4-28C8-7769-A117-83DF66507374}"/>
              </a:ext>
            </a:extLst>
          </p:cNvPr>
          <p:cNvSpPr/>
          <p:nvPr/>
        </p:nvSpPr>
        <p:spPr>
          <a:xfrm>
            <a:off x="210312" y="5681183"/>
            <a:ext cx="398859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2000" b="1" i="1" kern="0" dirty="0" err="1">
                <a:solidFill>
                  <a:srgbClr val="4505F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Tượng</a:t>
            </a:r>
            <a:r>
              <a:rPr lang="en-US" sz="2000" b="1" i="1" kern="0" dirty="0">
                <a:solidFill>
                  <a:srgbClr val="4505F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i="1" kern="0" dirty="0" err="1">
                <a:solidFill>
                  <a:srgbClr val="4505F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Thái</a:t>
            </a:r>
            <a:r>
              <a:rPr lang="en-US" sz="2000" b="1" i="1" kern="0" dirty="0">
                <a:solidFill>
                  <a:srgbClr val="4505F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i="1" kern="0" dirty="0" err="1">
                <a:solidFill>
                  <a:srgbClr val="4505F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úy</a:t>
            </a:r>
            <a:r>
              <a:rPr lang="en-US" sz="2000" b="1" i="1" kern="0" dirty="0">
                <a:solidFill>
                  <a:srgbClr val="4505F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2000" b="1" i="1" kern="0" dirty="0">
                <a:solidFill>
                  <a:srgbClr val="4505F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Lý Thường Kiệt</a:t>
            </a:r>
            <a:endParaRPr lang="en-US" sz="2000" b="1" i="1" kern="0" dirty="0">
              <a:solidFill>
                <a:srgbClr val="4505F9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just" defTabSz="1219170">
              <a:buClr>
                <a:srgbClr val="000000"/>
              </a:buClr>
            </a:pPr>
            <a:r>
              <a:rPr lang="en-US" sz="2000" b="1" i="1" kern="0" dirty="0">
                <a:solidFill>
                  <a:srgbClr val="4505F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(Tam </a:t>
            </a:r>
            <a:r>
              <a:rPr lang="en-US" sz="2000" b="1" i="1" kern="0" dirty="0" err="1">
                <a:solidFill>
                  <a:srgbClr val="4505F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Giang-Yên</a:t>
            </a:r>
            <a:r>
              <a:rPr lang="en-US" sz="2000" b="1" i="1" kern="0" dirty="0">
                <a:solidFill>
                  <a:srgbClr val="4505F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i="1" kern="0" dirty="0" err="1">
                <a:solidFill>
                  <a:srgbClr val="4505F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Phong-Bắc</a:t>
            </a:r>
            <a:r>
              <a:rPr lang="en-US" sz="2000" b="1" i="1" kern="0" dirty="0">
                <a:solidFill>
                  <a:srgbClr val="4505F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i="1" kern="0" dirty="0" err="1">
                <a:solidFill>
                  <a:srgbClr val="4505F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Ninh</a:t>
            </a:r>
            <a:r>
              <a:rPr lang="en-US" sz="2000" b="1" i="1" kern="0" dirty="0">
                <a:solidFill>
                  <a:srgbClr val="4505F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)</a:t>
            </a:r>
            <a:r>
              <a:rPr lang="vi-VN" sz="2000" b="1" i="1" kern="0" dirty="0">
                <a:solidFill>
                  <a:srgbClr val="4505F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endParaRPr lang="en-VN" sz="1400" b="1" i="1" kern="0" dirty="0">
              <a:solidFill>
                <a:srgbClr val="4505F9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839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 animBg="1"/>
    </p:bldLst>
  </p:timing>
</p:sld>
</file>

<file path=ppt/theme/theme1.xml><?xml version="1.0" encoding="utf-8"?>
<a:theme xmlns:a="http://schemas.openxmlformats.org/drawingml/2006/main" name="Story Theme Card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003768"/>
      </a:accent1>
      <a:accent2>
        <a:srgbClr val="12889B"/>
      </a:accent2>
      <a:accent3>
        <a:srgbClr val="7BDAD6"/>
      </a:accent3>
      <a:accent4>
        <a:srgbClr val="FEC200"/>
      </a:accent4>
      <a:accent5>
        <a:srgbClr val="EB7B24"/>
      </a:accent5>
      <a:accent6>
        <a:srgbClr val="CC2225"/>
      </a:accent6>
      <a:hlink>
        <a:srgbClr val="7BDAD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Story Theme Card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003768"/>
      </a:accent1>
      <a:accent2>
        <a:srgbClr val="12889B"/>
      </a:accent2>
      <a:accent3>
        <a:srgbClr val="7BDAD6"/>
      </a:accent3>
      <a:accent4>
        <a:srgbClr val="FEC200"/>
      </a:accent4>
      <a:accent5>
        <a:srgbClr val="EB7B24"/>
      </a:accent5>
      <a:accent6>
        <a:srgbClr val="CC2225"/>
      </a:accent6>
      <a:hlink>
        <a:srgbClr val="7BDAD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Language Arts Subject for Highschool - 9th Grade: Comparing Texts">
  <a:themeElements>
    <a:clrScheme name="Simple Light">
      <a:dk1>
        <a:srgbClr val="462D1D"/>
      </a:dk1>
      <a:lt1>
        <a:srgbClr val="FFFFFF"/>
      </a:lt1>
      <a:dk2>
        <a:srgbClr val="462D1D"/>
      </a:dk2>
      <a:lt2>
        <a:srgbClr val="FFFFFF"/>
      </a:lt2>
      <a:accent1>
        <a:srgbClr val="FBF0ED"/>
      </a:accent1>
      <a:accent2>
        <a:srgbClr val="F9E2DA"/>
      </a:accent2>
      <a:accent3>
        <a:srgbClr val="724332"/>
      </a:accent3>
      <a:accent4>
        <a:srgbClr val="FBF0ED"/>
      </a:accent4>
      <a:accent5>
        <a:srgbClr val="F9E2DA"/>
      </a:accent5>
      <a:accent6>
        <a:srgbClr val="AA7F70"/>
      </a:accent6>
      <a:hlink>
        <a:srgbClr val="AA7F7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loral Drawings Slides">
  <a:themeElements>
    <a:clrScheme name="Custom 347">
      <a:dk1>
        <a:srgbClr val="2E2E2E"/>
      </a:dk1>
      <a:lt1>
        <a:srgbClr val="FFFFFF"/>
      </a:lt1>
      <a:dk2>
        <a:srgbClr val="757575"/>
      </a:dk2>
      <a:lt2>
        <a:srgbClr val="F6F6E9"/>
      </a:lt2>
      <a:accent1>
        <a:srgbClr val="1C3B33"/>
      </a:accent1>
      <a:accent2>
        <a:srgbClr val="295C4E"/>
      </a:accent2>
      <a:accent3>
        <a:srgbClr val="2CB892"/>
      </a:accent3>
      <a:accent4>
        <a:srgbClr val="EFA593"/>
      </a:accent4>
      <a:accent5>
        <a:srgbClr val="D35E42"/>
      </a:accent5>
      <a:accent6>
        <a:srgbClr val="D5D598"/>
      </a:accent6>
      <a:hlink>
        <a:srgbClr val="295C4E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Language Arts Subject for Highschool - 9th Grade: Comparing Texts">
  <a:themeElements>
    <a:clrScheme name="Simple Light">
      <a:dk1>
        <a:srgbClr val="462D1D"/>
      </a:dk1>
      <a:lt1>
        <a:srgbClr val="FFFFFF"/>
      </a:lt1>
      <a:dk2>
        <a:srgbClr val="462D1D"/>
      </a:dk2>
      <a:lt2>
        <a:srgbClr val="FFFFFF"/>
      </a:lt2>
      <a:accent1>
        <a:srgbClr val="FBF0ED"/>
      </a:accent1>
      <a:accent2>
        <a:srgbClr val="F9E2DA"/>
      </a:accent2>
      <a:accent3>
        <a:srgbClr val="724332"/>
      </a:accent3>
      <a:accent4>
        <a:srgbClr val="FBF0ED"/>
      </a:accent4>
      <a:accent5>
        <a:srgbClr val="F9E2DA"/>
      </a:accent5>
      <a:accent6>
        <a:srgbClr val="AA7F70"/>
      </a:accent6>
      <a:hlink>
        <a:srgbClr val="AA7F7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9_Language Arts Subject for Highschool - 9th Grade: Comparing Texts">
  <a:themeElements>
    <a:clrScheme name="Simple Light">
      <a:dk1>
        <a:srgbClr val="462D1D"/>
      </a:dk1>
      <a:lt1>
        <a:srgbClr val="FFFFFF"/>
      </a:lt1>
      <a:dk2>
        <a:srgbClr val="462D1D"/>
      </a:dk2>
      <a:lt2>
        <a:srgbClr val="FFFFFF"/>
      </a:lt2>
      <a:accent1>
        <a:srgbClr val="FBF0ED"/>
      </a:accent1>
      <a:accent2>
        <a:srgbClr val="F9E2DA"/>
      </a:accent2>
      <a:accent3>
        <a:srgbClr val="724332"/>
      </a:accent3>
      <a:accent4>
        <a:srgbClr val="FBF0ED"/>
      </a:accent4>
      <a:accent5>
        <a:srgbClr val="F9E2DA"/>
      </a:accent5>
      <a:accent6>
        <a:srgbClr val="AA7F70"/>
      </a:accent6>
      <a:hlink>
        <a:srgbClr val="AA7F7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1578</TotalTime>
  <Words>889</Words>
  <Application>Microsoft Office PowerPoint</Application>
  <PresentationFormat>Widescreen</PresentationFormat>
  <Paragraphs>134</Paragraphs>
  <Slides>22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26</vt:i4>
      </vt:variant>
      <vt:variant>
        <vt:lpstr>Theme</vt:lpstr>
      </vt:variant>
      <vt:variant>
        <vt:i4>19</vt:i4>
      </vt:variant>
      <vt:variant>
        <vt:lpstr>Slide Titles</vt:lpstr>
      </vt:variant>
      <vt:variant>
        <vt:i4>22</vt:i4>
      </vt:variant>
    </vt:vector>
  </HeadingPairs>
  <TitlesOfParts>
    <vt:vector size="67" baseType="lpstr">
      <vt:lpstr>等线</vt:lpstr>
      <vt:lpstr>微软雅黑</vt:lpstr>
      <vt:lpstr>宋体</vt:lpstr>
      <vt:lpstr>宋体</vt:lpstr>
      <vt:lpstr>ABeeZee</vt:lpstr>
      <vt:lpstr>Amaranth</vt:lpstr>
      <vt:lpstr>Arial</vt:lpstr>
      <vt:lpstr>Arial Unicode MS</vt:lpstr>
      <vt:lpstr>Calibri</vt:lpstr>
      <vt:lpstr>Calibri Light</vt:lpstr>
      <vt:lpstr>Gilda Display</vt:lpstr>
      <vt:lpstr>ITC Avant Garde Std Bk</vt:lpstr>
      <vt:lpstr>Karla</vt:lpstr>
      <vt:lpstr>Livvic</vt:lpstr>
      <vt:lpstr>Muli</vt:lpstr>
      <vt:lpstr>Open Sans</vt:lpstr>
      <vt:lpstr>Oxygen Light</vt:lpstr>
      <vt:lpstr>Patrick Hand</vt:lpstr>
      <vt:lpstr>Patrick Hand SC</vt:lpstr>
      <vt:lpstr>Roboto Condensed</vt:lpstr>
      <vt:lpstr>Roboto Condensed Light</vt:lpstr>
      <vt:lpstr>Rochester</vt:lpstr>
      <vt:lpstr>Tahoma</vt:lpstr>
      <vt:lpstr>Times New Roman</vt:lpstr>
      <vt:lpstr>印品丫丫体-D版</vt:lpstr>
      <vt:lpstr>小白</vt:lpstr>
      <vt:lpstr>Story Theme Cards by Slidesgo</vt:lpstr>
      <vt:lpstr>Floral Drawings Slides</vt:lpstr>
      <vt:lpstr>3_Office Theme</vt:lpstr>
      <vt:lpstr>4_Office Theme</vt:lpstr>
      <vt:lpstr>7_Language Arts Subject for Highschool - 9th Grade: Comparing Texts</vt:lpstr>
      <vt:lpstr>9_Language Arts Subject for Highschool - 9th Grade: Comparing Texts</vt:lpstr>
      <vt:lpstr>10_Office Theme</vt:lpstr>
      <vt:lpstr>12_Office Theme</vt:lpstr>
      <vt:lpstr>9_Office Theme</vt:lpstr>
      <vt:lpstr>1_Story Theme Cards by Slidesgo</vt:lpstr>
      <vt:lpstr>11_Office Theme</vt:lpstr>
      <vt:lpstr>English Language Grammar Rules by Slidesgo</vt:lpstr>
      <vt:lpstr>14_Office Theme</vt:lpstr>
      <vt:lpstr>2_Office Theme</vt:lpstr>
      <vt:lpstr>7_Office Theme</vt:lpstr>
      <vt:lpstr>8_Office Theme</vt:lpstr>
      <vt:lpstr>13_Office Theme</vt:lpstr>
      <vt:lpstr>1_Office Theme</vt:lpstr>
      <vt:lpstr>Language Arts Subject for Highschool - 9th Grade: Comparing Texts</vt:lpstr>
      <vt:lpstr>PowerPoint Presentation</vt:lpstr>
      <vt:lpstr>CUỘC KHÁNG CHIẾN CHỐNG QUÂN XÂM LƯỢC TỐNG (1075 – 1077) (tiết 1)</vt:lpstr>
      <vt:lpstr>NỘI DUNG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Linh Dinh</cp:lastModifiedBy>
  <cp:revision>173</cp:revision>
  <dcterms:created xsi:type="dcterms:W3CDTF">2022-08-02T03:08:56Z</dcterms:created>
  <dcterms:modified xsi:type="dcterms:W3CDTF">2025-02-17T00:37:50Z</dcterms:modified>
</cp:coreProperties>
</file>