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  <p:sldMasterId id="2147483681" r:id="rId4"/>
    <p:sldMasterId id="2147483693" r:id="rId5"/>
  </p:sldMasterIdLst>
  <p:notesMasterIdLst>
    <p:notesMasterId r:id="rId42"/>
  </p:notesMasterIdLst>
  <p:sldIdLst>
    <p:sldId id="611" r:id="rId6"/>
    <p:sldId id="612" r:id="rId7"/>
    <p:sldId id="258" r:id="rId8"/>
    <p:sldId id="259" r:id="rId9"/>
    <p:sldId id="2007577434" r:id="rId10"/>
    <p:sldId id="2007577436" r:id="rId11"/>
    <p:sldId id="2007577435" r:id="rId12"/>
    <p:sldId id="347" r:id="rId13"/>
    <p:sldId id="260" r:id="rId14"/>
    <p:sldId id="351" r:id="rId15"/>
    <p:sldId id="353" r:id="rId16"/>
    <p:sldId id="354" r:id="rId17"/>
    <p:sldId id="355" r:id="rId18"/>
    <p:sldId id="352" r:id="rId19"/>
    <p:sldId id="356" r:id="rId20"/>
    <p:sldId id="357" r:id="rId21"/>
    <p:sldId id="370" r:id="rId22"/>
    <p:sldId id="348" r:id="rId23"/>
    <p:sldId id="358" r:id="rId24"/>
    <p:sldId id="359" r:id="rId25"/>
    <p:sldId id="360" r:id="rId26"/>
    <p:sldId id="362" r:id="rId27"/>
    <p:sldId id="610" r:id="rId28"/>
    <p:sldId id="369" r:id="rId29"/>
    <p:sldId id="364" r:id="rId30"/>
    <p:sldId id="372" r:id="rId31"/>
    <p:sldId id="371" r:id="rId32"/>
    <p:sldId id="338" r:id="rId33"/>
    <p:sldId id="368" r:id="rId34"/>
    <p:sldId id="363" r:id="rId35"/>
    <p:sldId id="365" r:id="rId36"/>
    <p:sldId id="366" r:id="rId37"/>
    <p:sldId id="367" r:id="rId38"/>
    <p:sldId id="257" r:id="rId39"/>
    <p:sldId id="608" r:id="rId40"/>
    <p:sldId id="320" r:id="rId4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  <a:srgbClr val="43B1F1"/>
    <a:srgbClr val="EFDAA3"/>
    <a:srgbClr val="FCD64A"/>
    <a:srgbClr val="A02328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28"/>
    <p:restoredTop sz="96341"/>
  </p:normalViewPr>
  <p:slideViewPr>
    <p:cSldViewPr snapToGrid="0" snapToObjects="1">
      <p:cViewPr varScale="1">
        <p:scale>
          <a:sx n="72" d="100"/>
          <a:sy n="72" d="100"/>
        </p:scale>
        <p:origin x="522" y="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D4-2746-9D7B-7AC52265EC06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Sản lương công nghiệp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Pháp</c:v>
                </c:pt>
                <c:pt idx="1">
                  <c:v>Anh</c:v>
                </c:pt>
                <c:pt idx="2">
                  <c:v>Đức</c:v>
                </c:pt>
                <c:pt idx="3">
                  <c:v>Mĩ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28</c:v>
                </c:pt>
                <c:pt idx="1">
                  <c:v>38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D4-2746-9D7B-7AC52265E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9805471"/>
        <c:axId val="1319807119"/>
      </c:barChart>
      <c:catAx>
        <c:axId val="1319805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19807119"/>
        <c:crosses val="autoZero"/>
        <c:auto val="1"/>
        <c:lblAlgn val="ctr"/>
        <c:lblOffset val="100"/>
        <c:noMultiLvlLbl val="0"/>
      </c:catAx>
      <c:valAx>
        <c:axId val="131980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9805471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6602D-4972-4F4B-A29A-8B04A23D01CF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A45EA-76EC-4240-9AE2-DFC0EA44773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3244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0611BE06-A0C8-994C-906B-C6F5E8C4AD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EFA2E5F2-A657-994C-9362-800AE024A9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0831EBC7-0E79-A344-839A-AEB6DA59CF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8DA2B-CA2A-0042-9623-F30602F754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SimSun" panose="02010600030101010101" pitchFamily="2" charset="-122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22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97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B917-8440-4E4D-97B8-2C6F331A1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AFD78-F982-CA46-BB32-47F6BC2EC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90F5-C282-9949-A38C-4853A631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0E38-9E4A-294D-8307-8BD4B2EC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20C93-7B79-B141-B33F-510E01B5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3917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D3C9-29F5-1C41-B9FE-BAEFE404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0E407-F269-7845-BDEF-3FF2C0404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FD808-F272-474A-AF0B-1217A092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5A163-8A72-854F-BB8D-F5EA4ECD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74FA9-BBEA-6C4C-8273-3DD3AA01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71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1A303-6017-2D4E-B407-5E86A4172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53079-1ADD-A640-8DC0-1442E8177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1E124-EA6A-4640-BFC6-4ABE0B2A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93FC9-92E0-A441-AD50-5022443D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9650-083D-CE4C-87D7-C5C5EF06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8925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106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3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2266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1" name="Google Shape;151;p9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52" name="Google Shape;152;p9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3399200" y="1993800"/>
            <a:ext cx="5393600" cy="9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3399200" y="2979800"/>
            <a:ext cx="5393600" cy="1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8161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1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73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727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109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62B8-9FE0-364D-BDBB-918A2160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849C-D3C4-8149-8441-34670888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F401-E475-7741-93A9-DF935AC4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A4B8E-8E6F-1748-BE50-3ABFE89B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AD6E-FC2F-5A41-8C2C-A4FAA34E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38552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92E537-1722-CE4F-8A1A-B0A53AD2EA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75AE17-31D2-5445-9E34-D90CC4A99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Lê Đình An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19696E-E198-0644-9A6E-A28AC2074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62EC2-EB7D-7343-BB29-E16D1C3226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98529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95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74109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7"/>
            </a:lvl1pPr>
            <a:lvl2pPr marL="1219140" lvl="1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09" lvl="2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278" lvl="3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848" lvl="4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418" lvl="5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6987" lvl="6" indent="-474109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557" lvl="7" indent="-474109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126" lvl="8" indent="-474109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84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719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FFF00"/>
              </a:highlight>
            </a:endParaRPr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6279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482600" y="-762000"/>
            <a:ext cx="8382000" cy="83820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68700" y="1663700"/>
            <a:ext cx="65404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0"/>
              <a:buChar char="⊙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1pPr>
            <a:lvl2pPr marL="1219140" lvl="1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2pPr>
            <a:lvl3pPr marL="1828709" lvl="2" indent="-50797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>
                <a:solidFill>
                  <a:srgbClr val="000000"/>
                </a:solidFill>
                <a:highlight>
                  <a:srgbClr val="FFFF00"/>
                </a:highlight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1651000" y="940233"/>
            <a:ext cx="1571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bin Condensed"/>
                <a:ea typeface="Cabin Condensed"/>
                <a:cs typeface="Cabin Condensed"/>
                <a:sym typeface="Cabin Condensed"/>
              </a:rPr>
              <a:t>“</a:t>
            </a:r>
            <a:endParaRPr kumimoji="0" sz="200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bin Condensed"/>
              <a:ea typeface="Cabin Condensed"/>
              <a:cs typeface="Cabin Condensed"/>
              <a:sym typeface="Cabin Condensed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00"/>
                </a:solidFill>
              </a:defRPr>
            </a:lvl1pPr>
            <a:lvl2pPr lvl="1">
              <a:buNone/>
              <a:defRPr>
                <a:solidFill>
                  <a:srgbClr val="FFFF00"/>
                </a:solidFill>
              </a:defRPr>
            </a:lvl2pPr>
            <a:lvl3pPr lvl="2">
              <a:buNone/>
              <a:defRPr>
                <a:solidFill>
                  <a:srgbClr val="FFFF00"/>
                </a:solidFill>
              </a:defRPr>
            </a:lvl3pPr>
            <a:lvl4pPr lvl="3">
              <a:buNone/>
              <a:defRPr>
                <a:solidFill>
                  <a:srgbClr val="FFFF00"/>
                </a:solidFill>
              </a:defRPr>
            </a:lvl4pPr>
            <a:lvl5pPr lvl="4">
              <a:buNone/>
              <a:defRPr>
                <a:solidFill>
                  <a:srgbClr val="FFFF00"/>
                </a:solidFill>
              </a:defRPr>
            </a:lvl5pPr>
            <a:lvl6pPr lvl="5">
              <a:buNone/>
              <a:defRPr>
                <a:solidFill>
                  <a:srgbClr val="FFFF00"/>
                </a:solidFill>
              </a:defRPr>
            </a:lvl6pPr>
            <a:lvl7pPr lvl="6">
              <a:buNone/>
              <a:defRPr>
                <a:solidFill>
                  <a:srgbClr val="FFFF00"/>
                </a:solidFill>
              </a:defRPr>
            </a:lvl7pPr>
            <a:lvl8pPr lvl="7">
              <a:buNone/>
              <a:defRPr>
                <a:solidFill>
                  <a:srgbClr val="FFFF00"/>
                </a:solidFill>
              </a:defRPr>
            </a:lvl8pPr>
            <a:lvl9pPr lvl="8">
              <a:buNone/>
              <a:defRPr>
                <a:solidFill>
                  <a:srgbClr val="FFFF00"/>
                </a:solidFill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4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597543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58773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40" lvl="1" indent="-507974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09" lvl="2" indent="-507974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278" lvl="3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848" lvl="4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418" lvl="5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6987" lvl="6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557" lvl="7" indent="-457178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126" lvl="8" indent="-457178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8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4644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F00554-8DDD-B645-883F-42DD7212AB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C1E48-A8D8-CB47-80F1-D5D24D1773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C985D1-BCEE-6849-9B63-C49B7FDA80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E831909-07C7-CF4F-A32F-6C648D752DF3}" type="slidenum">
              <a:rPr lang="vi-VN" altLang="en-VN"/>
              <a:pPr/>
              <a:t>‹#›</a:t>
            </a:fld>
            <a:endParaRPr lang="vi-VN" altLang="en-VN"/>
          </a:p>
        </p:txBody>
      </p:sp>
    </p:spTree>
    <p:extLst>
      <p:ext uri="{BB962C8B-B14F-4D97-AF65-F5344CB8AC3E}">
        <p14:creationId xmlns:p14="http://schemas.microsoft.com/office/powerpoint/2010/main" val="2346645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E3A86A-80CF-4041-B44D-A9B7BA2CC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1D1130-AD9D-B449-9B25-44E74B656D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F06A7E-F077-4B46-8CE5-E14F70E66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919607-30DA-3E43-AFC6-CECA7C4BA3C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14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A42B-79A3-034B-809E-7CCDE42C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29C56-A050-0543-B63E-2383D770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1B0BD-223F-5347-963D-8ACC0D1E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534F4-1312-0C4D-B447-C813A24D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8250B-3022-2A43-B6D5-89F86E6E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6634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BE2C4-9EE0-7548-804A-B431EAEC01C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45882125"/>
      </p:ext>
    </p:extLst>
  </p:cSld>
  <p:clrMapOvr>
    <a:masterClrMapping/>
  </p:clrMapOvr>
  <p:transition spd="slow">
    <p:whee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93D0C9-81D3-F54E-8A19-EA026446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78896-51C7-3244-B166-7D11A586B471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FFE2E4-F24B-8B49-84AB-7FC8B3C8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CDAC9-E78C-8849-816F-0726A787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77993-F4C1-664C-8EA0-3DD318A11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960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8FF361-7A6E-8841-9787-13E000EF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E8479-E39E-3841-B49E-F438A5E04807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14CDB2-A880-B445-90EB-86061B845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8FF3C9-FC00-D042-A733-859FD6CC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BBD53-C2E4-6A46-9F83-0CE87E9AAE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525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6ABEFD-7186-754E-BB01-0D4CFA2E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12E4-0484-E347-8F55-BADE5F6F49FB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522022-4FB4-1745-9BB9-95A8EDBA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070073-0CF3-E548-9E66-189CB0D8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E1AEC-ADD0-3144-BAF6-781A658D9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386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53FD3739-4339-AC47-A3ED-8F78FC45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A4226-33FF-B048-9696-385B46127662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97F4245-DD80-9B48-A820-D8E1EC84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6E557FD-0908-AA46-BC36-10905B3E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C73D2-9FB6-7E47-B0AD-B45CE90CF8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2375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183D05E5-64A3-BD41-A4B5-46E69893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83A5B-FC69-2A45-AFA0-2EFB0FA29AC8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0BAA7512-CAB7-0248-81AE-2E13700F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074B0B89-8820-F341-AC83-7C062639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BCE4-E140-0043-9F28-91335229B6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856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871DB14-1D4A-7147-83AB-84C2C391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E083-CBDC-0249-A019-CC48F9C0FA4E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2771C1E2-4911-7B49-BE89-10897D454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17431660-20E8-364F-90A2-5105DC3A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C3F9-D502-E346-82DB-F084C55E4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164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F4F98ACA-EF5F-834C-8F86-C7EF420F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564E2-CD04-2A43-A78D-17FDB2BEE886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347D59ED-6316-244D-A31B-9C96B9AA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BC9655F-BAFA-D34F-A04D-6FE164AD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EBD1-15C7-4145-B6B1-D005444909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75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66B46D-05E0-3448-A543-26D0CCA61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5B45-EFC0-8E4B-8EB8-C869CB557C7D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DF12F57-66D9-EF4D-9FFC-4D5844FD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0DEA52A-CE10-624B-989C-EDF811CD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41973-751A-364F-B66D-3CBF7AEEB9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544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8049FC3-263A-9D4A-8DFE-4C6834E4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40C73-E1C2-5F40-B8F6-84FAD8D191EC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B07ED05-516A-3D48-9CAE-0EEFDD5F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16B1B25-6826-844D-B5FA-78C6D023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04E2E-7A16-9241-BA7E-F6C302399E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072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06B3-D448-6249-B7E7-B551A83B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EE6AD-27CD-B244-BAA9-740F010B9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F2D4B-B5F2-9341-85C9-00F9EB799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D5F64-4710-FF48-A026-17831AC3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D1036-9D6B-9E4B-92A9-242B34E91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A3245-76F0-514D-A772-8CD9FD70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82416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DA8ACA-2AF8-904E-AE9A-25AA27F7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EAD8-5F96-5042-A8DB-18970DF0F973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D3979-971F-174B-BC56-74164EF5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555D5D-82C2-1642-8B91-9177322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6A1D-224A-2244-998D-EB3FD99AEA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01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53E812-C863-3D4A-8F15-28DECA39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BC7BE-9A26-5F4A-9303-DD5F83379F3B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96C4B6-572A-8440-ADD4-8C3E6D2E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9FC315-4C61-B946-9F1A-68580204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25993-89BB-A444-AD3B-51DCE6B70C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469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062B8-9FE0-364D-BDBB-918A2160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849C-D3C4-8149-8441-34670888F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22717-A033-49D9-BDEF-A1C0170CD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BC195-6AF7-4DD1-95EF-13538DB7372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E71B6-995F-48BB-9053-F5FC62CD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5EB29-AF1D-4800-B76E-448AF168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AE65D-A47F-4370-95BB-DC43ACA32A4B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8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CF72-305B-E542-B5F3-E9D65BEA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45584-0355-1446-9EE4-B61C811DB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47118-F5FB-334D-9D49-A7AE270C7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A23BA-CCC7-6740-BACB-158A09104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E285D9-4340-5741-8AE7-CA38455BA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D85798-C4BC-394C-AB05-1F6433E8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8F0DA1-F750-1942-84E0-7307225E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1E4D8-76FC-8E4A-A27B-95510F11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4462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2F46-8B64-9C4B-AA08-C221EA51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7491A-7FA3-F64D-A27D-D9D28236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FD4FE-6DC7-534A-B0F4-5BE88253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FABB2-AC54-8544-9BD2-57FA14AC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8754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566EA2-4240-0344-AB82-94CA5616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D72D9-A95F-8240-9B37-B7725A14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85490-B7B4-CB48-9FFC-425A4EB0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466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4F65-84BF-2A4F-A4AA-CB7F9322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1531-76E2-274F-952C-F1D22C32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1F24F-DACB-1B44-9528-73CC680A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B2B7B-1615-1E4B-ACA7-55EC8701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90C5E-665D-9F47-9F8E-622A0616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7382A-5F43-A44B-A760-6B7298A2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7479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4813-2BB4-5649-ADFF-693B1A9F9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45E36-637F-9847-9832-41F31EED0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0C25A-5933-9943-98E5-C11AA7AA7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CB4FA-0FF6-5C47-A1BB-CFB51F00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9669D-8C64-B544-B694-C75B39BF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96552-C5BA-AC47-B09C-845182768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347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C9531-5583-6341-B6C7-67CA2E9F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1708B-0868-EF4D-876F-5C5DF70B8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5424B-4DC2-3C46-B18C-C23EC8AA1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CF00-1C70-2B4C-9082-DA2EF215489D}" type="datetimeFigureOut">
              <a:rPr lang="en-VN" smtClean="0"/>
              <a:t>12/02/2025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A437-4542-D74A-94B3-5AEB071E5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9A3CB-752C-6C44-8DD9-0AB0DBED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D37F-5194-AD41-8D79-66DA4E83AC9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240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9457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lvl="1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buNone/>
              <a:defRPr sz="1600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6453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186951A-E6AE-7341-BE52-F64C8FAF2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8F49EADF-5109-4143-8E72-7465A85065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236B2-908E-C640-8D4D-30B8D6817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F2E22D-9F1C-D84C-9906-1338057DAB64}" type="datetimeFigureOut">
              <a:rPr lang="zh-CN" altLang="en-US"/>
              <a:pPr>
                <a:defRPr/>
              </a:pPr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8E8683-148A-8446-9C8C-C3C6EFA1B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5D7F28-1F24-0A47-B7F1-DA6B150EA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93A1ED-8429-454A-A390-85F4BC980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29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 panose="02010600030101010101" pitchFamily="2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  <a:cs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panose="02010600030101010101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4836EF8-3100-4682-9A01-FCFE187DB1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6D9AA1B0-C0AC-407B-AAC8-A8A9CD5E33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5424B-4DC2-3C46-B18C-C23EC8AA1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3615A-2EBD-425E-BF77-4864A241B21B}" type="datetimeFigureOut">
              <a:rPr lang="en-US"/>
              <a:pPr>
                <a:defRPr/>
              </a:pPr>
              <a:t>12/2/2025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6A437-4542-D74A-94B3-5AEB071E5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9A3CB-752C-6C44-8DD9-0AB0DBED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27127A-3C09-4942-99BF-E0F2FB6275A2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540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.gif"/><Relationship Id="rId7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E849AB7-4936-EE4A-9E62-83ED36EA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89150"/>
            <a:ext cx="36687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932A96-72A1-564D-8A9A-7651B4AB19CE}"/>
              </a:ext>
            </a:extLst>
          </p:cNvPr>
          <p:cNvSpPr/>
          <p:nvPr/>
        </p:nvSpPr>
        <p:spPr>
          <a:xfrm>
            <a:off x="3687372" y="2353846"/>
            <a:ext cx="5892960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/>
                <a:solidFill>
                  <a:srgbClr val="00B050"/>
                </a:solidFill>
                <a:effectLst/>
                <a:uLnTx/>
                <a:uFillTx/>
                <a:latin typeface="SVN-Beloved" pitchFamily="50" charset="0"/>
                <a:ea typeface="等线" panose="02010600030101010101" pitchFamily="2" charset="-122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00B050"/>
              </a:solidFill>
              <a:effectLst/>
              <a:uLnTx/>
              <a:uFillTx/>
              <a:latin typeface="SVN-Beloved" pitchFamily="50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533" name="TextBox 1">
            <a:extLst>
              <a:ext uri="{FF2B5EF4-FFF2-40B4-BE49-F238E27FC236}">
                <a16:creationId xmlns:a16="http://schemas.microsoft.com/office/drawing/2014/main" id="{34FEE61F-C764-0841-ABD3-1D68E662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2089150"/>
            <a:ext cx="46386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8">
            <a:extLst>
              <a:ext uri="{FF2B5EF4-FFF2-40B4-BE49-F238E27FC236}">
                <a16:creationId xmlns:a16="http://schemas.microsoft.com/office/drawing/2014/main" id="{FD3AC72E-D1D6-8C45-A648-50514CB5D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30909"/>
            <a:ext cx="8945880" cy="6463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XUẤT KHẨU TƯ BẢN  CỦA TƯ SẢN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14928-0419-0E40-B897-49EFDFC5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40"/>
            <a:ext cx="12192000" cy="60807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8F0B69-C98D-8F4A-B591-9D17CE902A21}"/>
              </a:ext>
            </a:extLst>
          </p:cNvPr>
          <p:cNvSpPr/>
          <p:nvPr/>
        </p:nvSpPr>
        <p:spPr>
          <a:xfrm>
            <a:off x="4815840" y="5679440"/>
            <a:ext cx="2590800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346A6-623A-864A-B511-5A4A0EE08B0F}"/>
              </a:ext>
            </a:extLst>
          </p:cNvPr>
          <p:cNvSpPr/>
          <p:nvPr/>
        </p:nvSpPr>
        <p:spPr>
          <a:xfrm>
            <a:off x="8747273" y="5694680"/>
            <a:ext cx="2735263" cy="86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8659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1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 animBg="1"/>
          <p:bldP spid="8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-8866"/>
            <a:ext cx="3048000" cy="3177516"/>
          </a:xfrm>
          <a:prstGeom prst="cloudCallout">
            <a:avLst>
              <a:gd name="adj1" fmla="val -26421"/>
              <a:gd name="adj2" fmla="val 53596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193964" y="0"/>
            <a:ext cx="18549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a)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4" y="1097183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tế.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84" y="2155771"/>
            <a:ext cx="8319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1D751-C52E-C142-9CAD-75F843AFA185}"/>
              </a:ext>
            </a:extLst>
          </p:cNvPr>
          <p:cNvSpPr/>
          <p:nvPr/>
        </p:nvSpPr>
        <p:spPr>
          <a:xfrm>
            <a:off x="-39788" y="2873393"/>
            <a:ext cx="682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0CE4F2-4809-B84E-8BCA-FB35804C4B40}"/>
              </a:ext>
            </a:extLst>
          </p:cNvPr>
          <p:cNvGrpSpPr/>
          <p:nvPr/>
        </p:nvGrpSpPr>
        <p:grpSpPr>
          <a:xfrm>
            <a:off x="-39788" y="3651738"/>
            <a:ext cx="3615893" cy="3184997"/>
            <a:chOff x="1963879" y="1947514"/>
            <a:chExt cx="2877725" cy="26387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301DF-4A1D-4546-A901-685C7673633B}"/>
                </a:ext>
              </a:extLst>
            </p:cNvPr>
            <p:cNvSpPr/>
            <p:nvPr/>
          </p:nvSpPr>
          <p:spPr>
            <a:xfrm>
              <a:off x="1963886" y="1964956"/>
              <a:ext cx="2877718" cy="2621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872E93-5614-2149-9763-E26E99076FD4}"/>
                </a:ext>
              </a:extLst>
            </p:cNvPr>
            <p:cNvSpPr/>
            <p:nvPr/>
          </p:nvSpPr>
          <p:spPr>
            <a:xfrm>
              <a:off x="3387890" y="1947514"/>
              <a:ext cx="1453713" cy="2435541"/>
            </a:xfrm>
            <a:custGeom>
              <a:avLst/>
              <a:gdLst>
                <a:gd name="connsiteX0" fmla="*/ 24223 w 1447295"/>
                <a:gd name="connsiteY0" fmla="*/ 24222 h 2452530"/>
                <a:gd name="connsiteX1" fmla="*/ 24223 w 1447295"/>
                <a:gd name="connsiteY1" fmla="*/ 121112 h 2452530"/>
                <a:gd name="connsiteX2" fmla="*/ 18167 w 1447295"/>
                <a:gd name="connsiteY2" fmla="*/ 139279 h 2452530"/>
                <a:gd name="connsiteX3" fmla="*/ 12111 w 1447295"/>
                <a:gd name="connsiteY3" fmla="*/ 169557 h 2452530"/>
                <a:gd name="connsiteX4" fmla="*/ 0 w 1447295"/>
                <a:gd name="connsiteY4" fmla="*/ 254336 h 2452530"/>
                <a:gd name="connsiteX5" fmla="*/ 0 w 1447295"/>
                <a:gd name="connsiteY5" fmla="*/ 490506 h 2452530"/>
                <a:gd name="connsiteX6" fmla="*/ 6056 w 1447295"/>
                <a:gd name="connsiteY6" fmla="*/ 708508 h 2452530"/>
                <a:gd name="connsiteX7" fmla="*/ 12111 w 1447295"/>
                <a:gd name="connsiteY7" fmla="*/ 738787 h 2452530"/>
                <a:gd name="connsiteX8" fmla="*/ 24223 w 1447295"/>
                <a:gd name="connsiteY8" fmla="*/ 756953 h 2452530"/>
                <a:gd name="connsiteX9" fmla="*/ 30278 w 1447295"/>
                <a:gd name="connsiteY9" fmla="*/ 787232 h 2452530"/>
                <a:gd name="connsiteX10" fmla="*/ 36334 w 1447295"/>
                <a:gd name="connsiteY10" fmla="*/ 805399 h 2452530"/>
                <a:gd name="connsiteX11" fmla="*/ 42389 w 1447295"/>
                <a:gd name="connsiteY11" fmla="*/ 847788 h 2452530"/>
                <a:gd name="connsiteX12" fmla="*/ 36334 w 1447295"/>
                <a:gd name="connsiteY12" fmla="*/ 962845 h 2452530"/>
                <a:gd name="connsiteX13" fmla="*/ 24223 w 1447295"/>
                <a:gd name="connsiteY13" fmla="*/ 1023401 h 2452530"/>
                <a:gd name="connsiteX14" fmla="*/ 18167 w 1447295"/>
                <a:gd name="connsiteY14" fmla="*/ 1271682 h 2452530"/>
                <a:gd name="connsiteX15" fmla="*/ 30278 w 1447295"/>
                <a:gd name="connsiteY15" fmla="*/ 1314071 h 2452530"/>
                <a:gd name="connsiteX16" fmla="*/ 42389 w 1447295"/>
                <a:gd name="connsiteY16" fmla="*/ 1332238 h 2452530"/>
                <a:gd name="connsiteX17" fmla="*/ 66612 w 1447295"/>
                <a:gd name="connsiteY17" fmla="*/ 1374628 h 2452530"/>
                <a:gd name="connsiteX18" fmla="*/ 96890 w 1447295"/>
                <a:gd name="connsiteY18" fmla="*/ 1429128 h 2452530"/>
                <a:gd name="connsiteX19" fmla="*/ 121113 w 1447295"/>
                <a:gd name="connsiteY19" fmla="*/ 1471518 h 2452530"/>
                <a:gd name="connsiteX20" fmla="*/ 133224 w 1447295"/>
                <a:gd name="connsiteY20" fmla="*/ 1495740 h 2452530"/>
                <a:gd name="connsiteX21" fmla="*/ 151391 w 1447295"/>
                <a:gd name="connsiteY21" fmla="*/ 1519963 h 2452530"/>
                <a:gd name="connsiteX22" fmla="*/ 175613 w 1447295"/>
                <a:gd name="connsiteY22" fmla="*/ 1556297 h 2452530"/>
                <a:gd name="connsiteX23" fmla="*/ 187725 w 1447295"/>
                <a:gd name="connsiteY23" fmla="*/ 1574463 h 2452530"/>
                <a:gd name="connsiteX24" fmla="*/ 205891 w 1447295"/>
                <a:gd name="connsiteY24" fmla="*/ 1598686 h 2452530"/>
                <a:gd name="connsiteX25" fmla="*/ 254336 w 1447295"/>
                <a:gd name="connsiteY25" fmla="*/ 1665298 h 2452530"/>
                <a:gd name="connsiteX26" fmla="*/ 290670 w 1447295"/>
                <a:gd name="connsiteY26" fmla="*/ 1707687 h 2452530"/>
                <a:gd name="connsiteX27" fmla="*/ 327004 w 1447295"/>
                <a:gd name="connsiteY27" fmla="*/ 1768244 h 2452530"/>
                <a:gd name="connsiteX28" fmla="*/ 351227 w 1447295"/>
                <a:gd name="connsiteY28" fmla="*/ 1822744 h 2452530"/>
                <a:gd name="connsiteX29" fmla="*/ 369393 w 1447295"/>
                <a:gd name="connsiteY29" fmla="*/ 1877245 h 2452530"/>
                <a:gd name="connsiteX30" fmla="*/ 375449 w 1447295"/>
                <a:gd name="connsiteY30" fmla="*/ 1895412 h 2452530"/>
                <a:gd name="connsiteX31" fmla="*/ 381505 w 1447295"/>
                <a:gd name="connsiteY31" fmla="*/ 1913579 h 2452530"/>
                <a:gd name="connsiteX32" fmla="*/ 393616 w 1447295"/>
                <a:gd name="connsiteY32" fmla="*/ 1937801 h 2452530"/>
                <a:gd name="connsiteX33" fmla="*/ 399672 w 1447295"/>
                <a:gd name="connsiteY33" fmla="*/ 1955968 h 2452530"/>
                <a:gd name="connsiteX34" fmla="*/ 417838 w 1447295"/>
                <a:gd name="connsiteY34" fmla="*/ 1980191 h 2452530"/>
                <a:gd name="connsiteX35" fmla="*/ 454172 w 1447295"/>
                <a:gd name="connsiteY35" fmla="*/ 2034691 h 2452530"/>
                <a:gd name="connsiteX36" fmla="*/ 466284 w 1447295"/>
                <a:gd name="connsiteY36" fmla="*/ 2052858 h 2452530"/>
                <a:gd name="connsiteX37" fmla="*/ 484450 w 1447295"/>
                <a:gd name="connsiteY37" fmla="*/ 2077081 h 2452530"/>
                <a:gd name="connsiteX38" fmla="*/ 496562 w 1447295"/>
                <a:gd name="connsiteY38" fmla="*/ 2089192 h 2452530"/>
                <a:gd name="connsiteX39" fmla="*/ 520784 w 1447295"/>
                <a:gd name="connsiteY39" fmla="*/ 2125526 h 2452530"/>
                <a:gd name="connsiteX40" fmla="*/ 532895 w 1447295"/>
                <a:gd name="connsiteY40" fmla="*/ 2143693 h 2452530"/>
                <a:gd name="connsiteX41" fmla="*/ 545007 w 1447295"/>
                <a:gd name="connsiteY41" fmla="*/ 2155804 h 2452530"/>
                <a:gd name="connsiteX42" fmla="*/ 569229 w 1447295"/>
                <a:gd name="connsiteY42" fmla="*/ 2192138 h 2452530"/>
                <a:gd name="connsiteX43" fmla="*/ 581340 w 1447295"/>
                <a:gd name="connsiteY43" fmla="*/ 2210304 h 2452530"/>
                <a:gd name="connsiteX44" fmla="*/ 593452 w 1447295"/>
                <a:gd name="connsiteY44" fmla="*/ 2222416 h 2452530"/>
                <a:gd name="connsiteX45" fmla="*/ 617674 w 1447295"/>
                <a:gd name="connsiteY45" fmla="*/ 2282972 h 2452530"/>
                <a:gd name="connsiteX46" fmla="*/ 641897 w 1447295"/>
                <a:gd name="connsiteY46" fmla="*/ 2325361 h 2452530"/>
                <a:gd name="connsiteX47" fmla="*/ 660064 w 1447295"/>
                <a:gd name="connsiteY47" fmla="*/ 2379862 h 2452530"/>
                <a:gd name="connsiteX48" fmla="*/ 666119 w 1447295"/>
                <a:gd name="connsiteY48" fmla="*/ 2398029 h 2452530"/>
                <a:gd name="connsiteX49" fmla="*/ 696397 w 1447295"/>
                <a:gd name="connsiteY49" fmla="*/ 2428307 h 2452530"/>
                <a:gd name="connsiteX50" fmla="*/ 708509 w 1447295"/>
                <a:gd name="connsiteY50" fmla="*/ 2440418 h 2452530"/>
                <a:gd name="connsiteX51" fmla="*/ 726676 w 1447295"/>
                <a:gd name="connsiteY51" fmla="*/ 2452530 h 2452530"/>
                <a:gd name="connsiteX52" fmla="*/ 763009 w 1447295"/>
                <a:gd name="connsiteY52" fmla="*/ 2440418 h 2452530"/>
                <a:gd name="connsiteX53" fmla="*/ 811454 w 1447295"/>
                <a:gd name="connsiteY53" fmla="*/ 2404085 h 2452530"/>
                <a:gd name="connsiteX54" fmla="*/ 847788 w 1447295"/>
                <a:gd name="connsiteY54" fmla="*/ 2391973 h 2452530"/>
                <a:gd name="connsiteX55" fmla="*/ 853844 w 1447295"/>
                <a:gd name="connsiteY55" fmla="*/ 2373806 h 2452530"/>
                <a:gd name="connsiteX56" fmla="*/ 908344 w 1447295"/>
                <a:gd name="connsiteY56" fmla="*/ 2349584 h 2452530"/>
                <a:gd name="connsiteX57" fmla="*/ 926511 w 1447295"/>
                <a:gd name="connsiteY57" fmla="*/ 2343528 h 2452530"/>
                <a:gd name="connsiteX58" fmla="*/ 932567 w 1447295"/>
                <a:gd name="connsiteY58" fmla="*/ 2325361 h 2452530"/>
                <a:gd name="connsiteX59" fmla="*/ 950734 w 1447295"/>
                <a:gd name="connsiteY59" fmla="*/ 2313250 h 2452530"/>
                <a:gd name="connsiteX60" fmla="*/ 987068 w 1447295"/>
                <a:gd name="connsiteY60" fmla="*/ 2289028 h 2452530"/>
                <a:gd name="connsiteX61" fmla="*/ 1005234 w 1447295"/>
                <a:gd name="connsiteY61" fmla="*/ 2276916 h 2452530"/>
                <a:gd name="connsiteX62" fmla="*/ 1041568 w 1447295"/>
                <a:gd name="connsiteY62" fmla="*/ 2264805 h 2452530"/>
                <a:gd name="connsiteX63" fmla="*/ 1053680 w 1447295"/>
                <a:gd name="connsiteY63" fmla="*/ 2252694 h 2452530"/>
                <a:gd name="connsiteX64" fmla="*/ 1071846 w 1447295"/>
                <a:gd name="connsiteY64" fmla="*/ 2216360 h 2452530"/>
                <a:gd name="connsiteX65" fmla="*/ 1096069 w 1447295"/>
                <a:gd name="connsiteY65" fmla="*/ 2210304 h 2452530"/>
                <a:gd name="connsiteX66" fmla="*/ 1114236 w 1447295"/>
                <a:gd name="connsiteY66" fmla="*/ 2204249 h 2452530"/>
                <a:gd name="connsiteX67" fmla="*/ 1144514 w 1447295"/>
                <a:gd name="connsiteY67" fmla="*/ 2180026 h 2452530"/>
                <a:gd name="connsiteX68" fmla="*/ 1150570 w 1447295"/>
                <a:gd name="connsiteY68" fmla="*/ 2161859 h 2452530"/>
                <a:gd name="connsiteX69" fmla="*/ 1174792 w 1447295"/>
                <a:gd name="connsiteY69" fmla="*/ 2131581 h 2452530"/>
                <a:gd name="connsiteX70" fmla="*/ 1192959 w 1447295"/>
                <a:gd name="connsiteY70" fmla="*/ 2095248 h 2452530"/>
                <a:gd name="connsiteX71" fmla="*/ 1217182 w 1447295"/>
                <a:gd name="connsiteY71" fmla="*/ 2071025 h 2452530"/>
                <a:gd name="connsiteX72" fmla="*/ 1235348 w 1447295"/>
                <a:gd name="connsiteY72" fmla="*/ 2028636 h 2452530"/>
                <a:gd name="connsiteX73" fmla="*/ 1247460 w 1447295"/>
                <a:gd name="connsiteY73" fmla="*/ 1992302 h 2452530"/>
                <a:gd name="connsiteX74" fmla="*/ 1271682 w 1447295"/>
                <a:gd name="connsiteY74" fmla="*/ 1955968 h 2452530"/>
                <a:gd name="connsiteX75" fmla="*/ 1283793 w 1447295"/>
                <a:gd name="connsiteY75" fmla="*/ 1937801 h 2452530"/>
                <a:gd name="connsiteX76" fmla="*/ 1301960 w 1447295"/>
                <a:gd name="connsiteY76" fmla="*/ 1895412 h 2452530"/>
                <a:gd name="connsiteX77" fmla="*/ 1320127 w 1447295"/>
                <a:gd name="connsiteY77" fmla="*/ 1859078 h 2452530"/>
                <a:gd name="connsiteX78" fmla="*/ 1350405 w 1447295"/>
                <a:gd name="connsiteY78" fmla="*/ 1798522 h 2452530"/>
                <a:gd name="connsiteX79" fmla="*/ 1362517 w 1447295"/>
                <a:gd name="connsiteY79" fmla="*/ 1780355 h 2452530"/>
                <a:gd name="connsiteX80" fmla="*/ 1386739 w 1447295"/>
                <a:gd name="connsiteY80" fmla="*/ 1719799 h 2452530"/>
                <a:gd name="connsiteX81" fmla="*/ 1392795 w 1447295"/>
                <a:gd name="connsiteY81" fmla="*/ 1701632 h 2452530"/>
                <a:gd name="connsiteX82" fmla="*/ 1404906 w 1447295"/>
                <a:gd name="connsiteY82" fmla="*/ 1677409 h 2452530"/>
                <a:gd name="connsiteX83" fmla="*/ 1423073 w 1447295"/>
                <a:gd name="connsiteY83" fmla="*/ 1574463 h 2452530"/>
                <a:gd name="connsiteX84" fmla="*/ 1429129 w 1447295"/>
                <a:gd name="connsiteY84" fmla="*/ 1532074 h 2452530"/>
                <a:gd name="connsiteX85" fmla="*/ 1435184 w 1447295"/>
                <a:gd name="connsiteY85" fmla="*/ 1495740 h 2452530"/>
                <a:gd name="connsiteX86" fmla="*/ 1447295 w 1447295"/>
                <a:gd name="connsiteY86" fmla="*/ 1356461 h 2452530"/>
                <a:gd name="connsiteX87" fmla="*/ 1441240 w 1447295"/>
                <a:gd name="connsiteY87" fmla="*/ 1108180 h 2452530"/>
                <a:gd name="connsiteX88" fmla="*/ 1410962 w 1447295"/>
                <a:gd name="connsiteY88" fmla="*/ 1053679 h 2452530"/>
                <a:gd name="connsiteX89" fmla="*/ 1398850 w 1447295"/>
                <a:gd name="connsiteY89" fmla="*/ 1035512 h 2452530"/>
                <a:gd name="connsiteX90" fmla="*/ 1386739 w 1447295"/>
                <a:gd name="connsiteY90" fmla="*/ 1017346 h 2452530"/>
                <a:gd name="connsiteX91" fmla="*/ 1374628 w 1447295"/>
                <a:gd name="connsiteY91" fmla="*/ 896233 h 2452530"/>
                <a:gd name="connsiteX92" fmla="*/ 1362517 w 1447295"/>
                <a:gd name="connsiteY92" fmla="*/ 847788 h 2452530"/>
                <a:gd name="connsiteX93" fmla="*/ 1356461 w 1447295"/>
                <a:gd name="connsiteY93" fmla="*/ 829621 h 2452530"/>
                <a:gd name="connsiteX94" fmla="*/ 1344350 w 1447295"/>
                <a:gd name="connsiteY94" fmla="*/ 811454 h 2452530"/>
                <a:gd name="connsiteX95" fmla="*/ 1338294 w 1447295"/>
                <a:gd name="connsiteY95" fmla="*/ 793287 h 2452530"/>
                <a:gd name="connsiteX96" fmla="*/ 1289849 w 1447295"/>
                <a:gd name="connsiteY96" fmla="*/ 738787 h 2452530"/>
                <a:gd name="connsiteX97" fmla="*/ 1277738 w 1447295"/>
                <a:gd name="connsiteY97" fmla="*/ 726675 h 2452530"/>
                <a:gd name="connsiteX98" fmla="*/ 1265627 w 1447295"/>
                <a:gd name="connsiteY98" fmla="*/ 708508 h 2452530"/>
                <a:gd name="connsiteX99" fmla="*/ 1247460 w 1447295"/>
                <a:gd name="connsiteY99" fmla="*/ 690342 h 2452530"/>
                <a:gd name="connsiteX100" fmla="*/ 1223237 w 1447295"/>
                <a:gd name="connsiteY100" fmla="*/ 654008 h 2452530"/>
                <a:gd name="connsiteX101" fmla="*/ 1205070 w 1447295"/>
                <a:gd name="connsiteY101" fmla="*/ 623730 h 2452530"/>
                <a:gd name="connsiteX102" fmla="*/ 1199015 w 1447295"/>
                <a:gd name="connsiteY102" fmla="*/ 605563 h 2452530"/>
                <a:gd name="connsiteX103" fmla="*/ 1174792 w 1447295"/>
                <a:gd name="connsiteY103" fmla="*/ 563173 h 2452530"/>
                <a:gd name="connsiteX104" fmla="*/ 1168736 w 1447295"/>
                <a:gd name="connsiteY104" fmla="*/ 538951 h 2452530"/>
                <a:gd name="connsiteX105" fmla="*/ 1156625 w 1447295"/>
                <a:gd name="connsiteY105" fmla="*/ 514728 h 2452530"/>
                <a:gd name="connsiteX106" fmla="*/ 1120291 w 1447295"/>
                <a:gd name="connsiteY106" fmla="*/ 466283 h 2452530"/>
                <a:gd name="connsiteX107" fmla="*/ 1102125 w 1447295"/>
                <a:gd name="connsiteY107" fmla="*/ 454172 h 2452530"/>
                <a:gd name="connsiteX108" fmla="*/ 1065791 w 1447295"/>
                <a:gd name="connsiteY108" fmla="*/ 429950 h 2452530"/>
                <a:gd name="connsiteX109" fmla="*/ 1035513 w 1447295"/>
                <a:gd name="connsiteY109" fmla="*/ 411783 h 2452530"/>
                <a:gd name="connsiteX110" fmla="*/ 999179 w 1447295"/>
                <a:gd name="connsiteY110" fmla="*/ 387560 h 2452530"/>
                <a:gd name="connsiteX111" fmla="*/ 981012 w 1447295"/>
                <a:gd name="connsiteY111" fmla="*/ 375449 h 2452530"/>
                <a:gd name="connsiteX112" fmla="*/ 962845 w 1447295"/>
                <a:gd name="connsiteY112" fmla="*/ 369393 h 2452530"/>
                <a:gd name="connsiteX113" fmla="*/ 944678 w 1447295"/>
                <a:gd name="connsiteY113" fmla="*/ 351226 h 2452530"/>
                <a:gd name="connsiteX114" fmla="*/ 908344 w 1447295"/>
                <a:gd name="connsiteY114" fmla="*/ 327004 h 2452530"/>
                <a:gd name="connsiteX115" fmla="*/ 896233 w 1447295"/>
                <a:gd name="connsiteY115" fmla="*/ 308837 h 2452530"/>
                <a:gd name="connsiteX116" fmla="*/ 878066 w 1447295"/>
                <a:gd name="connsiteY116" fmla="*/ 290670 h 2452530"/>
                <a:gd name="connsiteX117" fmla="*/ 829621 w 1447295"/>
                <a:gd name="connsiteY117" fmla="*/ 236169 h 2452530"/>
                <a:gd name="connsiteX118" fmla="*/ 781176 w 1447295"/>
                <a:gd name="connsiteY118" fmla="*/ 211947 h 2452530"/>
                <a:gd name="connsiteX119" fmla="*/ 763009 w 1447295"/>
                <a:gd name="connsiteY119" fmla="*/ 199836 h 2452530"/>
                <a:gd name="connsiteX120" fmla="*/ 744842 w 1447295"/>
                <a:gd name="connsiteY120" fmla="*/ 193780 h 2452530"/>
                <a:gd name="connsiteX121" fmla="*/ 714564 w 1447295"/>
                <a:gd name="connsiteY121" fmla="*/ 181669 h 2452530"/>
                <a:gd name="connsiteX122" fmla="*/ 660064 w 1447295"/>
                <a:gd name="connsiteY122" fmla="*/ 157446 h 2452530"/>
                <a:gd name="connsiteX123" fmla="*/ 623730 w 1447295"/>
                <a:gd name="connsiteY123" fmla="*/ 151391 h 2452530"/>
                <a:gd name="connsiteX124" fmla="*/ 581340 w 1447295"/>
                <a:gd name="connsiteY124" fmla="*/ 139279 h 2452530"/>
                <a:gd name="connsiteX125" fmla="*/ 557118 w 1447295"/>
                <a:gd name="connsiteY125" fmla="*/ 133224 h 2452530"/>
                <a:gd name="connsiteX126" fmla="*/ 538951 w 1447295"/>
                <a:gd name="connsiteY126" fmla="*/ 127168 h 2452530"/>
                <a:gd name="connsiteX127" fmla="*/ 514729 w 1447295"/>
                <a:gd name="connsiteY127" fmla="*/ 121112 h 2452530"/>
                <a:gd name="connsiteX128" fmla="*/ 478395 w 1447295"/>
                <a:gd name="connsiteY128" fmla="*/ 109001 h 2452530"/>
                <a:gd name="connsiteX129" fmla="*/ 460228 w 1447295"/>
                <a:gd name="connsiteY129" fmla="*/ 102946 h 2452530"/>
                <a:gd name="connsiteX130" fmla="*/ 436005 w 1447295"/>
                <a:gd name="connsiteY130" fmla="*/ 96890 h 2452530"/>
                <a:gd name="connsiteX131" fmla="*/ 399672 w 1447295"/>
                <a:gd name="connsiteY131" fmla="*/ 84779 h 2452530"/>
                <a:gd name="connsiteX132" fmla="*/ 333060 w 1447295"/>
                <a:gd name="connsiteY132" fmla="*/ 66612 h 2452530"/>
                <a:gd name="connsiteX133" fmla="*/ 308837 w 1447295"/>
                <a:gd name="connsiteY133" fmla="*/ 54501 h 2452530"/>
                <a:gd name="connsiteX134" fmla="*/ 278559 w 1447295"/>
                <a:gd name="connsiteY134" fmla="*/ 42389 h 2452530"/>
                <a:gd name="connsiteX135" fmla="*/ 248281 w 1447295"/>
                <a:gd name="connsiteY135" fmla="*/ 24222 h 2452530"/>
                <a:gd name="connsiteX136" fmla="*/ 211947 w 1447295"/>
                <a:gd name="connsiteY136" fmla="*/ 12111 h 2452530"/>
                <a:gd name="connsiteX137" fmla="*/ 193780 w 1447295"/>
                <a:gd name="connsiteY137" fmla="*/ 6055 h 2452530"/>
                <a:gd name="connsiteX138" fmla="*/ 175613 w 1447295"/>
                <a:gd name="connsiteY138" fmla="*/ 0 h 2452530"/>
                <a:gd name="connsiteX139" fmla="*/ 30278 w 1447295"/>
                <a:gd name="connsiteY139" fmla="*/ 18167 h 2452530"/>
                <a:gd name="connsiteX140" fmla="*/ 24223 w 1447295"/>
                <a:gd name="connsiteY140" fmla="*/ 24222 h 245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447295" h="2452530">
                  <a:moveTo>
                    <a:pt x="24223" y="24222"/>
                  </a:moveTo>
                  <a:cubicBezTo>
                    <a:pt x="23214" y="41379"/>
                    <a:pt x="33537" y="60567"/>
                    <a:pt x="24223" y="121112"/>
                  </a:cubicBezTo>
                  <a:cubicBezTo>
                    <a:pt x="23252" y="127421"/>
                    <a:pt x="19715" y="133086"/>
                    <a:pt x="18167" y="139279"/>
                  </a:cubicBezTo>
                  <a:cubicBezTo>
                    <a:pt x="15671" y="149264"/>
                    <a:pt x="13716" y="159390"/>
                    <a:pt x="12111" y="169557"/>
                  </a:cubicBezTo>
                  <a:cubicBezTo>
                    <a:pt x="7659" y="197754"/>
                    <a:pt x="0" y="254336"/>
                    <a:pt x="0" y="254336"/>
                  </a:cubicBezTo>
                  <a:cubicBezTo>
                    <a:pt x="15087" y="525896"/>
                    <a:pt x="0" y="186831"/>
                    <a:pt x="0" y="490506"/>
                  </a:cubicBezTo>
                  <a:cubicBezTo>
                    <a:pt x="0" y="563201"/>
                    <a:pt x="2514" y="635899"/>
                    <a:pt x="6056" y="708508"/>
                  </a:cubicBezTo>
                  <a:cubicBezTo>
                    <a:pt x="6557" y="718789"/>
                    <a:pt x="8497" y="729150"/>
                    <a:pt x="12111" y="738787"/>
                  </a:cubicBezTo>
                  <a:cubicBezTo>
                    <a:pt x="14666" y="745601"/>
                    <a:pt x="20186" y="750898"/>
                    <a:pt x="24223" y="756953"/>
                  </a:cubicBezTo>
                  <a:cubicBezTo>
                    <a:pt x="26241" y="767046"/>
                    <a:pt x="27782" y="777246"/>
                    <a:pt x="30278" y="787232"/>
                  </a:cubicBezTo>
                  <a:cubicBezTo>
                    <a:pt x="31826" y="793425"/>
                    <a:pt x="35082" y="799140"/>
                    <a:pt x="36334" y="805399"/>
                  </a:cubicBezTo>
                  <a:cubicBezTo>
                    <a:pt x="39133" y="819395"/>
                    <a:pt x="40371" y="833658"/>
                    <a:pt x="42389" y="847788"/>
                  </a:cubicBezTo>
                  <a:cubicBezTo>
                    <a:pt x="40371" y="886140"/>
                    <a:pt x="39397" y="924562"/>
                    <a:pt x="36334" y="962845"/>
                  </a:cubicBezTo>
                  <a:cubicBezTo>
                    <a:pt x="34588" y="984675"/>
                    <a:pt x="29407" y="1002663"/>
                    <a:pt x="24223" y="1023401"/>
                  </a:cubicBezTo>
                  <a:cubicBezTo>
                    <a:pt x="15942" y="1168309"/>
                    <a:pt x="-309" y="1179306"/>
                    <a:pt x="18167" y="1271682"/>
                  </a:cubicBezTo>
                  <a:cubicBezTo>
                    <a:pt x="19460" y="1278144"/>
                    <a:pt x="26432" y="1306379"/>
                    <a:pt x="30278" y="1314071"/>
                  </a:cubicBezTo>
                  <a:cubicBezTo>
                    <a:pt x="33533" y="1320581"/>
                    <a:pt x="39134" y="1325728"/>
                    <a:pt x="42389" y="1332238"/>
                  </a:cubicBezTo>
                  <a:cubicBezTo>
                    <a:pt x="65507" y="1378473"/>
                    <a:pt x="22685" y="1316058"/>
                    <a:pt x="66612" y="1374628"/>
                  </a:cubicBezTo>
                  <a:cubicBezTo>
                    <a:pt x="83361" y="1424873"/>
                    <a:pt x="55240" y="1345825"/>
                    <a:pt x="96890" y="1429128"/>
                  </a:cubicBezTo>
                  <a:cubicBezTo>
                    <a:pt x="133481" y="1502313"/>
                    <a:pt x="86881" y="1411613"/>
                    <a:pt x="121113" y="1471518"/>
                  </a:cubicBezTo>
                  <a:cubicBezTo>
                    <a:pt x="125592" y="1479356"/>
                    <a:pt x="128440" y="1488085"/>
                    <a:pt x="133224" y="1495740"/>
                  </a:cubicBezTo>
                  <a:cubicBezTo>
                    <a:pt x="138573" y="1504299"/>
                    <a:pt x="145603" y="1511695"/>
                    <a:pt x="151391" y="1519963"/>
                  </a:cubicBezTo>
                  <a:cubicBezTo>
                    <a:pt x="159738" y="1531888"/>
                    <a:pt x="167539" y="1544186"/>
                    <a:pt x="175613" y="1556297"/>
                  </a:cubicBezTo>
                  <a:cubicBezTo>
                    <a:pt x="179650" y="1562353"/>
                    <a:pt x="183358" y="1568641"/>
                    <a:pt x="187725" y="1574463"/>
                  </a:cubicBezTo>
                  <a:cubicBezTo>
                    <a:pt x="193780" y="1582537"/>
                    <a:pt x="200025" y="1590473"/>
                    <a:pt x="205891" y="1598686"/>
                  </a:cubicBezTo>
                  <a:cubicBezTo>
                    <a:pt x="222790" y="1622345"/>
                    <a:pt x="231415" y="1642379"/>
                    <a:pt x="254336" y="1665298"/>
                  </a:cubicBezTo>
                  <a:cubicBezTo>
                    <a:pt x="271497" y="1682458"/>
                    <a:pt x="272141" y="1682209"/>
                    <a:pt x="290670" y="1707687"/>
                  </a:cubicBezTo>
                  <a:cubicBezTo>
                    <a:pt x="303311" y="1725068"/>
                    <a:pt x="318672" y="1747414"/>
                    <a:pt x="327004" y="1768244"/>
                  </a:cubicBezTo>
                  <a:cubicBezTo>
                    <a:pt x="348621" y="1822288"/>
                    <a:pt x="327926" y="1787794"/>
                    <a:pt x="351227" y="1822744"/>
                  </a:cubicBezTo>
                  <a:lnTo>
                    <a:pt x="369393" y="1877245"/>
                  </a:lnTo>
                  <a:lnTo>
                    <a:pt x="375449" y="1895412"/>
                  </a:lnTo>
                  <a:cubicBezTo>
                    <a:pt x="377468" y="1901468"/>
                    <a:pt x="378650" y="1907870"/>
                    <a:pt x="381505" y="1913579"/>
                  </a:cubicBezTo>
                  <a:cubicBezTo>
                    <a:pt x="385542" y="1921653"/>
                    <a:pt x="390060" y="1929504"/>
                    <a:pt x="393616" y="1937801"/>
                  </a:cubicBezTo>
                  <a:cubicBezTo>
                    <a:pt x="396131" y="1943668"/>
                    <a:pt x="396505" y="1950426"/>
                    <a:pt x="399672" y="1955968"/>
                  </a:cubicBezTo>
                  <a:cubicBezTo>
                    <a:pt x="404679" y="1964731"/>
                    <a:pt x="412050" y="1971923"/>
                    <a:pt x="417838" y="1980191"/>
                  </a:cubicBezTo>
                  <a:cubicBezTo>
                    <a:pt x="417889" y="1980264"/>
                    <a:pt x="448092" y="2025570"/>
                    <a:pt x="454172" y="2034691"/>
                  </a:cubicBezTo>
                  <a:cubicBezTo>
                    <a:pt x="458209" y="2040747"/>
                    <a:pt x="461917" y="2047035"/>
                    <a:pt x="466284" y="2052858"/>
                  </a:cubicBezTo>
                  <a:cubicBezTo>
                    <a:pt x="472339" y="2060932"/>
                    <a:pt x="477989" y="2069328"/>
                    <a:pt x="484450" y="2077081"/>
                  </a:cubicBezTo>
                  <a:cubicBezTo>
                    <a:pt x="488105" y="2081467"/>
                    <a:pt x="493136" y="2084624"/>
                    <a:pt x="496562" y="2089192"/>
                  </a:cubicBezTo>
                  <a:cubicBezTo>
                    <a:pt x="505296" y="2100837"/>
                    <a:pt x="512710" y="2113415"/>
                    <a:pt x="520784" y="2125526"/>
                  </a:cubicBezTo>
                  <a:cubicBezTo>
                    <a:pt x="524821" y="2131582"/>
                    <a:pt x="527749" y="2138547"/>
                    <a:pt x="532895" y="2143693"/>
                  </a:cubicBezTo>
                  <a:cubicBezTo>
                    <a:pt x="536932" y="2147730"/>
                    <a:pt x="541581" y="2151236"/>
                    <a:pt x="545007" y="2155804"/>
                  </a:cubicBezTo>
                  <a:cubicBezTo>
                    <a:pt x="553741" y="2167449"/>
                    <a:pt x="561155" y="2180027"/>
                    <a:pt x="569229" y="2192138"/>
                  </a:cubicBezTo>
                  <a:cubicBezTo>
                    <a:pt x="573266" y="2198193"/>
                    <a:pt x="576194" y="2205158"/>
                    <a:pt x="581340" y="2210304"/>
                  </a:cubicBezTo>
                  <a:cubicBezTo>
                    <a:pt x="585377" y="2214341"/>
                    <a:pt x="590285" y="2217665"/>
                    <a:pt x="593452" y="2222416"/>
                  </a:cubicBezTo>
                  <a:cubicBezTo>
                    <a:pt x="614614" y="2254159"/>
                    <a:pt x="597982" y="2243586"/>
                    <a:pt x="617674" y="2282972"/>
                  </a:cubicBezTo>
                  <a:cubicBezTo>
                    <a:pt x="633040" y="2313705"/>
                    <a:pt x="624777" y="2299684"/>
                    <a:pt x="641897" y="2325361"/>
                  </a:cubicBezTo>
                  <a:lnTo>
                    <a:pt x="660064" y="2379862"/>
                  </a:lnTo>
                  <a:cubicBezTo>
                    <a:pt x="662082" y="2385918"/>
                    <a:pt x="661605" y="2393515"/>
                    <a:pt x="666119" y="2398029"/>
                  </a:cubicBezTo>
                  <a:lnTo>
                    <a:pt x="696397" y="2428307"/>
                  </a:lnTo>
                  <a:cubicBezTo>
                    <a:pt x="700434" y="2432344"/>
                    <a:pt x="703759" y="2437251"/>
                    <a:pt x="708509" y="2440418"/>
                  </a:cubicBezTo>
                  <a:lnTo>
                    <a:pt x="726676" y="2452530"/>
                  </a:lnTo>
                  <a:cubicBezTo>
                    <a:pt x="738787" y="2448493"/>
                    <a:pt x="753982" y="2449445"/>
                    <a:pt x="763009" y="2440418"/>
                  </a:cubicBezTo>
                  <a:cubicBezTo>
                    <a:pt x="777356" y="2426073"/>
                    <a:pt x="790914" y="2410932"/>
                    <a:pt x="811454" y="2404085"/>
                  </a:cubicBezTo>
                  <a:lnTo>
                    <a:pt x="847788" y="2391973"/>
                  </a:lnTo>
                  <a:cubicBezTo>
                    <a:pt x="849807" y="2385917"/>
                    <a:pt x="849856" y="2378790"/>
                    <a:pt x="853844" y="2373806"/>
                  </a:cubicBezTo>
                  <a:cubicBezTo>
                    <a:pt x="864313" y="2360721"/>
                    <a:pt x="897242" y="2353285"/>
                    <a:pt x="908344" y="2349584"/>
                  </a:cubicBezTo>
                  <a:lnTo>
                    <a:pt x="926511" y="2343528"/>
                  </a:lnTo>
                  <a:cubicBezTo>
                    <a:pt x="928530" y="2337472"/>
                    <a:pt x="928579" y="2330345"/>
                    <a:pt x="932567" y="2325361"/>
                  </a:cubicBezTo>
                  <a:cubicBezTo>
                    <a:pt x="937114" y="2319678"/>
                    <a:pt x="945143" y="2317909"/>
                    <a:pt x="950734" y="2313250"/>
                  </a:cubicBezTo>
                  <a:cubicBezTo>
                    <a:pt x="980975" y="2288050"/>
                    <a:pt x="955141" y="2299669"/>
                    <a:pt x="987068" y="2289028"/>
                  </a:cubicBezTo>
                  <a:cubicBezTo>
                    <a:pt x="993123" y="2284991"/>
                    <a:pt x="998583" y="2279872"/>
                    <a:pt x="1005234" y="2276916"/>
                  </a:cubicBezTo>
                  <a:cubicBezTo>
                    <a:pt x="1016900" y="2271731"/>
                    <a:pt x="1041568" y="2264805"/>
                    <a:pt x="1041568" y="2264805"/>
                  </a:cubicBezTo>
                  <a:cubicBezTo>
                    <a:pt x="1045605" y="2260768"/>
                    <a:pt x="1050743" y="2257590"/>
                    <a:pt x="1053680" y="2252694"/>
                  </a:cubicBezTo>
                  <a:cubicBezTo>
                    <a:pt x="1061741" y="2239259"/>
                    <a:pt x="1056531" y="2226570"/>
                    <a:pt x="1071846" y="2216360"/>
                  </a:cubicBezTo>
                  <a:cubicBezTo>
                    <a:pt x="1078771" y="2211743"/>
                    <a:pt x="1088066" y="2212590"/>
                    <a:pt x="1096069" y="2210304"/>
                  </a:cubicBezTo>
                  <a:cubicBezTo>
                    <a:pt x="1102207" y="2208550"/>
                    <a:pt x="1108180" y="2206267"/>
                    <a:pt x="1114236" y="2204249"/>
                  </a:cubicBezTo>
                  <a:cubicBezTo>
                    <a:pt x="1122490" y="2198746"/>
                    <a:pt x="1138760" y="2189616"/>
                    <a:pt x="1144514" y="2180026"/>
                  </a:cubicBezTo>
                  <a:cubicBezTo>
                    <a:pt x="1147798" y="2174552"/>
                    <a:pt x="1147715" y="2167568"/>
                    <a:pt x="1150570" y="2161859"/>
                  </a:cubicBezTo>
                  <a:cubicBezTo>
                    <a:pt x="1158208" y="2146583"/>
                    <a:pt x="1163529" y="2142845"/>
                    <a:pt x="1174792" y="2131581"/>
                  </a:cubicBezTo>
                  <a:cubicBezTo>
                    <a:pt x="1180653" y="2113998"/>
                    <a:pt x="1180153" y="2110188"/>
                    <a:pt x="1192959" y="2095248"/>
                  </a:cubicBezTo>
                  <a:cubicBezTo>
                    <a:pt x="1200390" y="2086578"/>
                    <a:pt x="1217182" y="2071025"/>
                    <a:pt x="1217182" y="2071025"/>
                  </a:cubicBezTo>
                  <a:cubicBezTo>
                    <a:pt x="1236664" y="2012572"/>
                    <a:pt x="1205430" y="2103428"/>
                    <a:pt x="1235348" y="2028636"/>
                  </a:cubicBezTo>
                  <a:cubicBezTo>
                    <a:pt x="1240089" y="2016783"/>
                    <a:pt x="1240379" y="2002924"/>
                    <a:pt x="1247460" y="1992302"/>
                  </a:cubicBezTo>
                  <a:lnTo>
                    <a:pt x="1271682" y="1955968"/>
                  </a:lnTo>
                  <a:lnTo>
                    <a:pt x="1283793" y="1937801"/>
                  </a:lnTo>
                  <a:cubicBezTo>
                    <a:pt x="1296397" y="1887390"/>
                    <a:pt x="1281050" y="1937231"/>
                    <a:pt x="1301960" y="1895412"/>
                  </a:cubicBezTo>
                  <a:cubicBezTo>
                    <a:pt x="1327031" y="1845269"/>
                    <a:pt x="1285419" y="1911142"/>
                    <a:pt x="1320127" y="1859078"/>
                  </a:cubicBezTo>
                  <a:cubicBezTo>
                    <a:pt x="1329713" y="1820735"/>
                    <a:pt x="1321567" y="1841779"/>
                    <a:pt x="1350405" y="1798522"/>
                  </a:cubicBezTo>
                  <a:lnTo>
                    <a:pt x="1362517" y="1780355"/>
                  </a:lnTo>
                  <a:cubicBezTo>
                    <a:pt x="1390080" y="1697664"/>
                    <a:pt x="1360011" y="1782163"/>
                    <a:pt x="1386739" y="1719799"/>
                  </a:cubicBezTo>
                  <a:cubicBezTo>
                    <a:pt x="1389254" y="1713932"/>
                    <a:pt x="1390281" y="1707499"/>
                    <a:pt x="1392795" y="1701632"/>
                  </a:cubicBezTo>
                  <a:cubicBezTo>
                    <a:pt x="1396351" y="1693335"/>
                    <a:pt x="1400869" y="1685483"/>
                    <a:pt x="1404906" y="1677409"/>
                  </a:cubicBezTo>
                  <a:cubicBezTo>
                    <a:pt x="1412887" y="1637505"/>
                    <a:pt x="1416167" y="1622798"/>
                    <a:pt x="1423073" y="1574463"/>
                  </a:cubicBezTo>
                  <a:cubicBezTo>
                    <a:pt x="1425092" y="1560333"/>
                    <a:pt x="1426959" y="1546181"/>
                    <a:pt x="1429129" y="1532074"/>
                  </a:cubicBezTo>
                  <a:cubicBezTo>
                    <a:pt x="1430996" y="1519938"/>
                    <a:pt x="1433561" y="1507911"/>
                    <a:pt x="1435184" y="1495740"/>
                  </a:cubicBezTo>
                  <a:cubicBezTo>
                    <a:pt x="1442251" y="1442737"/>
                    <a:pt x="1443221" y="1413506"/>
                    <a:pt x="1447295" y="1356461"/>
                  </a:cubicBezTo>
                  <a:cubicBezTo>
                    <a:pt x="1445277" y="1273701"/>
                    <a:pt x="1444999" y="1190880"/>
                    <a:pt x="1441240" y="1108180"/>
                  </a:cubicBezTo>
                  <a:cubicBezTo>
                    <a:pt x="1440460" y="1091024"/>
                    <a:pt x="1416197" y="1061531"/>
                    <a:pt x="1410962" y="1053679"/>
                  </a:cubicBezTo>
                  <a:lnTo>
                    <a:pt x="1398850" y="1035512"/>
                  </a:lnTo>
                  <a:lnTo>
                    <a:pt x="1386739" y="1017346"/>
                  </a:lnTo>
                  <a:cubicBezTo>
                    <a:pt x="1367874" y="960746"/>
                    <a:pt x="1391509" y="1036904"/>
                    <a:pt x="1374628" y="896233"/>
                  </a:cubicBezTo>
                  <a:cubicBezTo>
                    <a:pt x="1372645" y="879706"/>
                    <a:pt x="1367781" y="863579"/>
                    <a:pt x="1362517" y="847788"/>
                  </a:cubicBezTo>
                  <a:cubicBezTo>
                    <a:pt x="1360498" y="841732"/>
                    <a:pt x="1359316" y="835330"/>
                    <a:pt x="1356461" y="829621"/>
                  </a:cubicBezTo>
                  <a:cubicBezTo>
                    <a:pt x="1353206" y="823111"/>
                    <a:pt x="1347605" y="817964"/>
                    <a:pt x="1344350" y="811454"/>
                  </a:cubicBezTo>
                  <a:cubicBezTo>
                    <a:pt x="1341495" y="805745"/>
                    <a:pt x="1341461" y="798829"/>
                    <a:pt x="1338294" y="793287"/>
                  </a:cubicBezTo>
                  <a:cubicBezTo>
                    <a:pt x="1326414" y="772497"/>
                    <a:pt x="1306261" y="755200"/>
                    <a:pt x="1289849" y="738787"/>
                  </a:cubicBezTo>
                  <a:cubicBezTo>
                    <a:pt x="1285812" y="734750"/>
                    <a:pt x="1280905" y="731426"/>
                    <a:pt x="1277738" y="726675"/>
                  </a:cubicBezTo>
                  <a:cubicBezTo>
                    <a:pt x="1273701" y="720619"/>
                    <a:pt x="1270286" y="714099"/>
                    <a:pt x="1265627" y="708508"/>
                  </a:cubicBezTo>
                  <a:cubicBezTo>
                    <a:pt x="1260145" y="701929"/>
                    <a:pt x="1252718" y="697102"/>
                    <a:pt x="1247460" y="690342"/>
                  </a:cubicBezTo>
                  <a:cubicBezTo>
                    <a:pt x="1238523" y="678852"/>
                    <a:pt x="1223237" y="654008"/>
                    <a:pt x="1223237" y="654008"/>
                  </a:cubicBezTo>
                  <a:cubicBezTo>
                    <a:pt x="1206084" y="602544"/>
                    <a:pt x="1230007" y="665292"/>
                    <a:pt x="1205070" y="623730"/>
                  </a:cubicBezTo>
                  <a:cubicBezTo>
                    <a:pt x="1201786" y="618256"/>
                    <a:pt x="1201529" y="611430"/>
                    <a:pt x="1199015" y="605563"/>
                  </a:cubicBezTo>
                  <a:cubicBezTo>
                    <a:pt x="1189797" y="584054"/>
                    <a:pt x="1186953" y="581415"/>
                    <a:pt x="1174792" y="563173"/>
                  </a:cubicBezTo>
                  <a:cubicBezTo>
                    <a:pt x="1172773" y="555099"/>
                    <a:pt x="1171658" y="546744"/>
                    <a:pt x="1168736" y="538951"/>
                  </a:cubicBezTo>
                  <a:cubicBezTo>
                    <a:pt x="1165566" y="530498"/>
                    <a:pt x="1161269" y="522469"/>
                    <a:pt x="1156625" y="514728"/>
                  </a:cubicBezTo>
                  <a:cubicBezTo>
                    <a:pt x="1147683" y="499824"/>
                    <a:pt x="1135459" y="478418"/>
                    <a:pt x="1120291" y="466283"/>
                  </a:cubicBezTo>
                  <a:cubicBezTo>
                    <a:pt x="1114608" y="461737"/>
                    <a:pt x="1107808" y="458718"/>
                    <a:pt x="1102125" y="454172"/>
                  </a:cubicBezTo>
                  <a:cubicBezTo>
                    <a:pt x="1071303" y="429515"/>
                    <a:pt x="1114609" y="454359"/>
                    <a:pt x="1065791" y="429950"/>
                  </a:cubicBezTo>
                  <a:cubicBezTo>
                    <a:pt x="1038620" y="402777"/>
                    <a:pt x="1070888" y="431435"/>
                    <a:pt x="1035513" y="411783"/>
                  </a:cubicBezTo>
                  <a:cubicBezTo>
                    <a:pt x="1022789" y="404714"/>
                    <a:pt x="1011290" y="395634"/>
                    <a:pt x="999179" y="387560"/>
                  </a:cubicBezTo>
                  <a:cubicBezTo>
                    <a:pt x="993123" y="383523"/>
                    <a:pt x="987916" y="377751"/>
                    <a:pt x="981012" y="375449"/>
                  </a:cubicBezTo>
                  <a:lnTo>
                    <a:pt x="962845" y="369393"/>
                  </a:lnTo>
                  <a:cubicBezTo>
                    <a:pt x="956789" y="363337"/>
                    <a:pt x="951647" y="356204"/>
                    <a:pt x="944678" y="351226"/>
                  </a:cubicBezTo>
                  <a:cubicBezTo>
                    <a:pt x="917267" y="331647"/>
                    <a:pt x="925626" y="348606"/>
                    <a:pt x="908344" y="327004"/>
                  </a:cubicBezTo>
                  <a:cubicBezTo>
                    <a:pt x="903797" y="321321"/>
                    <a:pt x="900892" y="314428"/>
                    <a:pt x="896233" y="308837"/>
                  </a:cubicBezTo>
                  <a:cubicBezTo>
                    <a:pt x="890750" y="302258"/>
                    <a:pt x="883549" y="297249"/>
                    <a:pt x="878066" y="290670"/>
                  </a:cubicBezTo>
                  <a:cubicBezTo>
                    <a:pt x="859781" y="268728"/>
                    <a:pt x="863272" y="252994"/>
                    <a:pt x="829621" y="236169"/>
                  </a:cubicBezTo>
                  <a:cubicBezTo>
                    <a:pt x="813473" y="228095"/>
                    <a:pt x="796198" y="221962"/>
                    <a:pt x="781176" y="211947"/>
                  </a:cubicBezTo>
                  <a:cubicBezTo>
                    <a:pt x="775120" y="207910"/>
                    <a:pt x="769519" y="203091"/>
                    <a:pt x="763009" y="199836"/>
                  </a:cubicBezTo>
                  <a:cubicBezTo>
                    <a:pt x="757300" y="196981"/>
                    <a:pt x="750819" y="196021"/>
                    <a:pt x="744842" y="193780"/>
                  </a:cubicBezTo>
                  <a:cubicBezTo>
                    <a:pt x="734664" y="189963"/>
                    <a:pt x="724497" y="186084"/>
                    <a:pt x="714564" y="181669"/>
                  </a:cubicBezTo>
                  <a:cubicBezTo>
                    <a:pt x="693427" y="172274"/>
                    <a:pt x="683301" y="163783"/>
                    <a:pt x="660064" y="157446"/>
                  </a:cubicBezTo>
                  <a:cubicBezTo>
                    <a:pt x="648218" y="154216"/>
                    <a:pt x="635694" y="154152"/>
                    <a:pt x="623730" y="151391"/>
                  </a:cubicBezTo>
                  <a:cubicBezTo>
                    <a:pt x="609411" y="148087"/>
                    <a:pt x="595518" y="143146"/>
                    <a:pt x="581340" y="139279"/>
                  </a:cubicBezTo>
                  <a:cubicBezTo>
                    <a:pt x="573311" y="137089"/>
                    <a:pt x="565120" y="135510"/>
                    <a:pt x="557118" y="133224"/>
                  </a:cubicBezTo>
                  <a:cubicBezTo>
                    <a:pt x="550980" y="131470"/>
                    <a:pt x="545089" y="128922"/>
                    <a:pt x="538951" y="127168"/>
                  </a:cubicBezTo>
                  <a:cubicBezTo>
                    <a:pt x="530949" y="124881"/>
                    <a:pt x="522701" y="123503"/>
                    <a:pt x="514729" y="121112"/>
                  </a:cubicBezTo>
                  <a:cubicBezTo>
                    <a:pt x="502501" y="117444"/>
                    <a:pt x="490506" y="113038"/>
                    <a:pt x="478395" y="109001"/>
                  </a:cubicBezTo>
                  <a:cubicBezTo>
                    <a:pt x="472339" y="106983"/>
                    <a:pt x="466421" y="104494"/>
                    <a:pt x="460228" y="102946"/>
                  </a:cubicBezTo>
                  <a:cubicBezTo>
                    <a:pt x="452154" y="100927"/>
                    <a:pt x="443977" y="99282"/>
                    <a:pt x="436005" y="96890"/>
                  </a:cubicBezTo>
                  <a:cubicBezTo>
                    <a:pt x="423777" y="93222"/>
                    <a:pt x="412057" y="87875"/>
                    <a:pt x="399672" y="84779"/>
                  </a:cubicBezTo>
                  <a:cubicBezTo>
                    <a:pt x="392279" y="82931"/>
                    <a:pt x="348901" y="73401"/>
                    <a:pt x="333060" y="66612"/>
                  </a:cubicBezTo>
                  <a:cubicBezTo>
                    <a:pt x="324763" y="63056"/>
                    <a:pt x="317086" y="58167"/>
                    <a:pt x="308837" y="54501"/>
                  </a:cubicBezTo>
                  <a:cubicBezTo>
                    <a:pt x="298904" y="50086"/>
                    <a:pt x="288282" y="47250"/>
                    <a:pt x="278559" y="42389"/>
                  </a:cubicBezTo>
                  <a:cubicBezTo>
                    <a:pt x="268032" y="37125"/>
                    <a:pt x="258996" y="29092"/>
                    <a:pt x="248281" y="24222"/>
                  </a:cubicBezTo>
                  <a:cubicBezTo>
                    <a:pt x="236659" y="18939"/>
                    <a:pt x="224058" y="16148"/>
                    <a:pt x="211947" y="12111"/>
                  </a:cubicBezTo>
                  <a:lnTo>
                    <a:pt x="193780" y="6055"/>
                  </a:lnTo>
                  <a:lnTo>
                    <a:pt x="175613" y="0"/>
                  </a:lnTo>
                  <a:cubicBezTo>
                    <a:pt x="164020" y="644"/>
                    <a:pt x="62489" y="-3306"/>
                    <a:pt x="30278" y="18167"/>
                  </a:cubicBezTo>
                  <a:cubicBezTo>
                    <a:pt x="8752" y="32517"/>
                    <a:pt x="25232" y="7065"/>
                    <a:pt x="24223" y="2422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5D6E3E-C30E-3D45-B3DA-BB1E01C8C07E}"/>
                </a:ext>
              </a:extLst>
            </p:cNvPr>
            <p:cNvCxnSpPr>
              <a:cxnSpLocks/>
              <a:stCxn id="15" idx="0"/>
              <a:endCxn id="33" idx="14"/>
            </p:cNvCxnSpPr>
            <p:nvPr/>
          </p:nvCxnSpPr>
          <p:spPr>
            <a:xfrm>
              <a:off x="3402745" y="1964956"/>
              <a:ext cx="3393" cy="1245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98F550-9A96-104A-9216-40FFB31CD60E}"/>
                </a:ext>
              </a:extLst>
            </p:cNvPr>
            <p:cNvCxnSpPr>
              <a:cxnSpLocks/>
              <a:stCxn id="33" idx="14"/>
            </p:cNvCxnSpPr>
            <p:nvPr/>
          </p:nvCxnSpPr>
          <p:spPr>
            <a:xfrm>
              <a:off x="3406138" y="3210387"/>
              <a:ext cx="708608" cy="1186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6316AE-8AF7-7841-9E3C-F09B81CA2093}"/>
                </a:ext>
              </a:extLst>
            </p:cNvPr>
            <p:cNvSpPr/>
            <p:nvPr/>
          </p:nvSpPr>
          <p:spPr>
            <a:xfrm>
              <a:off x="1963879" y="1964956"/>
              <a:ext cx="2877718" cy="2621280"/>
            </a:xfrm>
            <a:prstGeom prst="ellipse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10BE6C2-150D-5549-9837-804FFADF7DB7}"/>
              </a:ext>
            </a:extLst>
          </p:cNvPr>
          <p:cNvSpPr txBox="1"/>
          <p:nvPr/>
        </p:nvSpPr>
        <p:spPr>
          <a:xfrm>
            <a:off x="4708678" y="5959003"/>
            <a:ext cx="328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số vốn đầu tư của 5 ngân hàng ở Luân Đôn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743825-572D-F440-97C2-3E741CAF97DC}"/>
              </a:ext>
            </a:extLst>
          </p:cNvPr>
          <p:cNvSpPr/>
          <p:nvPr/>
        </p:nvSpPr>
        <p:spPr>
          <a:xfrm>
            <a:off x="2099695" y="4602843"/>
            <a:ext cx="11592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40%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A67C00-04B5-EA4A-ACC8-CF73BB0F277A}"/>
              </a:ext>
            </a:extLst>
          </p:cNvPr>
          <p:cNvSpPr/>
          <p:nvPr/>
        </p:nvSpPr>
        <p:spPr>
          <a:xfrm>
            <a:off x="4122443" y="6143668"/>
            <a:ext cx="45584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BD4944-A3A9-CA44-B385-2B379EA6B220}"/>
              </a:ext>
            </a:extLst>
          </p:cNvPr>
          <p:cNvSpPr/>
          <p:nvPr/>
        </p:nvSpPr>
        <p:spPr>
          <a:xfrm>
            <a:off x="4101178" y="5269174"/>
            <a:ext cx="455840" cy="461665"/>
          </a:xfrm>
          <a:prstGeom prst="rect">
            <a:avLst/>
          </a:prstGeom>
          <a:solidFill>
            <a:srgbClr val="B4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94F412-BB09-F440-929E-3CFC2A005A6D}"/>
              </a:ext>
            </a:extLst>
          </p:cNvPr>
          <p:cNvSpPr/>
          <p:nvPr/>
        </p:nvSpPr>
        <p:spPr>
          <a:xfrm>
            <a:off x="4528441" y="5245167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 đầu tư của cả nước Anh </a:t>
            </a:r>
            <a:endParaRPr lang="en-VN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91F629-5B75-7543-AD14-1BFAF9FAC5A4}"/>
              </a:ext>
            </a:extLst>
          </p:cNvPr>
          <p:cNvSpPr txBox="1"/>
          <p:nvPr/>
        </p:nvSpPr>
        <p:spPr>
          <a:xfrm>
            <a:off x="4191717" y="4038889"/>
            <a:ext cx="380856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vốn đầu tư của nước Anh</a:t>
            </a:r>
          </a:p>
        </p:txBody>
      </p:sp>
    </p:spTree>
    <p:extLst>
      <p:ext uri="{BB962C8B-B14F-4D97-AF65-F5344CB8AC3E}">
        <p14:creationId xmlns:p14="http://schemas.microsoft.com/office/powerpoint/2010/main" val="258843804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6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9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2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5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38" grpId="0"/>
          <p:bldP spid="39" grpId="0"/>
          <p:bldP spid="40" grpId="0" animBg="1"/>
          <p:bldP spid="41" grpId="0" animBg="1"/>
          <p:bldP spid="42" grpId="0"/>
          <p:bldP spid="4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193962" y="0"/>
            <a:ext cx="1854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a)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689CCA47-0F1B-B246-BDB5-9D6456E2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0" y="1222801"/>
            <a:ext cx="78171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9686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3074" name="Picture 2" descr="Điều gì sẽ diễn ra khi Nữ hoàng Anh Elizabeth II băng hà">
            <a:extLst>
              <a:ext uri="{FF2B5EF4-FFF2-40B4-BE49-F238E27FC236}">
                <a16:creationId xmlns:a16="http://schemas.microsoft.com/office/drawing/2014/main" id="{90C0273A-4864-ED49-8A98-68C958582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29633"/>
          <a:stretch/>
        </p:blipFill>
        <p:spPr bwMode="auto">
          <a:xfrm>
            <a:off x="136670" y="2445602"/>
            <a:ext cx="3810031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8520D3-2245-E44B-BB7D-B88879D79303}"/>
              </a:ext>
            </a:extLst>
          </p:cNvPr>
          <p:cNvSpPr/>
          <p:nvPr/>
        </p:nvSpPr>
        <p:spPr>
          <a:xfrm>
            <a:off x="281234" y="6473482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Nữ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191919"/>
                </a:solidFill>
                <a:latin typeface="Merriweather" panose="020F0502020204030204" pitchFamily="34" charset="0"/>
              </a:rPr>
              <a:t>hoàng</a:t>
            </a:r>
            <a:r>
              <a:rPr lang="en-US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 Anh Elizabeth II</a:t>
            </a:r>
            <a:endParaRPr lang="en-US" sz="2000" b="1" dirty="0">
              <a:solidFill>
                <a:srgbClr val="191919"/>
              </a:solidFill>
              <a:effectLst/>
              <a:latin typeface="Merriweather" panose="020F050202020403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602BEF8-487F-6B40-BB14-6FFF0D67A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r="15202"/>
          <a:stretch/>
        </p:blipFill>
        <p:spPr bwMode="auto">
          <a:xfrm>
            <a:off x="4098998" y="2445602"/>
            <a:ext cx="3807636" cy="39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B31FC00-6E2D-AC4D-A6E1-AC532C0D31CB}"/>
              </a:ext>
            </a:extLst>
          </p:cNvPr>
          <p:cNvSpPr/>
          <p:nvPr/>
        </p:nvSpPr>
        <p:spPr>
          <a:xfrm>
            <a:off x="4411185" y="6464573"/>
            <a:ext cx="3716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191919"/>
                </a:solidFill>
                <a:latin typeface="Merriweather" panose="020F0502020204030204" pitchFamily="34" charset="0"/>
              </a:rPr>
              <a:t>Thủ tướng  Boris Johnson</a:t>
            </a:r>
          </a:p>
        </p:txBody>
      </p:sp>
    </p:spTree>
    <p:extLst>
      <p:ext uri="{BB962C8B-B14F-4D97-AF65-F5344CB8AC3E}">
        <p14:creationId xmlns:p14="http://schemas.microsoft.com/office/powerpoint/2010/main" val="2742270832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1" dur="75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34" dur="75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5" grpId="0"/>
          <p:bldP spid="11" grpId="0"/>
          <p:bldP spid="3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193962" y="0"/>
            <a:ext cx="1854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a)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C0A63A-C97D-A844-8750-290CF4FE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525" y="4356659"/>
            <a:ext cx="4119285" cy="2265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58C7D3-0139-5C4E-8751-BFCA552C4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64249" y="3859893"/>
            <a:ext cx="4032201" cy="39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762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>
            <a:extLst>
              <a:ext uri="{FF2B5EF4-FFF2-40B4-BE49-F238E27FC236}">
                <a16:creationId xmlns:a16="http://schemas.microsoft.com/office/drawing/2014/main" id="{6EC7A11E-43F3-164B-A77B-99BB56356F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783878"/>
              </p:ext>
            </p:extLst>
          </p:nvPr>
        </p:nvGraphicFramePr>
        <p:xfrm>
          <a:off x="304800" y="1228725"/>
          <a:ext cx="11672888" cy="5629275"/>
        </p:xfrm>
        <a:graphic>
          <a:graphicData uri="http://schemas.openxmlformats.org/drawingml/2006/table">
            <a:tbl>
              <a:tblPr/>
              <a:tblGrid>
                <a:gridCol w="237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NĂM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DIỆN TÍCH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DÂN SỐ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1860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145,1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0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1880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7,7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267,9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1890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309,0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3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1914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thế giới)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(1/4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thế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giới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 Box 28">
            <a:extLst>
              <a:ext uri="{FF2B5EF4-FFF2-40B4-BE49-F238E27FC236}">
                <a16:creationId xmlns:a16="http://schemas.microsoft.com/office/drawing/2014/main" id="{97B7A0A5-51E9-5E49-A59E-01792736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7" y="371475"/>
            <a:ext cx="7315200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THUỘC ĐỊA CỦA ĐẾ QUỐC ANH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B550026-01DD-6E4C-A792-7EE36AF0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2" y="54042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741F1E3-A2E8-2E45-B298-AEB7250E7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5095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6535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EE1F6C6-D30F-2341-AA25-5622ADB1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97B928-02D3-6847-8692-AEDEB149B343}"/>
              </a:ext>
            </a:extLst>
          </p:cNvPr>
          <p:cNvSpPr txBox="1"/>
          <p:nvPr/>
        </p:nvSpPr>
        <p:spPr>
          <a:xfrm>
            <a:off x="0" y="6190722"/>
            <a:ext cx="7498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đồ thuộc địa của Anh năm 1914</a:t>
            </a:r>
          </a:p>
        </p:txBody>
      </p:sp>
      <p:pic>
        <p:nvPicPr>
          <p:cNvPr id="4" name="Graphic 3" descr="Marker">
            <a:extLst>
              <a:ext uri="{FF2B5EF4-FFF2-40B4-BE49-F238E27FC236}">
                <a16:creationId xmlns:a16="http://schemas.microsoft.com/office/drawing/2014/main" id="{20E32E4D-F9E4-994C-861B-5CD6745F9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512" y="225707"/>
            <a:ext cx="1164336" cy="1164336"/>
          </a:xfrm>
          <a:prstGeom prst="rect">
            <a:avLst/>
          </a:prstGeom>
        </p:spPr>
      </p:pic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A95C5786-B202-8444-A2B1-4040291BF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0408" y="2130592"/>
            <a:ext cx="1164336" cy="1164336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4C62FC92-3322-6D42-B13E-5C7882963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5680" y="1941499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3B7519A6-A88E-1C4A-B353-842B873F5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7552" y="2846832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C595A782-60AE-054B-9691-35B0A37F0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5440" y="4270248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5516CAE0-F6F5-624A-875E-787953FCD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8008" y="4011168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CBF9082C-0B5D-214F-84C9-D642D93B8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2848" y="2636520"/>
            <a:ext cx="1164336" cy="1164336"/>
          </a:xfrm>
          <a:prstGeom prst="rect">
            <a:avLst/>
          </a:prstGeom>
        </p:spPr>
      </p:pic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0FBF194D-2993-A24B-9F34-3D465272A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6008" y="2517726"/>
            <a:ext cx="1164336" cy="116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2CB886-860A-CA47-BE27-47438F252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490" y="300515"/>
            <a:ext cx="954686" cy="1307789"/>
          </a:xfrm>
          <a:prstGeom prst="rect">
            <a:avLst/>
          </a:prstGeom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557FFEE1-1DAE-734F-831C-389394870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0904" y="2043879"/>
            <a:ext cx="1164336" cy="1164336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0E5192CF-6540-AC4D-A44A-7DC91D915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1629"/>
            <a:ext cx="8001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1914,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33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Graphic 14" descr="Marker">
            <a:extLst>
              <a:ext uri="{FF2B5EF4-FFF2-40B4-BE49-F238E27FC236}">
                <a16:creationId xmlns:a16="http://schemas.microsoft.com/office/drawing/2014/main" id="{FD713244-C46A-5A46-9245-767C7A87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7542" y="2484927"/>
            <a:ext cx="1164336" cy="1164336"/>
          </a:xfrm>
          <a:prstGeom prst="rect">
            <a:avLst/>
          </a:prstGeom>
        </p:spPr>
      </p:pic>
      <p:pic>
        <p:nvPicPr>
          <p:cNvPr id="18" name="Graphic 17" descr="Marker">
            <a:extLst>
              <a:ext uri="{FF2B5EF4-FFF2-40B4-BE49-F238E27FC236}">
                <a16:creationId xmlns:a16="http://schemas.microsoft.com/office/drawing/2014/main" id="{A2D6DB65-0863-BC4A-89A0-A2EADE0D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7718" y="3208215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673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3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7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1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55" presetID="22" presetClass="entr" presetSubtype="4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193962" y="0"/>
            <a:ext cx="1854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a) Anh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36670" y="677522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Chính trị.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B3F66-53CA-FD4B-B3D3-729C8A078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816" y="3274828"/>
            <a:ext cx="2782228" cy="3583172"/>
          </a:xfrm>
          <a:prstGeom prst="rect">
            <a:avLst/>
          </a:prstGeom>
        </p:spPr>
      </p:pic>
      <p:sp>
        <p:nvSpPr>
          <p:cNvPr id="24" name="AutoShape 13">
            <a:extLst>
              <a:ext uri="{FF2B5EF4-FFF2-40B4-BE49-F238E27FC236}">
                <a16:creationId xmlns:a16="http://schemas.microsoft.com/office/drawing/2014/main" id="{8759B04F-C5C2-0445-85C9-90D830F8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0084" y="0"/>
            <a:ext cx="3192446" cy="3276600"/>
          </a:xfrm>
          <a:prstGeom prst="cloudCallout">
            <a:avLst>
              <a:gd name="adj1" fmla="val -21884"/>
              <a:gd name="adj2" fmla="val 57029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Lê Nin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1E3A4E-5A79-324E-A902-38BA8FD70B1D}"/>
              </a:ext>
            </a:extLst>
          </p:cNvPr>
          <p:cNvSpPr/>
          <p:nvPr/>
        </p:nvSpPr>
        <p:spPr>
          <a:xfrm>
            <a:off x="173593" y="2536441"/>
            <a:ext cx="7642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1EC44-748F-734C-BB32-7EB296C012A4}"/>
              </a:ext>
            </a:extLst>
          </p:cNvPr>
          <p:cNvSpPr/>
          <p:nvPr/>
        </p:nvSpPr>
        <p:spPr>
          <a:xfrm>
            <a:off x="85243" y="31981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Đẩy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BC182-8D30-224D-9CC0-87F55A26C3B2}"/>
              </a:ext>
            </a:extLst>
          </p:cNvPr>
          <p:cNvSpPr/>
          <p:nvPr/>
        </p:nvSpPr>
        <p:spPr>
          <a:xfrm>
            <a:off x="88566" y="1383637"/>
            <a:ext cx="7807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độ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Quân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hiến</a:t>
            </a:r>
            <a:r>
              <a:rPr lang="en-US" altLang="vi-VN" sz="2400" dirty="0">
                <a:latin typeface="Times New Roman" panose="02020603050405020304" pitchFamily="18" charset="0"/>
              </a:rPr>
              <a:t>. Hai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tự</a:t>
            </a:r>
            <a:r>
              <a:rPr lang="en-US" altLang="vi-VN" sz="2400" dirty="0">
                <a:latin typeface="Times New Roman" panose="02020603050405020304" pitchFamily="18" charset="0"/>
              </a:rPr>
              <a:t> do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Đảng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Bảo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cầm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quyền</a:t>
            </a:r>
            <a:r>
              <a:rPr lang="en-US" altLang="vi-VN" sz="2400" dirty="0">
                <a:latin typeface="Times New Roman" panose="02020603050405020304" pitchFamily="18" charset="0"/>
              </a:rPr>
              <a:t>.      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4C07AC1-2853-D247-BA32-FF625A5C5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70" y="4100688"/>
            <a:ext cx="1989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Đặc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điểm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FF30A-5ACC-C74A-9DD0-2D4A1B5BC043}"/>
              </a:ext>
            </a:extLst>
          </p:cNvPr>
          <p:cNvSpPr/>
          <p:nvPr/>
        </p:nvSpPr>
        <p:spPr>
          <a:xfrm>
            <a:off x="2242922" y="4039133"/>
            <a:ext cx="5216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endParaRPr lang="en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9282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24" grpId="0" animBg="1"/>
          <p:bldP spid="2" grpId="0"/>
          <p:bldP spid="4" grpId="0"/>
          <p:bldP spid="6" grpId="0"/>
          <p:bldP spid="12" grpId="0"/>
          <p:bldP spid="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hủ nghĩa đế quốc">
            <a:extLst>
              <a:ext uri="{FF2B5EF4-FFF2-40B4-BE49-F238E27FC236}">
                <a16:creationId xmlns:a16="http://schemas.microsoft.com/office/drawing/2014/main" id="{07629BD5-B5B7-9646-B0CF-D58C8512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1272" cy="6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Sử 10: Bài 35. Các nước đế quốc Anh, Pháp, Đức, Mĩ và sự bành  trướng thuộc địa (ngắn nhất)">
            <a:extLst>
              <a:ext uri="{FF2B5EF4-FFF2-40B4-BE49-F238E27FC236}">
                <a16:creationId xmlns:a16="http://schemas.microsoft.com/office/drawing/2014/main" id="{EEE18BA1-2CB7-A44F-BFC3-84BB4F270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1193" r="2430" b="-1193"/>
          <a:stretch/>
        </p:blipFill>
        <p:spPr bwMode="auto">
          <a:xfrm>
            <a:off x="5681272" y="51134"/>
            <a:ext cx="6510728" cy="67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289B4E-BCBA-5E4A-9C01-7E8EB9D03135}"/>
              </a:ext>
            </a:extLst>
          </p:cNvPr>
          <p:cNvSpPr/>
          <p:nvPr/>
        </p:nvSpPr>
        <p:spPr>
          <a:xfrm>
            <a:off x="3733637" y="0"/>
            <a:ext cx="389526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ủ nghĩa đế quốc Anh: Ảnh Tin tức">
            <a:extLst>
              <a:ext uri="{FF2B5EF4-FFF2-40B4-BE49-F238E27FC236}">
                <a16:creationId xmlns:a16="http://schemas.microsoft.com/office/drawing/2014/main" id="{18B1227D-8FD7-6B46-A307-A37899E4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60" y="-100584"/>
            <a:ext cx="12276060" cy="69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2304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6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5A31397A-2B53-3847-87BC-8F991B9B5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11" y="2594031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457250" y="523763"/>
            <a:ext cx="6803906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Anh, </a:t>
            </a:r>
            <a:r>
              <a:rPr lang="en-US" sz="3200" dirty="0" err="1"/>
              <a:t>Pháp</a:t>
            </a:r>
            <a:r>
              <a:rPr lang="en-US" sz="3200" dirty="0"/>
              <a:t>, </a:t>
            </a:r>
            <a:r>
              <a:rPr lang="en-US" sz="3200" dirty="0" err="1"/>
              <a:t>Đức</a:t>
            </a:r>
            <a:r>
              <a:rPr lang="en-US" sz="3200" dirty="0"/>
              <a:t>, </a:t>
            </a:r>
            <a:r>
              <a:rPr lang="en-US" sz="3200" dirty="0" err="1"/>
              <a:t>Mỹ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cuối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kỉ</a:t>
            </a:r>
            <a:r>
              <a:rPr lang="en-US" sz="3200" dirty="0"/>
              <a:t> XIX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kỉ</a:t>
            </a:r>
            <a:r>
              <a:rPr lang="en-US" sz="3200" dirty="0"/>
              <a:t> XX</a:t>
            </a:r>
            <a:endParaRPr lang="vi-VN" sz="3200" dirty="0"/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33179" y="26650"/>
            <a:ext cx="20320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sz="5000" dirty="0"/>
              <a:t>2.</a:t>
            </a:r>
            <a:endParaRPr sz="5000"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C3E635E-D510-914F-84C3-59EF310572C2}"/>
              </a:ext>
            </a:extLst>
          </p:cNvPr>
          <p:cNvSpPr/>
          <p:nvPr/>
        </p:nvSpPr>
        <p:spPr>
          <a:xfrm>
            <a:off x="1685677" y="1951939"/>
            <a:ext cx="21387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b)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22233-D824-8E46-935E-CDDD26461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26" y="1260313"/>
            <a:ext cx="4963042" cy="5053279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id="{C639EB9C-096D-4C4B-92A3-D72D8B86DF36}"/>
              </a:ext>
            </a:extLst>
          </p:cNvPr>
          <p:cNvSpPr/>
          <p:nvPr/>
        </p:nvSpPr>
        <p:spPr>
          <a:xfrm>
            <a:off x="1046252" y="278293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572D50-1019-8B40-913C-D245E9504421}"/>
              </a:ext>
            </a:extLst>
          </p:cNvPr>
          <p:cNvGrpSpPr/>
          <p:nvPr/>
        </p:nvGrpSpPr>
        <p:grpSpPr>
          <a:xfrm>
            <a:off x="2449877" y="2912298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E1B7FE-D1AD-B646-AD8E-492EE3F6B064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82100A-0D1C-7846-BDCA-A5B2BF8EC2B6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88B1AE-A5CD-0545-BECC-59952A2BC6DE}"/>
              </a:ext>
            </a:extLst>
          </p:cNvPr>
          <p:cNvGrpSpPr/>
          <p:nvPr/>
        </p:nvGrpSpPr>
        <p:grpSpPr>
          <a:xfrm>
            <a:off x="2400585" y="4181377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515B6E-93A7-5A42-A296-09C5CFE7681A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3908EA-6F5B-BD49-8D66-5BBB45C16C69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2486C0-75CF-584D-A058-2D37B7E5612E}"/>
              </a:ext>
            </a:extLst>
          </p:cNvPr>
          <p:cNvGrpSpPr/>
          <p:nvPr/>
        </p:nvGrpSpPr>
        <p:grpSpPr>
          <a:xfrm>
            <a:off x="2415177" y="5495502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B67FBB-D043-EC4A-880F-A334FA75D8A6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CDDE33-186A-F047-B2F4-8AF121734C71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5407DD68-EAA3-E345-9CA8-F6A0FE2810AE}"/>
              </a:ext>
            </a:extLst>
          </p:cNvPr>
          <p:cNvSpPr/>
          <p:nvPr/>
        </p:nvSpPr>
        <p:spPr>
          <a:xfrm>
            <a:off x="968600" y="4043664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id="{4554F807-FBF0-7544-83C4-D1E45906BE2C}"/>
              </a:ext>
            </a:extLst>
          </p:cNvPr>
          <p:cNvSpPr/>
          <p:nvPr/>
        </p:nvSpPr>
        <p:spPr>
          <a:xfrm>
            <a:off x="910694" y="5432190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0523628-15B0-0349-8C9A-9B53AFBA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46" y="2975239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6CF414AE-122D-EB4D-9615-B3D3D0A7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06" y="4104726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B9CB0FB5-3F04-D545-B188-0C9F478D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25" y="5672775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CE170FE0-64C6-F040-8363-E86358A5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85" y="2473370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5149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387229" y="0"/>
            <a:ext cx="21387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b)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kỉ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XX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ý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27706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dirty="0">
                <a:latin typeface="Times New Roman" panose="02020603050405020304" pitchFamily="18" charset="0"/>
              </a:rPr>
              <a:t>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81375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tế.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2FAD531-FB69-EE45-B8AE-F71A7F426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856741"/>
              </p:ext>
            </p:extLst>
          </p:nvPr>
        </p:nvGraphicFramePr>
        <p:xfrm>
          <a:off x="794505" y="2448040"/>
          <a:ext cx="6496455" cy="378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1CAE521-77C6-BC46-A7F8-1507EE6937D1}"/>
              </a:ext>
            </a:extLst>
          </p:cNvPr>
          <p:cNvSpPr/>
          <p:nvPr/>
        </p:nvSpPr>
        <p:spPr>
          <a:xfrm>
            <a:off x="579207" y="6396335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ĐỒ SẢN LƯỢNG CÔNG NGHIỆP CÁC NƯỚC</a:t>
            </a:r>
          </a:p>
        </p:txBody>
      </p:sp>
    </p:spTree>
    <p:extLst>
      <p:ext uri="{BB962C8B-B14F-4D97-AF65-F5344CB8AC3E}">
        <p14:creationId xmlns:p14="http://schemas.microsoft.com/office/powerpoint/2010/main" val="398177240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3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Graphic spid="5" grpId="0">
            <p:bldAsOne/>
          </p:bldGraphic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id="{4511312C-8CB2-414C-BDC3-5390451D45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9188" cy="25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id="{C2F27829-262C-F746-A1A2-6F107A58C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28" y="137160"/>
            <a:ext cx="451413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id="{68C99663-7D3C-5447-9936-8C3EE3A45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8729"/>
            <a:ext cx="5476240" cy="278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id="{BBFCDC1F-27ED-0142-8CD0-AFF8C202B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60" y="3665889"/>
            <a:ext cx="4978400" cy="264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4C75E5-13B4-784D-9249-682169AA7ECB}"/>
              </a:ext>
            </a:extLst>
          </p:cNvPr>
          <p:cNvSpPr/>
          <p:nvPr/>
        </p:nvSpPr>
        <p:spPr>
          <a:xfrm>
            <a:off x="1860350" y="2794000"/>
            <a:ext cx="8471300" cy="673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E561A2-C5C3-43F6-809C-B340F94A4960}"/>
              </a:ext>
            </a:extLst>
          </p:cNvPr>
          <p:cNvSpPr/>
          <p:nvPr/>
        </p:nvSpPr>
        <p:spPr>
          <a:xfrm>
            <a:off x="152400" y="2406316"/>
            <a:ext cx="569495" cy="5454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0C63AB-E137-4F35-87BB-0BDCA089295A}"/>
              </a:ext>
            </a:extLst>
          </p:cNvPr>
          <p:cNvSpPr/>
          <p:nvPr/>
        </p:nvSpPr>
        <p:spPr>
          <a:xfrm>
            <a:off x="10186737" y="2286000"/>
            <a:ext cx="569495" cy="5454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C33C0-CC08-4880-A4EF-4A040B4E4887}"/>
              </a:ext>
            </a:extLst>
          </p:cNvPr>
          <p:cNvSpPr/>
          <p:nvPr/>
        </p:nvSpPr>
        <p:spPr>
          <a:xfrm>
            <a:off x="80211" y="6312569"/>
            <a:ext cx="569495" cy="5454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B4D8EF-5386-4D96-B447-BF0BC26F54D2}"/>
              </a:ext>
            </a:extLst>
          </p:cNvPr>
          <p:cNvSpPr/>
          <p:nvPr/>
        </p:nvSpPr>
        <p:spPr>
          <a:xfrm>
            <a:off x="9047747" y="6312569"/>
            <a:ext cx="569495" cy="5454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AEF29-D3D6-4794-AD64-8BB35E535249}"/>
              </a:ext>
            </a:extLst>
          </p:cNvPr>
          <p:cNvSpPr txBox="1"/>
          <p:nvPr/>
        </p:nvSpPr>
        <p:spPr>
          <a:xfrm>
            <a:off x="649706" y="2358189"/>
            <a:ext cx="13956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9579E2-AB1B-424E-9C17-247D63F4355A}"/>
              </a:ext>
            </a:extLst>
          </p:cNvPr>
          <p:cNvSpPr txBox="1"/>
          <p:nvPr/>
        </p:nvSpPr>
        <p:spPr>
          <a:xfrm>
            <a:off x="10640728" y="2294020"/>
            <a:ext cx="13956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9CC63-F498-4C2D-9F9B-87E052124D5A}"/>
              </a:ext>
            </a:extLst>
          </p:cNvPr>
          <p:cNvSpPr txBox="1"/>
          <p:nvPr/>
        </p:nvSpPr>
        <p:spPr>
          <a:xfrm>
            <a:off x="464686" y="6227058"/>
            <a:ext cx="13956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24230-4B77-42DE-BA27-2D3A49623B89}"/>
              </a:ext>
            </a:extLst>
          </p:cNvPr>
          <p:cNvSpPr txBox="1"/>
          <p:nvPr/>
        </p:nvSpPr>
        <p:spPr>
          <a:xfrm>
            <a:off x="9617242" y="6227058"/>
            <a:ext cx="139566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2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264600" y="0"/>
            <a:ext cx="23839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54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b)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158802" y="1599575"/>
            <a:ext cx="77638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3200" dirty="0">
                <a:latin typeface="Times New Roman" panose="02020603050405020304" pitchFamily="18" charset="0"/>
              </a:rPr>
              <a:t>- </a:t>
            </a:r>
            <a:r>
              <a:rPr lang="en-US" altLang="vi-VN" sz="32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3200" dirty="0">
                <a:latin typeface="Times New Roman" panose="02020603050405020304" pitchFamily="18" charset="0"/>
              </a:rPr>
              <a:t>: Sang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ki</a:t>
            </a:r>
            <a:r>
              <a:rPr lang="en-US" altLang="vi-VN" sz="3200" dirty="0">
                <a:latin typeface="Times New Roman" panose="02020603050405020304" pitchFamily="18" charset="0"/>
              </a:rPr>
              <a:t>̉ XIX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3200" dirty="0">
                <a:latin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thứ</a:t>
            </a:r>
            <a:r>
              <a:rPr lang="en-US" altLang="vi-VN" sz="3200" dirty="0">
                <a:latin typeface="Times New Roman" panose="02020603050405020304" pitchFamily="18" charset="0"/>
              </a:rPr>
              <a:t> 4  </a:t>
            </a:r>
            <a:r>
              <a:rPr lang="en-US" altLang="vi-VN" sz="32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3200" dirty="0">
                <a:latin typeface="Times New Roman" panose="02020603050405020304" pitchFamily="18" charset="0"/>
              </a:rPr>
              <a:t>́ </a:t>
            </a:r>
            <a:r>
              <a:rPr lang="en-US" altLang="vi-VN" sz="32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32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929252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tế.</a:t>
            </a: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23A741A0-D902-BE4A-B154-5E71222E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24" y="197596"/>
            <a:ext cx="3733776" cy="3231404"/>
          </a:xfrm>
          <a:prstGeom prst="cloudCallout">
            <a:avLst>
              <a:gd name="adj1" fmla="val -4535"/>
              <a:gd name="adj2" fmla="val 59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chiếm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ưu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1A8656-3DCE-4BF1-B6A2-8D869DF7E1D0}"/>
              </a:ext>
            </a:extLst>
          </p:cNvPr>
          <p:cNvSpPr/>
          <p:nvPr/>
        </p:nvSpPr>
        <p:spPr>
          <a:xfrm>
            <a:off x="186452" y="4797287"/>
            <a:ext cx="7763830" cy="2060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240040-BE30-4B47-A933-F002BF5E445C}"/>
              </a:ext>
            </a:extLst>
          </p:cNvPr>
          <p:cNvSpPr/>
          <p:nvPr/>
        </p:nvSpPr>
        <p:spPr>
          <a:xfrm>
            <a:off x="264600" y="5055500"/>
            <a:ext cx="7734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Đường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sắt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khai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mỏ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luyện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kim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mại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vẫn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A863-7E1F-2046-B23C-7CBF404D018E}"/>
              </a:ext>
            </a:extLst>
          </p:cNvPr>
          <p:cNvSpPr/>
          <p:nvPr/>
        </p:nvSpPr>
        <p:spPr>
          <a:xfrm>
            <a:off x="264600" y="5766256"/>
            <a:ext cx="7685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Một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số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ngành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</a:rPr>
              <a:t> ra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đời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điện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khí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hóa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chất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tạo</a:t>
            </a:r>
            <a:r>
              <a:rPr lang="en-US" altLang="vi-VN" sz="2400" dirty="0">
                <a:latin typeface="Times New Roman" panose="02020603050405020304" pitchFamily="18" charset="0"/>
              </a:rPr>
              <a:t> ô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tô</a:t>
            </a:r>
            <a:r>
              <a:rPr lang="en-US" altLang="vi-VN" sz="2400" dirty="0">
                <a:latin typeface="Times New Roman" panose="02020603050405020304" pitchFamily="18" charset="0"/>
              </a:rPr>
              <a:t>...</a:t>
            </a:r>
            <a:r>
              <a:rPr lang="en-US" altLang="vi-VN" sz="2400" dirty="0" err="1">
                <a:latin typeface="Times New Roman" panose="02020603050405020304" pitchFamily="18" charset="0"/>
              </a:rPr>
              <a:t>tăng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trưởng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nhanh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877261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10" grpId="0" animBg="1"/>
          <p:bldP spid="5" grpId="0"/>
          <p:bldP spid="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387229" y="0"/>
            <a:ext cx="21387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b)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ty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quyền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ở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Lĩnh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14909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dirty="0">
                <a:latin typeface="Times New Roman" panose="02020603050405020304" pitchFamily="18" charset="0"/>
              </a:rPr>
              <a:t>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en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56" y="2430171"/>
            <a:ext cx="80838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242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id="{45E2CBBE-E8B7-AF45-B676-BA20953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4" y="3741654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ploads bank bank PNG15 - Png Press - Transparent png free download">
            <a:extLst>
              <a:ext uri="{FF2B5EF4-FFF2-40B4-BE49-F238E27FC236}">
                <a16:creationId xmlns:a16="http://schemas.microsoft.com/office/drawing/2014/main" id="{62B77044-46A1-8947-B3F4-22F57DC0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33" y="3741653"/>
            <a:ext cx="3276232" cy="316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69466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2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1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32" dur="500"/>
                                            <p:tgtEl>
                                              <p:spTgt spid="10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7" grpId="0"/>
          <p:bldP spid="8" grpId="0"/>
          <p:bldP spid="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62216-99C6-694B-B9CD-C6B38CCEEA22}"/>
              </a:ext>
            </a:extLst>
          </p:cNvPr>
          <p:cNvGrpSpPr/>
          <p:nvPr/>
        </p:nvGrpSpPr>
        <p:grpSpPr>
          <a:xfrm>
            <a:off x="0" y="0"/>
            <a:ext cx="6492240" cy="6413564"/>
            <a:chOff x="0" y="0"/>
            <a:chExt cx="6492240" cy="641356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0A24B4A-B9E5-2549-9696-B9BDB06EA622}"/>
                </a:ext>
              </a:extLst>
            </p:cNvPr>
            <p:cNvGrpSpPr/>
            <p:nvPr/>
          </p:nvGrpSpPr>
          <p:grpSpPr>
            <a:xfrm>
              <a:off x="0" y="0"/>
              <a:ext cx="6492240" cy="6413564"/>
              <a:chOff x="0" y="222218"/>
              <a:chExt cx="6492240" cy="641356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9542AF3-197E-2943-A771-588F92168B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6444" t="11466" r="35556" b="10936"/>
              <a:stretch/>
            </p:blipFill>
            <p:spPr>
              <a:xfrm>
                <a:off x="0" y="222218"/>
                <a:ext cx="6492240" cy="6413564"/>
              </a:xfrm>
              <a:prstGeom prst="ellipse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5697BEC-4849-534A-B842-B1E840B671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43002" y="3407392"/>
                <a:ext cx="684833" cy="30651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E89CC60E-60D8-AA40-BDB3-18CC99C54BBD}"/>
                </a:ext>
              </a:extLst>
            </p:cNvPr>
            <p:cNvSpPr/>
            <p:nvPr/>
          </p:nvSpPr>
          <p:spPr>
            <a:xfrm rot="564717" flipH="1">
              <a:off x="2362442" y="3362449"/>
              <a:ext cx="576838" cy="2880086"/>
            </a:xfrm>
            <a:prstGeom prst="rtTriangl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05417CD-8E1F-CB4C-9F43-435F3B1C18EB}"/>
              </a:ext>
            </a:extLst>
          </p:cNvPr>
          <p:cNvSpPr txBox="1"/>
          <p:nvPr/>
        </p:nvSpPr>
        <p:spPr>
          <a:xfrm>
            <a:off x="8104632" y="1742068"/>
            <a:ext cx="987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A7443-5551-9045-BCC9-8AB58149019E}"/>
              </a:ext>
            </a:extLst>
          </p:cNvPr>
          <p:cNvSpPr txBox="1"/>
          <p:nvPr/>
        </p:nvSpPr>
        <p:spPr>
          <a:xfrm>
            <a:off x="8039375" y="3779662"/>
            <a:ext cx="2791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Thổ Nhĩ Kỳ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DFD4D-BE31-AE49-B054-8D4AC519CCCF}"/>
              </a:ext>
            </a:extLst>
          </p:cNvPr>
          <p:cNvSpPr txBox="1"/>
          <p:nvPr/>
        </p:nvSpPr>
        <p:spPr>
          <a:xfrm>
            <a:off x="8023307" y="4560346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Cận Đông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4AEE2-40ED-1441-A061-BA8728F28646}"/>
              </a:ext>
            </a:extLst>
          </p:cNvPr>
          <p:cNvSpPr txBox="1"/>
          <p:nvPr/>
        </p:nvSpPr>
        <p:spPr>
          <a:xfrm>
            <a:off x="8061960" y="3026076"/>
            <a:ext cx="418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Âu, Mỹ La-tinh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FEC28D-87E9-014F-9FFB-EDADC1225394}"/>
              </a:ext>
            </a:extLst>
          </p:cNvPr>
          <p:cNvSpPr/>
          <p:nvPr/>
        </p:nvSpPr>
        <p:spPr>
          <a:xfrm>
            <a:off x="7043928" y="1841739"/>
            <a:ext cx="624840" cy="4119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3A9EB6-0798-CD40-BBDE-B72AE8BE9B8C}"/>
              </a:ext>
            </a:extLst>
          </p:cNvPr>
          <p:cNvSpPr/>
          <p:nvPr/>
        </p:nvSpPr>
        <p:spPr>
          <a:xfrm>
            <a:off x="7070807" y="4637411"/>
            <a:ext cx="624840" cy="411952"/>
          </a:xfrm>
          <a:prstGeom prst="rect">
            <a:avLst/>
          </a:prstGeom>
          <a:solidFill>
            <a:srgbClr val="EFDA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AA00D9-93CD-F947-93B2-66BACC162604}"/>
              </a:ext>
            </a:extLst>
          </p:cNvPr>
          <p:cNvSpPr/>
          <p:nvPr/>
        </p:nvSpPr>
        <p:spPr>
          <a:xfrm>
            <a:off x="7076207" y="3960547"/>
            <a:ext cx="624840" cy="411952"/>
          </a:xfrm>
          <a:prstGeom prst="rect">
            <a:avLst/>
          </a:prstGeom>
          <a:solidFill>
            <a:srgbClr val="A0232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9BD097-6CB5-1049-A48D-F6009E80054B}"/>
              </a:ext>
            </a:extLst>
          </p:cNvPr>
          <p:cNvSpPr/>
          <p:nvPr/>
        </p:nvSpPr>
        <p:spPr>
          <a:xfrm>
            <a:off x="7053072" y="3203186"/>
            <a:ext cx="624840" cy="411952"/>
          </a:xfrm>
          <a:prstGeom prst="rect">
            <a:avLst/>
          </a:prstGeom>
          <a:solidFill>
            <a:srgbClr val="FCD6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F1D272-1A4D-5E4B-81E8-359976455F3D}"/>
              </a:ext>
            </a:extLst>
          </p:cNvPr>
          <p:cNvSpPr/>
          <p:nvPr/>
        </p:nvSpPr>
        <p:spPr>
          <a:xfrm>
            <a:off x="6232049" y="26722"/>
            <a:ext cx="60148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Bản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đồ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cho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vay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,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đầu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tư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ra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nước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ngoài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của</a:t>
            </a:r>
            <a:r>
              <a:rPr lang="en-US" sz="400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400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Pháp</a:t>
            </a:r>
            <a:endParaRPr lang="en-US" sz="400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242F73-20DA-3F41-B6F6-9D3B863BF867}"/>
              </a:ext>
            </a:extLst>
          </p:cNvPr>
          <p:cNvSpPr/>
          <p:nvPr/>
        </p:nvSpPr>
        <p:spPr>
          <a:xfrm>
            <a:off x="3774394" y="1975112"/>
            <a:ext cx="18775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Hơn</a:t>
            </a:r>
            <a:r>
              <a:rPr lang="en-US" sz="60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50%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1F6A07-6821-CE4D-BE56-337D26DD869D}"/>
              </a:ext>
            </a:extLst>
          </p:cNvPr>
          <p:cNvSpPr/>
          <p:nvPr/>
        </p:nvSpPr>
        <p:spPr>
          <a:xfrm>
            <a:off x="1839884" y="881076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93F8AB-EF6D-D147-BC88-5FDF81812E36}"/>
              </a:ext>
            </a:extLst>
          </p:cNvPr>
          <p:cNvSpPr/>
          <p:nvPr/>
        </p:nvSpPr>
        <p:spPr>
          <a:xfrm>
            <a:off x="618606" y="176215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157660-450F-CE4A-9D7E-C32718E28310}"/>
              </a:ext>
            </a:extLst>
          </p:cNvPr>
          <p:cNvSpPr/>
          <p:nvPr/>
        </p:nvSpPr>
        <p:spPr>
          <a:xfrm>
            <a:off x="261990" y="3141092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9D432C-CFE1-8040-B6AB-95AF7613722D}"/>
              </a:ext>
            </a:extLst>
          </p:cNvPr>
          <p:cNvSpPr/>
          <p:nvPr/>
        </p:nvSpPr>
        <p:spPr>
          <a:xfrm>
            <a:off x="944742" y="4367115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39046E-D53F-F64E-BD80-18B8B1FEFF71}"/>
              </a:ext>
            </a:extLst>
          </p:cNvPr>
          <p:cNvSpPr txBox="1"/>
          <p:nvPr/>
        </p:nvSpPr>
        <p:spPr>
          <a:xfrm>
            <a:off x="8080802" y="2411354"/>
            <a:ext cx="217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huộc địa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3FEBC6-7106-934E-81BF-A9F0D87B90C0}"/>
              </a:ext>
            </a:extLst>
          </p:cNvPr>
          <p:cNvSpPr/>
          <p:nvPr/>
        </p:nvSpPr>
        <p:spPr>
          <a:xfrm>
            <a:off x="7070807" y="2497765"/>
            <a:ext cx="624840" cy="411952"/>
          </a:xfrm>
          <a:prstGeom prst="rect">
            <a:avLst/>
          </a:prstGeom>
          <a:solidFill>
            <a:srgbClr val="43B1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310041-3480-3543-B3D2-A10FED82436C}"/>
              </a:ext>
            </a:extLst>
          </p:cNvPr>
          <p:cNvSpPr/>
          <p:nvPr/>
        </p:nvSpPr>
        <p:spPr>
          <a:xfrm>
            <a:off x="1512224" y="6141081"/>
            <a:ext cx="14062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n-US" sz="48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%</a:t>
            </a:r>
          </a:p>
        </p:txBody>
      </p:sp>
      <p:sp>
        <p:nvSpPr>
          <p:cNvPr id="39" name="AutoShape 9">
            <a:extLst>
              <a:ext uri="{FF2B5EF4-FFF2-40B4-BE49-F238E27FC236}">
                <a16:creationId xmlns:a16="http://schemas.microsoft.com/office/drawing/2014/main" id="{46F0DA62-BD4A-2642-835B-195999AFA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367" y="-32862"/>
            <a:ext cx="3569642" cy="2828925"/>
          </a:xfrm>
          <a:prstGeom prst="cloudCallout">
            <a:avLst>
              <a:gd name="adj1" fmla="val -29403"/>
              <a:gd name="adj2" fmla="val 50110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25" name="Picture 24" descr="AG00317_">
            <a:extLst>
              <a:ext uri="{FF2B5EF4-FFF2-40B4-BE49-F238E27FC236}">
                <a16:creationId xmlns:a16="http://schemas.microsoft.com/office/drawing/2014/main" id="{BB803672-5553-D548-AEC7-7C0A0F42A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2470" y="259314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74360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0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1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6" grpId="0"/>
          <p:bldP spid="6" grpId="1"/>
          <p:bldP spid="7" grpId="0"/>
          <p:bldP spid="7" grpId="1"/>
          <p:bldP spid="8" grpId="0"/>
          <p:bldP spid="8" grpId="1"/>
          <p:bldP spid="5" grpId="0" animBg="1"/>
          <p:bldP spid="5" grpId="1" animBg="1"/>
          <p:bldP spid="11" grpId="0" animBg="1"/>
          <p:bldP spid="11" grpId="1" animBg="1"/>
          <p:bldP spid="13" grpId="0" animBg="1"/>
          <p:bldP spid="13" grpId="1" animBg="1"/>
          <p:bldP spid="14" grpId="0" animBg="1"/>
          <p:bldP spid="14" grpId="1" animBg="1"/>
          <p:bldP spid="18" grpId="0"/>
          <p:bldP spid="19" grpId="0"/>
          <p:bldP spid="20" grpId="0"/>
          <p:bldP spid="21" grpId="0"/>
          <p:bldP spid="22" grpId="0"/>
          <p:bldP spid="23" grpId="0"/>
          <p:bldP spid="36" grpId="0"/>
          <p:bldP spid="36" grpId="1"/>
          <p:bldP spid="37" grpId="0" animBg="1"/>
          <p:bldP spid="37" grpId="1" animBg="1"/>
          <p:bldP spid="38" grpId="0"/>
          <p:bldP spid="39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158802" y="0"/>
            <a:ext cx="2595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02.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D4AC4B-3C71-9049-B510-894D76D694A0}"/>
              </a:ext>
            </a:extLst>
          </p:cNvPr>
          <p:cNvSpPr/>
          <p:nvPr/>
        </p:nvSpPr>
        <p:spPr>
          <a:xfrm>
            <a:off x="0" y="1431161"/>
            <a:ext cx="7922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nghiệp</a:t>
            </a:r>
            <a:r>
              <a:rPr lang="en-US" altLang="vi-VN" sz="2800" dirty="0">
                <a:latin typeface="Times New Roman" panose="02020603050405020304" pitchFamily="18" charset="0"/>
              </a:rPr>
              <a:t>: sang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XIX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tụt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xuống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800" dirty="0">
                <a:latin typeface="Times New Roman" panose="02020603050405020304" pitchFamily="18" charset="0"/>
              </a:rPr>
              <a:t>́ 4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800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768578"/>
            <a:ext cx="232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Kinh tế.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DAFF653-BDA1-DA44-9836-4C947B5DB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37" y="2838965"/>
            <a:ext cx="82363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1825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1825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Đầu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800" dirty="0">
                <a:latin typeface="Times New Roman" panose="02020603050405020304" pitchFamily="18" charset="0"/>
              </a:rPr>
              <a:t>́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</a:t>
            </a:r>
            <a:r>
              <a:rPr lang="en-US" altLang="vi-VN" sz="2800" dirty="0">
                <a:latin typeface="Times New Roman" panose="02020603050405020304" pitchFamily="18" charset="0"/>
              </a:rPr>
              <a:t>̉ XX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800" dirty="0">
                <a:latin typeface="Times New Roman" panose="02020603050405020304" pitchFamily="18" charset="0"/>
              </a:rPr>
              <a:t> ty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quyền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xuất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phối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nền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kinh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tê</a:t>
            </a:r>
            <a:r>
              <a:rPr lang="en-US" altLang="vi-VN" sz="2800" dirty="0">
                <a:latin typeface="Times New Roman" panose="02020603050405020304" pitchFamily="18" charset="0"/>
              </a:rPr>
              <a:t>́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Pháp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lĩnh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vực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ngân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hàng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03BA7A02-395B-224D-9CFF-23349F441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3556" y="87939"/>
            <a:ext cx="3569642" cy="2828925"/>
          </a:xfrm>
          <a:prstGeom prst="cloudCallout">
            <a:avLst>
              <a:gd name="adj1" fmla="val -15472"/>
              <a:gd name="adj2" fmla="val 55781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12" name="Picture 11" descr="AG00317_">
            <a:extLst>
              <a:ext uri="{FF2B5EF4-FFF2-40B4-BE49-F238E27FC236}">
                <a16:creationId xmlns:a16="http://schemas.microsoft.com/office/drawing/2014/main" id="{1F52BA01-0998-5340-B2AB-3E7BD60D7A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2632" y="2849619"/>
            <a:ext cx="3137305" cy="402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9566A5-D829-D349-B145-527FF024ADF6}"/>
              </a:ext>
            </a:extLst>
          </p:cNvPr>
          <p:cNvSpPr/>
          <p:nvPr/>
        </p:nvSpPr>
        <p:spPr>
          <a:xfrm>
            <a:off x="158802" y="4949785"/>
            <a:ext cx="7763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-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điểm</a:t>
            </a:r>
            <a:r>
              <a:rPr lang="en-US" altLang="vi-VN" sz="2800" b="1" dirty="0">
                <a:latin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nặng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lãi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51225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8" grpId="0"/>
          <p:bldP spid="9" grpId="0"/>
          <p:bldP spid="11" grpId="0" animBg="1"/>
          <p:bldP spid="1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AB669B-A4B5-804A-9C04-4A84B68D63C9}"/>
              </a:ext>
            </a:extLst>
          </p:cNvPr>
          <p:cNvGrpSpPr/>
          <p:nvPr/>
        </p:nvGrpSpPr>
        <p:grpSpPr>
          <a:xfrm>
            <a:off x="5850836" y="1171075"/>
            <a:ext cx="6297566" cy="1499058"/>
            <a:chOff x="5850836" y="1171075"/>
            <a:chExt cx="6297566" cy="14990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DF174F-5004-2D41-A04F-19851827DE8D}"/>
                </a:ext>
              </a:extLst>
            </p:cNvPr>
            <p:cNvSpPr/>
            <p:nvPr/>
          </p:nvSpPr>
          <p:spPr>
            <a:xfrm>
              <a:off x="5935578" y="1171075"/>
              <a:ext cx="6128085" cy="149905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28117F-60A3-4C4F-BDEA-EB902BDBE8C9}"/>
                </a:ext>
              </a:extLst>
            </p:cNvPr>
            <p:cNvSpPr/>
            <p:nvPr/>
          </p:nvSpPr>
          <p:spPr>
            <a:xfrm>
              <a:off x="5850836" y="1307076"/>
              <a:ext cx="629756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vi-VN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</a:t>
              </a:r>
              <a:r>
                <a: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1CB970-0B77-934D-8760-EB8BF1311ECC}"/>
              </a:ext>
            </a:extLst>
          </p:cNvPr>
          <p:cNvGrpSpPr/>
          <p:nvPr/>
        </p:nvGrpSpPr>
        <p:grpSpPr>
          <a:xfrm>
            <a:off x="5935578" y="4187868"/>
            <a:ext cx="6128085" cy="1893811"/>
            <a:chOff x="6020318" y="3219089"/>
            <a:chExt cx="6128085" cy="18938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EC3063-A8C4-7844-B962-782BD4631F7E}"/>
                </a:ext>
              </a:extLst>
            </p:cNvPr>
            <p:cNvSpPr/>
            <p:nvPr/>
          </p:nvSpPr>
          <p:spPr>
            <a:xfrm>
              <a:off x="6020318" y="3219089"/>
              <a:ext cx="6128085" cy="18938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3AD042-7652-C04F-8DF3-94FFBF21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528" y="3360738"/>
              <a:ext cx="5967663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hầu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tư,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vay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lãi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suất</a:t>
              </a:r>
              <a:r>
                <a:rPr lang="en-US" altLang="vi-V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altLang="vi-VN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E6AA20B-1CB5-3C4E-845D-2F5AB32E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403" y="2846998"/>
            <a:ext cx="4575550" cy="45755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DBE5A3-0D23-494D-B2BD-C46394F1EE3B}"/>
              </a:ext>
            </a:extLst>
          </p:cNvPr>
          <p:cNvGrpSpPr/>
          <p:nvPr/>
        </p:nvGrpSpPr>
        <p:grpSpPr>
          <a:xfrm>
            <a:off x="1011086" y="12911"/>
            <a:ext cx="4841992" cy="3957906"/>
            <a:chOff x="1011086" y="12911"/>
            <a:chExt cx="4841992" cy="395790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6DAADF4-2856-9249-9AF0-D1349589B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086" y="12911"/>
              <a:ext cx="4841992" cy="3957906"/>
            </a:xfrm>
            <a:custGeom>
              <a:avLst/>
              <a:gdLst>
                <a:gd name="connsiteX0" fmla="*/ 2951855 w 4841992"/>
                <a:gd name="connsiteY0" fmla="*/ 12 h 3957906"/>
                <a:gd name="connsiteX1" fmla="*/ 3264121 w 4841992"/>
                <a:gd name="connsiteY1" fmla="*/ 122815 h 3957906"/>
                <a:gd name="connsiteX2" fmla="*/ 3337836 w 4841992"/>
                <a:gd name="connsiteY2" fmla="*/ 207770 h 3957906"/>
                <a:gd name="connsiteX3" fmla="*/ 3342039 w 4841992"/>
                <a:gd name="connsiteY3" fmla="*/ 201379 h 3957906"/>
                <a:gd name="connsiteX4" fmla="*/ 3338204 w 4841992"/>
                <a:gd name="connsiteY4" fmla="*/ 208195 h 3957906"/>
                <a:gd name="connsiteX5" fmla="*/ 3343494 w 4841992"/>
                <a:gd name="connsiteY5" fmla="*/ 214291 h 3957906"/>
                <a:gd name="connsiteX6" fmla="*/ 3973697 w 4841992"/>
                <a:gd name="connsiteY6" fmla="*/ 50277 h 3957906"/>
                <a:gd name="connsiteX7" fmla="*/ 4293275 w 4841992"/>
                <a:gd name="connsiteY7" fmla="*/ 497723 h 3957906"/>
                <a:gd name="connsiteX8" fmla="*/ 4295005 w 4841992"/>
                <a:gd name="connsiteY8" fmla="*/ 498380 h 3957906"/>
                <a:gd name="connsiteX9" fmla="*/ 4363862 w 4841992"/>
                <a:gd name="connsiteY9" fmla="*/ 524548 h 3957906"/>
                <a:gd name="connsiteX10" fmla="*/ 4703411 w 4841992"/>
                <a:gd name="connsiteY10" fmla="*/ 931982 h 3957906"/>
                <a:gd name="connsiteX11" fmla="*/ 4685053 w 4841992"/>
                <a:gd name="connsiteY11" fmla="*/ 1402872 h 3957906"/>
                <a:gd name="connsiteX12" fmla="*/ 4819153 w 4841992"/>
                <a:gd name="connsiteY12" fmla="*/ 2122852 h 3957906"/>
                <a:gd name="connsiteX13" fmla="*/ 4190965 w 4841992"/>
                <a:gd name="connsiteY13" fmla="*/ 2753086 h 3957906"/>
                <a:gd name="connsiteX14" fmla="*/ 3966085 w 4841992"/>
                <a:gd name="connsiteY14" fmla="*/ 3293117 h 3957906"/>
                <a:gd name="connsiteX15" fmla="*/ 3881380 w 4841992"/>
                <a:gd name="connsiteY15" fmla="*/ 3361910 h 3957906"/>
                <a:gd name="connsiteX16" fmla="*/ 3871937 w 4841992"/>
                <a:gd name="connsiteY16" fmla="*/ 3367243 h 3957906"/>
                <a:gd name="connsiteX17" fmla="*/ 3922628 w 4841992"/>
                <a:gd name="connsiteY17" fmla="*/ 3382978 h 3957906"/>
                <a:gd name="connsiteX18" fmla="*/ 3925216 w 4841992"/>
                <a:gd name="connsiteY18" fmla="*/ 3384549 h 3957906"/>
                <a:gd name="connsiteX19" fmla="*/ 3500047 w 4841992"/>
                <a:gd name="connsiteY19" fmla="*/ 3545858 h 3957906"/>
                <a:gd name="connsiteX20" fmla="*/ 3520928 w 4841992"/>
                <a:gd name="connsiteY20" fmla="*/ 3502422 h 3957906"/>
                <a:gd name="connsiteX21" fmla="*/ 3551295 w 4841992"/>
                <a:gd name="connsiteY21" fmla="*/ 3465617 h 3957906"/>
                <a:gd name="connsiteX22" fmla="*/ 3491767 w 4841992"/>
                <a:gd name="connsiteY22" fmla="*/ 3465524 h 3957906"/>
                <a:gd name="connsiteX23" fmla="*/ 3200440 w 4841992"/>
                <a:gd name="connsiteY23" fmla="*/ 3358503 h 3957906"/>
                <a:gd name="connsiteX24" fmla="*/ 2653294 w 4841992"/>
                <a:gd name="connsiteY24" fmla="*/ 3934615 h 3957906"/>
                <a:gd name="connsiteX25" fmla="*/ 1848807 w 4841992"/>
                <a:gd name="connsiteY25" fmla="*/ 3582958 h 3957906"/>
                <a:gd name="connsiteX26" fmla="*/ 653774 w 4841992"/>
                <a:gd name="connsiteY26" fmla="*/ 3235515 h 3957906"/>
                <a:gd name="connsiteX27" fmla="*/ 128344 w 4841992"/>
                <a:gd name="connsiteY27" fmla="*/ 2848876 h 3957906"/>
                <a:gd name="connsiteX28" fmla="*/ 240616 w 4841992"/>
                <a:gd name="connsiteY28" fmla="*/ 2326977 h 3957906"/>
                <a:gd name="connsiteX29" fmla="*/ 3535 w 4841992"/>
                <a:gd name="connsiteY29" fmla="*/ 1791525 h 3957906"/>
                <a:gd name="connsiteX30" fmla="*/ 436505 w 4841992"/>
                <a:gd name="connsiteY30" fmla="*/ 1315599 h 3957906"/>
                <a:gd name="connsiteX31" fmla="*/ 440647 w 4841992"/>
                <a:gd name="connsiteY31" fmla="*/ 1303053 h 3957906"/>
                <a:gd name="connsiteX32" fmla="*/ 440647 w 4841992"/>
                <a:gd name="connsiteY32" fmla="*/ 1303053 h 3957906"/>
                <a:gd name="connsiteX33" fmla="*/ 633513 w 4841992"/>
                <a:gd name="connsiteY33" fmla="*/ 619612 h 3957906"/>
                <a:gd name="connsiteX34" fmla="*/ 1571765 w 4841992"/>
                <a:gd name="connsiteY34" fmla="*/ 463473 h 3957906"/>
                <a:gd name="connsiteX35" fmla="*/ 1571930 w 4841992"/>
                <a:gd name="connsiteY35" fmla="*/ 463172 h 3957906"/>
                <a:gd name="connsiteX36" fmla="*/ 1571205 w 4841992"/>
                <a:gd name="connsiteY36" fmla="*/ 462557 h 3957906"/>
                <a:gd name="connsiteX37" fmla="*/ 1571958 w 4841992"/>
                <a:gd name="connsiteY37" fmla="*/ 463119 h 3957906"/>
                <a:gd name="connsiteX38" fmla="*/ 1610123 w 4841992"/>
                <a:gd name="connsiteY38" fmla="*/ 393434 h 3957906"/>
                <a:gd name="connsiteX39" fmla="*/ 2517739 w 4841992"/>
                <a:gd name="connsiteY39" fmla="*/ 301381 h 3957906"/>
                <a:gd name="connsiteX40" fmla="*/ 2521958 w 4841992"/>
                <a:gd name="connsiteY40" fmla="*/ 294277 h 3957906"/>
                <a:gd name="connsiteX41" fmla="*/ 2583236 w 4841992"/>
                <a:gd name="connsiteY41" fmla="*/ 191092 h 3957906"/>
                <a:gd name="connsiteX42" fmla="*/ 2886346 w 4841992"/>
                <a:gd name="connsiteY42" fmla="*/ 5404 h 3957906"/>
                <a:gd name="connsiteX43" fmla="*/ 2951855 w 4841992"/>
                <a:gd name="connsiteY43" fmla="*/ 12 h 395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841992" h="3957906">
                  <a:moveTo>
                    <a:pt x="2951855" y="12"/>
                  </a:moveTo>
                  <a:cubicBezTo>
                    <a:pt x="3066016" y="-813"/>
                    <a:pt x="3176453" y="43011"/>
                    <a:pt x="3264121" y="122815"/>
                  </a:cubicBezTo>
                  <a:lnTo>
                    <a:pt x="3337836" y="207770"/>
                  </a:lnTo>
                  <a:lnTo>
                    <a:pt x="3342039" y="201379"/>
                  </a:lnTo>
                  <a:lnTo>
                    <a:pt x="3338204" y="208195"/>
                  </a:lnTo>
                  <a:lnTo>
                    <a:pt x="3343494" y="214291"/>
                  </a:lnTo>
                  <a:cubicBezTo>
                    <a:pt x="3498191" y="11539"/>
                    <a:pt x="3754077" y="-55037"/>
                    <a:pt x="3973697" y="50277"/>
                  </a:cubicBezTo>
                  <a:cubicBezTo>
                    <a:pt x="4141042" y="130498"/>
                    <a:pt x="4261038" y="298451"/>
                    <a:pt x="4293275" y="497723"/>
                  </a:cubicBezTo>
                  <a:lnTo>
                    <a:pt x="4295005" y="498380"/>
                  </a:lnTo>
                  <a:lnTo>
                    <a:pt x="4363862" y="524548"/>
                  </a:lnTo>
                  <a:cubicBezTo>
                    <a:pt x="4523781" y="598040"/>
                    <a:pt x="4648562" y="746080"/>
                    <a:pt x="4703411" y="931982"/>
                  </a:cubicBezTo>
                  <a:cubicBezTo>
                    <a:pt x="4748969" y="1086198"/>
                    <a:pt x="4742476" y="1253692"/>
                    <a:pt x="4685053" y="1402872"/>
                  </a:cubicBezTo>
                  <a:cubicBezTo>
                    <a:pt x="4826205" y="1607455"/>
                    <a:pt x="4875569" y="1872663"/>
                    <a:pt x="4819153" y="2122852"/>
                  </a:cubicBezTo>
                  <a:cubicBezTo>
                    <a:pt x="4744156" y="2455460"/>
                    <a:pt x="4495880" y="2704550"/>
                    <a:pt x="4190965" y="2753086"/>
                  </a:cubicBezTo>
                  <a:cubicBezTo>
                    <a:pt x="4189510" y="2960691"/>
                    <a:pt x="4107461" y="3157582"/>
                    <a:pt x="3966085" y="3293117"/>
                  </a:cubicBezTo>
                  <a:cubicBezTo>
                    <a:pt x="3939234" y="3318861"/>
                    <a:pt x="3910892" y="3341801"/>
                    <a:pt x="3881380" y="3361910"/>
                  </a:cubicBezTo>
                  <a:lnTo>
                    <a:pt x="3871937" y="3367243"/>
                  </a:lnTo>
                  <a:lnTo>
                    <a:pt x="3922628" y="3382978"/>
                  </a:lnTo>
                  <a:lnTo>
                    <a:pt x="3925216" y="3384549"/>
                  </a:lnTo>
                  <a:lnTo>
                    <a:pt x="3500047" y="3545858"/>
                  </a:lnTo>
                  <a:lnTo>
                    <a:pt x="3520928" y="3502422"/>
                  </a:lnTo>
                  <a:lnTo>
                    <a:pt x="3551295" y="3465617"/>
                  </a:lnTo>
                  <a:lnTo>
                    <a:pt x="3491767" y="3465524"/>
                  </a:lnTo>
                  <a:cubicBezTo>
                    <a:pt x="3390660" y="3456569"/>
                    <a:pt x="3290646" y="3421142"/>
                    <a:pt x="3200440" y="3358503"/>
                  </a:cubicBezTo>
                  <a:cubicBezTo>
                    <a:pt x="3122644" y="3645414"/>
                    <a:pt x="2914330" y="3864741"/>
                    <a:pt x="2653294" y="3934615"/>
                  </a:cubicBezTo>
                  <a:cubicBezTo>
                    <a:pt x="2345693" y="4016943"/>
                    <a:pt x="2024660" y="3876647"/>
                    <a:pt x="1848807" y="3582958"/>
                  </a:cubicBezTo>
                  <a:cubicBezTo>
                    <a:pt x="1433747" y="3861719"/>
                    <a:pt x="894661" y="3705031"/>
                    <a:pt x="653774" y="3235515"/>
                  </a:cubicBezTo>
                  <a:cubicBezTo>
                    <a:pt x="417140" y="3266376"/>
                    <a:pt x="194946" y="3102911"/>
                    <a:pt x="128344" y="2848876"/>
                  </a:cubicBezTo>
                  <a:cubicBezTo>
                    <a:pt x="80099" y="2665080"/>
                    <a:pt x="122747" y="2466724"/>
                    <a:pt x="240616" y="2326977"/>
                  </a:cubicBezTo>
                  <a:cubicBezTo>
                    <a:pt x="73383" y="2217359"/>
                    <a:pt x="-19748" y="2007007"/>
                    <a:pt x="3535" y="1791525"/>
                  </a:cubicBezTo>
                  <a:cubicBezTo>
                    <a:pt x="30847" y="1539230"/>
                    <a:pt x="210617" y="1341607"/>
                    <a:pt x="436505" y="1315599"/>
                  </a:cubicBezTo>
                  <a:lnTo>
                    <a:pt x="440647" y="1303053"/>
                  </a:lnTo>
                  <a:lnTo>
                    <a:pt x="440647" y="1303053"/>
                  </a:lnTo>
                  <a:cubicBezTo>
                    <a:pt x="410312" y="1054604"/>
                    <a:pt x="481056" y="804049"/>
                    <a:pt x="633513" y="619612"/>
                  </a:cubicBezTo>
                  <a:cubicBezTo>
                    <a:pt x="874400" y="328305"/>
                    <a:pt x="1264947" y="263377"/>
                    <a:pt x="1571765" y="463473"/>
                  </a:cubicBezTo>
                  <a:lnTo>
                    <a:pt x="1571930" y="463172"/>
                  </a:lnTo>
                  <a:lnTo>
                    <a:pt x="1571205" y="462557"/>
                  </a:lnTo>
                  <a:lnTo>
                    <a:pt x="1571958" y="463119"/>
                  </a:lnTo>
                  <a:lnTo>
                    <a:pt x="1610123" y="393434"/>
                  </a:lnTo>
                  <a:cubicBezTo>
                    <a:pt x="1817564" y="61716"/>
                    <a:pt x="2250981" y="8620"/>
                    <a:pt x="2517739" y="301381"/>
                  </a:cubicBezTo>
                  <a:lnTo>
                    <a:pt x="2521958" y="294277"/>
                  </a:lnTo>
                  <a:lnTo>
                    <a:pt x="2583236" y="191092"/>
                  </a:lnTo>
                  <a:cubicBezTo>
                    <a:pt x="2659717" y="91206"/>
                    <a:pt x="2767050" y="24223"/>
                    <a:pt x="2886346" y="5404"/>
                  </a:cubicBezTo>
                  <a:cubicBezTo>
                    <a:pt x="2908229" y="1947"/>
                    <a:pt x="2930110" y="170"/>
                    <a:pt x="2951855" y="12"/>
                  </a:cubicBez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50000">
                  <a:srgbClr val="F0FFFF"/>
                </a:gs>
                <a:gs pos="100000">
                  <a:srgbClr val="00FF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779004-A6E1-6340-B60B-D3C21C534CB8}"/>
                </a:ext>
              </a:extLst>
            </p:cNvPr>
            <p:cNvSpPr/>
            <p:nvPr/>
          </p:nvSpPr>
          <p:spPr>
            <a:xfrm>
              <a:off x="1359350" y="968522"/>
              <a:ext cx="414546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Anh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vi-VN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3782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7E5D29-DAB9-7246-B935-B951AFF6B823}"/>
              </a:ext>
            </a:extLst>
          </p:cNvPr>
          <p:cNvSpPr/>
          <p:nvPr/>
        </p:nvSpPr>
        <p:spPr>
          <a:xfrm>
            <a:off x="387229" y="0"/>
            <a:ext cx="21387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b)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Snell Roundhand" panose="02000603080000090004" pitchFamily="2" charset="77"/>
                <a:ea typeface="+mn-ea"/>
                <a:cs typeface="+mn-cs"/>
              </a:rPr>
              <a:t>Pháp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Snell Roundhand" panose="02000603080000090004" pitchFamily="2" charset="77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04D6A-97B5-244E-84FA-F0607BDA3559}"/>
              </a:ext>
            </a:extLst>
          </p:cNvPr>
          <p:cNvSpPr/>
          <p:nvPr/>
        </p:nvSpPr>
        <p:spPr>
          <a:xfrm>
            <a:off x="8149268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4D512C82-7EAF-054B-BE33-3F8E3E3D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76200"/>
            <a:ext cx="3352800" cy="3352800"/>
          </a:xfrm>
          <a:prstGeom prst="cloudCallout">
            <a:avLst>
              <a:gd name="adj1" fmla="val -12767"/>
              <a:gd name="adj2" fmla="val 56307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FF66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27C1D-99D6-BA40-95E9-21D3F85CB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70"/>
          <a:stretch/>
        </p:blipFill>
        <p:spPr>
          <a:xfrm>
            <a:off x="8462988" y="3597401"/>
            <a:ext cx="2605608" cy="3454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6A22B-49F1-6E4A-85B2-6D5E2FD650CC}"/>
              </a:ext>
            </a:extLst>
          </p:cNvPr>
          <p:cNvSpPr txBox="1"/>
          <p:nvPr/>
        </p:nvSpPr>
        <p:spPr>
          <a:xfrm>
            <a:off x="158802" y="838259"/>
            <a:ext cx="259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trị.</a:t>
            </a:r>
            <a:endParaRPr lang="en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70097-4B14-284F-9410-1C52CDAA7296}"/>
              </a:ext>
            </a:extLst>
          </p:cNvPr>
          <p:cNvSpPr/>
          <p:nvPr/>
        </p:nvSpPr>
        <p:spPr>
          <a:xfrm>
            <a:off x="296852" y="1490990"/>
            <a:ext cx="49150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2800" dirty="0">
                <a:latin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nền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cộng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hòa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thứ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ba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  <a:endParaRPr lang="en-US" altLang="vi-VN" sz="2800" u="sng" dirty="0">
              <a:latin typeface="Times New Roman" panose="02020603050405020304" pitchFamily="18" charset="0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1C2CAAD7-A926-5D44-AE4E-0790F8E07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271789"/>
            <a:ext cx="3352800" cy="2775941"/>
          </a:xfrm>
          <a:prstGeom prst="cloudCallout">
            <a:avLst>
              <a:gd name="adj1" fmla="val -14565"/>
              <a:gd name="adj2" fmla="val 7441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Em hãy nêu chính sách đối nội, đối ngoại của Pháp?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D3AA8EC-DC27-B940-8D5E-7B29C910A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02" y="3047731"/>
            <a:ext cx="7852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ngoại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Chạy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đua</a:t>
            </a:r>
            <a:r>
              <a:rPr lang="en-US" altLang="vi-VN" sz="2800" dirty="0">
                <a:latin typeface="Times New Roman" panose="02020603050405020304" pitchFamily="18" charset="0"/>
              </a:rPr>
              <a:t> vũ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trang</a:t>
            </a:r>
            <a:r>
              <a:rPr lang="en-US" altLang="vi-VN" sz="2800" dirty="0"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</a:rPr>
              <a:t>xâm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lược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thuộc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địa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DB6A80-C693-8E48-9FCF-481AE4E53408}"/>
              </a:ext>
            </a:extLst>
          </p:cNvPr>
          <p:cNvSpPr/>
          <p:nvPr/>
        </p:nvSpPr>
        <p:spPr>
          <a:xfrm>
            <a:off x="158802" y="2379741"/>
            <a:ext cx="7172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Đối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nội</a:t>
            </a:r>
            <a:r>
              <a:rPr lang="en-US" altLang="vi-VN" sz="2800" dirty="0">
                <a:latin typeface="Times New Roman" panose="02020603050405020304" pitchFamily="18" charset="0"/>
              </a:rPr>
              <a:t>: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Thi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hành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chính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sách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đàn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áp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nhân</a:t>
            </a:r>
            <a:r>
              <a:rPr lang="en-US" altLang="vi-VN" sz="2800" dirty="0"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</a:rPr>
              <a:t>dân</a:t>
            </a:r>
            <a:r>
              <a:rPr lang="en-US" altLang="vi-VN" sz="28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Tank Gif by Gray-Feathers on DeviantArt">
            <a:extLst>
              <a:ext uri="{FF2B5EF4-FFF2-40B4-BE49-F238E27FC236}">
                <a16:creationId xmlns:a16="http://schemas.microsoft.com/office/drawing/2014/main" id="{03481E9D-A9AD-F646-B5B8-ADD89E00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4040469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ank Gif by Gray-Feathers on DeviantArt">
            <a:extLst>
              <a:ext uri="{FF2B5EF4-FFF2-40B4-BE49-F238E27FC236}">
                <a16:creationId xmlns:a16="http://schemas.microsoft.com/office/drawing/2014/main" id="{2AB1B669-412A-B143-A51E-D51C0AB9C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24363" r="10851" b="18549"/>
          <a:stretch/>
        </p:blipFill>
        <p:spPr bwMode="auto">
          <a:xfrm flipH="1">
            <a:off x="256515" y="4833675"/>
            <a:ext cx="3882163" cy="1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1559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3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animBg="1"/>
          <p:bldP spid="4" grpId="1" animBg="1"/>
          <p:bldP spid="8" grpId="0"/>
          <p:bldP spid="5" grpId="0"/>
          <p:bldP spid="9" grpId="0" animBg="1"/>
          <p:bldP spid="10" grpId="0"/>
          <p:bldP spid="1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French Prime Minister Jean Castex confirms a reduction in production taxes  - Business France Nordic">
            <a:extLst>
              <a:ext uri="{FF2B5EF4-FFF2-40B4-BE49-F238E27FC236}">
                <a16:creationId xmlns:a16="http://schemas.microsoft.com/office/drawing/2014/main" id="{1E3E48B7-ED4A-A648-B169-90C9A79C2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r="8466"/>
          <a:stretch/>
        </p:blipFill>
        <p:spPr bwMode="auto">
          <a:xfrm>
            <a:off x="0" y="0"/>
            <a:ext cx="6364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In The Spotlight: Knowing the &amp;#39;unknown&amp;#39; French PM Jean Castex - CGTN">
            <a:extLst>
              <a:ext uri="{FF2B5EF4-FFF2-40B4-BE49-F238E27FC236}">
                <a16:creationId xmlns:a16="http://schemas.microsoft.com/office/drawing/2014/main" id="{88B20AC6-2999-B14D-8D07-66C5A7D32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0"/>
          <a:stretch/>
        </p:blipFill>
        <p:spPr bwMode="auto">
          <a:xfrm>
            <a:off x="6583680" y="0"/>
            <a:ext cx="5608320" cy="58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9088C-D050-234E-956F-4862A6902925}"/>
              </a:ext>
            </a:extLst>
          </p:cNvPr>
          <p:cNvSpPr/>
          <p:nvPr/>
        </p:nvSpPr>
        <p:spPr>
          <a:xfrm>
            <a:off x="6583680" y="6024110"/>
            <a:ext cx="528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tướng Pháp Jean Castex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66188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7" dur="750"/>
                                            <p:tgtEl>
                                              <p:spTgt spid="307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0" dur="750"/>
                                            <p:tgtEl>
                                              <p:spTgt spid="307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ản đồ của đế quốc thực dân Pháp">
            <a:extLst>
              <a:ext uri="{FF2B5EF4-FFF2-40B4-BE49-F238E27FC236}">
                <a16:creationId xmlns:a16="http://schemas.microsoft.com/office/drawing/2014/main" id="{F431E983-19CE-9544-8B0F-0E4D73EEE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0" b="21333"/>
          <a:stretch/>
        </p:blipFill>
        <p:spPr bwMode="auto">
          <a:xfrm>
            <a:off x="0" y="-1"/>
            <a:ext cx="12192000" cy="6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4BA77-4FEA-584E-A2AD-E77952A152FD}"/>
              </a:ext>
            </a:extLst>
          </p:cNvPr>
          <p:cNvSpPr/>
          <p:nvPr/>
        </p:nvSpPr>
        <p:spPr>
          <a:xfrm>
            <a:off x="145492" y="-1"/>
            <a:ext cx="11901015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Bản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đồ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thuộc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địa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của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nước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Pháp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1914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1C51B-2981-7A49-973E-50E08E647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40"/>
          <a:stretch/>
        </p:blipFill>
        <p:spPr>
          <a:xfrm>
            <a:off x="5850724" y="1243584"/>
            <a:ext cx="1745653" cy="1993392"/>
          </a:xfrm>
          <a:prstGeom prst="rect">
            <a:avLst/>
          </a:prstGeom>
        </p:spPr>
      </p:pic>
      <p:pic>
        <p:nvPicPr>
          <p:cNvPr id="7" name="Graphic 6" descr="Marker">
            <a:extLst>
              <a:ext uri="{FF2B5EF4-FFF2-40B4-BE49-F238E27FC236}">
                <a16:creationId xmlns:a16="http://schemas.microsoft.com/office/drawing/2014/main" id="{D24A185C-4C6C-1542-BD8F-F1DF3F12A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1664" y="3200401"/>
            <a:ext cx="1164336" cy="1164336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4BB96E6C-FDC1-AB49-BABD-E42E6487A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2415" y="3462529"/>
            <a:ext cx="1164336" cy="1164336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99B51303-B826-AE41-B83D-83A8EBBA4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3550" y="4236721"/>
            <a:ext cx="1164336" cy="1164336"/>
          </a:xfrm>
          <a:prstGeom prst="rect">
            <a:avLst/>
          </a:prstGeom>
        </p:spPr>
      </p:pic>
      <p:pic>
        <p:nvPicPr>
          <p:cNvPr id="10" name="Graphic 9" descr="Marker">
            <a:extLst>
              <a:ext uri="{FF2B5EF4-FFF2-40B4-BE49-F238E27FC236}">
                <a16:creationId xmlns:a16="http://schemas.microsoft.com/office/drawing/2014/main" id="{F673AFB3-CC52-1B4A-8269-C19841FEC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2041" y="2456689"/>
            <a:ext cx="1164336" cy="1164336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B6D6BC61-C1EF-CE47-9D17-64FAF2521B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6247" y="3038857"/>
            <a:ext cx="1164336" cy="116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6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77F7FE-3B52-FE4B-92EA-017367FFC5E1}"/>
              </a:ext>
            </a:extLst>
          </p:cNvPr>
          <p:cNvSpPr/>
          <p:nvPr/>
        </p:nvSpPr>
        <p:spPr>
          <a:xfrm>
            <a:off x="1663432" y="1374116"/>
            <a:ext cx="5956568" cy="340580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10666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10666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10666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2A71684-CE09-8846-8A1C-1E7F2F2A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268" y="4656668"/>
            <a:ext cx="2861733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Ảnh động Powerpoint CTU">
            <a:extLst>
              <a:ext uri="{FF2B5EF4-FFF2-40B4-BE49-F238E27FC236}">
                <a16:creationId xmlns:a16="http://schemas.microsoft.com/office/drawing/2014/main" id="{009A2823-D4B1-124B-B1ED-35C00E46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5067" y="959248"/>
            <a:ext cx="1422400" cy="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7183B4-D32F-C64F-8441-9385B9761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945" y="2222417"/>
            <a:ext cx="5115515" cy="5115515"/>
          </a:xfrm>
          <a:prstGeom prst="rect">
            <a:avLst/>
          </a:prstGeom>
        </p:spPr>
      </p:pic>
      <p:pic>
        <p:nvPicPr>
          <p:cNvPr id="5" name="Graphic 4" descr="Airplane">
            <a:extLst>
              <a:ext uri="{FF2B5EF4-FFF2-40B4-BE49-F238E27FC236}">
                <a16:creationId xmlns:a16="http://schemas.microsoft.com/office/drawing/2014/main" id="{64D656D9-7EB6-1244-A7FB-BD9571891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346064">
            <a:off x="8738141" y="-234392"/>
            <a:ext cx="2764343" cy="27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6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BF4837A-D879-3F4A-A45F-B313E019D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121" y="1142572"/>
            <a:ext cx="83949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XIX,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40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DBAD41E-FC17-3A46-B223-787E5F4A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3074400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6A1990F0-9D5C-E54B-ACBC-8E0E59F7A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6" y="4836576"/>
            <a:ext cx="1862285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62EBB707-1BC3-AB40-A62F-4E27152BD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809" y="4030943"/>
            <a:ext cx="1853276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5EF860FD-465D-2B40-8EE8-857DE2BD9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147" y="5925426"/>
            <a:ext cx="1867004" cy="7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0EED8-9A6A-D64B-A646-151E2C92C464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5F3BA2-DDDA-7C43-87BE-26E93B6AB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84786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/>
          <p:bldP spid="16" grpId="0"/>
          <p:bldP spid="17" grpId="0"/>
          <p:bldP spid="17" grpId="1"/>
          <p:bldP spid="18" grpId="0"/>
          <p:bldP spid="19" grpId="0"/>
          <p:bldP spid="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K-03-june">
            <a:extLst>
              <a:ext uri="{FF2B5EF4-FFF2-40B4-BE49-F238E27FC236}">
                <a16:creationId xmlns:a16="http://schemas.microsoft.com/office/drawing/2014/main" id="{49C6736D-B744-584A-878F-E52FCD72A5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rance-05-june">
            <a:extLst>
              <a:ext uri="{FF2B5EF4-FFF2-40B4-BE49-F238E27FC236}">
                <a16:creationId xmlns:a16="http://schemas.microsoft.com/office/drawing/2014/main" id="{6472DF44-68A5-F848-A911-C481AEFDF2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1600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Germany-07-june">
            <a:extLst>
              <a:ext uri="{FF2B5EF4-FFF2-40B4-BE49-F238E27FC236}">
                <a16:creationId xmlns:a16="http://schemas.microsoft.com/office/drawing/2014/main" id="{4D79FB35-FE6C-694A-A6DB-41B8B15E1D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62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USA-10-june">
            <a:extLst>
              <a:ext uri="{FF2B5EF4-FFF2-40B4-BE49-F238E27FC236}">
                <a16:creationId xmlns:a16="http://schemas.microsoft.com/office/drawing/2014/main" id="{BB8BB7C5-A282-0A4E-9383-CD8B32044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52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271416-283B-6C4A-A138-80B92A506CC2}"/>
              </a:ext>
            </a:extLst>
          </p:cNvPr>
          <p:cNvSpPr/>
          <p:nvPr/>
        </p:nvSpPr>
        <p:spPr>
          <a:xfrm>
            <a:off x="214086" y="1628153"/>
            <a:ext cx="92667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4.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Mỹ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XVIII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XX</a:t>
            </a:r>
          </a:p>
          <a:p>
            <a:pPr lvl="0" algn="ctr">
              <a:defRPr/>
            </a:pP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Tiết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23+24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10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đế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Âu-Mỹ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XIX-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anose="020B0604020202020204" pitchFamily="34" charset="0"/>
              </a:rPr>
              <a:t> XX)</a:t>
            </a:r>
          </a:p>
        </p:txBody>
      </p:sp>
      <p:pic>
        <p:nvPicPr>
          <p:cNvPr id="7" name="Picture 15" descr="POINSET2">
            <a:extLst>
              <a:ext uri="{FF2B5EF4-FFF2-40B4-BE49-F238E27FC236}">
                <a16:creationId xmlns:a16="http://schemas.microsoft.com/office/drawing/2014/main" id="{0F8CF53A-E555-754D-96F7-5FB7D52D9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82200" y="4876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036EF968-BF61-0D44-A365-D347CD3D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3370228"/>
            <a:ext cx="6370053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83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8ADE0C8-2F03-334F-A79B-EEFF8D26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253" y="1054065"/>
            <a:ext cx="84165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C25C57E-829B-F041-94FD-94B858E7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696115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7CBB4A53-734D-6549-B6D6-7F25DBAE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706418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17B628B3-AB97-AD42-96FD-B55C3DE0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622222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0E43FD49-62F1-7043-BABB-9F3E6598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2111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23575-6D1A-C64E-ADB7-DD9D44064C2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C87801C-2A62-D64C-B48D-AD5F8E79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9731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9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1" grpId="0"/>
          <p:bldP spid="12" grpId="0"/>
          <p:bldP spid="13" grpId="0"/>
          <p:bldP spid="14" grpId="0"/>
          <p:bldP spid="14" grpId="1"/>
          <p:bldP spid="1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AE22BB1-0D29-5A4A-B4A4-D3574016E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021" y="1339793"/>
            <a:ext cx="100904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“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B61D3D39-1876-8148-B788-0717C070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4076874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087AFB7-1816-DD4E-80F1-6B34CA7D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5087177"/>
            <a:ext cx="17739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DF414457-88B8-F64F-BE86-89B980153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6002981"/>
            <a:ext cx="16276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3107E619-87B6-BA42-8BC8-AE0157B0F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696" y="3101873"/>
            <a:ext cx="197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13CDE-C28E-5644-BEC1-B2BEA6F10C17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40F2FE1-7B0C-E04B-A59C-4BF6EE36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3244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 build="allAtOnce"/>
          <p:bldP spid="15" grpId="0"/>
          <p:bldP spid="16" grpId="0"/>
          <p:bldP spid="17" grpId="0"/>
          <p:bldP spid="18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8800" b="1" kern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8800" b="1" kern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F78876F-811F-A948-8C6B-A47EBF708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121" y="912170"/>
            <a:ext cx="941222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XIX –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XX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CEE5347-D321-3D4E-AC83-88B1CA9CC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064" y="2437494"/>
            <a:ext cx="71583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B3D0F36-6338-1546-91EC-3B6B5C41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3214361"/>
            <a:ext cx="59865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D33EB6A-802C-3C4C-9D1B-FEC7FC794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728" y="4175200"/>
            <a:ext cx="59865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vi-VN" sz="4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A9E48978-736B-6D47-8768-62C9FECF9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842" y="5131952"/>
            <a:ext cx="84344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3EA4C-D524-DC4E-BCCB-879BC2649DC6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6F5E020-1CD3-8141-A604-3160C36C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0" y="5338288"/>
            <a:ext cx="1625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9256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9" grpId="1"/>
          <p:bldP spid="10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E9A728-4049-5447-9B28-F4CDC47943DC}"/>
              </a:ext>
            </a:extLst>
          </p:cNvPr>
          <p:cNvSpPr/>
          <p:nvPr/>
        </p:nvSpPr>
        <p:spPr>
          <a:xfrm>
            <a:off x="0" y="0"/>
            <a:ext cx="261518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E2900-B6AE-A347-9606-5B344721742F}"/>
              </a:ext>
            </a:extLst>
          </p:cNvPr>
          <p:cNvSpPr/>
          <p:nvPr/>
        </p:nvSpPr>
        <p:spPr>
          <a:xfrm>
            <a:off x="0" y="36576"/>
            <a:ext cx="250000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 w="0"/>
                <a:solidFill>
                  <a:srgbClr val="FEF95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kumimoji="0" lang="en-US" sz="8800" b="1" i="0" u="none" strike="noStrike" kern="0" cap="none" spc="0" normalizeH="0" baseline="0" noProof="0" dirty="0">
              <a:ln w="0"/>
              <a:solidFill>
                <a:srgbClr val="FEF95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graphicFrame>
        <p:nvGraphicFramePr>
          <p:cNvPr id="20" name="Group 29">
            <a:extLst>
              <a:ext uri="{FF2B5EF4-FFF2-40B4-BE49-F238E27FC236}">
                <a16:creationId xmlns:a16="http://schemas.microsoft.com/office/drawing/2014/main" id="{69908D69-0682-8049-8771-DF6AA4897DD2}"/>
              </a:ext>
            </a:extLst>
          </p:cNvPr>
          <p:cNvGraphicFramePr>
            <a:graphicFrameLocks noGrp="1"/>
          </p:cNvGraphicFramePr>
          <p:nvPr/>
        </p:nvGraphicFramePr>
        <p:xfrm>
          <a:off x="2865121" y="1060704"/>
          <a:ext cx="9570719" cy="5731912"/>
        </p:xfrm>
        <a:graphic>
          <a:graphicData uri="http://schemas.openxmlformats.org/drawingml/2006/table">
            <a:tbl>
              <a:tblPr/>
              <a:tblGrid>
                <a:gridCol w="1578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1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8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2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3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Nội Dung So Sánh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ANH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PHÁP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1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Kinh Tế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Công nghiệp chậm lại tụt xuống thứ ........  TGiới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 hiện các Cty 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-Chú trọng đầu tư .......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C.N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phát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triển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chậm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lại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xuống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thứ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TGiới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Xuất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hiện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Cty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Chú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....... ..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tư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bản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37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Chính Trị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Tiến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hành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gây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tranh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xâm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chiếm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nhiều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thuộc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địa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.......     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TGiới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Chế độ .........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Tăng cường chiến tranh xâm lược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Char char="-"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Thuộc địa nhiều thứ .........      TGiới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98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 Điểm</a:t>
                      </a:r>
                    </a:p>
                  </a:txBody>
                  <a:tcPr marT="45707" marB="457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“Chủ nghĩa đế quốc ......... .......... "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“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Chủ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nghĩa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đế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.......................  ”</a:t>
                      </a: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A23072DE-6A31-9E44-BD4B-04E453689F24}"/>
              </a:ext>
            </a:extLst>
          </p:cNvPr>
          <p:cNvSpPr/>
          <p:nvPr/>
        </p:nvSpPr>
        <p:spPr>
          <a:xfrm>
            <a:off x="4995303" y="2118586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FF31AB-6472-8049-9141-91A10F481105}"/>
              </a:ext>
            </a:extLst>
          </p:cNvPr>
          <p:cNvSpPr/>
          <p:nvPr/>
        </p:nvSpPr>
        <p:spPr>
          <a:xfrm>
            <a:off x="9909541" y="2130323"/>
            <a:ext cx="55916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1710D7-09DB-6F43-A82A-446CAC2C4257}"/>
              </a:ext>
            </a:extLst>
          </p:cNvPr>
          <p:cNvSpPr/>
          <p:nvPr/>
        </p:nvSpPr>
        <p:spPr>
          <a:xfrm>
            <a:off x="6664666" y="2251309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F0716B-DEC2-E543-875F-5FF35E6E2BF7}"/>
              </a:ext>
            </a:extLst>
          </p:cNvPr>
          <p:cNvSpPr/>
          <p:nvPr/>
        </p:nvSpPr>
        <p:spPr>
          <a:xfrm>
            <a:off x="10776011" y="2405367"/>
            <a:ext cx="1181614" cy="58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249C7A-81DB-454B-8062-9869F13447AE}"/>
              </a:ext>
            </a:extLst>
          </p:cNvPr>
          <p:cNvSpPr/>
          <p:nvPr/>
        </p:nvSpPr>
        <p:spPr>
          <a:xfrm>
            <a:off x="6597399" y="2994471"/>
            <a:ext cx="1181614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88A3D3-9878-0C4C-9F9A-D2491409E944}"/>
              </a:ext>
            </a:extLst>
          </p:cNvPr>
          <p:cNvSpPr/>
          <p:nvPr/>
        </p:nvSpPr>
        <p:spPr>
          <a:xfrm>
            <a:off x="10004165" y="3040562"/>
            <a:ext cx="768659" cy="589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7C82E-450F-804B-BCB5-D97054AA4E0D}"/>
              </a:ext>
            </a:extLst>
          </p:cNvPr>
          <p:cNvSpPr/>
          <p:nvPr/>
        </p:nvSpPr>
        <p:spPr>
          <a:xfrm>
            <a:off x="5494936" y="3845856"/>
            <a:ext cx="1816129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 chủ lập hiến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93D749-81D1-2E41-A424-99DFD2A78B9E}"/>
              </a:ext>
            </a:extLst>
          </p:cNvPr>
          <p:cNvSpPr/>
          <p:nvPr/>
        </p:nvSpPr>
        <p:spPr>
          <a:xfrm>
            <a:off x="9588183" y="3780138"/>
            <a:ext cx="1817670" cy="419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0A8897-BEB7-994D-9EBE-4BD98D025AA2}"/>
              </a:ext>
            </a:extLst>
          </p:cNvPr>
          <p:cNvSpPr/>
          <p:nvPr/>
        </p:nvSpPr>
        <p:spPr>
          <a:xfrm>
            <a:off x="7461950" y="4605997"/>
            <a:ext cx="768659" cy="336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E5D291-6AF9-8D42-9769-384F5F35B5E8}"/>
              </a:ext>
            </a:extLst>
          </p:cNvPr>
          <p:cNvSpPr/>
          <p:nvPr/>
        </p:nvSpPr>
        <p:spPr>
          <a:xfrm>
            <a:off x="10998704" y="4908732"/>
            <a:ext cx="557624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2D79FD-3B40-374C-9D96-54135277ADFB}"/>
              </a:ext>
            </a:extLst>
          </p:cNvPr>
          <p:cNvSpPr/>
          <p:nvPr/>
        </p:nvSpPr>
        <p:spPr>
          <a:xfrm>
            <a:off x="6962861" y="5903309"/>
            <a:ext cx="1267748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 dân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D9EC98-0E74-B74E-8849-B70DAE36F8F4}"/>
              </a:ext>
            </a:extLst>
          </p:cNvPr>
          <p:cNvSpPr/>
          <p:nvPr/>
        </p:nvSpPr>
        <p:spPr>
          <a:xfrm>
            <a:off x="8775033" y="6232493"/>
            <a:ext cx="1772488" cy="338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BE29C-1182-5248-9168-4AD3B50135B3}"/>
              </a:ext>
            </a:extLst>
          </p:cNvPr>
          <p:cNvSpPr txBox="1"/>
          <p:nvPr/>
        </p:nvSpPr>
        <p:spPr>
          <a:xfrm>
            <a:off x="2865121" y="113244"/>
            <a:ext cx="9326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DẤU 3 CHẤM</a:t>
            </a:r>
          </a:p>
        </p:txBody>
      </p:sp>
    </p:spTree>
    <p:extLst>
      <p:ext uri="{BB962C8B-B14F-4D97-AF65-F5344CB8AC3E}">
        <p14:creationId xmlns:p14="http://schemas.microsoft.com/office/powerpoint/2010/main" val="9170970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28443E-0EF1-0149-98F6-2598280E128E}"/>
              </a:ext>
            </a:extLst>
          </p:cNvPr>
          <p:cNvSpPr/>
          <p:nvPr/>
        </p:nvSpPr>
        <p:spPr>
          <a:xfrm>
            <a:off x="-1097280" y="1"/>
            <a:ext cx="13289280" cy="6858000"/>
          </a:xfrm>
          <a:prstGeom prst="rect">
            <a:avLst/>
          </a:prstGeom>
          <a:noFill/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2CEFE95-061B-4540-B63A-B8C6FB0CE413}"/>
              </a:ext>
            </a:extLst>
          </p:cNvPr>
          <p:cNvSpPr/>
          <p:nvPr/>
        </p:nvSpPr>
        <p:spPr>
          <a:xfrm>
            <a:off x="-24387" y="2276582"/>
            <a:ext cx="2376548" cy="2600098"/>
          </a:xfrm>
          <a:custGeom>
            <a:avLst/>
            <a:gdLst>
              <a:gd name="connsiteX0" fmla="*/ 0 w 2376548"/>
              <a:gd name="connsiteY0" fmla="*/ 237655 h 2600098"/>
              <a:gd name="connsiteX1" fmla="*/ 237655 w 2376548"/>
              <a:gd name="connsiteY1" fmla="*/ 0 h 2600098"/>
              <a:gd name="connsiteX2" fmla="*/ 2138893 w 2376548"/>
              <a:gd name="connsiteY2" fmla="*/ 0 h 2600098"/>
              <a:gd name="connsiteX3" fmla="*/ 2376548 w 2376548"/>
              <a:gd name="connsiteY3" fmla="*/ 237655 h 2600098"/>
              <a:gd name="connsiteX4" fmla="*/ 2376548 w 2376548"/>
              <a:gd name="connsiteY4" fmla="*/ 2362443 h 2600098"/>
              <a:gd name="connsiteX5" fmla="*/ 2138893 w 2376548"/>
              <a:gd name="connsiteY5" fmla="*/ 2600098 h 2600098"/>
              <a:gd name="connsiteX6" fmla="*/ 237655 w 2376548"/>
              <a:gd name="connsiteY6" fmla="*/ 2600098 h 2600098"/>
              <a:gd name="connsiteX7" fmla="*/ 0 w 2376548"/>
              <a:gd name="connsiteY7" fmla="*/ 2362443 h 2600098"/>
              <a:gd name="connsiteX8" fmla="*/ 0 w 2376548"/>
              <a:gd name="connsiteY8" fmla="*/ 237655 h 260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548" h="2600098">
                <a:moveTo>
                  <a:pt x="0" y="237655"/>
                </a:moveTo>
                <a:cubicBezTo>
                  <a:pt x="0" y="106402"/>
                  <a:pt x="106402" y="0"/>
                  <a:pt x="237655" y="0"/>
                </a:cubicBezTo>
                <a:lnTo>
                  <a:pt x="2138893" y="0"/>
                </a:lnTo>
                <a:cubicBezTo>
                  <a:pt x="2270146" y="0"/>
                  <a:pt x="2376548" y="106402"/>
                  <a:pt x="2376548" y="237655"/>
                </a:cubicBezTo>
                <a:lnTo>
                  <a:pt x="2376548" y="2362443"/>
                </a:lnTo>
                <a:cubicBezTo>
                  <a:pt x="2376548" y="2493696"/>
                  <a:pt x="2270146" y="2600098"/>
                  <a:pt x="2138893" y="2600098"/>
                </a:cubicBezTo>
                <a:lnTo>
                  <a:pt x="237655" y="2600098"/>
                </a:lnTo>
                <a:cubicBezTo>
                  <a:pt x="106402" y="2600098"/>
                  <a:pt x="0" y="2493696"/>
                  <a:pt x="0" y="2362443"/>
                </a:cubicBezTo>
                <a:lnTo>
                  <a:pt x="0" y="23765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387" tIns="87387" rIns="87387" bIns="87387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 hình các nước Anh, Pháp cuối thế kỉ XIX đầu thế kỉ XX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7031C1C-256D-8948-8DCA-093AAF75EAF2}"/>
              </a:ext>
            </a:extLst>
          </p:cNvPr>
          <p:cNvSpPr/>
          <p:nvPr/>
        </p:nvSpPr>
        <p:spPr>
          <a:xfrm rot="17204310">
            <a:off x="1691467" y="2675378"/>
            <a:ext cx="1855897" cy="25243"/>
          </a:xfrm>
          <a:custGeom>
            <a:avLst/>
            <a:gdLst>
              <a:gd name="connsiteX0" fmla="*/ 0 w 1855897"/>
              <a:gd name="connsiteY0" fmla="*/ 12621 h 25243"/>
              <a:gd name="connsiteX1" fmla="*/ 1855897 w 185589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5897" h="25243">
                <a:moveTo>
                  <a:pt x="0" y="12621"/>
                </a:moveTo>
                <a:lnTo>
                  <a:pt x="185589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250" tIns="-33776" rIns="894252" bIns="-33776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15E105-6903-7642-9938-94DD822C9027}"/>
              </a:ext>
            </a:extLst>
          </p:cNvPr>
          <p:cNvSpPr/>
          <p:nvPr/>
        </p:nvSpPr>
        <p:spPr>
          <a:xfrm>
            <a:off x="2886668" y="982938"/>
            <a:ext cx="1419720" cy="1632862"/>
          </a:xfrm>
          <a:custGeom>
            <a:avLst/>
            <a:gdLst>
              <a:gd name="connsiteX0" fmla="*/ 0 w 1419720"/>
              <a:gd name="connsiteY0" fmla="*/ 141972 h 1632862"/>
              <a:gd name="connsiteX1" fmla="*/ 141972 w 1419720"/>
              <a:gd name="connsiteY1" fmla="*/ 0 h 1632862"/>
              <a:gd name="connsiteX2" fmla="*/ 1277748 w 1419720"/>
              <a:gd name="connsiteY2" fmla="*/ 0 h 1632862"/>
              <a:gd name="connsiteX3" fmla="*/ 1419720 w 1419720"/>
              <a:gd name="connsiteY3" fmla="*/ 141972 h 1632862"/>
              <a:gd name="connsiteX4" fmla="*/ 1419720 w 1419720"/>
              <a:gd name="connsiteY4" fmla="*/ 1490890 h 1632862"/>
              <a:gd name="connsiteX5" fmla="*/ 1277748 w 1419720"/>
              <a:gd name="connsiteY5" fmla="*/ 1632862 h 1632862"/>
              <a:gd name="connsiteX6" fmla="*/ 141972 w 1419720"/>
              <a:gd name="connsiteY6" fmla="*/ 1632862 h 1632862"/>
              <a:gd name="connsiteX7" fmla="*/ 0 w 1419720"/>
              <a:gd name="connsiteY7" fmla="*/ 1490890 h 1632862"/>
              <a:gd name="connsiteX8" fmla="*/ 0 w 1419720"/>
              <a:gd name="connsiteY8" fmla="*/ 141972 h 163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9720" h="1632862">
                <a:moveTo>
                  <a:pt x="0" y="141972"/>
                </a:moveTo>
                <a:cubicBezTo>
                  <a:pt x="0" y="63563"/>
                  <a:pt x="63563" y="0"/>
                  <a:pt x="141972" y="0"/>
                </a:cubicBezTo>
                <a:lnTo>
                  <a:pt x="1277748" y="0"/>
                </a:lnTo>
                <a:cubicBezTo>
                  <a:pt x="1356157" y="0"/>
                  <a:pt x="1419720" y="63563"/>
                  <a:pt x="1419720" y="141972"/>
                </a:cubicBezTo>
                <a:lnTo>
                  <a:pt x="1419720" y="1490890"/>
                </a:lnTo>
                <a:cubicBezTo>
                  <a:pt x="1419720" y="1569299"/>
                  <a:pt x="1356157" y="1632862"/>
                  <a:pt x="1277748" y="1632862"/>
                </a:cubicBezTo>
                <a:lnTo>
                  <a:pt x="141972" y="1632862"/>
                </a:lnTo>
                <a:cubicBezTo>
                  <a:pt x="63563" y="1632862"/>
                  <a:pt x="0" y="1569299"/>
                  <a:pt x="0" y="1490890"/>
                </a:cubicBezTo>
                <a:lnTo>
                  <a:pt x="0" y="141972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362" tIns="59362" rIns="59362" bIns="59362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C3F5ADE-6675-6240-9028-7AF8515047DF}"/>
              </a:ext>
            </a:extLst>
          </p:cNvPr>
          <p:cNvSpPr/>
          <p:nvPr/>
        </p:nvSpPr>
        <p:spPr>
          <a:xfrm rot="18689554">
            <a:off x="4040852" y="1068412"/>
            <a:ext cx="1859902" cy="154209"/>
          </a:xfrm>
          <a:custGeom>
            <a:avLst/>
            <a:gdLst>
              <a:gd name="connsiteX0" fmla="*/ 0 w 1515963"/>
              <a:gd name="connsiteY0" fmla="*/ 12621 h 25243"/>
              <a:gd name="connsiteX1" fmla="*/ 1515963 w 1515963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5963" h="25243">
                <a:moveTo>
                  <a:pt x="0" y="12621"/>
                </a:moveTo>
                <a:lnTo>
                  <a:pt x="1515963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2781" tIns="-25277" rIns="732783" bIns="-25279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F95020F-E0E5-8F47-B86C-0483DFD762A7}"/>
              </a:ext>
            </a:extLst>
          </p:cNvPr>
          <p:cNvSpPr/>
          <p:nvPr/>
        </p:nvSpPr>
        <p:spPr>
          <a:xfrm rot="572489">
            <a:off x="4295889" y="1892070"/>
            <a:ext cx="1272483" cy="45719"/>
          </a:xfrm>
          <a:custGeom>
            <a:avLst/>
            <a:gdLst>
              <a:gd name="connsiteX0" fmla="*/ 0 w 1043709"/>
              <a:gd name="connsiteY0" fmla="*/ 12621 h 25243"/>
              <a:gd name="connsiteX1" fmla="*/ 1043709 w 1043709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709" h="25243">
                <a:moveTo>
                  <a:pt x="0" y="12621"/>
                </a:moveTo>
                <a:lnTo>
                  <a:pt x="1043709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462" tIns="-13472" rIns="508461" bIns="-13471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02619B9-0CFA-B944-BEE8-F2E82723911D}"/>
              </a:ext>
            </a:extLst>
          </p:cNvPr>
          <p:cNvSpPr/>
          <p:nvPr/>
        </p:nvSpPr>
        <p:spPr>
          <a:xfrm>
            <a:off x="5581068" y="1491481"/>
            <a:ext cx="5562947" cy="961791"/>
          </a:xfrm>
          <a:custGeom>
            <a:avLst/>
            <a:gdLst>
              <a:gd name="connsiteX0" fmla="*/ 0 w 3727827"/>
              <a:gd name="connsiteY0" fmla="*/ 96179 h 961791"/>
              <a:gd name="connsiteX1" fmla="*/ 96179 w 3727827"/>
              <a:gd name="connsiteY1" fmla="*/ 0 h 961791"/>
              <a:gd name="connsiteX2" fmla="*/ 3631648 w 3727827"/>
              <a:gd name="connsiteY2" fmla="*/ 0 h 961791"/>
              <a:gd name="connsiteX3" fmla="*/ 3727827 w 3727827"/>
              <a:gd name="connsiteY3" fmla="*/ 96179 h 961791"/>
              <a:gd name="connsiteX4" fmla="*/ 3727827 w 3727827"/>
              <a:gd name="connsiteY4" fmla="*/ 865612 h 961791"/>
              <a:gd name="connsiteX5" fmla="*/ 3631648 w 3727827"/>
              <a:gd name="connsiteY5" fmla="*/ 961791 h 961791"/>
              <a:gd name="connsiteX6" fmla="*/ 96179 w 3727827"/>
              <a:gd name="connsiteY6" fmla="*/ 961791 h 961791"/>
              <a:gd name="connsiteX7" fmla="*/ 0 w 3727827"/>
              <a:gd name="connsiteY7" fmla="*/ 865612 h 961791"/>
              <a:gd name="connsiteX8" fmla="*/ 0 w 3727827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7827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631648" y="0"/>
                </a:lnTo>
                <a:cubicBezTo>
                  <a:pt x="3684766" y="0"/>
                  <a:pt x="3727827" y="43061"/>
                  <a:pt x="3727827" y="96179"/>
                </a:cubicBezTo>
                <a:lnTo>
                  <a:pt x="3727827" y="865612"/>
                </a:lnTo>
                <a:cubicBezTo>
                  <a:pt x="3727827" y="918730"/>
                  <a:pt x="3684766" y="961791"/>
                  <a:pt x="3631648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628C3EA-8DDA-7840-BA44-1313D62D28F6}"/>
              </a:ext>
            </a:extLst>
          </p:cNvPr>
          <p:cNvSpPr/>
          <p:nvPr/>
        </p:nvSpPr>
        <p:spPr>
          <a:xfrm rot="2770910">
            <a:off x="4049957" y="2321307"/>
            <a:ext cx="1798608" cy="230474"/>
          </a:xfrm>
          <a:custGeom>
            <a:avLst/>
            <a:gdLst>
              <a:gd name="connsiteX0" fmla="*/ 0 w 1604762"/>
              <a:gd name="connsiteY0" fmla="*/ 12621 h 25243"/>
              <a:gd name="connsiteX1" fmla="*/ 1604762 w 1604762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4762" h="25243">
                <a:moveTo>
                  <a:pt x="0" y="12621"/>
                </a:moveTo>
                <a:lnTo>
                  <a:pt x="1604762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74963" tIns="-27499" rIns="774960" bIns="-2749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444C63C-7BA1-8640-96AA-A93B7755A469}"/>
              </a:ext>
            </a:extLst>
          </p:cNvPr>
          <p:cNvSpPr/>
          <p:nvPr/>
        </p:nvSpPr>
        <p:spPr>
          <a:xfrm>
            <a:off x="5556156" y="2570083"/>
            <a:ext cx="5562947" cy="727717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ED031F2-BFE2-9248-9CB7-985A901D3D79}"/>
              </a:ext>
            </a:extLst>
          </p:cNvPr>
          <p:cNvSpPr/>
          <p:nvPr/>
        </p:nvSpPr>
        <p:spPr>
          <a:xfrm rot="4293918">
            <a:off x="1753999" y="4393912"/>
            <a:ext cx="1749588" cy="25243"/>
          </a:xfrm>
          <a:custGeom>
            <a:avLst/>
            <a:gdLst>
              <a:gd name="connsiteX0" fmla="*/ 0 w 1749588"/>
              <a:gd name="connsiteY0" fmla="*/ 12621 h 25243"/>
              <a:gd name="connsiteX1" fmla="*/ 1749588 w 1749588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9588" h="25243">
                <a:moveTo>
                  <a:pt x="0" y="12621"/>
                </a:moveTo>
                <a:lnTo>
                  <a:pt x="1749588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43755" tIns="-31118" rIns="843753" bIns="-31119" numCol="1" spcCol="1270" anchor="ctr" anchorCtr="0">
            <a:noAutofit/>
          </a:bodyPr>
          <a:lstStyle/>
          <a:p>
            <a:pPr marL="0" marR="0" lvl="0" indent="0" algn="ctr" defTabSz="266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4B294F4-39F1-3C46-B777-D3F73806A887}"/>
              </a:ext>
            </a:extLst>
          </p:cNvPr>
          <p:cNvSpPr/>
          <p:nvPr/>
        </p:nvSpPr>
        <p:spPr>
          <a:xfrm>
            <a:off x="2905423" y="4299754"/>
            <a:ext cx="1460423" cy="1873368"/>
          </a:xfrm>
          <a:custGeom>
            <a:avLst/>
            <a:gdLst>
              <a:gd name="connsiteX0" fmla="*/ 0 w 1460423"/>
              <a:gd name="connsiteY0" fmla="*/ 146042 h 1873368"/>
              <a:gd name="connsiteX1" fmla="*/ 146042 w 1460423"/>
              <a:gd name="connsiteY1" fmla="*/ 0 h 1873368"/>
              <a:gd name="connsiteX2" fmla="*/ 1314381 w 1460423"/>
              <a:gd name="connsiteY2" fmla="*/ 0 h 1873368"/>
              <a:gd name="connsiteX3" fmla="*/ 1460423 w 1460423"/>
              <a:gd name="connsiteY3" fmla="*/ 146042 h 1873368"/>
              <a:gd name="connsiteX4" fmla="*/ 1460423 w 1460423"/>
              <a:gd name="connsiteY4" fmla="*/ 1727326 h 1873368"/>
              <a:gd name="connsiteX5" fmla="*/ 1314381 w 1460423"/>
              <a:gd name="connsiteY5" fmla="*/ 1873368 h 1873368"/>
              <a:gd name="connsiteX6" fmla="*/ 146042 w 1460423"/>
              <a:gd name="connsiteY6" fmla="*/ 1873368 h 1873368"/>
              <a:gd name="connsiteX7" fmla="*/ 0 w 1460423"/>
              <a:gd name="connsiteY7" fmla="*/ 1727326 h 1873368"/>
              <a:gd name="connsiteX8" fmla="*/ 0 w 1460423"/>
              <a:gd name="connsiteY8" fmla="*/ 146042 h 18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0423" h="1873368">
                <a:moveTo>
                  <a:pt x="0" y="146042"/>
                </a:moveTo>
                <a:cubicBezTo>
                  <a:pt x="0" y="65385"/>
                  <a:pt x="65385" y="0"/>
                  <a:pt x="146042" y="0"/>
                </a:cubicBezTo>
                <a:lnTo>
                  <a:pt x="1314381" y="0"/>
                </a:lnTo>
                <a:cubicBezTo>
                  <a:pt x="1395038" y="0"/>
                  <a:pt x="1460423" y="65385"/>
                  <a:pt x="1460423" y="146042"/>
                </a:cubicBezTo>
                <a:lnTo>
                  <a:pt x="1460423" y="1727326"/>
                </a:lnTo>
                <a:cubicBezTo>
                  <a:pt x="1460423" y="1807983"/>
                  <a:pt x="1395038" y="1873368"/>
                  <a:pt x="1314381" y="1873368"/>
                </a:cubicBezTo>
                <a:lnTo>
                  <a:pt x="146042" y="1873368"/>
                </a:lnTo>
                <a:cubicBezTo>
                  <a:pt x="65385" y="1873368"/>
                  <a:pt x="0" y="1807983"/>
                  <a:pt x="0" y="1727326"/>
                </a:cubicBezTo>
                <a:lnTo>
                  <a:pt x="0" y="14604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554" tIns="60554" rIns="60554" bIns="60554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Pháp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CD62F8E-27F0-AF43-BA6D-B6461B5FF1DF}"/>
              </a:ext>
            </a:extLst>
          </p:cNvPr>
          <p:cNvSpPr/>
          <p:nvPr/>
        </p:nvSpPr>
        <p:spPr>
          <a:xfrm rot="19066048">
            <a:off x="4152830" y="4672238"/>
            <a:ext cx="1641256" cy="25243"/>
          </a:xfrm>
          <a:custGeom>
            <a:avLst/>
            <a:gdLst>
              <a:gd name="connsiteX0" fmla="*/ 0 w 1641256"/>
              <a:gd name="connsiteY0" fmla="*/ 12621 h 25243"/>
              <a:gd name="connsiteX1" fmla="*/ 1641256 w 1641256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1256" h="25243">
                <a:moveTo>
                  <a:pt x="0" y="12621"/>
                </a:moveTo>
                <a:lnTo>
                  <a:pt x="1641256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92296" tIns="-28410" rIns="792297" bIns="-28410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58CFF6F-92AF-5E42-92D7-D0CE384D231A}"/>
              </a:ext>
            </a:extLst>
          </p:cNvPr>
          <p:cNvSpPr/>
          <p:nvPr/>
        </p:nvSpPr>
        <p:spPr>
          <a:xfrm>
            <a:off x="5581070" y="3501666"/>
            <a:ext cx="5562946" cy="1375014"/>
          </a:xfrm>
          <a:custGeom>
            <a:avLst/>
            <a:gdLst>
              <a:gd name="connsiteX0" fmla="*/ 0 w 3642343"/>
              <a:gd name="connsiteY0" fmla="*/ 96179 h 961791"/>
              <a:gd name="connsiteX1" fmla="*/ 96179 w 3642343"/>
              <a:gd name="connsiteY1" fmla="*/ 0 h 961791"/>
              <a:gd name="connsiteX2" fmla="*/ 3546164 w 3642343"/>
              <a:gd name="connsiteY2" fmla="*/ 0 h 961791"/>
              <a:gd name="connsiteX3" fmla="*/ 3642343 w 3642343"/>
              <a:gd name="connsiteY3" fmla="*/ 96179 h 961791"/>
              <a:gd name="connsiteX4" fmla="*/ 3642343 w 3642343"/>
              <a:gd name="connsiteY4" fmla="*/ 865612 h 961791"/>
              <a:gd name="connsiteX5" fmla="*/ 3546164 w 3642343"/>
              <a:gd name="connsiteY5" fmla="*/ 961791 h 961791"/>
              <a:gd name="connsiteX6" fmla="*/ 96179 w 3642343"/>
              <a:gd name="connsiteY6" fmla="*/ 961791 h 961791"/>
              <a:gd name="connsiteX7" fmla="*/ 0 w 3642343"/>
              <a:gd name="connsiteY7" fmla="*/ 865612 h 961791"/>
              <a:gd name="connsiteX8" fmla="*/ 0 w 3642343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2343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46164" y="0"/>
                </a:lnTo>
                <a:cubicBezTo>
                  <a:pt x="3599282" y="0"/>
                  <a:pt x="3642343" y="43061"/>
                  <a:pt x="3642343" y="96179"/>
                </a:cubicBezTo>
                <a:lnTo>
                  <a:pt x="3642343" y="865612"/>
                </a:lnTo>
                <a:cubicBezTo>
                  <a:pt x="3642343" y="918730"/>
                  <a:pt x="3599282" y="961791"/>
                  <a:pt x="3546164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235" tIns="40235" rIns="40235" bIns="4023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4C0FC12-A4FD-A947-8724-CC3B7BC0D3F2}"/>
              </a:ext>
            </a:extLst>
          </p:cNvPr>
          <p:cNvSpPr/>
          <p:nvPr/>
        </p:nvSpPr>
        <p:spPr>
          <a:xfrm rot="74648">
            <a:off x="4365702" y="5237147"/>
            <a:ext cx="1227901" cy="25243"/>
          </a:xfrm>
          <a:custGeom>
            <a:avLst/>
            <a:gdLst>
              <a:gd name="connsiteX0" fmla="*/ 0 w 1227901"/>
              <a:gd name="connsiteY0" fmla="*/ 12621 h 25243"/>
              <a:gd name="connsiteX1" fmla="*/ 1227901 w 1227901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7901" h="25243">
                <a:moveTo>
                  <a:pt x="0" y="12621"/>
                </a:moveTo>
                <a:lnTo>
                  <a:pt x="1227901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5953" tIns="-18077" rIns="595952" bIns="-18076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8172E7C-9249-044F-A1D0-0F17992B7B77}"/>
              </a:ext>
            </a:extLst>
          </p:cNvPr>
          <p:cNvSpPr/>
          <p:nvPr/>
        </p:nvSpPr>
        <p:spPr>
          <a:xfrm>
            <a:off x="5593458" y="4948120"/>
            <a:ext cx="5525645" cy="961791"/>
          </a:xfrm>
          <a:custGeom>
            <a:avLst/>
            <a:gdLst>
              <a:gd name="connsiteX0" fmla="*/ 0 w 3617568"/>
              <a:gd name="connsiteY0" fmla="*/ 96179 h 961791"/>
              <a:gd name="connsiteX1" fmla="*/ 96179 w 3617568"/>
              <a:gd name="connsiteY1" fmla="*/ 0 h 961791"/>
              <a:gd name="connsiteX2" fmla="*/ 3521389 w 3617568"/>
              <a:gd name="connsiteY2" fmla="*/ 0 h 961791"/>
              <a:gd name="connsiteX3" fmla="*/ 3617568 w 3617568"/>
              <a:gd name="connsiteY3" fmla="*/ 96179 h 961791"/>
              <a:gd name="connsiteX4" fmla="*/ 3617568 w 3617568"/>
              <a:gd name="connsiteY4" fmla="*/ 865612 h 961791"/>
              <a:gd name="connsiteX5" fmla="*/ 3521389 w 3617568"/>
              <a:gd name="connsiteY5" fmla="*/ 961791 h 961791"/>
              <a:gd name="connsiteX6" fmla="*/ 96179 w 3617568"/>
              <a:gd name="connsiteY6" fmla="*/ 961791 h 961791"/>
              <a:gd name="connsiteX7" fmla="*/ 0 w 3617568"/>
              <a:gd name="connsiteY7" fmla="*/ 865612 h 961791"/>
              <a:gd name="connsiteX8" fmla="*/ 0 w 3617568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568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389" y="0"/>
                </a:lnTo>
                <a:cubicBezTo>
                  <a:pt x="3574507" y="0"/>
                  <a:pt x="3617568" y="43061"/>
                  <a:pt x="3617568" y="96179"/>
                </a:cubicBezTo>
                <a:lnTo>
                  <a:pt x="3617568" y="865612"/>
                </a:lnTo>
                <a:cubicBezTo>
                  <a:pt x="3617568" y="918730"/>
                  <a:pt x="3574507" y="961791"/>
                  <a:pt x="3521389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FC1DC12-BCF5-364C-B5BE-AE3E46D8F147}"/>
              </a:ext>
            </a:extLst>
          </p:cNvPr>
          <p:cNvSpPr/>
          <p:nvPr/>
        </p:nvSpPr>
        <p:spPr>
          <a:xfrm rot="2561923">
            <a:off x="4144469" y="5790177"/>
            <a:ext cx="1670327" cy="25243"/>
          </a:xfrm>
          <a:custGeom>
            <a:avLst/>
            <a:gdLst>
              <a:gd name="connsiteX0" fmla="*/ 0 w 1670327"/>
              <a:gd name="connsiteY0" fmla="*/ 12621 h 25243"/>
              <a:gd name="connsiteX1" fmla="*/ 1670327 w 1670327"/>
              <a:gd name="connsiteY1" fmla="*/ 12621 h 2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70327" h="25243">
                <a:moveTo>
                  <a:pt x="0" y="12621"/>
                </a:moveTo>
                <a:lnTo>
                  <a:pt x="1670327" y="12621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6106" tIns="-29137" rIns="806104" bIns="-29137" numCol="1" spcCol="1270" anchor="ctr" anchorCtr="0">
            <a:noAutofit/>
          </a:bodyPr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A8D73CD-E0C1-D842-9F37-6C9F17A733B3}"/>
              </a:ext>
            </a:extLst>
          </p:cNvPr>
          <p:cNvSpPr/>
          <p:nvPr/>
        </p:nvSpPr>
        <p:spPr>
          <a:xfrm>
            <a:off x="5593420" y="6071919"/>
            <a:ext cx="5550596" cy="778136"/>
          </a:xfrm>
          <a:custGeom>
            <a:avLst/>
            <a:gdLst>
              <a:gd name="connsiteX0" fmla="*/ 0 w 3617645"/>
              <a:gd name="connsiteY0" fmla="*/ 96179 h 961791"/>
              <a:gd name="connsiteX1" fmla="*/ 96179 w 3617645"/>
              <a:gd name="connsiteY1" fmla="*/ 0 h 961791"/>
              <a:gd name="connsiteX2" fmla="*/ 3521466 w 3617645"/>
              <a:gd name="connsiteY2" fmla="*/ 0 h 961791"/>
              <a:gd name="connsiteX3" fmla="*/ 3617645 w 3617645"/>
              <a:gd name="connsiteY3" fmla="*/ 96179 h 961791"/>
              <a:gd name="connsiteX4" fmla="*/ 3617645 w 3617645"/>
              <a:gd name="connsiteY4" fmla="*/ 865612 h 961791"/>
              <a:gd name="connsiteX5" fmla="*/ 3521466 w 3617645"/>
              <a:gd name="connsiteY5" fmla="*/ 961791 h 961791"/>
              <a:gd name="connsiteX6" fmla="*/ 96179 w 3617645"/>
              <a:gd name="connsiteY6" fmla="*/ 961791 h 961791"/>
              <a:gd name="connsiteX7" fmla="*/ 0 w 3617645"/>
              <a:gd name="connsiteY7" fmla="*/ 865612 h 961791"/>
              <a:gd name="connsiteX8" fmla="*/ 0 w 3617645"/>
              <a:gd name="connsiteY8" fmla="*/ 96179 h 9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645" h="961791">
                <a:moveTo>
                  <a:pt x="0" y="96179"/>
                </a:moveTo>
                <a:cubicBezTo>
                  <a:pt x="0" y="43061"/>
                  <a:pt x="43061" y="0"/>
                  <a:pt x="96179" y="0"/>
                </a:cubicBezTo>
                <a:lnTo>
                  <a:pt x="3521466" y="0"/>
                </a:lnTo>
                <a:cubicBezTo>
                  <a:pt x="3574584" y="0"/>
                  <a:pt x="3617645" y="43061"/>
                  <a:pt x="3617645" y="96179"/>
                </a:cubicBezTo>
                <a:lnTo>
                  <a:pt x="3617645" y="865612"/>
                </a:lnTo>
                <a:cubicBezTo>
                  <a:pt x="3617645" y="918730"/>
                  <a:pt x="3574584" y="961791"/>
                  <a:pt x="3521466" y="961791"/>
                </a:cubicBezTo>
                <a:lnTo>
                  <a:pt x="96179" y="961791"/>
                </a:lnTo>
                <a:cubicBezTo>
                  <a:pt x="43061" y="961791"/>
                  <a:pt x="0" y="918730"/>
                  <a:pt x="0" y="865612"/>
                </a:cubicBezTo>
                <a:lnTo>
                  <a:pt x="0" y="9617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75" tIns="42775" rIns="42775" bIns="42775" numCol="1" spcCol="1270" anchor="ctr" anchorCtr="0">
            <a:noAutofit/>
          </a:bodyPr>
          <a:lstStyle/>
          <a:p>
            <a:pPr marL="0" marR="0" lvl="0" indent="0" algn="ctr" defTabSz="1022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3D544F-B5B4-A544-B11C-C3911C8B2E1D}"/>
              </a:ext>
            </a:extLst>
          </p:cNvPr>
          <p:cNvGrpSpPr/>
          <p:nvPr/>
        </p:nvGrpSpPr>
        <p:grpSpPr>
          <a:xfrm>
            <a:off x="5581069" y="7946"/>
            <a:ext cx="5538035" cy="1386550"/>
            <a:chOff x="5581069" y="7946"/>
            <a:chExt cx="5538035" cy="138655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DAB65-77AA-0A43-BB44-A961EB7AEDFE}"/>
                </a:ext>
              </a:extLst>
            </p:cNvPr>
            <p:cNvSpPr/>
            <p:nvPr/>
          </p:nvSpPr>
          <p:spPr>
            <a:xfrm>
              <a:off x="5581069" y="7946"/>
              <a:ext cx="5538035" cy="1311807"/>
            </a:xfrm>
            <a:custGeom>
              <a:avLst/>
              <a:gdLst>
                <a:gd name="connsiteX0" fmla="*/ 0 w 5808356"/>
                <a:gd name="connsiteY0" fmla="*/ 131181 h 1311807"/>
                <a:gd name="connsiteX1" fmla="*/ 131181 w 5808356"/>
                <a:gd name="connsiteY1" fmla="*/ 0 h 1311807"/>
                <a:gd name="connsiteX2" fmla="*/ 5677175 w 5808356"/>
                <a:gd name="connsiteY2" fmla="*/ 0 h 1311807"/>
                <a:gd name="connsiteX3" fmla="*/ 5808356 w 5808356"/>
                <a:gd name="connsiteY3" fmla="*/ 131181 h 1311807"/>
                <a:gd name="connsiteX4" fmla="*/ 5808356 w 5808356"/>
                <a:gd name="connsiteY4" fmla="*/ 1180626 h 1311807"/>
                <a:gd name="connsiteX5" fmla="*/ 5677175 w 5808356"/>
                <a:gd name="connsiteY5" fmla="*/ 1311807 h 1311807"/>
                <a:gd name="connsiteX6" fmla="*/ 131181 w 5808356"/>
                <a:gd name="connsiteY6" fmla="*/ 1311807 h 1311807"/>
                <a:gd name="connsiteX7" fmla="*/ 0 w 5808356"/>
                <a:gd name="connsiteY7" fmla="*/ 1180626 h 1311807"/>
                <a:gd name="connsiteX8" fmla="*/ 0 w 5808356"/>
                <a:gd name="connsiteY8" fmla="*/ 131181 h 131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08356" h="1311807">
                  <a:moveTo>
                    <a:pt x="0" y="131181"/>
                  </a:moveTo>
                  <a:cubicBezTo>
                    <a:pt x="0" y="58732"/>
                    <a:pt x="58732" y="0"/>
                    <a:pt x="131181" y="0"/>
                  </a:cubicBezTo>
                  <a:lnTo>
                    <a:pt x="5677175" y="0"/>
                  </a:lnTo>
                  <a:cubicBezTo>
                    <a:pt x="5749624" y="0"/>
                    <a:pt x="5808356" y="58732"/>
                    <a:pt x="5808356" y="131181"/>
                  </a:cubicBezTo>
                  <a:lnTo>
                    <a:pt x="5808356" y="1180626"/>
                  </a:lnTo>
                  <a:cubicBezTo>
                    <a:pt x="5808356" y="1253075"/>
                    <a:pt x="5749624" y="1311807"/>
                    <a:pt x="5677175" y="1311807"/>
                  </a:cubicBezTo>
                  <a:lnTo>
                    <a:pt x="131181" y="1311807"/>
                  </a:lnTo>
                  <a:cubicBezTo>
                    <a:pt x="58732" y="1311807"/>
                    <a:pt x="0" y="1253075"/>
                    <a:pt x="0" y="1180626"/>
                  </a:cubicBezTo>
                  <a:lnTo>
                    <a:pt x="0" y="13118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487" tIns="50487" rIns="50487" bIns="5048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8288FD-4D74-0A47-B02B-62233A8F110F}"/>
                </a:ext>
              </a:extLst>
            </p:cNvPr>
            <p:cNvSpPr/>
            <p:nvPr/>
          </p:nvSpPr>
          <p:spPr>
            <a:xfrm>
              <a:off x="5644672" y="46435"/>
              <a:ext cx="5291328" cy="13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Kinh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tế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giới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              +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quyền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         +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địa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B41457B-F884-134B-954E-220BD8538C1A}"/>
              </a:ext>
            </a:extLst>
          </p:cNvPr>
          <p:cNvSpPr/>
          <p:nvPr/>
        </p:nvSpPr>
        <p:spPr>
          <a:xfrm>
            <a:off x="-13104" y="22931"/>
            <a:ext cx="262541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Sơ</a:t>
            </a:r>
            <a:r>
              <a:rPr lang="en-US" sz="8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đồ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17388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5;p35">
            <a:extLst>
              <a:ext uri="{FF2B5EF4-FFF2-40B4-BE49-F238E27FC236}">
                <a16:creationId xmlns:a16="http://schemas.microsoft.com/office/drawing/2014/main" id="{CA61DFC8-CBF1-FA49-A4C0-691B2CE56C02}"/>
              </a:ext>
            </a:extLst>
          </p:cNvPr>
          <p:cNvSpPr/>
          <p:nvPr/>
        </p:nvSpPr>
        <p:spPr>
          <a:xfrm>
            <a:off x="5588000" y="990600"/>
            <a:ext cx="5791200" cy="548078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0000"/>
          </a:solidFill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103153-993A-D246-A155-DC45B9B0590A}"/>
              </a:ext>
            </a:extLst>
          </p:cNvPr>
          <p:cNvSpPr/>
          <p:nvPr/>
        </p:nvSpPr>
        <p:spPr>
          <a:xfrm>
            <a:off x="5688041" y="1512436"/>
            <a:ext cx="4163960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Dặn</a:t>
            </a:r>
            <a:r>
              <a:rPr lang="en-US" sz="88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 </a:t>
            </a:r>
            <a:r>
              <a:rPr lang="en-US" sz="88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/>
                <a:sym typeface="Arial"/>
              </a:rPr>
              <a:t>dò</a:t>
            </a:r>
            <a:endParaRPr lang="en-US" sz="88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2AAFE-4395-2F48-8A04-850438CC3E9F}"/>
              </a:ext>
            </a:extLst>
          </p:cNvPr>
          <p:cNvSpPr/>
          <p:nvPr/>
        </p:nvSpPr>
        <p:spPr>
          <a:xfrm>
            <a:off x="711200" y="771208"/>
            <a:ext cx="4876800" cy="292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  <a:buFont typeface="Arial"/>
              <a:buAutoNum type="arabicPeriod"/>
            </a:pP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SGK)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812780" indent="-81278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r>
              <a:rPr lang="en-US" alt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 descr="Ảnh động Powerpoint CTU">
            <a:extLst>
              <a:ext uri="{FF2B5EF4-FFF2-40B4-BE49-F238E27FC236}">
                <a16:creationId xmlns:a16="http://schemas.microsoft.com/office/drawing/2014/main" id="{641AA054-B030-5D46-A06D-AAE73CA0C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28" y="4003576"/>
            <a:ext cx="2863877" cy="246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7F06C-35A8-2F49-80F0-864180482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831" y="1957883"/>
            <a:ext cx="2902752" cy="3546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75670-311D-E74C-B124-C08B60A9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1" y="5669201"/>
            <a:ext cx="8509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497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1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 err="1"/>
              <a:t>Dặn</a:t>
            </a:r>
            <a:r>
              <a:rPr lang="en-US" sz="7333" dirty="0"/>
              <a:t> </a:t>
            </a:r>
            <a:r>
              <a:rPr lang="en-US" sz="7333" dirty="0" err="1"/>
              <a:t>dò</a:t>
            </a:r>
            <a:br>
              <a:rPr lang="en-US" sz="7333" dirty="0"/>
            </a:br>
            <a:r>
              <a:rPr lang="en-US" sz="5400" dirty="0"/>
              <a:t>- </a:t>
            </a:r>
            <a:r>
              <a:rPr lang="en-US" sz="5400" dirty="0" err="1"/>
              <a:t>Học</a:t>
            </a:r>
            <a:r>
              <a:rPr lang="en-US" sz="5400" dirty="0"/>
              <a:t> </a:t>
            </a:r>
            <a:r>
              <a:rPr lang="en-US" sz="5400" dirty="0" err="1"/>
              <a:t>thuộc</a:t>
            </a:r>
            <a:r>
              <a:rPr lang="en-US" sz="5400" dirty="0"/>
              <a:t> </a:t>
            </a:r>
            <a:r>
              <a:rPr lang="en-US" sz="5400" dirty="0" err="1"/>
              <a:t>bài</a:t>
            </a:r>
            <a:r>
              <a:rPr lang="en-US" sz="5400" dirty="0"/>
              <a:t> </a:t>
            </a:r>
            <a:r>
              <a:rPr lang="en-US" sz="5400" dirty="0" err="1"/>
              <a:t>cũ</a:t>
            </a:r>
            <a:br>
              <a:rPr lang="en-US" sz="5400" dirty="0"/>
            </a:br>
            <a:r>
              <a:rPr lang="en-US" sz="5400" dirty="0"/>
              <a:t>-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chuẩn</a:t>
            </a:r>
            <a:r>
              <a:rPr lang="en-US" sz="5400" dirty="0"/>
              <a:t> </a:t>
            </a:r>
            <a:r>
              <a:rPr lang="en-US" sz="5400" dirty="0" err="1"/>
              <a:t>bị</a:t>
            </a:r>
            <a:r>
              <a:rPr lang="en-US" sz="5400" dirty="0"/>
              <a:t> </a:t>
            </a:r>
            <a:r>
              <a:rPr lang="en-US" sz="5400" dirty="0" err="1"/>
              <a:t>bài</a:t>
            </a:r>
            <a:r>
              <a:rPr lang="en-US" sz="5400" dirty="0"/>
              <a:t> 10 </a:t>
            </a:r>
            <a:r>
              <a:rPr lang="en-US" sz="5400" dirty="0" err="1"/>
              <a:t>mục</a:t>
            </a:r>
            <a:r>
              <a:rPr lang="en-US" sz="5400" dirty="0"/>
              <a:t> </a:t>
            </a:r>
            <a:r>
              <a:rPr lang="en-US" sz="5400" dirty="0" err="1"/>
              <a:t>c,d</a:t>
            </a:r>
            <a:endParaRPr lang="en-US" sz="7333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F9384F-A48D-AB44-811B-4A2C2EA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787400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A130AA-869F-B648-9E00-E3DA5B25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9708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83C7D971-1B9C-264C-A6B8-78713565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7" y="257791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FB41CC32-7614-584D-B68A-0245BCB1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630" y="2610744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ecision 6">
            <a:extLst>
              <a:ext uri="{FF2B5EF4-FFF2-40B4-BE49-F238E27FC236}">
                <a16:creationId xmlns:a16="http://schemas.microsoft.com/office/drawing/2014/main" id="{F334BB45-DDCE-3049-8D28-231907CD94BD}"/>
              </a:ext>
            </a:extLst>
          </p:cNvPr>
          <p:cNvSpPr/>
          <p:nvPr/>
        </p:nvSpPr>
        <p:spPr>
          <a:xfrm>
            <a:off x="1589438" y="2252043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7F2288-2668-7E47-A679-87487176C3DA}"/>
              </a:ext>
            </a:extLst>
          </p:cNvPr>
          <p:cNvGrpSpPr/>
          <p:nvPr/>
        </p:nvGrpSpPr>
        <p:grpSpPr>
          <a:xfrm>
            <a:off x="240731" y="886033"/>
            <a:ext cx="1727200" cy="1030514"/>
            <a:chOff x="240731" y="886033"/>
            <a:chExt cx="1727200" cy="103051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48D705-3A1B-7F45-A4F9-9965AFB957E6}"/>
                </a:ext>
              </a:extLst>
            </p:cNvPr>
            <p:cNvSpPr/>
            <p:nvPr/>
          </p:nvSpPr>
          <p:spPr>
            <a:xfrm>
              <a:off x="240731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6211C9F-E745-B242-845D-F5632283514D}"/>
                </a:ext>
              </a:extLst>
            </p:cNvPr>
            <p:cNvSpPr/>
            <p:nvPr/>
          </p:nvSpPr>
          <p:spPr>
            <a:xfrm>
              <a:off x="462370" y="1108901"/>
              <a:ext cx="10967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ANH</a:t>
              </a:r>
              <a:endParaRPr lang="en-VN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31D3BB-8E6B-BF41-9E37-5A6DF4F1FBB6}"/>
              </a:ext>
            </a:extLst>
          </p:cNvPr>
          <p:cNvGrpSpPr/>
          <p:nvPr/>
        </p:nvGrpSpPr>
        <p:grpSpPr>
          <a:xfrm>
            <a:off x="2633169" y="886033"/>
            <a:ext cx="1727200" cy="1030514"/>
            <a:chOff x="2633169" y="886033"/>
            <a:chExt cx="1727200" cy="10305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D7BDFD-2313-B049-B398-A75752A57B85}"/>
                </a:ext>
              </a:extLst>
            </p:cNvPr>
            <p:cNvSpPr/>
            <p:nvPr/>
          </p:nvSpPr>
          <p:spPr>
            <a:xfrm>
              <a:off x="2633169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2FB31-283A-BC48-B719-E73257E78C9F}"/>
                </a:ext>
              </a:extLst>
            </p:cNvPr>
            <p:cNvSpPr/>
            <p:nvPr/>
          </p:nvSpPr>
          <p:spPr>
            <a:xfrm>
              <a:off x="2780811" y="1135451"/>
              <a:ext cx="13003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PHÁP</a:t>
              </a:r>
              <a:endParaRPr lang="en-VN" sz="32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1CC129-5E9D-744F-80BE-D6CA29D883E7}"/>
              </a:ext>
            </a:extLst>
          </p:cNvPr>
          <p:cNvGrpSpPr/>
          <p:nvPr/>
        </p:nvGrpSpPr>
        <p:grpSpPr>
          <a:xfrm>
            <a:off x="5025607" y="886033"/>
            <a:ext cx="1727200" cy="1030514"/>
            <a:chOff x="5025607" y="886033"/>
            <a:chExt cx="1727200" cy="103051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5686C-6385-2146-9FAB-E1080478E236}"/>
                </a:ext>
              </a:extLst>
            </p:cNvPr>
            <p:cNvSpPr/>
            <p:nvPr/>
          </p:nvSpPr>
          <p:spPr>
            <a:xfrm>
              <a:off x="5025607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A5275A-8169-DA49-9726-33B69441D906}"/>
                </a:ext>
              </a:extLst>
            </p:cNvPr>
            <p:cNvSpPr/>
            <p:nvPr/>
          </p:nvSpPr>
          <p:spPr>
            <a:xfrm>
              <a:off x="5304065" y="1108902"/>
              <a:ext cx="11047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ĐỨC</a:t>
              </a:r>
              <a:endParaRPr lang="en-VN" sz="32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3C92F81-E9A8-E14C-B687-343591DAB141}"/>
              </a:ext>
            </a:extLst>
          </p:cNvPr>
          <p:cNvGrpSpPr/>
          <p:nvPr/>
        </p:nvGrpSpPr>
        <p:grpSpPr>
          <a:xfrm>
            <a:off x="7418046" y="886033"/>
            <a:ext cx="1727200" cy="1030514"/>
            <a:chOff x="7418046" y="886033"/>
            <a:chExt cx="1727200" cy="10305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2A1020-4EB8-D745-9C77-47C88152A454}"/>
                </a:ext>
              </a:extLst>
            </p:cNvPr>
            <p:cNvSpPr/>
            <p:nvPr/>
          </p:nvSpPr>
          <p:spPr>
            <a:xfrm>
              <a:off x="7418046" y="886033"/>
              <a:ext cx="1727200" cy="1030514"/>
            </a:xfrm>
            <a:prstGeom prst="rect">
              <a:avLst/>
            </a:prstGeom>
            <a:solidFill>
              <a:schemeClr val="bg1"/>
            </a:solidFill>
            <a:ln w="57150"/>
            <a:effectLst>
              <a:glow rad="458403">
                <a:schemeClr val="bg1"/>
              </a:glow>
              <a:reflection blurRad="6350" endPos="0" dir="5400000" sy="-100000" algn="bl" rotWithShape="0"/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3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93CA2E-ED18-8941-9B64-B85A9F84F0CB}"/>
                </a:ext>
              </a:extLst>
            </p:cNvPr>
            <p:cNvSpPr/>
            <p:nvPr/>
          </p:nvSpPr>
          <p:spPr>
            <a:xfrm>
              <a:off x="7863903" y="1135450"/>
              <a:ext cx="8354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panose="020B0604020202020204" pitchFamily="34" charset="0"/>
                </a:rPr>
                <a:t>MĨ </a:t>
              </a:r>
              <a:endParaRPr lang="en-VN" sz="3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27DF7-B87D-0F4E-B552-879552EEE4C3}"/>
              </a:ext>
            </a:extLst>
          </p:cNvPr>
          <p:cNvGrpSpPr/>
          <p:nvPr/>
        </p:nvGrpSpPr>
        <p:grpSpPr>
          <a:xfrm>
            <a:off x="3194892" y="2427710"/>
            <a:ext cx="4310743" cy="1015663"/>
            <a:chOff x="3206536" y="2543628"/>
            <a:chExt cx="4310743" cy="10156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D4EB43-CAB7-3A4B-8075-D0E01B00F07F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121B2-EDE3-7A4B-BEF6-5A28A3BE591F}"/>
                </a:ext>
              </a:extLst>
            </p:cNvPr>
            <p:cNvSpPr/>
            <p:nvPr/>
          </p:nvSpPr>
          <p:spPr>
            <a:xfrm>
              <a:off x="3962323" y="2543628"/>
              <a:ext cx="2799164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60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60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F759C5-F7D9-804B-83B9-72C76BC657B6}"/>
              </a:ext>
            </a:extLst>
          </p:cNvPr>
          <p:cNvGrpSpPr/>
          <p:nvPr/>
        </p:nvGrpSpPr>
        <p:grpSpPr>
          <a:xfrm>
            <a:off x="3194890" y="3754985"/>
            <a:ext cx="4310743" cy="1015663"/>
            <a:chOff x="3194890" y="3754985"/>
            <a:chExt cx="4310743" cy="10156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520BB6-4E4C-7B45-81D2-36BA3D843A38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162E8A-2374-124C-88AA-D44352E56EDD}"/>
                </a:ext>
              </a:extLst>
            </p:cNvPr>
            <p:cNvSpPr/>
            <p:nvPr/>
          </p:nvSpPr>
          <p:spPr>
            <a:xfrm>
              <a:off x="3749275" y="3754985"/>
              <a:ext cx="3241593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60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60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04DF49-D85C-8241-89F6-FC421C63513E}"/>
              </a:ext>
            </a:extLst>
          </p:cNvPr>
          <p:cNvGrpSpPr/>
          <p:nvPr/>
        </p:nvGrpSpPr>
        <p:grpSpPr>
          <a:xfrm>
            <a:off x="3226345" y="5281811"/>
            <a:ext cx="4310743" cy="1015663"/>
            <a:chOff x="3226345" y="5281811"/>
            <a:chExt cx="4310743" cy="101566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19D388-4968-2B49-AB1B-16AA3D12D2AA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60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3511A9-8404-364F-A76A-A7E57231DD6A}"/>
                </a:ext>
              </a:extLst>
            </p:cNvPr>
            <p:cNvSpPr/>
            <p:nvPr/>
          </p:nvSpPr>
          <p:spPr>
            <a:xfrm>
              <a:off x="3862398" y="5281811"/>
              <a:ext cx="3496470" cy="1015663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60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60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60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5" name="Decision 24">
            <a:extLst>
              <a:ext uri="{FF2B5EF4-FFF2-40B4-BE49-F238E27FC236}">
                <a16:creationId xmlns:a16="http://schemas.microsoft.com/office/drawing/2014/main" id="{594006A7-5BA2-1240-972B-6A3E415B832F}"/>
              </a:ext>
            </a:extLst>
          </p:cNvPr>
          <p:cNvSpPr/>
          <p:nvPr/>
        </p:nvSpPr>
        <p:spPr>
          <a:xfrm>
            <a:off x="1558059" y="3785506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Decision 25">
            <a:extLst>
              <a:ext uri="{FF2B5EF4-FFF2-40B4-BE49-F238E27FC236}">
                <a16:creationId xmlns:a16="http://schemas.microsoft.com/office/drawing/2014/main" id="{A2D22CF4-4FAF-BE42-9D41-58480C9B6DDE}"/>
              </a:ext>
            </a:extLst>
          </p:cNvPr>
          <p:cNvSpPr/>
          <p:nvPr/>
        </p:nvSpPr>
        <p:spPr>
          <a:xfrm>
            <a:off x="1530654" y="5180510"/>
            <a:ext cx="1364344" cy="1202872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EC292C-7992-B44C-8C19-758448A0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729" y="2510056"/>
            <a:ext cx="743762" cy="79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A9DDD2-0727-CD49-8452-21A99369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31" y="3870903"/>
            <a:ext cx="4826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74E1EF-342C-F44C-BD6B-8A5A58AAC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42" y="5423753"/>
            <a:ext cx="731778" cy="73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9895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 animBg="1"/>
          <p:bldP spid="2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attn1">
            <a:extLst>
              <a:ext uri="{FF2B5EF4-FFF2-40B4-BE49-F238E27FC236}">
                <a16:creationId xmlns:a16="http://schemas.microsoft.com/office/drawing/2014/main" id="{9A49A7B6-CB1A-419E-B880-E06C392C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13" y="0"/>
            <a:ext cx="12307888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Nhóm 10">
            <a:extLst>
              <a:ext uri="{FF2B5EF4-FFF2-40B4-BE49-F238E27FC236}">
                <a16:creationId xmlns:a16="http://schemas.microsoft.com/office/drawing/2014/main" id="{B801851D-66A3-492E-AB05-2F274D4D0DBE}"/>
              </a:ext>
            </a:extLst>
          </p:cNvPr>
          <p:cNvGrpSpPr/>
          <p:nvPr/>
        </p:nvGrpSpPr>
        <p:grpSpPr>
          <a:xfrm>
            <a:off x="1073951" y="1690581"/>
            <a:ext cx="10277672" cy="2005407"/>
            <a:chOff x="2166424" y="2213954"/>
            <a:chExt cx="11296107" cy="1997609"/>
          </a:xfrm>
          <a:solidFill>
            <a:schemeClr val="bg1"/>
          </a:solidFill>
        </p:grpSpPr>
        <p:sp>
          <p:nvSpPr>
            <p:cNvPr id="10" name="Hình tự do: Hình 4">
              <a:extLst>
                <a:ext uri="{FF2B5EF4-FFF2-40B4-BE49-F238E27FC236}">
                  <a16:creationId xmlns:a16="http://schemas.microsoft.com/office/drawing/2014/main" id="{ECF2274E-875E-4BF5-B784-2A386798CCD8}"/>
                </a:ext>
              </a:extLst>
            </p:cNvPr>
            <p:cNvSpPr/>
            <p:nvPr/>
          </p:nvSpPr>
          <p:spPr>
            <a:xfrm>
              <a:off x="2166424" y="2222266"/>
              <a:ext cx="1134118" cy="1989297"/>
            </a:xfrm>
            <a:custGeom>
              <a:avLst/>
              <a:gdLst>
                <a:gd name="connsiteX0" fmla="*/ 0 w 1620168"/>
                <a:gd name="connsiteY0" fmla="*/ 0 h 1134117"/>
                <a:gd name="connsiteX1" fmla="*/ 1053110 w 1620168"/>
                <a:gd name="connsiteY1" fmla="*/ 0 h 1134117"/>
                <a:gd name="connsiteX2" fmla="*/ 1620168 w 1620168"/>
                <a:gd name="connsiteY2" fmla="*/ 567059 h 1134117"/>
                <a:gd name="connsiteX3" fmla="*/ 1053110 w 1620168"/>
                <a:gd name="connsiteY3" fmla="*/ 1134117 h 1134117"/>
                <a:gd name="connsiteX4" fmla="*/ 0 w 1620168"/>
                <a:gd name="connsiteY4" fmla="*/ 1134117 h 1134117"/>
                <a:gd name="connsiteX5" fmla="*/ 567059 w 1620168"/>
                <a:gd name="connsiteY5" fmla="*/ 567059 h 1134117"/>
                <a:gd name="connsiteX6" fmla="*/ 0 w 1620168"/>
                <a:gd name="connsiteY6" fmla="*/ 0 h 11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68" h="1134117">
                  <a:moveTo>
                    <a:pt x="1620167" y="0"/>
                  </a:moveTo>
                  <a:lnTo>
                    <a:pt x="1620167" y="737177"/>
                  </a:lnTo>
                  <a:lnTo>
                    <a:pt x="810083" y="1134117"/>
                  </a:lnTo>
                  <a:lnTo>
                    <a:pt x="1" y="737177"/>
                  </a:lnTo>
                  <a:lnTo>
                    <a:pt x="1" y="0"/>
                  </a:lnTo>
                  <a:lnTo>
                    <a:pt x="810083" y="396941"/>
                  </a:lnTo>
                  <a:lnTo>
                    <a:pt x="1620167" y="0"/>
                  </a:lnTo>
                  <a:close/>
                </a:path>
              </a:pathLst>
            </a:custGeom>
            <a:solidFill>
              <a:srgbClr val="660066"/>
            </a:solidFill>
            <a:ln>
              <a:solidFill>
                <a:srgbClr val="7030A0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5241" tIns="440535" rIns="15240" bIns="440534" spcCol="1270" anchor="ctr"/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Hình tự do: Hình 5">
              <a:extLst>
                <a:ext uri="{FF2B5EF4-FFF2-40B4-BE49-F238E27FC236}">
                  <a16:creationId xmlns:a16="http://schemas.microsoft.com/office/drawing/2014/main" id="{6C1DF187-9B73-4143-ACD4-1516486C54BE}"/>
                </a:ext>
              </a:extLst>
            </p:cNvPr>
            <p:cNvSpPr/>
            <p:nvPr/>
          </p:nvSpPr>
          <p:spPr>
            <a:xfrm>
              <a:off x="3300540" y="2213954"/>
              <a:ext cx="10161991" cy="1276902"/>
            </a:xfrm>
            <a:custGeom>
              <a:avLst/>
              <a:gdLst>
                <a:gd name="connsiteX0" fmla="*/ 178385 w 1070289"/>
                <a:gd name="connsiteY0" fmla="*/ 0 h 7475310"/>
                <a:gd name="connsiteX1" fmla="*/ 891904 w 1070289"/>
                <a:gd name="connsiteY1" fmla="*/ 0 h 7475310"/>
                <a:gd name="connsiteX2" fmla="*/ 1070289 w 1070289"/>
                <a:gd name="connsiteY2" fmla="*/ 178385 h 7475310"/>
                <a:gd name="connsiteX3" fmla="*/ 1070289 w 1070289"/>
                <a:gd name="connsiteY3" fmla="*/ 7475310 h 7475310"/>
                <a:gd name="connsiteX4" fmla="*/ 1070289 w 1070289"/>
                <a:gd name="connsiteY4" fmla="*/ 7475310 h 7475310"/>
                <a:gd name="connsiteX5" fmla="*/ 0 w 1070289"/>
                <a:gd name="connsiteY5" fmla="*/ 7475310 h 7475310"/>
                <a:gd name="connsiteX6" fmla="*/ 0 w 1070289"/>
                <a:gd name="connsiteY6" fmla="*/ 7475310 h 7475310"/>
                <a:gd name="connsiteX7" fmla="*/ 0 w 1070289"/>
                <a:gd name="connsiteY7" fmla="*/ 178385 h 7475310"/>
                <a:gd name="connsiteX8" fmla="*/ 178385 w 1070289"/>
                <a:gd name="connsiteY8" fmla="*/ 0 h 74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0289" h="7475310">
                  <a:moveTo>
                    <a:pt x="1070289" y="1245912"/>
                  </a:moveTo>
                  <a:lnTo>
                    <a:pt x="1070289" y="6229398"/>
                  </a:lnTo>
                  <a:cubicBezTo>
                    <a:pt x="1070289" y="6917492"/>
                    <a:pt x="1058854" y="7475307"/>
                    <a:pt x="1044748" y="7475307"/>
                  </a:cubicBezTo>
                  <a:lnTo>
                    <a:pt x="0" y="7475307"/>
                  </a:lnTo>
                  <a:lnTo>
                    <a:pt x="0" y="7475307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44748" y="3"/>
                  </a:lnTo>
                  <a:cubicBezTo>
                    <a:pt x="1058854" y="3"/>
                    <a:pt x="1070289" y="557818"/>
                    <a:pt x="1070289" y="1245912"/>
                  </a:cubicBezTo>
                  <a:close/>
                </a:path>
              </a:pathLst>
            </a:custGeom>
            <a:solidFill>
              <a:srgbClr val="660066"/>
            </a:solidFill>
            <a:ln>
              <a:solidFill>
                <a:srgbClr val="7030A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689" tIns="54425" rIns="54425" bIns="54426" spcCol="1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A1BF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9A2489B7-F042-4342-A8E6-8BAA8C35AE97}"/>
              </a:ext>
            </a:extLst>
          </p:cNvPr>
          <p:cNvGrpSpPr/>
          <p:nvPr/>
        </p:nvGrpSpPr>
        <p:grpSpPr>
          <a:xfrm>
            <a:off x="1043582" y="4357817"/>
            <a:ext cx="10119361" cy="1988665"/>
            <a:chOff x="2052047" y="4793045"/>
            <a:chExt cx="10100341" cy="3011352"/>
          </a:xfrm>
          <a:solidFill>
            <a:schemeClr val="bg1"/>
          </a:solidFill>
        </p:grpSpPr>
        <p:sp>
          <p:nvSpPr>
            <p:cNvPr id="13" name="Hình tự do: Hình 6">
              <a:extLst>
                <a:ext uri="{FF2B5EF4-FFF2-40B4-BE49-F238E27FC236}">
                  <a16:creationId xmlns:a16="http://schemas.microsoft.com/office/drawing/2014/main" id="{4EB365F5-288A-4A03-8575-C17AB8F9D46E}"/>
                </a:ext>
              </a:extLst>
            </p:cNvPr>
            <p:cNvSpPr/>
            <p:nvPr/>
          </p:nvSpPr>
          <p:spPr>
            <a:xfrm>
              <a:off x="2052047" y="4793045"/>
              <a:ext cx="1157227" cy="3011352"/>
            </a:xfrm>
            <a:custGeom>
              <a:avLst/>
              <a:gdLst>
                <a:gd name="connsiteX0" fmla="*/ 0 w 1620168"/>
                <a:gd name="connsiteY0" fmla="*/ 0 h 1134117"/>
                <a:gd name="connsiteX1" fmla="*/ 1053110 w 1620168"/>
                <a:gd name="connsiteY1" fmla="*/ 0 h 1134117"/>
                <a:gd name="connsiteX2" fmla="*/ 1620168 w 1620168"/>
                <a:gd name="connsiteY2" fmla="*/ 567059 h 1134117"/>
                <a:gd name="connsiteX3" fmla="*/ 1053110 w 1620168"/>
                <a:gd name="connsiteY3" fmla="*/ 1134117 h 1134117"/>
                <a:gd name="connsiteX4" fmla="*/ 0 w 1620168"/>
                <a:gd name="connsiteY4" fmla="*/ 1134117 h 1134117"/>
                <a:gd name="connsiteX5" fmla="*/ 567059 w 1620168"/>
                <a:gd name="connsiteY5" fmla="*/ 567059 h 1134117"/>
                <a:gd name="connsiteX6" fmla="*/ 0 w 1620168"/>
                <a:gd name="connsiteY6" fmla="*/ 0 h 11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168" h="1134117">
                  <a:moveTo>
                    <a:pt x="1620167" y="0"/>
                  </a:moveTo>
                  <a:lnTo>
                    <a:pt x="1620167" y="737177"/>
                  </a:lnTo>
                  <a:lnTo>
                    <a:pt x="810083" y="1134117"/>
                  </a:lnTo>
                  <a:lnTo>
                    <a:pt x="1" y="737177"/>
                  </a:lnTo>
                  <a:lnTo>
                    <a:pt x="1" y="0"/>
                  </a:lnTo>
                  <a:lnTo>
                    <a:pt x="810083" y="396941"/>
                  </a:lnTo>
                  <a:lnTo>
                    <a:pt x="1620167" y="0"/>
                  </a:lnTo>
                  <a:close/>
                </a:path>
              </a:pathLst>
            </a:custGeom>
            <a:solidFill>
              <a:srgbClr val="006600"/>
            </a:solidFill>
            <a:ln>
              <a:solidFill>
                <a:srgbClr val="7030A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1" tIns="440535" rIns="15240" bIns="440534" spcCol="1270" anchor="ctr"/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Hình tự do: Hình 7">
              <a:extLst>
                <a:ext uri="{FF2B5EF4-FFF2-40B4-BE49-F238E27FC236}">
                  <a16:creationId xmlns:a16="http://schemas.microsoft.com/office/drawing/2014/main" id="{7A4811CD-D90E-4535-9D3F-5F2D89A21465}"/>
                </a:ext>
              </a:extLst>
            </p:cNvPr>
            <p:cNvSpPr/>
            <p:nvPr/>
          </p:nvSpPr>
          <p:spPr>
            <a:xfrm>
              <a:off x="3209274" y="4793045"/>
              <a:ext cx="8943114" cy="1954867"/>
            </a:xfrm>
            <a:custGeom>
              <a:avLst/>
              <a:gdLst>
                <a:gd name="connsiteX0" fmla="*/ 175522 w 1053109"/>
                <a:gd name="connsiteY0" fmla="*/ 0 h 7475310"/>
                <a:gd name="connsiteX1" fmla="*/ 877587 w 1053109"/>
                <a:gd name="connsiteY1" fmla="*/ 0 h 7475310"/>
                <a:gd name="connsiteX2" fmla="*/ 1053109 w 1053109"/>
                <a:gd name="connsiteY2" fmla="*/ 175522 h 7475310"/>
                <a:gd name="connsiteX3" fmla="*/ 1053109 w 1053109"/>
                <a:gd name="connsiteY3" fmla="*/ 7475310 h 7475310"/>
                <a:gd name="connsiteX4" fmla="*/ 1053109 w 1053109"/>
                <a:gd name="connsiteY4" fmla="*/ 7475310 h 7475310"/>
                <a:gd name="connsiteX5" fmla="*/ 0 w 1053109"/>
                <a:gd name="connsiteY5" fmla="*/ 7475310 h 7475310"/>
                <a:gd name="connsiteX6" fmla="*/ 0 w 1053109"/>
                <a:gd name="connsiteY6" fmla="*/ 7475310 h 7475310"/>
                <a:gd name="connsiteX7" fmla="*/ 0 w 1053109"/>
                <a:gd name="connsiteY7" fmla="*/ 175522 h 7475310"/>
                <a:gd name="connsiteX8" fmla="*/ 175522 w 1053109"/>
                <a:gd name="connsiteY8" fmla="*/ 0 h 747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3109" h="7475310">
                  <a:moveTo>
                    <a:pt x="1053109" y="1245915"/>
                  </a:moveTo>
                  <a:lnTo>
                    <a:pt x="1053109" y="6229395"/>
                  </a:lnTo>
                  <a:cubicBezTo>
                    <a:pt x="1053109" y="6917492"/>
                    <a:pt x="1042038" y="7475306"/>
                    <a:pt x="1028382" y="7475306"/>
                  </a:cubicBezTo>
                  <a:lnTo>
                    <a:pt x="0" y="7475306"/>
                  </a:lnTo>
                  <a:lnTo>
                    <a:pt x="0" y="747530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28382" y="4"/>
                  </a:lnTo>
                  <a:cubicBezTo>
                    <a:pt x="1042038" y="4"/>
                    <a:pt x="1053109" y="557818"/>
                    <a:pt x="1053109" y="1245915"/>
                  </a:cubicBezTo>
                  <a:close/>
                </a:path>
              </a:pathLst>
            </a:custGeom>
            <a:solidFill>
              <a:srgbClr val="006600"/>
            </a:solidFill>
            <a:ln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689" tIns="53797" rIns="53797" bIns="53798" spcCol="127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Ricca Script" panose="05080000000003050000" pitchFamily="18" charset="-93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4821" name="Rectangle 2">
            <a:extLst>
              <a:ext uri="{FF2B5EF4-FFF2-40B4-BE49-F238E27FC236}">
                <a16:creationId xmlns:a16="http://schemas.microsoft.com/office/drawing/2014/main" id="{6AEC36AC-B164-4E5A-8627-27538E07D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00" y="1900485"/>
            <a:ext cx="9093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FU DIN Mittelschrift" panose="000004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Ricca Script" panose="05080000000003050000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822" name="Rectangle 1">
            <a:extLst>
              <a:ext uri="{FF2B5EF4-FFF2-40B4-BE49-F238E27FC236}">
                <a16:creationId xmlns:a16="http://schemas.microsoft.com/office/drawing/2014/main" id="{247E7DD9-AAD3-41BF-B639-D47AD64A3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50" y="4550023"/>
            <a:ext cx="88090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nước đế quốc Anh, Pháp, Đức, Mỹ từ cuối thế kỉ XIX đến đầu thế kỉ XX.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823" name="TextBox 5">
            <a:extLst>
              <a:ext uri="{FF2B5EF4-FFF2-40B4-BE49-F238E27FC236}">
                <a16:creationId xmlns:a16="http://schemas.microsoft.com/office/drawing/2014/main" id="{A9CF8453-01D5-43DE-BBB2-7DA50178D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319" y="593223"/>
            <a:ext cx="42703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1804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C01674-0DD6-4ED6-A592-1A810530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634881"/>
            <a:ext cx="10796337" cy="76360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đế</a:t>
            </a:r>
            <a:r>
              <a:rPr lang="en-US" dirty="0"/>
              <a:t> </a:t>
            </a:r>
            <a:r>
              <a:rPr lang="en-US" dirty="0" err="1"/>
              <a:t>quốc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6CE43-F673-484D-82A0-F993C6762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6" y="1362988"/>
            <a:ext cx="5245768" cy="4555200"/>
          </a:xfrm>
        </p:spPr>
        <p:txBody>
          <a:bodyPr/>
          <a:lstStyle/>
          <a:p>
            <a:pPr marL="203195" indent="0" algn="just">
              <a:buNone/>
            </a:pP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30 năm cuối thế kỉ XIX, nền kinh tế tư bản chủ nghĩa phát triển nhanh chóng.</a:t>
            </a:r>
          </a:p>
          <a:p>
            <a:pPr marL="203195" indent="0" algn="just">
              <a:buNone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3195" indent="0" algn="just">
              <a:buNone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imagesCAZEWV10">
            <a:extLst>
              <a:ext uri="{FF2B5EF4-FFF2-40B4-BE49-F238E27FC236}">
                <a16:creationId xmlns:a16="http://schemas.microsoft.com/office/drawing/2014/main" id="{867909B8-888C-4259-B298-02AD5DE0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5790" y="1985211"/>
            <a:ext cx="55184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532E2D-6756-413F-9B05-3FB5A64B5484}"/>
              </a:ext>
            </a:extLst>
          </p:cNvPr>
          <p:cNvSpPr txBox="1"/>
          <p:nvPr/>
        </p:nvSpPr>
        <p:spPr>
          <a:xfrm>
            <a:off x="6015790" y="5573464"/>
            <a:ext cx="558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Công</a:t>
            </a:r>
            <a:r>
              <a:rPr lang="en-US" b="1" dirty="0">
                <a:solidFill>
                  <a:srgbClr val="FF0000"/>
                </a:solidFill>
              </a:rPr>
              <a:t> ty </a:t>
            </a:r>
            <a:r>
              <a:rPr lang="en-US" b="1" dirty="0" err="1">
                <a:solidFill>
                  <a:srgbClr val="FF0000"/>
                </a:solidFill>
              </a:rPr>
              <a:t>độc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quyền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Hình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thức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lớn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nuốt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bé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C01674-0DD6-4ED6-A592-1A810530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634881"/>
            <a:ext cx="10796337" cy="76360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đế</a:t>
            </a:r>
            <a:r>
              <a:rPr lang="en-US" dirty="0"/>
              <a:t> </a:t>
            </a:r>
            <a:r>
              <a:rPr lang="en-US" dirty="0" err="1"/>
              <a:t>quốc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16CE43-F673-484D-82A0-F993C6762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347" y="1536633"/>
            <a:ext cx="3707731" cy="2955156"/>
          </a:xfrm>
        </p:spPr>
        <p:txBody>
          <a:bodyPr/>
          <a:lstStyle/>
          <a:p>
            <a:pPr marL="203195" indent="0" algn="just"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3195" indent="0" algn="just">
              <a:buNone/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ý thuyết Lịch sử 8 Bài 10 (Kết nối tri thức): Sự hình thành chủ nghĩa đế quốc ở các nước Âu - Mỹ (Cuối thế kỉ XIX - đầu thế kỉ XX) (ảnh 1)">
            <a:extLst>
              <a:ext uri="{FF2B5EF4-FFF2-40B4-BE49-F238E27FC236}">
                <a16:creationId xmlns:a16="http://schemas.microsoft.com/office/drawing/2014/main" id="{42D7F252-1AB0-405D-8D1A-61CF297E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67" y="1262159"/>
            <a:ext cx="70866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66DB2D-0F6A-4A4F-8CA3-CEA96759553E}"/>
              </a:ext>
            </a:extLst>
          </p:cNvPr>
          <p:cNvSpPr/>
          <p:nvPr/>
        </p:nvSpPr>
        <p:spPr>
          <a:xfrm>
            <a:off x="265641" y="4733907"/>
            <a:ext cx="4892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3195" indent="0">
              <a:buNone/>
              <a:defRPr/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72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>
            <a:extLst>
              <a:ext uri="{FF2B5EF4-FFF2-40B4-BE49-F238E27FC236}">
                <a16:creationId xmlns:a16="http://schemas.microsoft.com/office/drawing/2014/main" id="{C02AA02D-CA12-4F47-A93C-0A5D6C24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9" y="2491922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D9DD6F1F-9C3E-494D-8AB0-CF9037B6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79" y="2652798"/>
            <a:ext cx="2670028" cy="37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1626998" y="665068"/>
            <a:ext cx="7549085" cy="1342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Anh, </a:t>
            </a:r>
            <a:r>
              <a:rPr lang="en-US" sz="3600" dirty="0" err="1"/>
              <a:t>Pháp</a:t>
            </a:r>
            <a:r>
              <a:rPr lang="en-US" sz="3600" dirty="0"/>
              <a:t>, </a:t>
            </a:r>
            <a:r>
              <a:rPr lang="en-US" sz="3600" dirty="0" err="1"/>
              <a:t>Đức</a:t>
            </a:r>
            <a:r>
              <a:rPr lang="en-US" sz="3600" dirty="0"/>
              <a:t>, </a:t>
            </a:r>
            <a:r>
              <a:rPr lang="en-US" sz="3600" dirty="0" err="1"/>
              <a:t>Mỹ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cuối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kỉ</a:t>
            </a:r>
            <a:r>
              <a:rPr lang="en-US" sz="3600" dirty="0"/>
              <a:t> XIX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r>
              <a:rPr lang="en-US" sz="3600" dirty="0"/>
              <a:t> </a:t>
            </a:r>
            <a:r>
              <a:rPr lang="en-US" sz="3600" dirty="0" err="1"/>
              <a:t>kỉ</a:t>
            </a:r>
            <a:r>
              <a:rPr lang="en-US" sz="3600" dirty="0"/>
              <a:t> XX</a:t>
            </a:r>
            <a:endParaRPr lang="vi-VN" sz="3600" dirty="0"/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844073" y="730987"/>
            <a:ext cx="896303" cy="127649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" sz="6000" dirty="0"/>
              <a:t>2.</a:t>
            </a:r>
            <a:endParaRPr sz="6000" dirty="0"/>
          </a:p>
        </p:txBody>
      </p:sp>
      <p:cxnSp>
        <p:nvCxnSpPr>
          <p:cNvPr id="1503" name="Google Shape;1503;p48"/>
          <p:cNvCxnSpPr/>
          <p:nvPr/>
        </p:nvCxnSpPr>
        <p:spPr>
          <a:xfrm>
            <a:off x="1832064" y="186617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C3E635E-D510-914F-84C3-59EF310572C2}"/>
              </a:ext>
            </a:extLst>
          </p:cNvPr>
          <p:cNvSpPr/>
          <p:nvPr/>
        </p:nvSpPr>
        <p:spPr>
          <a:xfrm>
            <a:off x="1827544" y="1951939"/>
            <a:ext cx="1854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4800" b="1" dirty="0">
                <a:solidFill>
                  <a:schemeClr val="bg2"/>
                </a:solidFill>
                <a:latin typeface="Snell Roundhand" panose="02000603080000090004" pitchFamily="2" charset="77"/>
              </a:rPr>
              <a:t>a) 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EDB4C-552E-894A-9923-F7CE5DF9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1128">
            <a:off x="7142934" y="601702"/>
            <a:ext cx="4771084" cy="5554807"/>
          </a:xfrm>
          <a:prstGeom prst="rect">
            <a:avLst/>
          </a:prstGeom>
        </p:spPr>
      </p:pic>
      <p:sp>
        <p:nvSpPr>
          <p:cNvPr id="14" name="Decision 13">
            <a:extLst>
              <a:ext uri="{FF2B5EF4-FFF2-40B4-BE49-F238E27FC236}">
                <a16:creationId xmlns:a16="http://schemas.microsoft.com/office/drawing/2014/main" id="{5AE83AA2-98F2-0A4C-9CAE-AF931A2CA5B3}"/>
              </a:ext>
            </a:extLst>
          </p:cNvPr>
          <p:cNvSpPr/>
          <p:nvPr/>
        </p:nvSpPr>
        <p:spPr>
          <a:xfrm>
            <a:off x="1740376" y="2738938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chemeClr val="accent4">
                <a:satMod val="175000"/>
                <a:alpha val="40000"/>
              </a:scheme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E5255E-E6C1-5944-9956-C4C315E815E8}"/>
              </a:ext>
            </a:extLst>
          </p:cNvPr>
          <p:cNvGrpSpPr/>
          <p:nvPr/>
        </p:nvGrpSpPr>
        <p:grpSpPr>
          <a:xfrm>
            <a:off x="3144001" y="2868300"/>
            <a:ext cx="3205909" cy="769441"/>
            <a:chOff x="3206536" y="2543628"/>
            <a:chExt cx="4310743" cy="9404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8B4036-8267-1443-AEE5-9B823D307CE1}"/>
                </a:ext>
              </a:extLst>
            </p:cNvPr>
            <p:cNvSpPr/>
            <p:nvPr/>
          </p:nvSpPr>
          <p:spPr>
            <a:xfrm>
              <a:off x="3206536" y="254362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0A895F-153A-6F4E-9D6D-E2D5B25F2211}"/>
                </a:ext>
              </a:extLst>
            </p:cNvPr>
            <p:cNvSpPr/>
            <p:nvPr/>
          </p:nvSpPr>
          <p:spPr>
            <a:xfrm>
              <a:off x="3962322" y="2543628"/>
              <a:ext cx="282620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Kinh</a:t>
              </a:r>
              <a:r>
                <a:rPr lang="en-US" sz="4400" b="1" dirty="0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tế</a:t>
              </a:r>
              <a:endParaRPr lang="en-US" sz="4400" b="1" dirty="0">
                <a:solidFill>
                  <a:srgbClr val="0070C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919302-4CBA-2945-984C-F8C6AD769310}"/>
              </a:ext>
            </a:extLst>
          </p:cNvPr>
          <p:cNvGrpSpPr/>
          <p:nvPr/>
        </p:nvGrpSpPr>
        <p:grpSpPr>
          <a:xfrm>
            <a:off x="3094709" y="4137379"/>
            <a:ext cx="3205909" cy="784411"/>
            <a:chOff x="3194890" y="3754985"/>
            <a:chExt cx="4310743" cy="958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2F1A63-0AEB-8443-B5B2-88D548EBAD4B}"/>
                </a:ext>
              </a:extLst>
            </p:cNvPr>
            <p:cNvSpPr/>
            <p:nvPr/>
          </p:nvSpPr>
          <p:spPr>
            <a:xfrm>
              <a:off x="3194890" y="3828338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B35B26-CB2F-B241-89D2-C529CA8C0DD3}"/>
                </a:ext>
              </a:extLst>
            </p:cNvPr>
            <p:cNvSpPr/>
            <p:nvPr/>
          </p:nvSpPr>
          <p:spPr>
            <a:xfrm>
              <a:off x="3749275" y="3754985"/>
              <a:ext cx="3261607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Chính</a:t>
              </a:r>
              <a:r>
                <a:rPr lang="en-US" sz="4400" b="1" dirty="0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trị</a:t>
              </a:r>
              <a:endParaRPr lang="en-US" sz="4400" b="1" dirty="0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F7A573-2103-1D4C-82B8-779AA2E56590}"/>
              </a:ext>
            </a:extLst>
          </p:cNvPr>
          <p:cNvGrpSpPr/>
          <p:nvPr/>
        </p:nvGrpSpPr>
        <p:grpSpPr>
          <a:xfrm>
            <a:off x="3109301" y="5451504"/>
            <a:ext cx="3205909" cy="776000"/>
            <a:chOff x="3226345" y="5281811"/>
            <a:chExt cx="4310743" cy="9484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0E699A-35C1-8547-BF75-47D7BADF22C2}"/>
                </a:ext>
              </a:extLst>
            </p:cNvPr>
            <p:cNvSpPr/>
            <p:nvPr/>
          </p:nvSpPr>
          <p:spPr>
            <a:xfrm>
              <a:off x="3226345" y="5344884"/>
              <a:ext cx="4310743" cy="885372"/>
            </a:xfrm>
            <a:prstGeom prst="rect">
              <a:avLst/>
            </a:prstGeom>
            <a:solidFill>
              <a:schemeClr val="bg1"/>
            </a:solidFill>
            <a:ln w="28575"/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4400" b="1">
                <a:solidFill>
                  <a:srgbClr val="FF0000"/>
                </a:solidFill>
                <a:latin typeface="Snell Roundhand Black" panose="02000603080000090004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9EE91E-98B3-8445-956C-901C43F0D9CA}"/>
                </a:ext>
              </a:extLst>
            </p:cNvPr>
            <p:cNvSpPr/>
            <p:nvPr/>
          </p:nvSpPr>
          <p:spPr>
            <a:xfrm>
              <a:off x="3862398" y="5281811"/>
              <a:ext cx="3515948" cy="940428"/>
            </a:xfrm>
            <a:prstGeom prst="rect">
              <a:avLst/>
            </a:prstGeom>
            <a:effectLst>
              <a:glow rad="333501">
                <a:srgbClr val="00B050">
                  <a:alpha val="40000"/>
                </a:srgbClr>
              </a:glow>
              <a:reflection endPos="0" dir="5400000" sy="-100000" algn="bl" rotWithShape="0"/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Đặc</a:t>
              </a:r>
              <a:r>
                <a:rPr lang="en-US" sz="4400" b="1" dirty="0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7030A0"/>
                  </a:solidFill>
                  <a:latin typeface="Snell Roundhand Black" panose="02000603080000090004" pitchFamily="2" charset="77"/>
                  <a:cs typeface="Times New Roman" pitchFamily="18" charset="0"/>
                </a:rPr>
                <a:t>điểm</a:t>
              </a:r>
              <a:endParaRPr lang="en-US" sz="4400" b="1" dirty="0">
                <a:solidFill>
                  <a:srgbClr val="7030A0"/>
                </a:solidFill>
                <a:latin typeface="Snell Roundhand Black" panose="02000603080000090004" pitchFamily="2" charset="77"/>
              </a:endParaRPr>
            </a:p>
          </p:txBody>
        </p:sp>
      </p:grpSp>
      <p:sp>
        <p:nvSpPr>
          <p:cNvPr id="24" name="Decision 23">
            <a:extLst>
              <a:ext uri="{FF2B5EF4-FFF2-40B4-BE49-F238E27FC236}">
                <a16:creationId xmlns:a16="http://schemas.microsoft.com/office/drawing/2014/main" id="{FF331900-8B8F-C746-A4A3-84A72B050D61}"/>
              </a:ext>
            </a:extLst>
          </p:cNvPr>
          <p:cNvSpPr/>
          <p:nvPr/>
        </p:nvSpPr>
        <p:spPr>
          <a:xfrm>
            <a:off x="1662724" y="3999666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43B1F1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sp>
        <p:nvSpPr>
          <p:cNvPr id="25" name="Decision 24">
            <a:extLst>
              <a:ext uri="{FF2B5EF4-FFF2-40B4-BE49-F238E27FC236}">
                <a16:creationId xmlns:a16="http://schemas.microsoft.com/office/drawing/2014/main" id="{0F4CF36F-6FEE-A044-9874-C6C1C04BE59B}"/>
              </a:ext>
            </a:extLst>
          </p:cNvPr>
          <p:cNvSpPr/>
          <p:nvPr/>
        </p:nvSpPr>
        <p:spPr>
          <a:xfrm>
            <a:off x="1604818" y="5388192"/>
            <a:ext cx="1014666" cy="984168"/>
          </a:xfrm>
          <a:prstGeom prst="flowChartDecision">
            <a:avLst/>
          </a:prstGeom>
          <a:solidFill>
            <a:schemeClr val="bg1"/>
          </a:solidFill>
          <a:ln w="38100"/>
          <a:effectLst>
            <a:glow rad="474235">
              <a:srgbClr val="FF0000">
                <a:alpha val="40000"/>
              </a:srgbClr>
            </a:glow>
            <a:reflection blurRad="6350"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B6B0AC7-876A-9641-9156-BB6B810D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70" y="2931241"/>
            <a:ext cx="608533" cy="64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A598953-517E-9246-8F0E-E7010025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30" y="4060728"/>
            <a:ext cx="394854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004CEC7D-7094-EC4E-ACA1-5BFE560E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49" y="5628777"/>
            <a:ext cx="598727" cy="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7982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7" grpId="0"/>
          <p:bldP spid="1478" grpId="0"/>
          <p:bldP spid="29" grpId="0"/>
          <p:bldP spid="14" grpId="0" animBg="1"/>
          <p:bldP spid="24" grpId="0" animBg="1"/>
          <p:bldP spid="2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89114CF1-CF3A-774D-8EEC-88E45992C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0"/>
            <a:ext cx="3048000" cy="2895600"/>
          </a:xfrm>
          <a:prstGeom prst="cloudCallout">
            <a:avLst>
              <a:gd name="adj1" fmla="val -24421"/>
              <a:gd name="adj2" fmla="val 65107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Kinh tế nước Anh cuối thế kỷ XIX đầu thế kỷ XX có gì thay đổi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4EDB0E-4750-A343-AFDA-3B60462724C4}"/>
              </a:ext>
            </a:extLst>
          </p:cNvPr>
          <p:cNvSpPr/>
          <p:nvPr/>
        </p:nvSpPr>
        <p:spPr>
          <a:xfrm>
            <a:off x="8128003" y="0"/>
            <a:ext cx="8708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A4B30-0A74-0A41-8BE2-0E0A1B132B68}"/>
              </a:ext>
            </a:extLst>
          </p:cNvPr>
          <p:cNvSpPr/>
          <p:nvPr/>
        </p:nvSpPr>
        <p:spPr>
          <a:xfrm>
            <a:off x="193962" y="0"/>
            <a:ext cx="1854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vi-VN" sz="4800" b="1" dirty="0">
                <a:solidFill>
                  <a:srgbClr val="A01127"/>
                </a:solidFill>
                <a:latin typeface="Snell Roundhand" panose="02000603080000090004" pitchFamily="2" charset="77"/>
              </a:rPr>
              <a:t>a) Anh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8F80A-300F-AC48-BFE6-D847A3D0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t="23333" r="25537" b="5555"/>
          <a:stretch/>
        </p:blipFill>
        <p:spPr>
          <a:xfrm>
            <a:off x="8348287" y="3177516"/>
            <a:ext cx="2058456" cy="3800227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42A09A25-AD4C-B349-A5A3-37688D5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71" y="1351642"/>
            <a:ext cx="80554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Cuối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kỉ</a:t>
            </a:r>
            <a:r>
              <a:rPr lang="en-US" altLang="vi-VN" sz="2400" dirty="0">
                <a:latin typeface="Times New Roman" panose="02020603050405020304" pitchFamily="18" charset="0"/>
              </a:rPr>
              <a:t> XIX,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phát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triển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chậm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tụt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xuống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thư</a:t>
            </a:r>
            <a:r>
              <a:rPr lang="en-US" altLang="vi-VN" sz="2400" dirty="0">
                <a:latin typeface="Times New Roman" panose="02020603050405020304" pitchFamily="18" charset="0"/>
              </a:rPr>
              <a:t>́ 3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</a:rPr>
              <a:t>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solidFill>
                <a:srgbClr val="FFFF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B7A6E-78FF-AC49-8E9E-A0245FD10D34}"/>
              </a:ext>
            </a:extLst>
          </p:cNvPr>
          <p:cNvSpPr txBox="1"/>
          <p:nvPr/>
        </p:nvSpPr>
        <p:spPr>
          <a:xfrm>
            <a:off x="188685" y="850094"/>
            <a:ext cx="2322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tế.</a:t>
            </a: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212291A9-AD35-7346-A638-6DB810099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7255" y="0"/>
            <a:ext cx="3192462" cy="3168650"/>
          </a:xfrm>
          <a:prstGeom prst="cloudCallout">
            <a:avLst>
              <a:gd name="adj1" fmla="val -21356"/>
              <a:gd name="adj2" fmla="val 58446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Vì sao tốc độ phát triển kinh tế Anh chậm lại và tụt xuống thứ 3 thế giới?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2B5CF94-E9D4-2046-844B-9CF934514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88340"/>
            <a:ext cx="8055432" cy="15696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sớm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máy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móc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thiết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bị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lạc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hậu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vi-VN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Chú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trọng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vào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địa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hơn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là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đầu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đổi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</a:rPr>
              <a:t>phát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triển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công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400" dirty="0">
                <a:latin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vi-VN" sz="24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6E503F89-0D2E-8447-BAC8-5EE66ACE2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717" y="0"/>
            <a:ext cx="3429000" cy="2895600"/>
          </a:xfrm>
          <a:prstGeom prst="cloudCallout">
            <a:avLst>
              <a:gd name="adj1" fmla="val -12433"/>
              <a:gd name="adj2" fmla="val 66113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Anh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66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4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F79901F-6BEA-364D-897B-0CC92420E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321138"/>
            <a:ext cx="8348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046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046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khẩu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mại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71C5A0A9-C809-2C4E-AE69-9BA5117DA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315" y="-168275"/>
            <a:ext cx="3429000" cy="3505200"/>
          </a:xfrm>
          <a:prstGeom prst="cloudCallout">
            <a:avLst>
              <a:gd name="adj1" fmla="val -1428"/>
              <a:gd name="adj2" fmla="val 47485"/>
            </a:avLst>
          </a:prstGeom>
          <a:gradFill rotWithShape="1">
            <a:gsLst>
              <a:gs pos="0">
                <a:srgbClr val="00FFFF"/>
              </a:gs>
              <a:gs pos="50000">
                <a:srgbClr val="F0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6600"/>
                </a:solidFill>
                <a:latin typeface="Times New Roman" panose="02020603050405020304" pitchFamily="18" charset="0"/>
              </a:rPr>
              <a:t>Mặc dù CN tụt xuống thứ 3 thế giới nhưng Anh vẫn chiếm ưu thế về những lĩnh vực nào ?</a:t>
            </a:r>
          </a:p>
        </p:txBody>
      </p:sp>
      <p:pic>
        <p:nvPicPr>
          <p:cNvPr id="14" name="Picture 14" descr="Bieu do SL thep ANH_MI_DUC">
            <a:extLst>
              <a:ext uri="{FF2B5EF4-FFF2-40B4-BE49-F238E27FC236}">
                <a16:creationId xmlns:a16="http://schemas.microsoft.com/office/drawing/2014/main" id="{BB59A920-D895-504A-848E-714040F4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" y="2321138"/>
            <a:ext cx="8108440" cy="45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806274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8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1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1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21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68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25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3" grpId="0" animBg="1"/>
          <p:bldP spid="5" grpId="0"/>
          <p:bldP spid="7" grpId="0"/>
          <p:bldP spid="8" grpId="0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/>
          <p:bldP spid="13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1763</Words>
  <Application>Microsoft Office PowerPoint</Application>
  <PresentationFormat>Widescreen</PresentationFormat>
  <Paragraphs>261</Paragraphs>
  <Slides>36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64" baseType="lpstr">
      <vt:lpstr>等线</vt:lpstr>
      <vt:lpstr>等线 Light</vt:lpstr>
      <vt:lpstr>SimSun</vt:lpstr>
      <vt:lpstr>#9Slide03 SFU DIN Mittelschrift</vt:lpstr>
      <vt:lpstr>#9Slide05 Ricca Script</vt:lpstr>
      <vt:lpstr>Arial</vt:lpstr>
      <vt:lpstr>Brush Script MT</vt:lpstr>
      <vt:lpstr>Cabin</vt:lpstr>
      <vt:lpstr>Cabin Condensed</vt:lpstr>
      <vt:lpstr>Calibri</vt:lpstr>
      <vt:lpstr>Calibri Light</vt:lpstr>
      <vt:lpstr>Livvic</vt:lpstr>
      <vt:lpstr>Merriweather</vt:lpstr>
      <vt:lpstr>Open Sans</vt:lpstr>
      <vt:lpstr>PT Serif</vt:lpstr>
      <vt:lpstr>Roboto</vt:lpstr>
      <vt:lpstr>Roboto Condensed Light</vt:lpstr>
      <vt:lpstr>Snell Roundhand</vt:lpstr>
      <vt:lpstr>SNELL ROUNDHAND BLACK</vt:lpstr>
      <vt:lpstr>SNELL ROUNDHAND BLACK</vt:lpstr>
      <vt:lpstr>SVN-Beloved</vt:lpstr>
      <vt:lpstr>Times New Roman</vt:lpstr>
      <vt:lpstr>Wingdings</vt:lpstr>
      <vt:lpstr>Office Theme</vt:lpstr>
      <vt:lpstr>Lección de Historia de España by Slidesgo</vt:lpstr>
      <vt:lpstr>Snug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nét chính về quá trình hình thành chủ nghĩa đế quốc</vt:lpstr>
      <vt:lpstr>1. Những nét chính về quá trình hình thành chủ nghĩa đế quốc</vt:lpstr>
      <vt:lpstr>Các nước Anh, Pháp, Đức, Mỹ từ cuối thế kỉ XIX đến đầu thế kỉ XX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nước Anh, Pháp, Đức, Mỹ từ cuối thế kỉ XIX đến đầu thế kỉ XX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- Học thuộc bài cũ - Đọc và chuẩn bị bài 10 mục c,d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Linh Dinh</cp:lastModifiedBy>
  <cp:revision>49</cp:revision>
  <dcterms:created xsi:type="dcterms:W3CDTF">2021-09-21T03:04:33Z</dcterms:created>
  <dcterms:modified xsi:type="dcterms:W3CDTF">2025-12-02T03:30:46Z</dcterms:modified>
</cp:coreProperties>
</file>