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86" r:id="rId3"/>
    <p:sldMasterId id="2147483701" r:id="rId4"/>
    <p:sldMasterId id="2147483722" r:id="rId5"/>
  </p:sldMasterIdLst>
  <p:notesMasterIdLst>
    <p:notesMasterId r:id="rId46"/>
  </p:notesMasterIdLst>
  <p:sldIdLst>
    <p:sldId id="347" r:id="rId6"/>
    <p:sldId id="342" r:id="rId7"/>
    <p:sldId id="343" r:id="rId8"/>
    <p:sldId id="344" r:id="rId9"/>
    <p:sldId id="345" r:id="rId10"/>
    <p:sldId id="346" r:id="rId11"/>
    <p:sldId id="348" r:id="rId12"/>
    <p:sldId id="259" r:id="rId13"/>
    <p:sldId id="2007577417" r:id="rId14"/>
    <p:sldId id="2007577418" r:id="rId15"/>
    <p:sldId id="2007577419" r:id="rId16"/>
    <p:sldId id="2007577422" r:id="rId17"/>
    <p:sldId id="2007577421" r:id="rId18"/>
    <p:sldId id="2007577423" r:id="rId19"/>
    <p:sldId id="263" r:id="rId20"/>
    <p:sldId id="297" r:id="rId21"/>
    <p:sldId id="298" r:id="rId22"/>
    <p:sldId id="299" r:id="rId23"/>
    <p:sldId id="300" r:id="rId24"/>
    <p:sldId id="2007577424" r:id="rId25"/>
    <p:sldId id="302" r:id="rId26"/>
    <p:sldId id="2007577425" r:id="rId27"/>
    <p:sldId id="301" r:id="rId28"/>
    <p:sldId id="339" r:id="rId29"/>
    <p:sldId id="11088675" r:id="rId30"/>
    <p:sldId id="320" r:id="rId31"/>
    <p:sldId id="324" r:id="rId32"/>
    <p:sldId id="340" r:id="rId33"/>
    <p:sldId id="2007577415" r:id="rId34"/>
    <p:sldId id="2007577413" r:id="rId35"/>
    <p:sldId id="2007577414" r:id="rId36"/>
    <p:sldId id="2007577426" r:id="rId37"/>
    <p:sldId id="11088676" r:id="rId38"/>
    <p:sldId id="264" r:id="rId39"/>
    <p:sldId id="11088653" r:id="rId40"/>
    <p:sldId id="11088656" r:id="rId41"/>
    <p:sldId id="11088654" r:id="rId42"/>
    <p:sldId id="11088655" r:id="rId43"/>
    <p:sldId id="2007577416" r:id="rId44"/>
    <p:sldId id="110886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C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87" autoAdjust="0"/>
    <p:restoredTop sz="94660"/>
  </p:normalViewPr>
  <p:slideViewPr>
    <p:cSldViewPr snapToGrid="0" showGuides="1">
      <p:cViewPr varScale="1">
        <p:scale>
          <a:sx n="72" d="100"/>
          <a:sy n="72" d="100"/>
        </p:scale>
        <p:origin x="570" y="78"/>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9D441-6685-4D22-9455-E8300A181CF7}"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21EBE-37AF-4546-BD0D-67F5851D8813}" type="slidenum">
              <a:rPr lang="en-US" smtClean="0"/>
              <a:t>‹#›</a:t>
            </a:fld>
            <a:endParaRPr lang="en-US"/>
          </a:p>
        </p:txBody>
      </p:sp>
    </p:spTree>
    <p:extLst>
      <p:ext uri="{BB962C8B-B14F-4D97-AF65-F5344CB8AC3E}">
        <p14:creationId xmlns:p14="http://schemas.microsoft.com/office/powerpoint/2010/main" val="225323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41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647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29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327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208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97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42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31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95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60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fa1a07f17b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fa1a07f17b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23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50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7467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450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26173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397956-FB01-EA47-ADD9-C32D728E1F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1F11B7-0904-2741-B06E-A4D72616AA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27D039-D091-684D-8C6F-F82AF0F6566B}"/>
              </a:ext>
            </a:extLst>
          </p:cNvPr>
          <p:cNvSpPr>
            <a:spLocks noGrp="1" noChangeArrowheads="1"/>
          </p:cNvSpPr>
          <p:nvPr>
            <p:ph type="sldNum" sz="quarter" idx="12"/>
          </p:nvPr>
        </p:nvSpPr>
        <p:spPr>
          <a:ln/>
        </p:spPr>
        <p:txBody>
          <a:bodyPr/>
          <a:lstStyle>
            <a:lvl1pPr>
              <a:defRPr/>
            </a:lvl1pPr>
          </a:lstStyle>
          <a:p>
            <a:fld id="{836C717F-4856-AA49-9D15-74378B7B28C8}" type="slidenum">
              <a:rPr lang="en-US" altLang="en-US"/>
              <a:pPr/>
              <a:t>‹#›</a:t>
            </a:fld>
            <a:endParaRPr lang="en-US" altLang="en-US"/>
          </a:p>
        </p:txBody>
      </p:sp>
    </p:spTree>
    <p:extLst>
      <p:ext uri="{BB962C8B-B14F-4D97-AF65-F5344CB8AC3E}">
        <p14:creationId xmlns:p14="http://schemas.microsoft.com/office/powerpoint/2010/main" val="521756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5AF94B-BC11-D045-BC86-B31CFC88C7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76F9FC-FA25-D84F-9906-33219D15F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64AB2B-E94E-0641-A381-146C74717B27}"/>
              </a:ext>
            </a:extLst>
          </p:cNvPr>
          <p:cNvSpPr>
            <a:spLocks noGrp="1" noChangeArrowheads="1"/>
          </p:cNvSpPr>
          <p:nvPr>
            <p:ph type="sldNum" sz="quarter" idx="12"/>
          </p:nvPr>
        </p:nvSpPr>
        <p:spPr>
          <a:ln/>
        </p:spPr>
        <p:txBody>
          <a:bodyPr/>
          <a:lstStyle>
            <a:lvl1pPr>
              <a:defRPr/>
            </a:lvl1pPr>
          </a:lstStyle>
          <a:p>
            <a:fld id="{8600D9CF-11F6-DB41-966A-E14DC23A97F8}" type="slidenum">
              <a:rPr lang="en-US" altLang="en-US"/>
              <a:pPr/>
              <a:t>‹#›</a:t>
            </a:fld>
            <a:endParaRPr lang="en-US" altLang="en-US"/>
          </a:p>
        </p:txBody>
      </p:sp>
    </p:spTree>
    <p:extLst>
      <p:ext uri="{BB962C8B-B14F-4D97-AF65-F5344CB8AC3E}">
        <p14:creationId xmlns:p14="http://schemas.microsoft.com/office/powerpoint/2010/main" val="1731205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B5E8363-16A5-D249-B8AA-6458CE6764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4889CC-D3B0-B944-A522-52E25D806D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640A81-3E88-E348-9747-623DDF683BB5}"/>
              </a:ext>
            </a:extLst>
          </p:cNvPr>
          <p:cNvSpPr>
            <a:spLocks noGrp="1" noChangeArrowheads="1"/>
          </p:cNvSpPr>
          <p:nvPr>
            <p:ph type="sldNum" sz="quarter" idx="12"/>
          </p:nvPr>
        </p:nvSpPr>
        <p:spPr>
          <a:ln/>
        </p:spPr>
        <p:txBody>
          <a:bodyPr/>
          <a:lstStyle>
            <a:lvl1pPr>
              <a:defRPr/>
            </a:lvl1pPr>
          </a:lstStyle>
          <a:p>
            <a:fld id="{EDAC5216-DF82-2543-A6A0-F7FAAC3D7F1E}" type="slidenum">
              <a:rPr lang="en-US" altLang="en-US"/>
              <a:pPr/>
              <a:t>‹#›</a:t>
            </a:fld>
            <a:endParaRPr lang="en-US" altLang="en-US"/>
          </a:p>
        </p:txBody>
      </p:sp>
    </p:spTree>
    <p:extLst>
      <p:ext uri="{BB962C8B-B14F-4D97-AF65-F5344CB8AC3E}">
        <p14:creationId xmlns:p14="http://schemas.microsoft.com/office/powerpoint/2010/main" val="3554554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86AF1F-FC5A-7C4C-98AA-664C164A6D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29FC41-81A9-794B-9ACE-3F73FCF8B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49CDB8-E621-F847-853F-E3DC99DE8FBA}"/>
              </a:ext>
            </a:extLst>
          </p:cNvPr>
          <p:cNvSpPr>
            <a:spLocks noGrp="1" noChangeArrowheads="1"/>
          </p:cNvSpPr>
          <p:nvPr>
            <p:ph type="sldNum" sz="quarter" idx="12"/>
          </p:nvPr>
        </p:nvSpPr>
        <p:spPr>
          <a:ln/>
        </p:spPr>
        <p:txBody>
          <a:bodyPr/>
          <a:lstStyle>
            <a:lvl1pPr>
              <a:defRPr/>
            </a:lvl1pPr>
          </a:lstStyle>
          <a:p>
            <a:fld id="{8FD9AC89-B2B9-BB4E-93AC-E962B98A9DE5}" type="slidenum">
              <a:rPr lang="en-US" altLang="en-US"/>
              <a:pPr/>
              <a:t>‹#›</a:t>
            </a:fld>
            <a:endParaRPr lang="en-US" altLang="en-US"/>
          </a:p>
        </p:txBody>
      </p:sp>
    </p:spTree>
    <p:extLst>
      <p:ext uri="{BB962C8B-B14F-4D97-AF65-F5344CB8AC3E}">
        <p14:creationId xmlns:p14="http://schemas.microsoft.com/office/powerpoint/2010/main" val="127910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8BF624-325D-BC46-A0CD-2570513211A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953550-B1CF-1040-A0F1-E5E86A0D4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691FC77-0B19-2A4F-96CE-6DBE12DBB179}"/>
              </a:ext>
            </a:extLst>
          </p:cNvPr>
          <p:cNvSpPr>
            <a:spLocks noGrp="1" noChangeArrowheads="1"/>
          </p:cNvSpPr>
          <p:nvPr>
            <p:ph type="sldNum" sz="quarter" idx="12"/>
          </p:nvPr>
        </p:nvSpPr>
        <p:spPr>
          <a:ln/>
        </p:spPr>
        <p:txBody>
          <a:bodyPr/>
          <a:lstStyle>
            <a:lvl1pPr>
              <a:defRPr/>
            </a:lvl1pPr>
          </a:lstStyle>
          <a:p>
            <a:fld id="{890A6AB2-0F64-7F45-BABE-7EA17B8149CD}" type="slidenum">
              <a:rPr lang="en-US" altLang="en-US"/>
              <a:pPr/>
              <a:t>‹#›</a:t>
            </a:fld>
            <a:endParaRPr lang="en-US" altLang="en-US"/>
          </a:p>
        </p:txBody>
      </p:sp>
    </p:spTree>
    <p:extLst>
      <p:ext uri="{BB962C8B-B14F-4D97-AF65-F5344CB8AC3E}">
        <p14:creationId xmlns:p14="http://schemas.microsoft.com/office/powerpoint/2010/main" val="95243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86C59A-C194-EE4D-AEBB-E05633AFE5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5251C17-A9D8-A24D-9A6A-9208968A38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F78829-285F-4442-9E88-F92AD8B3ECF9}"/>
              </a:ext>
            </a:extLst>
          </p:cNvPr>
          <p:cNvSpPr>
            <a:spLocks noGrp="1" noChangeArrowheads="1"/>
          </p:cNvSpPr>
          <p:nvPr>
            <p:ph type="sldNum" sz="quarter" idx="12"/>
          </p:nvPr>
        </p:nvSpPr>
        <p:spPr>
          <a:ln/>
        </p:spPr>
        <p:txBody>
          <a:bodyPr/>
          <a:lstStyle>
            <a:lvl1pPr>
              <a:defRPr/>
            </a:lvl1pPr>
          </a:lstStyle>
          <a:p>
            <a:fld id="{0312D447-EF13-7C41-9C59-DF876FFFED3C}" type="slidenum">
              <a:rPr lang="en-US" altLang="en-US"/>
              <a:pPr/>
              <a:t>‹#›</a:t>
            </a:fld>
            <a:endParaRPr lang="en-US" altLang="en-US"/>
          </a:p>
        </p:txBody>
      </p:sp>
    </p:spTree>
    <p:extLst>
      <p:ext uri="{BB962C8B-B14F-4D97-AF65-F5344CB8AC3E}">
        <p14:creationId xmlns:p14="http://schemas.microsoft.com/office/powerpoint/2010/main" val="1661586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414FB5-928A-044E-8686-1DCEF4F8A68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9C9E9A2-D3C9-4944-966F-86554F8DE8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759025A-48BA-EF4F-88C1-D3978B765F3A}"/>
              </a:ext>
            </a:extLst>
          </p:cNvPr>
          <p:cNvSpPr>
            <a:spLocks noGrp="1" noChangeArrowheads="1"/>
          </p:cNvSpPr>
          <p:nvPr>
            <p:ph type="sldNum" sz="quarter" idx="12"/>
          </p:nvPr>
        </p:nvSpPr>
        <p:spPr>
          <a:ln/>
        </p:spPr>
        <p:txBody>
          <a:bodyPr/>
          <a:lstStyle>
            <a:lvl1pPr>
              <a:defRPr/>
            </a:lvl1pPr>
          </a:lstStyle>
          <a:p>
            <a:fld id="{EC7D9ADD-E815-944D-B398-5165F38E4CA9}" type="slidenum">
              <a:rPr lang="en-US" altLang="en-US"/>
              <a:pPr/>
              <a:t>‹#›</a:t>
            </a:fld>
            <a:endParaRPr lang="en-US" altLang="en-US"/>
          </a:p>
        </p:txBody>
      </p:sp>
    </p:spTree>
    <p:extLst>
      <p:ext uri="{BB962C8B-B14F-4D97-AF65-F5344CB8AC3E}">
        <p14:creationId xmlns:p14="http://schemas.microsoft.com/office/powerpoint/2010/main" val="410949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24F41E-E9A5-9D4D-8093-2D414DB27C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068B70-4F07-A543-87E4-6D85F13043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A82553-EAE1-CE48-977A-908E736A4646}"/>
              </a:ext>
            </a:extLst>
          </p:cNvPr>
          <p:cNvSpPr>
            <a:spLocks noGrp="1" noChangeArrowheads="1"/>
          </p:cNvSpPr>
          <p:nvPr>
            <p:ph type="sldNum" sz="quarter" idx="12"/>
          </p:nvPr>
        </p:nvSpPr>
        <p:spPr>
          <a:ln/>
        </p:spPr>
        <p:txBody>
          <a:bodyPr/>
          <a:lstStyle>
            <a:lvl1pPr>
              <a:defRPr/>
            </a:lvl1pPr>
          </a:lstStyle>
          <a:p>
            <a:fld id="{FCF977B5-3D27-634D-B9A3-13D278CD7E93}" type="slidenum">
              <a:rPr lang="en-US" altLang="en-US"/>
              <a:pPr/>
              <a:t>‹#›</a:t>
            </a:fld>
            <a:endParaRPr lang="en-US" altLang="en-US"/>
          </a:p>
        </p:txBody>
      </p:sp>
    </p:spTree>
    <p:extLst>
      <p:ext uri="{BB962C8B-B14F-4D97-AF65-F5344CB8AC3E}">
        <p14:creationId xmlns:p14="http://schemas.microsoft.com/office/powerpoint/2010/main" val="50393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400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EF07A3-A143-B346-B567-9227D63BF3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E394D2-872A-5046-89B6-DE5039555E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4E16CB-B93D-FF4F-ADBA-96C83E6CE6A2}"/>
              </a:ext>
            </a:extLst>
          </p:cNvPr>
          <p:cNvSpPr>
            <a:spLocks noGrp="1" noChangeArrowheads="1"/>
          </p:cNvSpPr>
          <p:nvPr>
            <p:ph type="sldNum" sz="quarter" idx="12"/>
          </p:nvPr>
        </p:nvSpPr>
        <p:spPr>
          <a:ln/>
        </p:spPr>
        <p:txBody>
          <a:bodyPr/>
          <a:lstStyle>
            <a:lvl1pPr>
              <a:defRPr/>
            </a:lvl1pPr>
          </a:lstStyle>
          <a:p>
            <a:fld id="{C6EFA90B-A57B-B447-9A13-D4C25C345E0B}" type="slidenum">
              <a:rPr lang="en-US" altLang="en-US"/>
              <a:pPr/>
              <a:t>‹#›</a:t>
            </a:fld>
            <a:endParaRPr lang="en-US" altLang="en-US"/>
          </a:p>
        </p:txBody>
      </p:sp>
    </p:spTree>
    <p:extLst>
      <p:ext uri="{BB962C8B-B14F-4D97-AF65-F5344CB8AC3E}">
        <p14:creationId xmlns:p14="http://schemas.microsoft.com/office/powerpoint/2010/main" val="2869261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66B616-DD02-384E-B8D9-4D4E4A99E2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E06917-7883-5F4C-A3B7-52EB92B283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F8A10-8B81-FB4A-9F1A-18692287496E}"/>
              </a:ext>
            </a:extLst>
          </p:cNvPr>
          <p:cNvSpPr>
            <a:spLocks noGrp="1" noChangeArrowheads="1"/>
          </p:cNvSpPr>
          <p:nvPr>
            <p:ph type="sldNum" sz="quarter" idx="12"/>
          </p:nvPr>
        </p:nvSpPr>
        <p:spPr>
          <a:ln/>
        </p:spPr>
        <p:txBody>
          <a:bodyPr/>
          <a:lstStyle>
            <a:lvl1pPr>
              <a:defRPr/>
            </a:lvl1pPr>
          </a:lstStyle>
          <a:p>
            <a:fld id="{1197F675-15A1-DF4E-875E-DBC906E3A653}" type="slidenum">
              <a:rPr lang="en-US" altLang="en-US"/>
              <a:pPr/>
              <a:t>‹#›</a:t>
            </a:fld>
            <a:endParaRPr lang="en-US" altLang="en-US"/>
          </a:p>
        </p:txBody>
      </p:sp>
    </p:spTree>
    <p:extLst>
      <p:ext uri="{BB962C8B-B14F-4D97-AF65-F5344CB8AC3E}">
        <p14:creationId xmlns:p14="http://schemas.microsoft.com/office/powerpoint/2010/main" val="3698766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B67C8D-63AA-1B49-998B-C7807DE2B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930540-8DEC-C749-ACC8-3ECDB7A9E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72E338-2AE7-9C46-B8A8-94D79159BF25}"/>
              </a:ext>
            </a:extLst>
          </p:cNvPr>
          <p:cNvSpPr>
            <a:spLocks noGrp="1" noChangeArrowheads="1"/>
          </p:cNvSpPr>
          <p:nvPr>
            <p:ph type="sldNum" sz="quarter" idx="12"/>
          </p:nvPr>
        </p:nvSpPr>
        <p:spPr>
          <a:ln/>
        </p:spPr>
        <p:txBody>
          <a:bodyPr/>
          <a:lstStyle>
            <a:lvl1pPr>
              <a:defRPr/>
            </a:lvl1pPr>
          </a:lstStyle>
          <a:p>
            <a:fld id="{FDD6B8E0-C6BD-6641-95C5-F0A83BDECF03}" type="slidenum">
              <a:rPr lang="en-US" altLang="en-US"/>
              <a:pPr/>
              <a:t>‹#›</a:t>
            </a:fld>
            <a:endParaRPr lang="en-US" altLang="en-US"/>
          </a:p>
        </p:txBody>
      </p:sp>
    </p:spTree>
    <p:extLst>
      <p:ext uri="{BB962C8B-B14F-4D97-AF65-F5344CB8AC3E}">
        <p14:creationId xmlns:p14="http://schemas.microsoft.com/office/powerpoint/2010/main" val="1399231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A8B5C0-A353-E04D-93B7-A03DC246B1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32C051-2209-2947-BC92-C12024A80A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6C9AFF-9B1F-C448-9116-678663B88CE7}"/>
              </a:ext>
            </a:extLst>
          </p:cNvPr>
          <p:cNvSpPr>
            <a:spLocks noGrp="1" noChangeArrowheads="1"/>
          </p:cNvSpPr>
          <p:nvPr>
            <p:ph type="sldNum" sz="quarter" idx="12"/>
          </p:nvPr>
        </p:nvSpPr>
        <p:spPr>
          <a:ln/>
        </p:spPr>
        <p:txBody>
          <a:bodyPr/>
          <a:lstStyle>
            <a:lvl1pPr>
              <a:defRPr/>
            </a:lvl1pPr>
          </a:lstStyle>
          <a:p>
            <a:fld id="{3AD2FC1A-49F7-434B-953B-04E08888ACAA}" type="slidenum">
              <a:rPr lang="en-US" altLang="en-US"/>
              <a:pPr/>
              <a:t>‹#›</a:t>
            </a:fld>
            <a:endParaRPr lang="en-US" altLang="en-US"/>
          </a:p>
        </p:txBody>
      </p:sp>
    </p:spTree>
    <p:extLst>
      <p:ext uri="{BB962C8B-B14F-4D97-AF65-F5344CB8AC3E}">
        <p14:creationId xmlns:p14="http://schemas.microsoft.com/office/powerpoint/2010/main" val="2689482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026FC62-6120-3D4E-9E87-89E40FD736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DD8530-1AFD-3C4A-A4F5-F0C32D193A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72246A1-2B13-0F44-84B5-EE6260B8C14B}"/>
              </a:ext>
            </a:extLst>
          </p:cNvPr>
          <p:cNvSpPr>
            <a:spLocks noGrp="1" noChangeArrowheads="1"/>
          </p:cNvSpPr>
          <p:nvPr>
            <p:ph type="sldNum" sz="quarter" idx="12"/>
          </p:nvPr>
        </p:nvSpPr>
        <p:spPr>
          <a:ln/>
        </p:spPr>
        <p:txBody>
          <a:bodyPr/>
          <a:lstStyle>
            <a:lvl1pPr>
              <a:defRPr/>
            </a:lvl1pPr>
          </a:lstStyle>
          <a:p>
            <a:fld id="{63C88836-D97B-1242-8468-C5A9DCCDD261}" type="slidenum">
              <a:rPr lang="en-US" altLang="en-US"/>
              <a:pPr/>
              <a:t>‹#›</a:t>
            </a:fld>
            <a:endParaRPr lang="en-US" altLang="en-US"/>
          </a:p>
        </p:txBody>
      </p:sp>
    </p:spTree>
    <p:extLst>
      <p:ext uri="{BB962C8B-B14F-4D97-AF65-F5344CB8AC3E}">
        <p14:creationId xmlns:p14="http://schemas.microsoft.com/office/powerpoint/2010/main" val="4091259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4">
            <a:extLst>
              <a:ext uri="{FF2B5EF4-FFF2-40B4-BE49-F238E27FC236}">
                <a16:creationId xmlns:a16="http://schemas.microsoft.com/office/drawing/2014/main" id="{2BAA3B31-24EF-6543-8E51-648A0B9504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EB7C59-BA85-A74F-ADA8-669E034D05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BD802D-25CD-5048-9C3A-FB325806F512}"/>
              </a:ext>
            </a:extLst>
          </p:cNvPr>
          <p:cNvSpPr>
            <a:spLocks noGrp="1" noChangeArrowheads="1"/>
          </p:cNvSpPr>
          <p:nvPr>
            <p:ph type="sldNum" sz="quarter" idx="12"/>
          </p:nvPr>
        </p:nvSpPr>
        <p:spPr>
          <a:ln/>
        </p:spPr>
        <p:txBody>
          <a:bodyPr/>
          <a:lstStyle>
            <a:lvl1pPr>
              <a:defRPr/>
            </a:lvl1pPr>
          </a:lstStyle>
          <a:p>
            <a:fld id="{190AD4E0-B33D-764A-A3C6-F2FED2E8CCC2}" type="slidenum">
              <a:rPr lang="en-US" altLang="en-US"/>
              <a:pPr/>
              <a:t>‹#›</a:t>
            </a:fld>
            <a:endParaRPr lang="en-US" altLang="en-US"/>
          </a:p>
        </p:txBody>
      </p:sp>
    </p:spTree>
    <p:extLst>
      <p:ext uri="{BB962C8B-B14F-4D97-AF65-F5344CB8AC3E}">
        <p14:creationId xmlns:p14="http://schemas.microsoft.com/office/powerpoint/2010/main" val="37660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3"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4" y="698684"/>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6"/>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2889146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4"/>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1430767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70" lvl="0" indent="-440245">
              <a:lnSpc>
                <a:spcPct val="100000"/>
              </a:lnSpc>
              <a:spcBef>
                <a:spcPts val="0"/>
              </a:spcBef>
              <a:spcAft>
                <a:spcPts val="0"/>
              </a:spcAft>
              <a:buClr>
                <a:schemeClr val="dk2"/>
              </a:buClr>
              <a:buSzPts val="1600"/>
              <a:buChar char="●"/>
              <a:defRPr sz="2133">
                <a:solidFill>
                  <a:schemeClr val="dk2"/>
                </a:solidFill>
              </a:defRPr>
            </a:lvl1pPr>
            <a:lvl2pPr marL="1219140" lvl="1" indent="-440245">
              <a:lnSpc>
                <a:spcPct val="100000"/>
              </a:lnSpc>
              <a:spcBef>
                <a:spcPts val="2133"/>
              </a:spcBef>
              <a:spcAft>
                <a:spcPts val="0"/>
              </a:spcAft>
              <a:buClr>
                <a:schemeClr val="dk2"/>
              </a:buClr>
              <a:buSzPts val="1600"/>
              <a:buChar char="○"/>
              <a:defRPr sz="2133">
                <a:solidFill>
                  <a:schemeClr val="dk2"/>
                </a:solidFill>
              </a:defRPr>
            </a:lvl2pPr>
            <a:lvl3pPr marL="1828709" lvl="2" indent="-440245">
              <a:lnSpc>
                <a:spcPct val="100000"/>
              </a:lnSpc>
              <a:spcBef>
                <a:spcPts val="2133"/>
              </a:spcBef>
              <a:spcAft>
                <a:spcPts val="0"/>
              </a:spcAft>
              <a:buClr>
                <a:schemeClr val="dk2"/>
              </a:buClr>
              <a:buSzPts val="1600"/>
              <a:buChar char="■"/>
              <a:defRPr sz="2133">
                <a:solidFill>
                  <a:schemeClr val="dk2"/>
                </a:solidFill>
              </a:defRPr>
            </a:lvl3pPr>
            <a:lvl4pPr marL="2438278" lvl="3" indent="-440245">
              <a:lnSpc>
                <a:spcPct val="100000"/>
              </a:lnSpc>
              <a:spcBef>
                <a:spcPts val="2133"/>
              </a:spcBef>
              <a:spcAft>
                <a:spcPts val="0"/>
              </a:spcAft>
              <a:buClr>
                <a:schemeClr val="dk2"/>
              </a:buClr>
              <a:buSzPts val="1600"/>
              <a:buChar char="●"/>
              <a:defRPr sz="2133">
                <a:solidFill>
                  <a:schemeClr val="dk2"/>
                </a:solidFill>
              </a:defRPr>
            </a:lvl4pPr>
            <a:lvl5pPr marL="3047848" lvl="4" indent="-440245">
              <a:lnSpc>
                <a:spcPct val="100000"/>
              </a:lnSpc>
              <a:spcBef>
                <a:spcPts val="2133"/>
              </a:spcBef>
              <a:spcAft>
                <a:spcPts val="0"/>
              </a:spcAft>
              <a:buClr>
                <a:schemeClr val="dk2"/>
              </a:buClr>
              <a:buSzPts val="1600"/>
              <a:buChar char="○"/>
              <a:defRPr sz="2133">
                <a:solidFill>
                  <a:schemeClr val="dk2"/>
                </a:solidFill>
              </a:defRPr>
            </a:lvl5pPr>
            <a:lvl6pPr marL="3657418" lvl="5" indent="-440245">
              <a:lnSpc>
                <a:spcPct val="100000"/>
              </a:lnSpc>
              <a:spcBef>
                <a:spcPts val="2133"/>
              </a:spcBef>
              <a:spcAft>
                <a:spcPts val="0"/>
              </a:spcAft>
              <a:buClr>
                <a:schemeClr val="dk2"/>
              </a:buClr>
              <a:buSzPts val="1600"/>
              <a:buChar char="■"/>
              <a:defRPr sz="2133">
                <a:solidFill>
                  <a:schemeClr val="dk2"/>
                </a:solidFill>
              </a:defRPr>
            </a:lvl6pPr>
            <a:lvl7pPr marL="4266987" lvl="6" indent="-440245">
              <a:lnSpc>
                <a:spcPct val="100000"/>
              </a:lnSpc>
              <a:spcBef>
                <a:spcPts val="2133"/>
              </a:spcBef>
              <a:spcAft>
                <a:spcPts val="0"/>
              </a:spcAft>
              <a:buClr>
                <a:schemeClr val="dk2"/>
              </a:buClr>
              <a:buSzPts val="1600"/>
              <a:buChar char="●"/>
              <a:defRPr sz="2133">
                <a:solidFill>
                  <a:schemeClr val="dk2"/>
                </a:solidFill>
              </a:defRPr>
            </a:lvl7pPr>
            <a:lvl8pPr marL="4876557" lvl="7" indent="-440245">
              <a:lnSpc>
                <a:spcPct val="100000"/>
              </a:lnSpc>
              <a:spcBef>
                <a:spcPts val="2133"/>
              </a:spcBef>
              <a:spcAft>
                <a:spcPts val="0"/>
              </a:spcAft>
              <a:buClr>
                <a:schemeClr val="dk2"/>
              </a:buClr>
              <a:buSzPts val="1600"/>
              <a:buChar char="○"/>
              <a:defRPr sz="2133">
                <a:solidFill>
                  <a:schemeClr val="dk2"/>
                </a:solidFill>
              </a:defRPr>
            </a:lvl8pPr>
            <a:lvl9pPr marL="5486126" lvl="8" indent="-440245">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08056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70" lvl="0" indent="-423312">
              <a:spcBef>
                <a:spcPts val="0"/>
              </a:spcBef>
              <a:spcAft>
                <a:spcPts val="0"/>
              </a:spcAft>
              <a:buClr>
                <a:schemeClr val="dk2"/>
              </a:buClr>
              <a:buSzPts val="1400"/>
              <a:buChar char="●"/>
              <a:defRPr sz="1867">
                <a:solidFill>
                  <a:schemeClr val="dk2"/>
                </a:solidFill>
              </a:defRPr>
            </a:lvl1pPr>
            <a:lvl2pPr marL="1219140" lvl="1" indent="-423312">
              <a:spcBef>
                <a:spcPts val="0"/>
              </a:spcBef>
              <a:spcAft>
                <a:spcPts val="0"/>
              </a:spcAft>
              <a:buClr>
                <a:schemeClr val="dk2"/>
              </a:buClr>
              <a:buSzPts val="1400"/>
              <a:buChar char="○"/>
              <a:defRPr>
                <a:solidFill>
                  <a:schemeClr val="dk2"/>
                </a:solidFill>
              </a:defRPr>
            </a:lvl2pPr>
            <a:lvl3pPr marL="1828709" lvl="2" indent="-423312">
              <a:spcBef>
                <a:spcPts val="2133"/>
              </a:spcBef>
              <a:spcAft>
                <a:spcPts val="0"/>
              </a:spcAft>
              <a:buClr>
                <a:schemeClr val="dk2"/>
              </a:buClr>
              <a:buSzPts val="1400"/>
              <a:buChar char="■"/>
              <a:defRPr>
                <a:solidFill>
                  <a:schemeClr val="dk2"/>
                </a:solidFill>
              </a:defRPr>
            </a:lvl3pPr>
            <a:lvl4pPr marL="2438278" lvl="3" indent="-423312">
              <a:spcBef>
                <a:spcPts val="2133"/>
              </a:spcBef>
              <a:spcAft>
                <a:spcPts val="0"/>
              </a:spcAft>
              <a:buClr>
                <a:schemeClr val="dk2"/>
              </a:buClr>
              <a:buSzPts val="1400"/>
              <a:buChar char="●"/>
              <a:defRPr>
                <a:solidFill>
                  <a:schemeClr val="dk2"/>
                </a:solidFill>
              </a:defRPr>
            </a:lvl4pPr>
            <a:lvl5pPr marL="3047848" lvl="4" indent="-423312">
              <a:spcBef>
                <a:spcPts val="2133"/>
              </a:spcBef>
              <a:spcAft>
                <a:spcPts val="0"/>
              </a:spcAft>
              <a:buClr>
                <a:schemeClr val="dk2"/>
              </a:buClr>
              <a:buSzPts val="1400"/>
              <a:buChar char="○"/>
              <a:defRPr>
                <a:solidFill>
                  <a:schemeClr val="dk2"/>
                </a:solidFill>
              </a:defRPr>
            </a:lvl5pPr>
            <a:lvl6pPr marL="3657418" lvl="5" indent="-423312">
              <a:spcBef>
                <a:spcPts val="2133"/>
              </a:spcBef>
              <a:spcAft>
                <a:spcPts val="0"/>
              </a:spcAft>
              <a:buClr>
                <a:schemeClr val="dk2"/>
              </a:buClr>
              <a:buSzPts val="1400"/>
              <a:buChar char="■"/>
              <a:defRPr>
                <a:solidFill>
                  <a:schemeClr val="dk2"/>
                </a:solidFill>
              </a:defRPr>
            </a:lvl6pPr>
            <a:lvl7pPr marL="4266987" lvl="6" indent="-423312">
              <a:spcBef>
                <a:spcPts val="2133"/>
              </a:spcBef>
              <a:spcAft>
                <a:spcPts val="0"/>
              </a:spcAft>
              <a:buClr>
                <a:schemeClr val="dk2"/>
              </a:buClr>
              <a:buSzPts val="1400"/>
              <a:buChar char="●"/>
              <a:defRPr>
                <a:solidFill>
                  <a:schemeClr val="dk2"/>
                </a:solidFill>
              </a:defRPr>
            </a:lvl7pPr>
            <a:lvl8pPr marL="4876557" lvl="7" indent="-423312">
              <a:spcBef>
                <a:spcPts val="2133"/>
              </a:spcBef>
              <a:spcAft>
                <a:spcPts val="0"/>
              </a:spcAft>
              <a:buClr>
                <a:schemeClr val="dk2"/>
              </a:buClr>
              <a:buSzPts val="1400"/>
              <a:buChar char="○"/>
              <a:defRPr>
                <a:solidFill>
                  <a:schemeClr val="dk2"/>
                </a:solidFill>
              </a:defRPr>
            </a:lvl8pPr>
            <a:lvl9pPr marL="5486126" lvl="8" indent="-423312">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2987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3729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95234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3985735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0125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6699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024426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12116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44578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spTree>
    <p:extLst>
      <p:ext uri="{BB962C8B-B14F-4D97-AF65-F5344CB8AC3E}">
        <p14:creationId xmlns:p14="http://schemas.microsoft.com/office/powerpoint/2010/main" val="3807614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9"/>
            <a:ext cx="11509931" cy="6361265"/>
          </a:xfrm>
          <a:prstGeom prst="rect">
            <a:avLst/>
          </a:prstGeom>
          <a:noFill/>
          <a:ln>
            <a:noFill/>
          </a:ln>
        </p:spPr>
      </p:pic>
    </p:spTree>
    <p:extLst>
      <p:ext uri="{BB962C8B-B14F-4D97-AF65-F5344CB8AC3E}">
        <p14:creationId xmlns:p14="http://schemas.microsoft.com/office/powerpoint/2010/main" val="3392344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10795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211"/>
        <p:cNvGrpSpPr/>
        <p:nvPr/>
      </p:nvGrpSpPr>
      <p:grpSpPr>
        <a:xfrm>
          <a:off x="0" y="0"/>
          <a:ext cx="0" cy="0"/>
          <a:chOff x="0" y="0"/>
          <a:chExt cx="0" cy="0"/>
        </a:xfrm>
      </p:grpSpPr>
      <p:grpSp>
        <p:nvGrpSpPr>
          <p:cNvPr id="212" name="Google Shape;212;p7"/>
          <p:cNvGrpSpPr/>
          <p:nvPr/>
        </p:nvGrpSpPr>
        <p:grpSpPr>
          <a:xfrm>
            <a:off x="-1135833" y="365100"/>
            <a:ext cx="12962600" cy="6148800"/>
            <a:chOff x="-851875" y="273825"/>
            <a:chExt cx="9721950" cy="4611600"/>
          </a:xfrm>
        </p:grpSpPr>
        <p:sp>
          <p:nvSpPr>
            <p:cNvPr id="213" name="Google Shape;213;p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 name="Google Shape;215;p7"/>
            <p:cNvGrpSpPr/>
            <p:nvPr/>
          </p:nvGrpSpPr>
          <p:grpSpPr>
            <a:xfrm>
              <a:off x="81691" y="785819"/>
              <a:ext cx="155400" cy="3538775"/>
              <a:chOff x="435991" y="785819"/>
              <a:chExt cx="155400" cy="3538775"/>
            </a:xfrm>
          </p:grpSpPr>
          <p:sp>
            <p:nvSpPr>
              <p:cNvPr id="216" name="Google Shape;216;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7"/>
            <p:cNvGrpSpPr/>
            <p:nvPr/>
          </p:nvGrpSpPr>
          <p:grpSpPr>
            <a:xfrm>
              <a:off x="435991" y="785819"/>
              <a:ext cx="155400" cy="3538775"/>
              <a:chOff x="435991" y="785819"/>
              <a:chExt cx="155400" cy="3538775"/>
            </a:xfrm>
          </p:grpSpPr>
          <p:sp>
            <p:nvSpPr>
              <p:cNvPr id="225" name="Google Shape;225;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7"/>
            <p:cNvGrpSpPr/>
            <p:nvPr/>
          </p:nvGrpSpPr>
          <p:grpSpPr>
            <a:xfrm>
              <a:off x="161500" y="826619"/>
              <a:ext cx="352200" cy="3457175"/>
              <a:chOff x="161500" y="826619"/>
              <a:chExt cx="352200" cy="3457175"/>
            </a:xfrm>
          </p:grpSpPr>
          <p:sp>
            <p:nvSpPr>
              <p:cNvPr id="234" name="Google Shape;234;p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42" name="Google Shape;242;p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43" name="Google Shape;243;p7"/>
          <p:cNvSpPr txBox="1">
            <a:spLocks noGrp="1"/>
          </p:cNvSpPr>
          <p:nvPr>
            <p:ph type="title"/>
          </p:nvPr>
        </p:nvSpPr>
        <p:spPr>
          <a:xfrm>
            <a:off x="1299467" y="2077564"/>
            <a:ext cx="5748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4" name="Google Shape;244;p7"/>
          <p:cNvSpPr txBox="1">
            <a:spLocks noGrp="1"/>
          </p:cNvSpPr>
          <p:nvPr>
            <p:ph type="subTitle" idx="1"/>
          </p:nvPr>
        </p:nvSpPr>
        <p:spPr>
          <a:xfrm>
            <a:off x="1299467" y="2745997"/>
            <a:ext cx="5748400" cy="25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0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910216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Tree>
    <p:extLst>
      <p:ext uri="{BB962C8B-B14F-4D97-AF65-F5344CB8AC3E}">
        <p14:creationId xmlns:p14="http://schemas.microsoft.com/office/powerpoint/2010/main" val="3615981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2"/>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519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663124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56566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739766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70349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087369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73683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100111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5526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2386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136155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929376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11/12/2025</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7139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6364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996"/>
        <p:cNvGrpSpPr/>
        <p:nvPr/>
      </p:nvGrpSpPr>
      <p:grpSpPr>
        <a:xfrm>
          <a:off x="0" y="0"/>
          <a:ext cx="0" cy="0"/>
          <a:chOff x="0" y="0"/>
          <a:chExt cx="0" cy="0"/>
        </a:xfrm>
      </p:grpSpPr>
      <p:grpSp>
        <p:nvGrpSpPr>
          <p:cNvPr id="997" name="Google Shape;997;p27"/>
          <p:cNvGrpSpPr/>
          <p:nvPr/>
        </p:nvGrpSpPr>
        <p:grpSpPr>
          <a:xfrm>
            <a:off x="-1135833" y="365100"/>
            <a:ext cx="12962600" cy="6148800"/>
            <a:chOff x="-851875" y="273825"/>
            <a:chExt cx="9721950" cy="4611600"/>
          </a:xfrm>
        </p:grpSpPr>
        <p:sp>
          <p:nvSpPr>
            <p:cNvPr id="998" name="Google Shape;998;p2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27"/>
            <p:cNvGrpSpPr/>
            <p:nvPr/>
          </p:nvGrpSpPr>
          <p:grpSpPr>
            <a:xfrm>
              <a:off x="81691" y="785819"/>
              <a:ext cx="155400" cy="3538775"/>
              <a:chOff x="435991" y="785819"/>
              <a:chExt cx="155400" cy="3538775"/>
            </a:xfrm>
          </p:grpSpPr>
          <p:sp>
            <p:nvSpPr>
              <p:cNvPr id="1001" name="Google Shape;1001;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7"/>
            <p:cNvGrpSpPr/>
            <p:nvPr/>
          </p:nvGrpSpPr>
          <p:grpSpPr>
            <a:xfrm>
              <a:off x="435991" y="785819"/>
              <a:ext cx="155400" cy="3538775"/>
              <a:chOff x="435991" y="785819"/>
              <a:chExt cx="155400" cy="3538775"/>
            </a:xfrm>
          </p:grpSpPr>
          <p:sp>
            <p:nvSpPr>
              <p:cNvPr id="1010" name="Google Shape;1010;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27"/>
            <p:cNvGrpSpPr/>
            <p:nvPr/>
          </p:nvGrpSpPr>
          <p:grpSpPr>
            <a:xfrm>
              <a:off x="161500" y="826619"/>
              <a:ext cx="352200" cy="3457175"/>
              <a:chOff x="161500" y="826619"/>
              <a:chExt cx="352200" cy="3457175"/>
            </a:xfrm>
          </p:grpSpPr>
          <p:sp>
            <p:nvSpPr>
              <p:cNvPr id="1019" name="Google Shape;1019;p2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27" name="Google Shape;1027;p2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28" name="Google Shape;1028;p27"/>
          <p:cNvSpPr txBox="1">
            <a:spLocks noGrp="1"/>
          </p:cNvSpPr>
          <p:nvPr>
            <p:ph type="title"/>
          </p:nvPr>
        </p:nvSpPr>
        <p:spPr>
          <a:xfrm>
            <a:off x="6150800" y="2340967"/>
            <a:ext cx="5090800" cy="139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1029" name="Google Shape;1029;p27"/>
          <p:cNvSpPr txBox="1">
            <a:spLocks noGrp="1"/>
          </p:cNvSpPr>
          <p:nvPr>
            <p:ph type="subTitle" idx="1"/>
          </p:nvPr>
        </p:nvSpPr>
        <p:spPr>
          <a:xfrm>
            <a:off x="6150500" y="3818100"/>
            <a:ext cx="5090800" cy="10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7208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399924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327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7365681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7223549"/>
      </p:ext>
    </p:extLst>
  </p:cSld>
  <p:clrMap bg1="lt1" tx1="dk1" bg2="dk2" tx2="lt2" accent1="accent1" accent2="accent2" accent3="accent3" accent4="accent4" accent5="accent5" accent6="accent6" hlink="hlink" folHlink="folHlink"/>
  <p:sldLayoutIdLst>
    <p:sldLayoutId id="2147483684" r:id="rId1"/>
    <p:sldLayoutId id="214748368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1475758-3F8C-EC42-95D1-33F0B31D7187}"/>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99348D-23B6-B843-9308-B7DFC304A2E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4628" name="Rectangle 4">
            <a:extLst>
              <a:ext uri="{FF2B5EF4-FFF2-40B4-BE49-F238E27FC236}">
                <a16:creationId xmlns:a16="http://schemas.microsoft.com/office/drawing/2014/main" id="{1495238F-D2DC-6347-9D45-CFDB3A27F5C9}"/>
              </a:ext>
            </a:extLst>
          </p:cNvPr>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54629" name="Rectangle 5">
            <a:extLst>
              <a:ext uri="{FF2B5EF4-FFF2-40B4-BE49-F238E27FC236}">
                <a16:creationId xmlns:a16="http://schemas.microsoft.com/office/drawing/2014/main" id="{2230D91D-EFF5-D140-9A88-9E260B50D33A}"/>
              </a:ext>
            </a:extLst>
          </p:cNvPr>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54630" name="Rectangle 6">
            <a:extLst>
              <a:ext uri="{FF2B5EF4-FFF2-40B4-BE49-F238E27FC236}">
                <a16:creationId xmlns:a16="http://schemas.microsoft.com/office/drawing/2014/main" id="{3FA5267C-3AC7-0640-A8D0-CBE373B79FD3}"/>
              </a:ext>
            </a:extLst>
          </p:cNvPr>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E29541E-47D1-8A46-8DC8-AA5E0D35AE3E}" type="slidenum">
              <a:rPr lang="en-US" altLang="en-US"/>
              <a:pPr/>
              <a:t>‹#›</a:t>
            </a:fld>
            <a:endParaRPr lang="en-US" altLang="en-US"/>
          </a:p>
        </p:txBody>
      </p:sp>
    </p:spTree>
    <p:extLst>
      <p:ext uri="{BB962C8B-B14F-4D97-AF65-F5344CB8AC3E}">
        <p14:creationId xmlns:p14="http://schemas.microsoft.com/office/powerpoint/2010/main" val="13994195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9" algn="ctr" rtl="0" fontAlgn="base">
        <a:spcBef>
          <a:spcPct val="0"/>
        </a:spcBef>
        <a:spcAft>
          <a:spcPct val="0"/>
        </a:spcAft>
        <a:defRPr sz="4400">
          <a:solidFill>
            <a:schemeClr val="tx2"/>
          </a:solidFill>
          <a:latin typeface="Times New Roman" pitchFamily="18" charset="0"/>
        </a:defRPr>
      </a:lvl6pPr>
      <a:lvl7pPr marL="914377" algn="ctr" rtl="0" fontAlgn="base">
        <a:spcBef>
          <a:spcPct val="0"/>
        </a:spcBef>
        <a:spcAft>
          <a:spcPct val="0"/>
        </a:spcAft>
        <a:defRPr sz="4400">
          <a:solidFill>
            <a:schemeClr val="tx2"/>
          </a:solidFill>
          <a:latin typeface="Times New Roman" pitchFamily="18" charset="0"/>
        </a:defRPr>
      </a:lvl7pPr>
      <a:lvl8pPr marL="1371566" algn="ctr" rtl="0" fontAlgn="base">
        <a:spcBef>
          <a:spcPct val="0"/>
        </a:spcBef>
        <a:spcAft>
          <a:spcPct val="0"/>
        </a:spcAft>
        <a:defRPr sz="4400">
          <a:solidFill>
            <a:schemeClr val="tx2"/>
          </a:solidFill>
          <a:latin typeface="Times New Roman" pitchFamily="18" charset="0"/>
        </a:defRPr>
      </a:lvl8pPr>
      <a:lvl9pPr marL="1828754" algn="ctr"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179971216"/>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11/12/2025</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53228441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2.png"/><Relationship Id="rId18"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image" Target="../media/image15.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4.gif"/><Relationship Id="rId10" Type="http://schemas.openxmlformats.org/officeDocument/2006/relationships/audio" Target="../media/audio1.wav"/><Relationship Id="rId19" Type="http://schemas.openxmlformats.org/officeDocument/2006/relationships/image" Target="../media/image18.gif"/><Relationship Id="rId4" Type="http://schemas.openxmlformats.org/officeDocument/2006/relationships/audio" Target="../media/media2.mp3"/><Relationship Id="rId9" Type="http://schemas.openxmlformats.org/officeDocument/2006/relationships/slideLayout" Target="../slideLayouts/slideLayout42.xml"/><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13.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1.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20.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2.xml"/><Relationship Id="rId12" Type="http://schemas.openxmlformats.org/officeDocument/2006/relationships/image" Target="../media/image23.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4.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265150" y="984647"/>
            <a:ext cx="5146602" cy="1107996"/>
          </a:xfrm>
          <a:prstGeom prst="rect">
            <a:avLst/>
          </a:prstGeom>
          <a:noFill/>
        </p:spPr>
        <p:txBody>
          <a:bodyPr wrap="none" lIns="121920" tIns="60960" rIns="121920" bIns="60960">
            <a:spAutoFit/>
          </a:bodyPr>
          <a:lstStyle/>
          <a:p>
            <a:pPr algn="ctr" defTabSz="1219170">
              <a:buClr>
                <a:srgbClr val="000000"/>
              </a:buClr>
            </a:pPr>
            <a:r>
              <a:rPr lang="en-US" sz="64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extLst>
              <p:ext uri="{D42A27DB-BD31-4B8C-83A1-F6EECF244321}">
                <p14:modId xmlns:p14="http://schemas.microsoft.com/office/powerpoint/2010/main" val="2346642984"/>
              </p:ext>
            </p:extLst>
          </p:nvPr>
        </p:nvGraphicFramePr>
        <p:xfrm>
          <a:off x="647699" y="502921"/>
          <a:ext cx="11087101" cy="6450964"/>
        </p:xfrm>
        <a:graphic>
          <a:graphicData uri="http://schemas.openxmlformats.org/drawingml/2006/table">
            <a:tbl>
              <a:tblPr firstRow="1" firstCol="1" bandRow="1"/>
              <a:tblGrid>
                <a:gridCol w="2495551">
                  <a:extLst>
                    <a:ext uri="{9D8B030D-6E8A-4147-A177-3AD203B41FA5}">
                      <a16:colId xmlns:a16="http://schemas.microsoft.com/office/drawing/2014/main" val="20000"/>
                    </a:ext>
                  </a:extLst>
                </a:gridCol>
                <a:gridCol w="8591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68291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3314701" y="1019623"/>
            <a:ext cx="8229600"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N</a:t>
            </a:r>
            <a:r>
              <a:rPr lang="vi-VN" sz="2800" kern="0">
                <a:solidFill>
                  <a:srgbClr val="000000"/>
                </a:solidFill>
                <a:latin typeface="Times New Roman" pitchFamily="18" charset="0"/>
                <a:ea typeface="Times New Roman"/>
                <a:cs typeface="Times New Roman" pitchFamily="18" charset="0"/>
                <a:sym typeface="Arial"/>
              </a:rPr>
              <a:t>ông nghiệp</a:t>
            </a:r>
            <a:r>
              <a:rPr lang="en-US" sz="2800" kern="0">
                <a:solidFill>
                  <a:srgbClr val="000000"/>
                </a:solidFill>
                <a:latin typeface="Times New Roman" pitchFamily="18" charset="0"/>
                <a:ea typeface="Times New Roman"/>
                <a:cs typeface="Times New Roman" pitchFamily="18" charset="0"/>
                <a:sym typeface="Arial"/>
              </a:rPr>
              <a:t>:</a:t>
            </a:r>
          </a:p>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S</a:t>
            </a:r>
            <a:r>
              <a:rPr lang="vi-VN" sz="2800" kern="0">
                <a:solidFill>
                  <a:srgbClr val="000000"/>
                </a:solidFill>
                <a:latin typeface="Times New Roman" pitchFamily="18" charset="0"/>
                <a:ea typeface="Times New Roman"/>
                <a:cs typeface="Times New Roman" pitchFamily="18" charset="0"/>
                <a:sym typeface="Arial"/>
              </a:rPr>
              <a:t>a sút nghiêm trọng. Tình trạng biến ruộng công thành ruộng tư ngày càng phổ biến.</a:t>
            </a:r>
            <a:endPar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3314701" y="2766162"/>
            <a:ext cx="8229600"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Người nông dân mất ruộng đất. </a:t>
            </a:r>
            <a:r>
              <a:rPr lang="en-US" sz="2800" kern="0">
                <a:solidFill>
                  <a:srgbClr val="000000"/>
                </a:solidFill>
                <a:latin typeface="Times New Roman" pitchFamily="18" charset="0"/>
                <a:ea typeface="Times New Roman"/>
                <a:cs typeface="Times New Roman" pitchFamily="18" charset="0"/>
                <a:sym typeface="Arial"/>
              </a:rPr>
              <a:t>T</a:t>
            </a:r>
            <a:r>
              <a:rPr lang="vi-VN" sz="2800" kern="0">
                <a:solidFill>
                  <a:srgbClr val="000000"/>
                </a:solidFill>
                <a:latin typeface="Times New Roman" pitchFamily="18" charset="0"/>
                <a:ea typeface="Times New Roman"/>
                <a:cs typeface="Times New Roman" pitchFamily="18" charset="0"/>
                <a:sym typeface="Arial"/>
              </a:rPr>
              <a:t>ình trạng thiên tai, mất mùa, đói kém,...</a:t>
            </a: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nông dân nghèo ở nhiều địa phương phải bỏ làng đi phiêu tán.</a:t>
            </a:r>
          </a:p>
        </p:txBody>
      </p:sp>
    </p:spTree>
    <p:extLst>
      <p:ext uri="{BB962C8B-B14F-4D97-AF65-F5344CB8AC3E}">
        <p14:creationId xmlns:p14="http://schemas.microsoft.com/office/powerpoint/2010/main" val="349543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1"/>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886075"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R</a:t>
              </a:r>
              <a:r>
                <a:rPr kumimoji="0" lang="en-VN"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uộng đất bỏ hoang</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5257800" y="0"/>
              <a:ext cx="388620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khổ</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cực</a:t>
              </a:r>
              <a:endPar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250700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extLst>
              <p:ext uri="{D42A27DB-BD31-4B8C-83A1-F6EECF244321}">
                <p14:modId xmlns:p14="http://schemas.microsoft.com/office/powerpoint/2010/main" val="479590294"/>
              </p:ext>
            </p:extLst>
          </p:nvPr>
        </p:nvGraphicFramePr>
        <p:xfrm>
          <a:off x="647699" y="502921"/>
          <a:ext cx="11544301" cy="6611746"/>
        </p:xfrm>
        <a:graphic>
          <a:graphicData uri="http://schemas.openxmlformats.org/drawingml/2006/table">
            <a:tbl>
              <a:tblPr firstRow="1" firstCol="1" bandRow="1"/>
              <a:tblGrid>
                <a:gridCol w="1809751">
                  <a:extLst>
                    <a:ext uri="{9D8B030D-6E8A-4147-A177-3AD203B41FA5}">
                      <a16:colId xmlns:a16="http://schemas.microsoft.com/office/drawing/2014/main" val="20000"/>
                    </a:ext>
                  </a:extLst>
                </a:gridCol>
                <a:gridCol w="9734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2828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a:solidFill>
                          <a:srgbClr val="0070C0"/>
                        </a:solidFill>
                        <a:effectLst/>
                        <a:latin typeface="Times New Roman"/>
                        <a:ea typeface="Times New Roman"/>
                        <a:cs typeface="Times New Roman"/>
                      </a:endParaRP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2495550" y="1019623"/>
            <a:ext cx="9048751"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N</a:t>
            </a:r>
            <a:r>
              <a:rPr lang="vi-VN" sz="2800" kern="0">
                <a:solidFill>
                  <a:srgbClr val="000000"/>
                </a:solidFill>
                <a:latin typeface="Times New Roman" pitchFamily="18" charset="0"/>
                <a:ea typeface="Times New Roman"/>
                <a:cs typeface="Times New Roman" pitchFamily="18" charset="0"/>
                <a:sym typeface="Arial"/>
              </a:rPr>
              <a:t>ông nghiệp</a:t>
            </a:r>
            <a:r>
              <a:rPr lang="en-US" sz="2800" kern="0">
                <a:solidFill>
                  <a:srgbClr val="000000"/>
                </a:solidFill>
                <a:latin typeface="Times New Roman" pitchFamily="18" charset="0"/>
                <a:ea typeface="Times New Roman"/>
                <a:cs typeface="Times New Roman" pitchFamily="18" charset="0"/>
                <a:sym typeface="Arial"/>
              </a:rPr>
              <a:t>:</a:t>
            </a:r>
          </a:p>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S</a:t>
            </a:r>
            <a:r>
              <a:rPr lang="vi-VN" sz="2800" kern="0">
                <a:solidFill>
                  <a:srgbClr val="000000"/>
                </a:solidFill>
                <a:latin typeface="Times New Roman" pitchFamily="18" charset="0"/>
                <a:ea typeface="Times New Roman"/>
                <a:cs typeface="Times New Roman" pitchFamily="18" charset="0"/>
                <a:sym typeface="Arial"/>
              </a:rPr>
              <a:t>a sút nghiêm trọng. Tình trạng biến ruộng công thành ruộng tư ngày càng phổ biến.</a:t>
            </a:r>
            <a:endParaRPr lang="en-US" sz="2800" kern="0" dirty="0">
              <a:solidFill>
                <a:srgbClr val="000000"/>
              </a:solidFill>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2495550" y="2766162"/>
            <a:ext cx="9048751"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Người nông dân mất ruộng đất. </a:t>
            </a:r>
            <a:r>
              <a:rPr lang="en-US" sz="2800" kern="0">
                <a:solidFill>
                  <a:srgbClr val="000000"/>
                </a:solidFill>
                <a:latin typeface="Times New Roman" pitchFamily="18" charset="0"/>
                <a:ea typeface="Times New Roman"/>
                <a:cs typeface="Times New Roman" pitchFamily="18" charset="0"/>
                <a:sym typeface="Arial"/>
              </a:rPr>
              <a:t>T</a:t>
            </a:r>
            <a:r>
              <a:rPr lang="vi-VN" sz="2800" kern="0">
                <a:solidFill>
                  <a:srgbClr val="000000"/>
                </a:solidFill>
                <a:latin typeface="Times New Roman" pitchFamily="18" charset="0"/>
                <a:ea typeface="Times New Roman"/>
                <a:cs typeface="Times New Roman" pitchFamily="18" charset="0"/>
                <a:sym typeface="Arial"/>
              </a:rPr>
              <a:t>ình trạng thiên tai, mất mùa, đói kém,...</a:t>
            </a: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nông dân nghèo ở nhiều địa phương phải bỏ làng đi phiêu tán.</a:t>
            </a:r>
          </a:p>
        </p:txBody>
      </p:sp>
      <p:sp>
        <p:nvSpPr>
          <p:cNvPr id="2" name="Rectangle 1">
            <a:extLst>
              <a:ext uri="{FF2B5EF4-FFF2-40B4-BE49-F238E27FC236}">
                <a16:creationId xmlns:a16="http://schemas.microsoft.com/office/drawing/2014/main" id="{71795ABB-C672-E81A-E133-208546B30EB7}"/>
              </a:ext>
            </a:extLst>
          </p:cNvPr>
          <p:cNvSpPr/>
          <p:nvPr/>
        </p:nvSpPr>
        <p:spPr>
          <a:xfrm>
            <a:off x="2495550" y="4444894"/>
            <a:ext cx="9696451" cy="2034660"/>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N</a:t>
            </a:r>
            <a:r>
              <a:rPr lang="vi-VN" sz="2800" kern="0">
                <a:solidFill>
                  <a:srgbClr val="000000"/>
                </a:solidFill>
                <a:latin typeface="Times New Roman" pitchFamily="18" charset="0"/>
                <a:ea typeface="Times New Roman"/>
                <a:cs typeface="Times New Roman" pitchFamily="18" charset="0"/>
                <a:sym typeface="Arial"/>
              </a:rPr>
              <a:t>ông nghiệp phát triển rõ rệt, nhất là ở vùng đông bằng sông Cửu Long. </a:t>
            </a:r>
            <a:r>
              <a:rPr lang="en-US" sz="2800" kern="0">
                <a:solidFill>
                  <a:srgbClr val="000000"/>
                </a:solidFill>
                <a:latin typeface="Times New Roman" pitchFamily="18" charset="0"/>
                <a:ea typeface="Times New Roman"/>
                <a:cs typeface="Times New Roman" pitchFamily="18" charset="0"/>
                <a:sym typeface="Arial"/>
              </a:rPr>
              <a:t>H</a:t>
            </a:r>
            <a:r>
              <a:rPr lang="vi-VN" sz="2800" kern="0">
                <a:solidFill>
                  <a:srgbClr val="000000"/>
                </a:solidFill>
                <a:latin typeface="Times New Roman" pitchFamily="18" charset="0"/>
                <a:ea typeface="Times New Roman"/>
                <a:cs typeface="Times New Roman" pitchFamily="18" charset="0"/>
                <a:sym typeface="Arial"/>
              </a:rPr>
              <a:t>ình thành tầng lớp địa chủ lớn. </a:t>
            </a:r>
            <a:r>
              <a:rPr lang="en-US" sz="2800" kern="0">
                <a:solidFill>
                  <a:srgbClr val="000000"/>
                </a:solidFill>
                <a:latin typeface="Times New Roman" pitchFamily="18" charset="0"/>
                <a:ea typeface="Times New Roman"/>
                <a:cs typeface="Times New Roman" pitchFamily="18" charset="0"/>
                <a:sym typeface="Arial"/>
              </a:rPr>
              <a:t>T</a:t>
            </a:r>
            <a:r>
              <a:rPr lang="vi-VN" sz="2800" kern="0">
                <a:solidFill>
                  <a:srgbClr val="000000"/>
                </a:solidFill>
                <a:latin typeface="Times New Roman" pitchFamily="18" charset="0"/>
                <a:ea typeface="Times New Roman"/>
                <a:cs typeface="Times New Roman" pitchFamily="18" charset="0"/>
                <a:sym typeface="Arial"/>
              </a:rPr>
              <a:t>ình trạng nông dân bị b</a:t>
            </a:r>
            <a:r>
              <a:rPr lang="en-US" sz="2800" kern="0">
                <a:solidFill>
                  <a:srgbClr val="000000"/>
                </a:solidFill>
                <a:latin typeface="Times New Roman" pitchFamily="18" charset="0"/>
                <a:ea typeface="Times New Roman"/>
                <a:cs typeface="Times New Roman" pitchFamily="18" charset="0"/>
                <a:sym typeface="Arial"/>
              </a:rPr>
              <a:t>ầ</a:t>
            </a:r>
            <a:r>
              <a:rPr lang="vi-VN" sz="2800" kern="0">
                <a:solidFill>
                  <a:srgbClr val="000000"/>
                </a:solidFill>
                <a:latin typeface="Times New Roman" pitchFamily="18" charset="0"/>
                <a:ea typeface="Times New Roman"/>
                <a:cs typeface="Times New Roman" pitchFamily="18" charset="0"/>
                <a:sym typeface="Arial"/>
              </a:rPr>
              <a:t>n cùng hoá do mất ruộng đất</a:t>
            </a:r>
            <a:r>
              <a:rPr lang="en-US" sz="2800" kern="0">
                <a:solidFill>
                  <a:srgbClr val="000000"/>
                </a:solidFill>
                <a:latin typeface="Times New Roman" pitchFamily="18" charset="0"/>
                <a:ea typeface="Times New Roman"/>
                <a:cs typeface="Times New Roman" pitchFamily="18" charset="0"/>
                <a:sym typeface="Arial"/>
              </a:rPr>
              <a:t> xảy ra nhưng</a:t>
            </a:r>
            <a:r>
              <a:rPr lang="vi-VN" sz="2800" kern="0">
                <a:solidFill>
                  <a:srgbClr val="000000"/>
                </a:solidFill>
                <a:latin typeface="Times New Roman" pitchFamily="18" charset="0"/>
                <a:ea typeface="Times New Roman"/>
                <a:cs typeface="Times New Roman" pitchFamily="18" charset="0"/>
                <a:sym typeface="Arial"/>
              </a:rPr>
              <a:t> chưa nghiêm trọng như ở Đàng Ngoài.</a:t>
            </a:r>
          </a:p>
        </p:txBody>
      </p:sp>
    </p:spTree>
    <p:extLst>
      <p:ext uri="{BB962C8B-B14F-4D97-AF65-F5344CB8AC3E}">
        <p14:creationId xmlns:p14="http://schemas.microsoft.com/office/powerpoint/2010/main" val="222882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pic>
        <p:nvPicPr>
          <p:cNvPr id="1026" name="Picture 2" descr="Bản đồ lãnh thổ Việt Nam qua các thời kỳ (từ sơ khai đến nay)">
            <a:extLst>
              <a:ext uri="{FF2B5EF4-FFF2-40B4-BE49-F238E27FC236}">
                <a16:creationId xmlns:a16="http://schemas.microsoft.com/office/drawing/2014/main" id="{215713A5-64D5-0845-BEFD-89D46FB413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378"/>
          <a:stretch/>
        </p:blipFill>
        <p:spPr bwMode="auto">
          <a:xfrm>
            <a:off x="0" y="0"/>
            <a:ext cx="12192000" cy="677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11126" y="213356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sp>
        <p:nvSpPr>
          <p:cNvPr id="2" name="Rectangle 1">
            <a:extLst>
              <a:ext uri="{FF2B5EF4-FFF2-40B4-BE49-F238E27FC236}">
                <a16:creationId xmlns:a16="http://schemas.microsoft.com/office/drawing/2014/main" id="{140EFDD2-1C66-F26D-3A3E-DD153B41F040}"/>
              </a:ext>
            </a:extLst>
          </p:cNvPr>
          <p:cNvSpPr/>
          <p:nvPr/>
        </p:nvSpPr>
        <p:spPr>
          <a:xfrm>
            <a:off x="1292763" y="407503"/>
            <a:ext cx="9548792"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BÀI 9: KINH TẾ, VĂN HÓA, TÔN GIÁO TRONG CÁC THẾ KỈ XVI-XVIII (T1)</a:t>
            </a:r>
          </a:p>
        </p:txBody>
      </p:sp>
      <p:sp>
        <p:nvSpPr>
          <p:cNvPr id="10" name="TextBox 9">
            <a:extLst>
              <a:ext uri="{FF2B5EF4-FFF2-40B4-BE49-F238E27FC236}">
                <a16:creationId xmlns:a16="http://schemas.microsoft.com/office/drawing/2014/main" id="{48818E71-4AA9-78D7-3A41-C99B9C94125B}"/>
              </a:ext>
            </a:extLst>
          </p:cNvPr>
          <p:cNvSpPr txBox="1"/>
          <p:nvPr/>
        </p:nvSpPr>
        <p:spPr>
          <a:xfrm>
            <a:off x="1008484" y="4639109"/>
            <a:ext cx="10821561" cy="156966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Ở Đàng Trong: Nông nghiệp có bước phát triển. Tình trạng nông dân bị bần cùng hoá cũng diễn ra nhưng chưa nghiêm trọng như Đàng Ngoài.</a:t>
            </a:r>
          </a:p>
        </p:txBody>
      </p:sp>
      <p:sp>
        <p:nvSpPr>
          <p:cNvPr id="12" name="TextBox 11">
            <a:extLst>
              <a:ext uri="{FF2B5EF4-FFF2-40B4-BE49-F238E27FC236}">
                <a16:creationId xmlns:a16="http://schemas.microsoft.com/office/drawing/2014/main" id="{4AD0201F-314D-B48A-460D-1DCED9E07EB8}"/>
              </a:ext>
            </a:extLst>
          </p:cNvPr>
          <p:cNvSpPr txBox="1"/>
          <p:nvPr/>
        </p:nvSpPr>
        <p:spPr>
          <a:xfrm>
            <a:off x="1008485" y="2711732"/>
            <a:ext cx="10821561" cy="156966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Ở Đàng Ngoài: Nông nghiệp sa sút nghiêm trọng. Tình trạng lấn chiếm ruộng công thành ruộng tư ngày càng phổ biến. Đời sống nhân dân đói khổ vì tô, thuế, thiên tai, mất mùa.</a:t>
            </a:r>
          </a:p>
        </p:txBody>
      </p:sp>
    </p:spTree>
    <p:extLst>
      <p:ext uri="{BB962C8B-B14F-4D97-AF65-F5344CB8AC3E}">
        <p14:creationId xmlns:p14="http://schemas.microsoft.com/office/powerpoint/2010/main" val="7072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454FCB59-B260-344A-8536-686FA059462B}"/>
              </a:ext>
            </a:extLst>
          </p:cNvPr>
          <p:cNvGrpSpPr/>
          <p:nvPr/>
        </p:nvGrpSpPr>
        <p:grpSpPr>
          <a:xfrm>
            <a:off x="852155" y="2895535"/>
            <a:ext cx="10487689" cy="2943616"/>
            <a:chOff x="806746" y="2785467"/>
            <a:chExt cx="7865767" cy="2207712"/>
          </a:xfrm>
        </p:grpSpPr>
        <p:pic>
          <p:nvPicPr>
            <p:cNvPr id="1026" name="Picture 2"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F4E929F5-C63E-604F-82EF-F716560F3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C2ACEC6-1DAF-594A-9C50-A186FDDEE772}"/>
                </a:ext>
              </a:extLst>
            </p:cNvPr>
            <p:cNvSpPr/>
            <p:nvPr/>
          </p:nvSpPr>
          <p:spPr>
            <a:xfrm>
              <a:off x="1812968" y="3350714"/>
              <a:ext cx="5698175" cy="1054231"/>
            </a:xfrm>
            <a:prstGeom prst="rect">
              <a:avLst/>
            </a:prstGeom>
            <a:solidFill>
              <a:srgbClr val="FBE6F2"/>
            </a:solidFill>
          </p:spPr>
          <p:txBody>
            <a:bodyPr wrap="square">
              <a:spAutoFit/>
            </a:bodyPr>
            <a:lstStyle/>
            <a:p>
              <a:pPr algn="ctr" defTabSz="1219170">
                <a:buClr>
                  <a:srgbClr val="000000"/>
                </a:buClr>
              </a:pPr>
              <a:r>
                <a:rPr lang="en-US" sz="4267" kern="0" err="1">
                  <a:solidFill>
                    <a:srgbClr val="000000"/>
                  </a:solidFill>
                  <a:latin typeface="Times New Roman" panose="02020603050405020304" pitchFamily="18" charset="0"/>
                  <a:cs typeface="Times New Roman" panose="02020603050405020304" pitchFamily="18" charset="0"/>
                  <a:sym typeface="Arial"/>
                </a:rPr>
                <a:t>Hãy</a:t>
              </a:r>
              <a:r>
                <a:rPr lang="en-US" sz="4267" kern="0">
                  <a:solidFill>
                    <a:srgbClr val="000000"/>
                  </a:solidFill>
                  <a:latin typeface="Times New Roman" panose="02020603050405020304" pitchFamily="18" charset="0"/>
                  <a:cs typeface="Times New Roman" panose="02020603050405020304" pitchFamily="18" charset="0"/>
                  <a:sym typeface="Arial"/>
                </a:rPr>
                <a:t> liệt kê các nghề thủ công và làng nghề thủ công thời kì này?</a:t>
              </a:r>
              <a:endParaRPr lang="en-US" sz="4267"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Line 3">
            <a:extLst>
              <a:ext uri="{FF2B5EF4-FFF2-40B4-BE49-F238E27FC236}">
                <a16:creationId xmlns:a16="http://schemas.microsoft.com/office/drawing/2014/main" id="{49E685D9-C3CC-5C44-AF8D-431901B7B6F7}"/>
              </a:ext>
            </a:extLst>
          </p:cNvPr>
          <p:cNvSpPr>
            <a:spLocks noChangeShapeType="1"/>
          </p:cNvSpPr>
          <p:nvPr/>
        </p:nvSpPr>
        <p:spPr bwMode="auto">
          <a:xfrm>
            <a:off x="6781800" y="902368"/>
            <a:ext cx="0" cy="595563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6" name="Rectangle 7">
            <a:extLst>
              <a:ext uri="{FF2B5EF4-FFF2-40B4-BE49-F238E27FC236}">
                <a16:creationId xmlns:a16="http://schemas.microsoft.com/office/drawing/2014/main" id="{D78333DE-8344-AD4C-AFC8-5615BD15DA16}"/>
              </a:ext>
            </a:extLst>
          </p:cNvPr>
          <p:cNvSpPr>
            <a:spLocks noChangeArrowheads="1"/>
          </p:cNvSpPr>
          <p:nvPr/>
        </p:nvSpPr>
        <p:spPr bwMode="auto">
          <a:xfrm>
            <a:off x="6985000" y="451185"/>
            <a:ext cx="5384800" cy="126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457189" indent="-457189" defTabSz="1219170">
              <a:spcBef>
                <a:spcPct val="20000"/>
              </a:spcBef>
              <a:buClr>
                <a:srgbClr val="000000"/>
              </a:buClr>
            </a:pPr>
            <a:endParaRPr lang="en-US" altLang="en-US" sz="2667" u="sng" kern="0">
              <a:solidFill>
                <a:srgbClr val="FF0000"/>
              </a:solidFill>
              <a:cs typeface="Arial"/>
              <a:sym typeface="Arial"/>
            </a:endParaRPr>
          </a:p>
        </p:txBody>
      </p:sp>
      <p:pic>
        <p:nvPicPr>
          <p:cNvPr id="7" name="Picture 10" descr="bando">
            <a:extLst>
              <a:ext uri="{FF2B5EF4-FFF2-40B4-BE49-F238E27FC236}">
                <a16:creationId xmlns:a16="http://schemas.microsoft.com/office/drawing/2014/main" id="{FC245488-66D3-EF40-A7A5-F13DCB0A3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0"/>
            <a:ext cx="53848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11">
            <a:extLst>
              <a:ext uri="{FF2B5EF4-FFF2-40B4-BE49-F238E27FC236}">
                <a16:creationId xmlns:a16="http://schemas.microsoft.com/office/drawing/2014/main" id="{2C1EB334-31A6-1444-977E-28BE938108D8}"/>
              </a:ext>
            </a:extLst>
          </p:cNvPr>
          <p:cNvSpPr>
            <a:spLocks noChangeArrowheads="1"/>
          </p:cNvSpPr>
          <p:nvPr/>
        </p:nvSpPr>
        <p:spPr bwMode="auto">
          <a:xfrm>
            <a:off x="6781800" y="180473"/>
            <a:ext cx="1625600" cy="721895"/>
          </a:xfrm>
          <a:prstGeom prst="wedgeRectCallout">
            <a:avLst>
              <a:gd name="adj1" fmla="val 87238"/>
              <a:gd name="adj2" fmla="val 69792"/>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Dệt La Khê</a:t>
            </a:r>
          </a:p>
          <a:p>
            <a:pPr algn="ctr" defTabSz="1219170">
              <a:buClr>
                <a:srgbClr val="000000"/>
              </a:buClr>
            </a:pPr>
            <a:r>
              <a:rPr lang="en-US" altLang="en-US" sz="1600" kern="0">
                <a:solidFill>
                  <a:srgbClr val="383838"/>
                </a:solidFill>
                <a:cs typeface="Arial"/>
                <a:sym typeface="Arial"/>
              </a:rPr>
              <a:t>(S.Tây)</a:t>
            </a:r>
          </a:p>
        </p:txBody>
      </p:sp>
      <p:sp>
        <p:nvSpPr>
          <p:cNvPr id="9" name="AutoShape 12">
            <a:extLst>
              <a:ext uri="{FF2B5EF4-FFF2-40B4-BE49-F238E27FC236}">
                <a16:creationId xmlns:a16="http://schemas.microsoft.com/office/drawing/2014/main" id="{FA23CB4D-A98A-DE43-BA84-5994AB617EF1}"/>
              </a:ext>
            </a:extLst>
          </p:cNvPr>
          <p:cNvSpPr>
            <a:spLocks noChangeArrowheads="1"/>
          </p:cNvSpPr>
          <p:nvPr/>
        </p:nvSpPr>
        <p:spPr bwMode="auto">
          <a:xfrm>
            <a:off x="10744200" y="1"/>
            <a:ext cx="1320800" cy="823409"/>
          </a:xfrm>
          <a:prstGeom prst="wedgeRectCallout">
            <a:avLst>
              <a:gd name="adj1" fmla="val -117079"/>
              <a:gd name="adj2" fmla="val 69880"/>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Gốm ThổHà  </a:t>
            </a:r>
            <a:r>
              <a:rPr lang="en-US" altLang="en-US" sz="1600" kern="0">
                <a:solidFill>
                  <a:srgbClr val="383838"/>
                </a:solidFill>
                <a:cs typeface="Arial"/>
                <a:sym typeface="Arial"/>
              </a:rPr>
              <a:t>(B,Giang)</a:t>
            </a:r>
          </a:p>
        </p:txBody>
      </p:sp>
      <p:sp>
        <p:nvSpPr>
          <p:cNvPr id="10" name="AutoShape 13">
            <a:extLst>
              <a:ext uri="{FF2B5EF4-FFF2-40B4-BE49-F238E27FC236}">
                <a16:creationId xmlns:a16="http://schemas.microsoft.com/office/drawing/2014/main" id="{07775AA0-3B0D-6747-B916-A55A5AAC3C07}"/>
              </a:ext>
            </a:extLst>
          </p:cNvPr>
          <p:cNvSpPr>
            <a:spLocks noChangeArrowheads="1"/>
          </p:cNvSpPr>
          <p:nvPr/>
        </p:nvSpPr>
        <p:spPr bwMode="auto">
          <a:xfrm>
            <a:off x="10337800" y="992606"/>
            <a:ext cx="1854200" cy="541421"/>
          </a:xfrm>
          <a:prstGeom prst="wedgeRectCallout">
            <a:avLst>
              <a:gd name="adj1" fmla="val -106981"/>
              <a:gd name="adj2" fmla="val -2083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Gốm</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Bát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Tràng</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H.Nội</a:t>
            </a:r>
            <a:r>
              <a:rPr lang="en-US" altLang="en-US" sz="1600" kern="0" dirty="0">
                <a:solidFill>
                  <a:srgbClr val="383838"/>
                </a:solidFill>
                <a:cs typeface="Arial"/>
                <a:sym typeface="Arial"/>
              </a:rPr>
              <a:t>)</a:t>
            </a:r>
          </a:p>
        </p:txBody>
      </p:sp>
      <p:sp>
        <p:nvSpPr>
          <p:cNvPr id="11" name="AutoShape 14">
            <a:extLst>
              <a:ext uri="{FF2B5EF4-FFF2-40B4-BE49-F238E27FC236}">
                <a16:creationId xmlns:a16="http://schemas.microsoft.com/office/drawing/2014/main" id="{1EBCBF1F-EB92-9440-9788-4E8E21D7F348}"/>
              </a:ext>
            </a:extLst>
          </p:cNvPr>
          <p:cNvSpPr>
            <a:spLocks noChangeArrowheads="1"/>
          </p:cNvSpPr>
          <p:nvPr/>
        </p:nvSpPr>
        <p:spPr bwMode="auto">
          <a:xfrm>
            <a:off x="10033000" y="2075448"/>
            <a:ext cx="2032000" cy="52826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Nho</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Lâm</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N.An</a:t>
            </a:r>
            <a:r>
              <a:rPr lang="en-US" altLang="en-US" sz="1600" kern="0" dirty="0">
                <a:solidFill>
                  <a:srgbClr val="383838"/>
                </a:solidFill>
                <a:cs typeface="Arial"/>
                <a:sym typeface="Arial"/>
              </a:rPr>
              <a:t>)</a:t>
            </a:r>
          </a:p>
        </p:txBody>
      </p:sp>
      <p:sp>
        <p:nvSpPr>
          <p:cNvPr id="12" name="AutoShape 15">
            <a:extLst>
              <a:ext uri="{FF2B5EF4-FFF2-40B4-BE49-F238E27FC236}">
                <a16:creationId xmlns:a16="http://schemas.microsoft.com/office/drawing/2014/main" id="{0C90DEC8-B418-3141-A78E-82F6FB33FBEF}"/>
              </a:ext>
            </a:extLst>
          </p:cNvPr>
          <p:cNvSpPr>
            <a:spLocks noChangeArrowheads="1"/>
          </p:cNvSpPr>
          <p:nvPr/>
        </p:nvSpPr>
        <p:spPr bwMode="auto">
          <a:xfrm>
            <a:off x="9220200" y="3970421"/>
            <a:ext cx="1231899" cy="902368"/>
          </a:xfrm>
          <a:prstGeom prst="wedgeRectCallout">
            <a:avLst>
              <a:gd name="adj1" fmla="val 105849"/>
              <a:gd name="adj2" fmla="val -91556"/>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altLang="en-US" sz="1600" b="1" kern="0" dirty="0" err="1">
                <a:solidFill>
                  <a:srgbClr val="383838"/>
                </a:solidFill>
                <a:cs typeface="Arial"/>
                <a:sym typeface="Arial"/>
              </a:rPr>
              <a:t>Mía</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đường</a:t>
            </a:r>
            <a:endParaRPr lang="en-US" altLang="en-US" sz="1600" b="1" kern="0" dirty="0">
              <a:solidFill>
                <a:srgbClr val="383838"/>
              </a:solidFill>
              <a:cs typeface="Arial"/>
              <a:sym typeface="Arial"/>
            </a:endParaRPr>
          </a:p>
          <a:p>
            <a:pPr defTabSz="1219170">
              <a:buClr>
                <a:srgbClr val="000000"/>
              </a:buClr>
            </a:pP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Q.Nam</a:t>
            </a:r>
            <a:r>
              <a:rPr lang="en-US" altLang="en-US" sz="1600" kern="0" dirty="0">
                <a:solidFill>
                  <a:srgbClr val="383838"/>
                </a:solidFill>
                <a:cs typeface="Arial"/>
                <a:sym typeface="Arial"/>
              </a:rPr>
              <a:t>)</a:t>
            </a:r>
          </a:p>
        </p:txBody>
      </p:sp>
      <p:sp>
        <p:nvSpPr>
          <p:cNvPr id="13" name="AutoShape 16">
            <a:extLst>
              <a:ext uri="{FF2B5EF4-FFF2-40B4-BE49-F238E27FC236}">
                <a16:creationId xmlns:a16="http://schemas.microsoft.com/office/drawing/2014/main" id="{D94EB0F1-F4D9-8544-944C-C0A763453D2B}"/>
              </a:ext>
            </a:extLst>
          </p:cNvPr>
          <p:cNvSpPr>
            <a:spLocks noChangeArrowheads="1"/>
          </p:cNvSpPr>
          <p:nvPr/>
        </p:nvSpPr>
        <p:spPr bwMode="auto">
          <a:xfrm>
            <a:off x="7537448" y="3188243"/>
            <a:ext cx="1727200" cy="902368"/>
          </a:xfrm>
          <a:prstGeom prst="wedgeRectCallout">
            <a:avLst>
              <a:gd name="adj1" fmla="val 123898"/>
              <a:gd name="adj2" fmla="val -5052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H.Lương-P.Bài</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T.Thiên</a:t>
            </a:r>
            <a:r>
              <a:rPr lang="en-US" altLang="en-US" sz="1600" kern="0" dirty="0">
                <a:solidFill>
                  <a:srgbClr val="383838"/>
                </a:solidFill>
                <a:cs typeface="Arial"/>
                <a:sym typeface="Arial"/>
              </a:rPr>
              <a:t>) </a:t>
            </a:r>
          </a:p>
        </p:txBody>
      </p:sp>
      <p:sp>
        <p:nvSpPr>
          <p:cNvPr id="14" name="Text Box 17">
            <a:extLst>
              <a:ext uri="{FF2B5EF4-FFF2-40B4-BE49-F238E27FC236}">
                <a16:creationId xmlns:a16="http://schemas.microsoft.com/office/drawing/2014/main" id="{2AA2677B-B7C7-A84A-A7AE-BA146C760B14}"/>
              </a:ext>
            </a:extLst>
          </p:cNvPr>
          <p:cNvSpPr txBox="1">
            <a:spLocks noChangeArrowheads="1"/>
          </p:cNvSpPr>
          <p:nvPr/>
        </p:nvSpPr>
        <p:spPr bwMode="auto">
          <a:xfrm>
            <a:off x="6781800" y="6447798"/>
            <a:ext cx="5384800" cy="379656"/>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1867" b="1" kern="0" dirty="0" err="1">
                <a:solidFill>
                  <a:srgbClr val="0000FF"/>
                </a:solidFill>
                <a:cs typeface="Arial"/>
                <a:sym typeface="Arial"/>
              </a:rPr>
              <a:t>Các</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làng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nghê</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thủ</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công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nổi</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tiếng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ơ</a:t>
            </a:r>
            <a:r>
              <a:rPr lang="en-US" altLang="en-US" sz="1867" b="1" kern="0" dirty="0">
                <a:solidFill>
                  <a:srgbClr val="0000FF"/>
                </a:solidFill>
                <a:cs typeface="Arial"/>
                <a:sym typeface="Arial"/>
              </a:rPr>
              <a:t>̉ TK XVII</a:t>
            </a:r>
          </a:p>
        </p:txBody>
      </p:sp>
      <p:sp>
        <p:nvSpPr>
          <p:cNvPr id="15" name="Freeform 18">
            <a:extLst>
              <a:ext uri="{FF2B5EF4-FFF2-40B4-BE49-F238E27FC236}">
                <a16:creationId xmlns:a16="http://schemas.microsoft.com/office/drawing/2014/main" id="{61FBBCAB-FFBB-C04F-903D-48E91BCA471F}"/>
              </a:ext>
            </a:extLst>
          </p:cNvPr>
          <p:cNvSpPr>
            <a:spLocks/>
          </p:cNvSpPr>
          <p:nvPr/>
        </p:nvSpPr>
        <p:spPr bwMode="auto">
          <a:xfrm>
            <a:off x="9220201" y="2504072"/>
            <a:ext cx="639233" cy="99637"/>
          </a:xfrm>
          <a:custGeom>
            <a:avLst/>
            <a:gdLst>
              <a:gd name="T0" fmla="*/ 0 w 302"/>
              <a:gd name="T1" fmla="*/ 2147483647 h 53"/>
              <a:gd name="T2" fmla="*/ 2147483647 w 302"/>
              <a:gd name="T3" fmla="*/ 2147483647 h 53"/>
              <a:gd name="T4" fmla="*/ 2147483647 w 302"/>
              <a:gd name="T5" fmla="*/ 2147483647 h 53"/>
              <a:gd name="T6" fmla="*/ 2147483647 w 302"/>
              <a:gd name="T7" fmla="*/ 2147483647 h 53"/>
              <a:gd name="T8" fmla="*/ 2147483647 w 302"/>
              <a:gd name="T9" fmla="*/ 2147483647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6" name="Rectangle 21">
            <a:extLst>
              <a:ext uri="{FF2B5EF4-FFF2-40B4-BE49-F238E27FC236}">
                <a16:creationId xmlns:a16="http://schemas.microsoft.com/office/drawing/2014/main" id="{6774A8BD-EADB-8D4E-BEEE-11A8B83B9BA0}"/>
              </a:ext>
            </a:extLst>
          </p:cNvPr>
          <p:cNvSpPr>
            <a:spLocks noChangeArrowheads="1"/>
          </p:cNvSpPr>
          <p:nvPr/>
        </p:nvSpPr>
        <p:spPr bwMode="auto">
          <a:xfrm>
            <a:off x="8712200" y="902369"/>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T.LONG</a:t>
            </a:r>
          </a:p>
        </p:txBody>
      </p:sp>
      <p:sp>
        <p:nvSpPr>
          <p:cNvPr id="17" name="Rectangle 22">
            <a:extLst>
              <a:ext uri="{FF2B5EF4-FFF2-40B4-BE49-F238E27FC236}">
                <a16:creationId xmlns:a16="http://schemas.microsoft.com/office/drawing/2014/main" id="{B5C8E7FD-1137-2842-99F5-B2CC3539EE70}"/>
              </a:ext>
            </a:extLst>
          </p:cNvPr>
          <p:cNvSpPr>
            <a:spLocks noChangeArrowheads="1"/>
          </p:cNvSpPr>
          <p:nvPr/>
        </p:nvSpPr>
        <p:spPr bwMode="auto">
          <a:xfrm>
            <a:off x="9829800" y="5594685"/>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GIA ĐỊNH</a:t>
            </a:r>
          </a:p>
        </p:txBody>
      </p:sp>
      <p:pic>
        <p:nvPicPr>
          <p:cNvPr id="29698" name="Picture 2" descr="Hình ảnh Hình Học Lục Giác đẹp, Hình Học, Hiện đại, Kết Cấu Vector và PNG  với nền trong suốt để tải xuống miễn phí">
            <a:extLst>
              <a:ext uri="{FF2B5EF4-FFF2-40B4-BE49-F238E27FC236}">
                <a16:creationId xmlns:a16="http://schemas.microsoft.com/office/drawing/2014/main" id="{2EE69770-CE87-4640-958D-0C164A31A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68116"/>
            <a:ext cx="6089644" cy="6721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BD916-E6C4-4F4F-855D-0FB63F844799}"/>
              </a:ext>
            </a:extLst>
          </p:cNvPr>
          <p:cNvSpPr txBox="1"/>
          <p:nvPr/>
        </p:nvSpPr>
        <p:spPr>
          <a:xfrm>
            <a:off x="2252653" y="2218411"/>
            <a:ext cx="3036361" cy="2390141"/>
          </a:xfrm>
          <a:prstGeom prst="rect">
            <a:avLst/>
          </a:prstGeom>
          <a:noFill/>
        </p:spPr>
        <p:txBody>
          <a:bodyPr wrap="square" rtlCol="0">
            <a:spAutoFit/>
          </a:bodyPr>
          <a:lstStyle/>
          <a:p>
            <a:pPr algn="ctr" defTabSz="1219170">
              <a:buClr>
                <a:srgbClr val="000000"/>
              </a:buClr>
            </a:pPr>
            <a:r>
              <a:rPr lang="en-VN" sz="3733" kern="0" dirty="0">
                <a:solidFill>
                  <a:srgbClr val="000000"/>
                </a:solidFill>
                <a:latin typeface="Times New Roman" panose="02020603050405020304" pitchFamily="18" charset="0"/>
                <a:cs typeface="Times New Roman" panose="02020603050405020304" pitchFamily="18" charset="0"/>
                <a:sym typeface="Arial"/>
              </a:rPr>
              <a:t>Xuất hiện nhiều làng nghề thủ công nghiệp</a:t>
            </a:r>
          </a:p>
        </p:txBody>
      </p:sp>
    </p:spTree>
    <p:extLst>
      <p:ext uri="{BB962C8B-B14F-4D97-AF65-F5344CB8AC3E}">
        <p14:creationId xmlns:p14="http://schemas.microsoft.com/office/powerpoint/2010/main" val="130378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4" name="Content Placeholder 7">
            <a:extLst>
              <a:ext uri="{FF2B5EF4-FFF2-40B4-BE49-F238E27FC236}">
                <a16:creationId xmlns:a16="http://schemas.microsoft.com/office/drawing/2014/main" id="{E323336B-66CA-FB49-9503-F1257BFD2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7" y="165100"/>
            <a:ext cx="5283200" cy="5689600"/>
          </a:xfrm>
          <a:prstGeom prst="rect">
            <a:avLst/>
          </a:prstGeom>
        </p:spPr>
      </p:pic>
      <p:pic>
        <p:nvPicPr>
          <p:cNvPr id="35" name="Content Placeholder 8">
            <a:extLst>
              <a:ext uri="{FF2B5EF4-FFF2-40B4-BE49-F238E27FC236}">
                <a16:creationId xmlns:a16="http://schemas.microsoft.com/office/drawing/2014/main" id="{4FD1FB76-7446-8541-9602-EC2BB0AD0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685" y="165101"/>
            <a:ext cx="6047315" cy="5689599"/>
          </a:xfrm>
          <a:prstGeom prst="rect">
            <a:avLst/>
          </a:prstGeom>
        </p:spPr>
      </p:pic>
      <p:sp>
        <p:nvSpPr>
          <p:cNvPr id="36" name="TextBox 35">
            <a:extLst>
              <a:ext uri="{FF2B5EF4-FFF2-40B4-BE49-F238E27FC236}">
                <a16:creationId xmlns:a16="http://schemas.microsoft.com/office/drawing/2014/main" id="{5170F2A6-BDFB-E742-8E99-21E449880DCB}"/>
              </a:ext>
            </a:extLst>
          </p:cNvPr>
          <p:cNvSpPr txBox="1"/>
          <p:nvPr/>
        </p:nvSpPr>
        <p:spPr>
          <a:xfrm>
            <a:off x="1175809" y="5854699"/>
            <a:ext cx="4871508" cy="913199"/>
          </a:xfrm>
          <a:prstGeom prst="rect">
            <a:avLst/>
          </a:prstGeom>
          <a:noFill/>
        </p:spPr>
        <p:txBody>
          <a:bodyPr wrap="square" rtlCol="0">
            <a:spAutoFit/>
          </a:bodyPr>
          <a:lstStyle/>
          <a:p>
            <a:pPr algn="ctr" defTabSz="1219170"/>
            <a:r>
              <a:rPr lang="en-US" sz="2667">
                <a:solidFill>
                  <a:srgbClr val="FF0000"/>
                </a:solidFill>
                <a:latin typeface="Times New Roman" pitchFamily="18" charset="0"/>
                <a:cs typeface="Times New Roman" pitchFamily="18" charset="0"/>
                <a:sym typeface="Arial"/>
              </a:rPr>
              <a:t>LÀNG GỐM BÁT TRÀNG </a:t>
            </a:r>
          </a:p>
          <a:p>
            <a:pPr algn="ctr" defTabSz="1219170"/>
            <a:r>
              <a:rPr lang="en-US" sz="2667">
                <a:solidFill>
                  <a:srgbClr val="FF0000"/>
                </a:solidFill>
                <a:latin typeface="Times New Roman" pitchFamily="18" charset="0"/>
                <a:cs typeface="Times New Roman" pitchFamily="18" charset="0"/>
                <a:sym typeface="Arial"/>
              </a:rPr>
              <a:t>( HÀ NỘI</a:t>
            </a:r>
            <a:r>
              <a:rPr lang="en-US" sz="2400">
                <a:solidFill>
                  <a:srgbClr val="FF0000"/>
                </a:solidFill>
                <a:latin typeface="Calibri"/>
                <a:cs typeface="Arial"/>
                <a:sym typeface="Arial"/>
              </a:rPr>
              <a:t>)</a:t>
            </a:r>
          </a:p>
        </p:txBody>
      </p:sp>
      <p:sp>
        <p:nvSpPr>
          <p:cNvPr id="37" name="TextBox 36">
            <a:extLst>
              <a:ext uri="{FF2B5EF4-FFF2-40B4-BE49-F238E27FC236}">
                <a16:creationId xmlns:a16="http://schemas.microsoft.com/office/drawing/2014/main" id="{942F2C22-54DC-5348-9844-D52EBEA3D4A6}"/>
              </a:ext>
            </a:extLst>
          </p:cNvPr>
          <p:cNvSpPr txBox="1"/>
          <p:nvPr/>
        </p:nvSpPr>
        <p:spPr>
          <a:xfrm>
            <a:off x="6459007" y="5891053"/>
            <a:ext cx="5448300" cy="913199"/>
          </a:xfrm>
          <a:prstGeom prst="rect">
            <a:avLst/>
          </a:prstGeom>
          <a:noFill/>
        </p:spPr>
        <p:txBody>
          <a:bodyPr wrap="square" rtlCol="0">
            <a:spAutoFit/>
          </a:bodyPr>
          <a:lstStyle/>
          <a:p>
            <a:pPr algn="ctr" defTabSz="1219170"/>
            <a:r>
              <a:rPr lang="en-US" sz="2667" dirty="0">
                <a:solidFill>
                  <a:srgbClr val="FF0000"/>
                </a:solidFill>
                <a:latin typeface="Times New Roman" pitchFamily="18" charset="0"/>
                <a:cs typeface="Times New Roman" pitchFamily="18" charset="0"/>
                <a:sym typeface="Arial"/>
              </a:rPr>
              <a:t>LÀNG LÀM ĐƯỜNG MÍA </a:t>
            </a:r>
            <a:r>
              <a:rPr lang="en-US" sz="2667" dirty="0" err="1">
                <a:solidFill>
                  <a:srgbClr val="FF0000"/>
                </a:solidFill>
                <a:latin typeface="Times New Roman" pitchFamily="18" charset="0"/>
                <a:cs typeface="Times New Roman" pitchFamily="18" charset="0"/>
                <a:sym typeface="Arial"/>
              </a:rPr>
              <a:t>Ở</a:t>
            </a:r>
            <a:r>
              <a:rPr lang="en-US" sz="2667" dirty="0">
                <a:solidFill>
                  <a:srgbClr val="FF0000"/>
                </a:solidFill>
                <a:latin typeface="Times New Roman" pitchFamily="18" charset="0"/>
                <a:cs typeface="Times New Roman" pitchFamily="18" charset="0"/>
                <a:sym typeface="Arial"/>
              </a:rPr>
              <a:t> QUẢNG NAM</a:t>
            </a:r>
          </a:p>
        </p:txBody>
      </p:sp>
    </p:spTree>
    <p:extLst>
      <p:ext uri="{BB962C8B-B14F-4D97-AF65-F5344CB8AC3E}">
        <p14:creationId xmlns:p14="http://schemas.microsoft.com/office/powerpoint/2010/main" val="178410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style.rotation</p:attrName>
                                        </p:attrNameLst>
                                      </p:cBhvr>
                                      <p:tavLst>
                                        <p:tav tm="0">
                                          <p:val>
                                            <p:fltVal val="90"/>
                                          </p:val>
                                        </p:tav>
                                        <p:tav tm="100000">
                                          <p:val>
                                            <p:fltVal val="0"/>
                                          </p:val>
                                        </p:tav>
                                      </p:tavLst>
                                    </p:anim>
                                    <p:animEffect transition="in" filter="fade">
                                      <p:cBhvr>
                                        <p:cTn id="16" dur="1000"/>
                                        <p:tgtEl>
                                          <p:spTgt spid="3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anim calcmode="lin" valueType="num">
                                      <p:cBhvr>
                                        <p:cTn id="21" dur="1000" fill="hold"/>
                                        <p:tgtEl>
                                          <p:spTgt spid="36"/>
                                        </p:tgtEl>
                                        <p:attrNameLst>
                                          <p:attrName>style.rotation</p:attrName>
                                        </p:attrNameLst>
                                      </p:cBhvr>
                                      <p:tavLst>
                                        <p:tav tm="0">
                                          <p:val>
                                            <p:fltVal val="90"/>
                                          </p:val>
                                        </p:tav>
                                        <p:tav tm="100000">
                                          <p:val>
                                            <p:fltVal val="0"/>
                                          </p:val>
                                        </p:tav>
                                      </p:tavLst>
                                    </p:anim>
                                    <p:animEffect transition="in" filter="fade">
                                      <p:cBhvr>
                                        <p:cTn id="22" dur="1000"/>
                                        <p:tgtEl>
                                          <p:spTgt spid="3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fltVal val="0"/>
                                          </p:val>
                                        </p:tav>
                                        <p:tav tm="100000">
                                          <p:val>
                                            <p:strVal val="#ppt_w"/>
                                          </p:val>
                                        </p:tav>
                                      </p:tavLst>
                                    </p:anim>
                                    <p:anim calcmode="lin" valueType="num">
                                      <p:cBhvr>
                                        <p:cTn id="26" dur="1000" fill="hold"/>
                                        <p:tgtEl>
                                          <p:spTgt spid="37"/>
                                        </p:tgtEl>
                                        <p:attrNameLst>
                                          <p:attrName>ppt_h</p:attrName>
                                        </p:attrNameLst>
                                      </p:cBhvr>
                                      <p:tavLst>
                                        <p:tav tm="0">
                                          <p:val>
                                            <p:fltVal val="0"/>
                                          </p:val>
                                        </p:tav>
                                        <p:tav tm="100000">
                                          <p:val>
                                            <p:strVal val="#ppt_h"/>
                                          </p:val>
                                        </p:tav>
                                      </p:tavLst>
                                    </p:anim>
                                    <p:anim calcmode="lin" valueType="num">
                                      <p:cBhvr>
                                        <p:cTn id="27" dur="1000" fill="hold"/>
                                        <p:tgtEl>
                                          <p:spTgt spid="37"/>
                                        </p:tgtEl>
                                        <p:attrNameLst>
                                          <p:attrName>style.rotation</p:attrName>
                                        </p:attrNameLst>
                                      </p:cBhvr>
                                      <p:tavLst>
                                        <p:tav tm="0">
                                          <p:val>
                                            <p:fltVal val="90"/>
                                          </p:val>
                                        </p:tav>
                                        <p:tav tm="100000">
                                          <p:val>
                                            <p:fltVal val="0"/>
                                          </p:val>
                                        </p:tav>
                                      </p:tavLst>
                                    </p:anim>
                                    <p:animEffect transition="in" filter="fade">
                                      <p:cBhvr>
                                        <p:cTn id="2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4" name="Picture 62" descr="REN">
            <a:extLst>
              <a:ext uri="{FF2B5EF4-FFF2-40B4-BE49-F238E27FC236}">
                <a16:creationId xmlns:a16="http://schemas.microsoft.com/office/drawing/2014/main" id="{CD9E4054-087A-3548-A216-614AD979E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1" y="1"/>
            <a:ext cx="5219700" cy="615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63">
            <a:extLst>
              <a:ext uri="{FF2B5EF4-FFF2-40B4-BE49-F238E27FC236}">
                <a16:creationId xmlns:a16="http://schemas.microsoft.com/office/drawing/2014/main" id="{DEB66DDF-8990-2240-A2C3-2EC40FDB26F3}"/>
              </a:ext>
            </a:extLst>
          </p:cNvPr>
          <p:cNvSpPr txBox="1">
            <a:spLocks noChangeArrowheads="1"/>
          </p:cNvSpPr>
          <p:nvPr/>
        </p:nvSpPr>
        <p:spPr bwMode="auto">
          <a:xfrm>
            <a:off x="463552" y="6153151"/>
            <a:ext cx="5530849" cy="502766"/>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fontAlgn="base">
              <a:spcBef>
                <a:spcPct val="50000"/>
              </a:spcBef>
              <a:spcAft>
                <a:spcPct val="0"/>
              </a:spcAft>
              <a:defRPr/>
            </a:pPr>
            <a:r>
              <a:rPr lang="en-US" altLang="en-US" sz="2667" b="1" dirty="0" err="1">
                <a:solidFill>
                  <a:srgbClr val="000000"/>
                </a:solidFill>
                <a:cs typeface="Arial"/>
                <a:sym typeface="Arial"/>
              </a:rPr>
              <a:t>Tiệm</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rèn</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sắt</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ở</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Nho</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Lâm</a:t>
            </a:r>
            <a:r>
              <a:rPr lang="en-US" altLang="en-US" sz="2667" b="1" dirty="0">
                <a:solidFill>
                  <a:srgbClr val="000000"/>
                </a:solidFill>
                <a:cs typeface="Arial"/>
                <a:sym typeface="Arial"/>
              </a:rPr>
              <a:t> – </a:t>
            </a:r>
            <a:r>
              <a:rPr lang="en-US" altLang="en-US" sz="2667" b="1" dirty="0" err="1">
                <a:solidFill>
                  <a:srgbClr val="000000"/>
                </a:solidFill>
                <a:cs typeface="Arial"/>
                <a:sym typeface="Arial"/>
              </a:rPr>
              <a:t>Nghệ</a:t>
            </a:r>
            <a:r>
              <a:rPr lang="en-US" altLang="en-US" sz="2667" b="1" dirty="0">
                <a:solidFill>
                  <a:srgbClr val="000000"/>
                </a:solidFill>
                <a:cs typeface="Arial"/>
                <a:sym typeface="Arial"/>
              </a:rPr>
              <a:t> An</a:t>
            </a:r>
          </a:p>
        </p:txBody>
      </p:sp>
      <p:pic>
        <p:nvPicPr>
          <p:cNvPr id="6" name="Content Placeholder 4">
            <a:extLst>
              <a:ext uri="{FF2B5EF4-FFF2-40B4-BE49-F238E27FC236}">
                <a16:creationId xmlns:a16="http://schemas.microsoft.com/office/drawing/2014/main" id="{E5B0FC19-2D32-8040-A4DF-E8624A16F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317" y="1"/>
            <a:ext cx="6144683" cy="6153151"/>
          </a:xfrm>
          <a:prstGeom prst="rect">
            <a:avLst/>
          </a:prstGeom>
          <a:noFill/>
          <a:ln>
            <a:noFill/>
          </a:ln>
        </p:spPr>
      </p:pic>
      <p:sp>
        <p:nvSpPr>
          <p:cNvPr id="7" name="Text Placeholder 2">
            <a:extLst>
              <a:ext uri="{FF2B5EF4-FFF2-40B4-BE49-F238E27FC236}">
                <a16:creationId xmlns:a16="http://schemas.microsoft.com/office/drawing/2014/main" id="{108EF835-40A1-E348-AC57-0B26DBE90A25}"/>
              </a:ext>
            </a:extLst>
          </p:cNvPr>
          <p:cNvSpPr txBox="1">
            <a:spLocks/>
          </p:cNvSpPr>
          <p:nvPr/>
        </p:nvSpPr>
        <p:spPr>
          <a:xfrm>
            <a:off x="5791200" y="6172203"/>
            <a:ext cx="6449483" cy="5334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2667" kern="0" dirty="0" err="1">
                <a:solidFill>
                  <a:srgbClr val="FF0000"/>
                </a:solidFill>
                <a:latin typeface="Times New Roman" pitchFamily="18" charset="0"/>
                <a:cs typeface="Times New Roman" pitchFamily="18" charset="0"/>
              </a:rPr>
              <a:t>Nghề</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đúc</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đồng</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ở</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Phú</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Lộc</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Diên</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Khánh</a:t>
            </a:r>
            <a:endParaRPr lang="en-US" sz="2667"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757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decel="100000"/>
                                        <p:tgtEl>
                                          <p:spTgt spid="24"/>
                                        </p:tgtEl>
                                      </p:cBhvr>
                                    </p:animEffect>
                                    <p:anim calcmode="lin" valueType="num">
                                      <p:cBhvr>
                                        <p:cTn id="8" dur="800" decel="100000" fill="hold"/>
                                        <p:tgtEl>
                                          <p:spTgt spid="24"/>
                                        </p:tgtEl>
                                        <p:attrNameLst>
                                          <p:attrName>style.rotation</p:attrName>
                                        </p:attrNameLst>
                                      </p:cBhvr>
                                      <p:tavLst>
                                        <p:tav tm="0">
                                          <p:val>
                                            <p:fltVal val="-90"/>
                                          </p:val>
                                        </p:tav>
                                        <p:tav tm="100000">
                                          <p:val>
                                            <p:fltVal val="0"/>
                                          </p:val>
                                        </p:tav>
                                      </p:tavLst>
                                    </p:anim>
                                    <p:anim calcmode="lin" valueType="num">
                                      <p:cBhvr>
                                        <p:cTn id="9" dur="800" decel="100000" fill="hold"/>
                                        <p:tgtEl>
                                          <p:spTgt spid="24"/>
                                        </p:tgtEl>
                                        <p:attrNameLst>
                                          <p:attrName>ppt_x</p:attrName>
                                        </p:attrNameLst>
                                      </p:cBhvr>
                                      <p:tavLst>
                                        <p:tav tm="0">
                                          <p:val>
                                            <p:strVal val="#ppt_x+0.4"/>
                                          </p:val>
                                        </p:tav>
                                        <p:tav tm="100000">
                                          <p:val>
                                            <p:strVal val="#ppt_x-0.05"/>
                                          </p:val>
                                        </p:tav>
                                      </p:tavLst>
                                    </p:anim>
                                    <p:anim calcmode="lin" valueType="num">
                                      <p:cBhvr>
                                        <p:cTn id="10" dur="800" decel="100000" fill="hold"/>
                                        <p:tgtEl>
                                          <p:spTgt spid="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800" decel="100000"/>
                                        <p:tgtEl>
                                          <p:spTgt spid="25"/>
                                        </p:tgtEl>
                                      </p:cBhvr>
                                    </p:animEffect>
                                    <p:anim calcmode="lin" valueType="num">
                                      <p:cBhvr>
                                        <p:cTn id="16" dur="800" decel="100000" fill="hold"/>
                                        <p:tgtEl>
                                          <p:spTgt spid="25"/>
                                        </p:tgtEl>
                                        <p:attrNameLst>
                                          <p:attrName>style.rotation</p:attrName>
                                        </p:attrNameLst>
                                      </p:cBhvr>
                                      <p:tavLst>
                                        <p:tav tm="0">
                                          <p:val>
                                            <p:fltVal val="-90"/>
                                          </p:val>
                                        </p:tav>
                                        <p:tav tm="100000">
                                          <p:val>
                                            <p:fltVal val="0"/>
                                          </p:val>
                                        </p:tav>
                                      </p:tavLst>
                                    </p:anim>
                                    <p:anim calcmode="lin" valueType="num">
                                      <p:cBhvr>
                                        <p:cTn id="17" dur="800" decel="100000" fill="hold"/>
                                        <p:tgtEl>
                                          <p:spTgt spid="25"/>
                                        </p:tgtEl>
                                        <p:attrNameLst>
                                          <p:attrName>ppt_x</p:attrName>
                                        </p:attrNameLst>
                                      </p:cBhvr>
                                      <p:tavLst>
                                        <p:tav tm="0">
                                          <p:val>
                                            <p:strVal val="#ppt_x+0.4"/>
                                          </p:val>
                                        </p:tav>
                                        <p:tav tm="100000">
                                          <p:val>
                                            <p:strVal val="#ppt_x-0.05"/>
                                          </p:val>
                                        </p:tav>
                                      </p:tavLst>
                                    </p:anim>
                                    <p:anim calcmode="lin" valueType="num">
                                      <p:cBhvr>
                                        <p:cTn id="18" dur="800" decel="100000" fill="hold"/>
                                        <p:tgtEl>
                                          <p:spTgt spid="2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800" decel="100000"/>
                                        <p:tgtEl>
                                          <p:spTgt spid="7"/>
                                        </p:tgtEl>
                                      </p:cBhvr>
                                    </p:animEffect>
                                    <p:anim calcmode="lin" valueType="num">
                                      <p:cBhvr>
                                        <p:cTn id="32" dur="800" decel="100000" fill="hold"/>
                                        <p:tgtEl>
                                          <p:spTgt spid="7"/>
                                        </p:tgtEl>
                                        <p:attrNameLst>
                                          <p:attrName>style.rotation</p:attrName>
                                        </p:attrNameLst>
                                      </p:cBhvr>
                                      <p:tavLst>
                                        <p:tav tm="0">
                                          <p:val>
                                            <p:fltVal val="-90"/>
                                          </p:val>
                                        </p:tav>
                                        <p:tav tm="100000">
                                          <p:val>
                                            <p:fltVal val="0"/>
                                          </p:val>
                                        </p:tav>
                                      </p:tavLst>
                                    </p:anim>
                                    <p:anim calcmode="lin" valueType="num">
                                      <p:cBhvr>
                                        <p:cTn id="33" dur="800" decel="100000" fill="hold"/>
                                        <p:tgtEl>
                                          <p:spTgt spid="7"/>
                                        </p:tgtEl>
                                        <p:attrNameLst>
                                          <p:attrName>ppt_x</p:attrName>
                                        </p:attrNameLst>
                                      </p:cBhvr>
                                      <p:tavLst>
                                        <p:tav tm="0">
                                          <p:val>
                                            <p:strVal val="#ppt_x+0.4"/>
                                          </p:val>
                                        </p:tav>
                                        <p:tav tm="100000">
                                          <p:val>
                                            <p:strVal val="#ppt_x-0.05"/>
                                          </p:val>
                                        </p:tav>
                                      </p:tavLst>
                                    </p:anim>
                                    <p:anim calcmode="lin" valueType="num">
                                      <p:cBhvr>
                                        <p:cTn id="34" dur="800" decel="100000" fill="hold"/>
                                        <p:tgtEl>
                                          <p:spTgt spid="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24" descr="637_001-500x325">
            <a:extLst>
              <a:ext uri="{FF2B5EF4-FFF2-40B4-BE49-F238E27FC236}">
                <a16:creationId xmlns:a16="http://schemas.microsoft.com/office/drawing/2014/main" id="{4A7F5378-8929-B048-801A-47E59F91D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1" y="0"/>
            <a:ext cx="7721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7">
            <a:extLst>
              <a:ext uri="{FF2B5EF4-FFF2-40B4-BE49-F238E27FC236}">
                <a16:creationId xmlns:a16="http://schemas.microsoft.com/office/drawing/2014/main" id="{EF3C674A-07B0-D94A-96EC-B828C2A3F30B}"/>
              </a:ext>
            </a:extLst>
          </p:cNvPr>
          <p:cNvSpPr txBox="1">
            <a:spLocks noChangeArrowheads="1"/>
          </p:cNvSpPr>
          <p:nvPr/>
        </p:nvSpPr>
        <p:spPr bwMode="auto">
          <a:xfrm>
            <a:off x="680487" y="10325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b="1" kern="0" dirty="0" err="1">
                <a:solidFill>
                  <a:srgbClr val="383838"/>
                </a:solidFill>
                <a:cs typeface="Arial"/>
                <a:sym typeface="Arial"/>
              </a:rPr>
              <a:t>Nghê</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rèn</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Phú</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Bài</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xưa</a:t>
            </a:r>
            <a:r>
              <a:rPr lang="en-US" altLang="en-US" sz="3200" b="1" kern="0" dirty="0">
                <a:solidFill>
                  <a:srgbClr val="383838"/>
                </a:solidFill>
                <a:cs typeface="Arial"/>
                <a:sym typeface="Arial"/>
              </a:rPr>
              <a:t>) (TT </a:t>
            </a:r>
            <a:r>
              <a:rPr lang="en-US" altLang="en-US" sz="3200" b="1" kern="0" dirty="0" err="1">
                <a:solidFill>
                  <a:srgbClr val="383838"/>
                </a:solidFill>
                <a:cs typeface="Arial"/>
                <a:sym typeface="Arial"/>
              </a:rPr>
              <a:t>Huê</a:t>
            </a:r>
            <a:r>
              <a:rPr lang="en-US" altLang="en-US" sz="3200" b="1" kern="0" dirty="0">
                <a:solidFill>
                  <a:srgbClr val="383838"/>
                </a:solidFill>
                <a:cs typeface="Arial"/>
                <a:sym typeface="Arial"/>
              </a:rPr>
              <a:t>́)</a:t>
            </a:r>
          </a:p>
        </p:txBody>
      </p:sp>
      <p:pic>
        <p:nvPicPr>
          <p:cNvPr id="4" name="Picture 32" descr="thoha-01">
            <a:extLst>
              <a:ext uri="{FF2B5EF4-FFF2-40B4-BE49-F238E27FC236}">
                <a16:creationId xmlns:a16="http://schemas.microsoft.com/office/drawing/2014/main" id="{D5EBD38A-FA41-404A-823F-51403724B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9" t="3858" r="2036" b="4049"/>
          <a:stretch/>
        </p:blipFill>
        <p:spPr bwMode="auto">
          <a:xfrm>
            <a:off x="852377" y="3469553"/>
            <a:ext cx="7136811" cy="32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3">
            <a:extLst>
              <a:ext uri="{FF2B5EF4-FFF2-40B4-BE49-F238E27FC236}">
                <a16:creationId xmlns:a16="http://schemas.microsoft.com/office/drawing/2014/main" id="{8C449761-E0FB-E74C-9746-5CC6DA4B7EE1}"/>
              </a:ext>
            </a:extLst>
          </p:cNvPr>
          <p:cNvSpPr txBox="1">
            <a:spLocks noChangeArrowheads="1"/>
          </p:cNvSpPr>
          <p:nvPr/>
        </p:nvSpPr>
        <p:spPr bwMode="auto">
          <a:xfrm>
            <a:off x="7989188" y="46807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kern="0" dirty="0" err="1">
                <a:solidFill>
                  <a:srgbClr val="383838"/>
                </a:solidFill>
                <a:cs typeface="Arial"/>
                <a:sym typeface="Arial"/>
              </a:rPr>
              <a:t>Làng</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gốm</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Thô</a:t>
            </a:r>
            <a:r>
              <a:rPr lang="en-US" altLang="en-US" sz="3200" kern="0" dirty="0">
                <a:solidFill>
                  <a:srgbClr val="383838"/>
                </a:solidFill>
                <a:cs typeface="Arial"/>
                <a:sym typeface="Arial"/>
              </a:rPr>
              <a:t>̉ Hà (</a:t>
            </a:r>
            <a:r>
              <a:rPr lang="en-US" altLang="en-US" sz="3200" kern="0" dirty="0" err="1">
                <a:solidFill>
                  <a:srgbClr val="383838"/>
                </a:solidFill>
                <a:cs typeface="Arial"/>
                <a:sym typeface="Arial"/>
              </a:rPr>
              <a:t>Bắc</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Giang</a:t>
            </a:r>
            <a:r>
              <a:rPr lang="en-US" altLang="en-US" sz="3200" kern="0" dirty="0">
                <a:solidFill>
                  <a:srgbClr val="383838"/>
                </a:solidFill>
                <a:cs typeface="Arial"/>
                <a:sym typeface="Arial"/>
              </a:rPr>
              <a:t>)</a:t>
            </a:r>
          </a:p>
        </p:txBody>
      </p:sp>
    </p:spTree>
    <p:extLst>
      <p:ext uri="{BB962C8B-B14F-4D97-AF65-F5344CB8AC3E}">
        <p14:creationId xmlns:p14="http://schemas.microsoft.com/office/powerpoint/2010/main" val="25137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9"/>
            <a:ext cx="1085183"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5"/>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XIN CHÀO!</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9" y="3574515"/>
            <a:ext cx="5281205" cy="83099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sym typeface="Arial"/>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5"/>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3"/>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50" y="5555689"/>
            <a:ext cx="159543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Arial"/>
                <a:sym typeface="Arial"/>
              </a:rPr>
              <a:t>PLAY</a:t>
            </a:r>
          </a:p>
        </p:txBody>
      </p:sp>
      <p:sp>
        <p:nvSpPr>
          <p:cNvPr id="4" name="Oval 3">
            <a:extLst>
              <a:ext uri="{FF2B5EF4-FFF2-40B4-BE49-F238E27FC236}">
                <a16:creationId xmlns:a16="http://schemas.microsoft.com/office/drawing/2014/main" id="{CF5DCC84-8C90-AC4E-BD83-A09B99B32713}"/>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8386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 name="Rectangle 1">
            <a:extLst>
              <a:ext uri="{FF2B5EF4-FFF2-40B4-BE49-F238E27FC236}">
                <a16:creationId xmlns:a16="http://schemas.microsoft.com/office/drawing/2014/main" id="{EE06BC38-AE16-6440-A0A7-42A864DD4226}"/>
              </a:ext>
            </a:extLst>
          </p:cNvPr>
          <p:cNvSpPr/>
          <p:nvPr/>
        </p:nvSpPr>
        <p:spPr>
          <a:xfrm>
            <a:off x="913080" y="2152471"/>
            <a:ext cx="10859820" cy="1200329"/>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 </a:t>
            </a:r>
            <a:r>
              <a:rPr lang="vi-VN" sz="3600">
                <a:solidFill>
                  <a:prstClr val="black"/>
                </a:solidFill>
                <a:latin typeface="Times New Roman" pitchFamily="18" charset="0"/>
                <a:cs typeface="Times New Roman" pitchFamily="18" charset="0"/>
                <a:sym typeface="Arial"/>
              </a:rPr>
              <a:t>Duy trì hoạt động của quan xưởng để phục vụ nhu cầu của vua quan, binh lính.</a:t>
            </a:r>
            <a:endParaRPr lang="en-US" sz="3600" dirty="0">
              <a:solidFill>
                <a:prstClr val="black"/>
              </a:solidFill>
              <a:latin typeface="Times New Roman" pitchFamily="18" charset="0"/>
              <a:cs typeface="Times New Roman" pitchFamily="18" charset="0"/>
              <a:sym typeface="Arial"/>
            </a:endParaRPr>
          </a:p>
        </p:txBody>
      </p:sp>
      <p:sp>
        <p:nvSpPr>
          <p:cNvPr id="4" name="Rectangle 12">
            <a:extLst>
              <a:ext uri="{FF2B5EF4-FFF2-40B4-BE49-F238E27FC236}">
                <a16:creationId xmlns:a16="http://schemas.microsoft.com/office/drawing/2014/main" id="{9B83E09B-CABF-E6AB-7A83-F0943F496210}"/>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56029616-593D-4204-0B01-4F44C30578DE}"/>
              </a:ext>
            </a:extLst>
          </p:cNvPr>
          <p:cNvSpPr/>
          <p:nvPr/>
        </p:nvSpPr>
        <p:spPr>
          <a:xfrm>
            <a:off x="1075662" y="1413540"/>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C8577AB2-6B43-D13D-82DF-805B6BE27D86}"/>
              </a:ext>
            </a:extLst>
          </p:cNvPr>
          <p:cNvSpPr/>
          <p:nvPr/>
        </p:nvSpPr>
        <p:spPr>
          <a:xfrm>
            <a:off x="931217" y="3654694"/>
            <a:ext cx="10841683" cy="1200329"/>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Nghề thủ công trong nhân dân; phát triển mạnh mẽ với nhiều làng nghề nổi tiếng khắp Đàng Trong, Đ</a:t>
            </a:r>
            <a:r>
              <a:rPr lang="en-US" sz="3600">
                <a:solidFill>
                  <a:prstClr val="black"/>
                </a:solidFill>
                <a:latin typeface="Times New Roman" pitchFamily="18" charset="0"/>
                <a:cs typeface="Times New Roman" pitchFamily="18" charset="0"/>
                <a:sym typeface="Arial"/>
              </a:rPr>
              <a:t>à</a:t>
            </a:r>
            <a:r>
              <a:rPr lang="vi-VN" sz="3600">
                <a:solidFill>
                  <a:prstClr val="black"/>
                </a:solidFill>
                <a:latin typeface="Times New Roman" pitchFamily="18" charset="0"/>
                <a:cs typeface="Times New Roman" pitchFamily="18" charset="0"/>
                <a:sym typeface="Arial"/>
              </a:rPr>
              <a:t>ng Ngoài.</a:t>
            </a:r>
            <a:endParaRPr lang="en-US" sz="360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02096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1C0EF2A4-2D18-BC1B-AD71-0BE4C4EC6B9E}"/>
              </a:ext>
            </a:extLst>
          </p:cNvPr>
          <p:cNvSpPr/>
          <p:nvPr/>
        </p:nvSpPr>
        <p:spPr>
          <a:xfrm>
            <a:off x="1075661" y="2579089"/>
            <a:ext cx="3212739" cy="584775"/>
          </a:xfrm>
          <a:prstGeom prst="rect">
            <a:avLst/>
          </a:prstGeom>
        </p:spPr>
        <p:txBody>
          <a:bodyPr wrap="none">
            <a:spAutoFit/>
          </a:bodyPr>
          <a:lstStyle/>
          <a:p>
            <a:pPr defTabSz="1219170">
              <a:buClr>
                <a:srgbClr val="000000"/>
              </a:buClr>
            </a:pPr>
            <a:r>
              <a:rPr lang="en-US" altLang="en-US" sz="3200" b="1" i="1" kern="0">
                <a:solidFill>
                  <a:srgbClr val="FF0000"/>
                </a:solidFill>
                <a:latin typeface="Times New Roman" panose="02020603050405020304" pitchFamily="18" charset="0"/>
                <a:cs typeface="Times New Roman" panose="02020603050405020304" pitchFamily="18" charset="0"/>
                <a:sym typeface="Arial"/>
              </a:rPr>
              <a:t>c. Thương nghiệp</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4" name="Group 3">
            <a:extLst>
              <a:ext uri="{FF2B5EF4-FFF2-40B4-BE49-F238E27FC236}">
                <a16:creationId xmlns:a16="http://schemas.microsoft.com/office/drawing/2014/main" id="{245E185B-3DD5-1535-41AD-B8AE3972FEDB}"/>
              </a:ext>
            </a:extLst>
          </p:cNvPr>
          <p:cNvGrpSpPr/>
          <p:nvPr/>
        </p:nvGrpSpPr>
        <p:grpSpPr>
          <a:xfrm>
            <a:off x="1265353" y="3352800"/>
            <a:ext cx="9661293" cy="2263056"/>
            <a:chOff x="806746" y="2785467"/>
            <a:chExt cx="7865767" cy="2207712"/>
          </a:xfrm>
        </p:grpSpPr>
        <p:pic>
          <p:nvPicPr>
            <p:cNvPr id="5" name="Picture 4"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139244C2-BD55-3C5F-DF85-301A3EE95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99D617-D1B6-2E52-D870-5FE649F191C5}"/>
                </a:ext>
              </a:extLst>
            </p:cNvPr>
            <p:cNvSpPr/>
            <p:nvPr/>
          </p:nvSpPr>
          <p:spPr>
            <a:xfrm>
              <a:off x="1890542" y="3096409"/>
              <a:ext cx="5698175" cy="1771287"/>
            </a:xfrm>
            <a:prstGeom prst="rect">
              <a:avLst/>
            </a:prstGeom>
            <a:solidFill>
              <a:srgbClr val="FBE6F2"/>
            </a:solidFill>
          </p:spPr>
          <p:txBody>
            <a:bodyPr wrap="square">
              <a:spAutoFit/>
            </a:bodyPr>
            <a:lstStyle/>
            <a:p>
              <a:pPr algn="ctr" defTabSz="1219170">
                <a:buClr>
                  <a:srgbClr val="000000"/>
                </a:buClr>
                <a:defRPr/>
              </a:pPr>
              <a:r>
                <a:rPr lang="en-US" sz="3733" kern="0" dirty="0" err="1">
                  <a:solidFill>
                    <a:srgbClr val="000000"/>
                  </a:solidFill>
                  <a:latin typeface="Times New Roman" panose="02020603050405020304" pitchFamily="18" charset="0"/>
                  <a:cs typeface="Times New Roman" panose="02020603050405020304" pitchFamily="18" charset="0"/>
                  <a:sym typeface="Arial"/>
                </a:rPr>
                <a:t>Hãy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nêu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những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nét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chính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thương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nghiệp</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thời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này</a:t>
              </a:r>
              <a:r>
                <a:rPr lang="en-US" sz="3733" kern="0">
                  <a:solidFill>
                    <a:srgbClr val="000000"/>
                  </a:solidFill>
                  <a:latin typeface="Times New Roman" panose="02020603050405020304" pitchFamily="18" charset="0"/>
                  <a:cs typeface="Times New Roman" panose="02020603050405020304" pitchFamily="18" charset="0"/>
                  <a:sym typeface="Arial"/>
                </a:rPr>
                <a:t>? Kể tên các đô thị? </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64419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10" name="Picture 2" descr="bando">
            <a:extLst>
              <a:ext uri="{FF2B5EF4-FFF2-40B4-BE49-F238E27FC236}">
                <a16:creationId xmlns:a16="http://schemas.microsoft.com/office/drawing/2014/main" id="{B42E2C72-08C0-E447-9537-60E1690B1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765" y="0"/>
            <a:ext cx="640823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55289E03-98E9-294C-8DBC-89EEED444C3B}"/>
              </a:ext>
            </a:extLst>
          </p:cNvPr>
          <p:cNvSpPr txBox="1">
            <a:spLocks noChangeArrowheads="1"/>
          </p:cNvSpPr>
          <p:nvPr/>
        </p:nvSpPr>
        <p:spPr bwMode="auto">
          <a:xfrm>
            <a:off x="7365799" y="1140298"/>
            <a:ext cx="2002572"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Thăng</a:t>
            </a:r>
            <a:r>
              <a:rPr lang="en-US" altLang="en-US" sz="2400" b="1" dirty="0">
                <a:solidFill>
                  <a:srgbClr val="FFFFFF"/>
                </a:solidFill>
                <a:cs typeface="Arial"/>
                <a:sym typeface="Arial"/>
              </a:rPr>
              <a:t> Long</a:t>
            </a:r>
          </a:p>
        </p:txBody>
      </p:sp>
      <p:sp>
        <p:nvSpPr>
          <p:cNvPr id="12" name="Text Box 4">
            <a:extLst>
              <a:ext uri="{FF2B5EF4-FFF2-40B4-BE49-F238E27FC236}">
                <a16:creationId xmlns:a16="http://schemas.microsoft.com/office/drawing/2014/main" id="{FE398CFC-8066-FB4B-8683-860E46608233}"/>
              </a:ext>
            </a:extLst>
          </p:cNvPr>
          <p:cNvSpPr txBox="1">
            <a:spLocks noChangeArrowheads="1"/>
          </p:cNvSpPr>
          <p:nvPr/>
        </p:nvSpPr>
        <p:spPr bwMode="auto">
          <a:xfrm>
            <a:off x="8967858" y="697389"/>
            <a:ext cx="162208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Phố</a:t>
            </a:r>
            <a:r>
              <a:rPr lang="en-US" altLang="en-US" sz="2400" b="1" dirty="0">
                <a:solidFill>
                  <a:srgbClr val="FFFFFF"/>
                </a:solidFill>
                <a:cs typeface="Arial"/>
                <a:sym typeface="Arial"/>
              </a:rPr>
              <a:t> </a:t>
            </a:r>
            <a:r>
              <a:rPr lang="en-US" altLang="en-US" sz="2400" b="1" dirty="0" err="1">
                <a:solidFill>
                  <a:srgbClr val="FFFFFF"/>
                </a:solidFill>
                <a:cs typeface="Arial"/>
                <a:sym typeface="Arial"/>
              </a:rPr>
              <a:t>Hiến</a:t>
            </a:r>
            <a:endParaRPr lang="en-US" altLang="en-US" sz="2400" b="1" dirty="0">
              <a:solidFill>
                <a:srgbClr val="FFFFFF"/>
              </a:solidFill>
              <a:cs typeface="Arial"/>
              <a:sym typeface="Arial"/>
            </a:endParaRPr>
          </a:p>
        </p:txBody>
      </p:sp>
      <p:sp>
        <p:nvSpPr>
          <p:cNvPr id="13" name="Text Box 5">
            <a:extLst>
              <a:ext uri="{FF2B5EF4-FFF2-40B4-BE49-F238E27FC236}">
                <a16:creationId xmlns:a16="http://schemas.microsoft.com/office/drawing/2014/main" id="{E3FD3DFD-9331-364D-AA06-973A79833FC2}"/>
              </a:ext>
            </a:extLst>
          </p:cNvPr>
          <p:cNvSpPr txBox="1">
            <a:spLocks noChangeArrowheads="1"/>
          </p:cNvSpPr>
          <p:nvPr/>
        </p:nvSpPr>
        <p:spPr bwMode="auto">
          <a:xfrm>
            <a:off x="9468499" y="2967039"/>
            <a:ext cx="1961500"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Thanh </a:t>
            </a:r>
            <a:r>
              <a:rPr lang="en-US" altLang="en-US" sz="2400" b="1" dirty="0" err="1">
                <a:solidFill>
                  <a:srgbClr val="FFFFFF"/>
                </a:solidFill>
                <a:cs typeface="Arial"/>
                <a:sym typeface="Arial"/>
              </a:rPr>
              <a:t>Hà</a:t>
            </a:r>
            <a:endParaRPr lang="en-US" altLang="en-US" sz="2400" b="1" dirty="0">
              <a:solidFill>
                <a:srgbClr val="FFFFFF"/>
              </a:solidFill>
              <a:cs typeface="Arial"/>
              <a:sym typeface="Arial"/>
            </a:endParaRPr>
          </a:p>
        </p:txBody>
      </p:sp>
      <p:sp>
        <p:nvSpPr>
          <p:cNvPr id="14" name="Text Box 6">
            <a:extLst>
              <a:ext uri="{FF2B5EF4-FFF2-40B4-BE49-F238E27FC236}">
                <a16:creationId xmlns:a16="http://schemas.microsoft.com/office/drawing/2014/main" id="{4ACB6D74-4263-454B-911D-1FA2EAE63D82}"/>
              </a:ext>
            </a:extLst>
          </p:cNvPr>
          <p:cNvSpPr txBox="1">
            <a:spLocks noChangeArrowheads="1"/>
          </p:cNvSpPr>
          <p:nvPr/>
        </p:nvSpPr>
        <p:spPr bwMode="auto">
          <a:xfrm>
            <a:off x="10589941" y="3476626"/>
            <a:ext cx="120154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Hội</a:t>
            </a:r>
            <a:r>
              <a:rPr lang="en-US" altLang="en-US" sz="2400" b="1" dirty="0">
                <a:solidFill>
                  <a:srgbClr val="FFFFFF"/>
                </a:solidFill>
                <a:cs typeface="Arial"/>
                <a:sym typeface="Arial"/>
              </a:rPr>
              <a:t> An</a:t>
            </a:r>
          </a:p>
        </p:txBody>
      </p:sp>
      <p:sp>
        <p:nvSpPr>
          <p:cNvPr id="15" name="Text Box 7">
            <a:extLst>
              <a:ext uri="{FF2B5EF4-FFF2-40B4-BE49-F238E27FC236}">
                <a16:creationId xmlns:a16="http://schemas.microsoft.com/office/drawing/2014/main" id="{A18442AB-F7E0-A246-9B50-53466A5E338B}"/>
              </a:ext>
            </a:extLst>
          </p:cNvPr>
          <p:cNvSpPr txBox="1">
            <a:spLocks noChangeArrowheads="1"/>
          </p:cNvSpPr>
          <p:nvPr/>
        </p:nvSpPr>
        <p:spPr bwMode="auto">
          <a:xfrm>
            <a:off x="8967858" y="5934078"/>
            <a:ext cx="1682161"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Gia </a:t>
            </a:r>
            <a:r>
              <a:rPr lang="en-US" altLang="en-US" sz="2400" b="1" dirty="0" err="1">
                <a:solidFill>
                  <a:srgbClr val="FFFFFF"/>
                </a:solidFill>
                <a:cs typeface="Arial"/>
                <a:sym typeface="Arial"/>
              </a:rPr>
              <a:t>Định</a:t>
            </a:r>
            <a:endParaRPr lang="en-US" altLang="en-US" sz="2400" b="1" dirty="0">
              <a:solidFill>
                <a:srgbClr val="FFFFFF"/>
              </a:solidFill>
              <a:cs typeface="Arial"/>
              <a:sym typeface="Arial"/>
            </a:endParaRPr>
          </a:p>
        </p:txBody>
      </p:sp>
      <p:pic>
        <p:nvPicPr>
          <p:cNvPr id="2050" name="Picture 2" descr="Khung Vòng Tròn Trang Trí Có Bông Hoa PNG - Free.Vector6.com">
            <a:extLst>
              <a:ext uri="{FF2B5EF4-FFF2-40B4-BE49-F238E27FC236}">
                <a16:creationId xmlns:a16="http://schemas.microsoft.com/office/drawing/2014/main" id="{16860752-B4E3-0B4C-90B9-23797D665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39" t="5112" r="9118" b="6735"/>
          <a:stretch/>
        </p:blipFill>
        <p:spPr bwMode="auto">
          <a:xfrm rot="1521009">
            <a:off x="235654" y="721924"/>
            <a:ext cx="5976981" cy="58869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6CCB392-849B-7840-AC2D-32560AEF5A73}"/>
              </a:ext>
            </a:extLst>
          </p:cNvPr>
          <p:cNvSpPr txBox="1"/>
          <p:nvPr/>
        </p:nvSpPr>
        <p:spPr>
          <a:xfrm>
            <a:off x="910708" y="1618690"/>
            <a:ext cx="4316449" cy="2062296"/>
          </a:xfrm>
          <a:prstGeom prst="rect">
            <a:avLst/>
          </a:prstGeom>
          <a:noFill/>
        </p:spPr>
        <p:txBody>
          <a:bodyPr wrap="square" rtlCol="0">
            <a:spAutoFit/>
          </a:bodyPr>
          <a:lstStyle/>
          <a:p>
            <a:pPr algn="ctr" defTabSz="1219170">
              <a:buClr>
                <a:srgbClr val="000000"/>
              </a:buClr>
            </a:pPr>
            <a:r>
              <a:rPr lang="en-VN" sz="4267" kern="0" dirty="0">
                <a:solidFill>
                  <a:srgbClr val="0070C0"/>
                </a:solidFill>
                <a:latin typeface="Times New Roman" panose="02020603050405020304" pitchFamily="18" charset="0"/>
                <a:cs typeface="Times New Roman" panose="02020603050405020304" pitchFamily="18" charset="0"/>
                <a:sym typeface="Arial"/>
              </a:rPr>
              <a:t>Xuất hiện nhiều trung tâm buôn bán sầm uất</a:t>
            </a:r>
          </a:p>
        </p:txBody>
      </p:sp>
      <p:pic>
        <p:nvPicPr>
          <p:cNvPr id="18" name="Graphic 17" descr="Marker">
            <a:extLst>
              <a:ext uri="{FF2B5EF4-FFF2-40B4-BE49-F238E27FC236}">
                <a16:creationId xmlns:a16="http://schemas.microsoft.com/office/drawing/2014/main" id="{D3F388BB-5C15-BE49-A526-03A9C7E7A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7211" y="87788"/>
            <a:ext cx="1219200" cy="1219200"/>
          </a:xfrm>
          <a:prstGeom prst="rect">
            <a:avLst/>
          </a:prstGeom>
        </p:spPr>
      </p:pic>
      <p:pic>
        <p:nvPicPr>
          <p:cNvPr id="20" name="Graphic 19" descr="Marker">
            <a:extLst>
              <a:ext uri="{FF2B5EF4-FFF2-40B4-BE49-F238E27FC236}">
                <a16:creationId xmlns:a16="http://schemas.microsoft.com/office/drawing/2014/main" id="{37CB16F0-232C-CF4D-87BB-7CEA9EF600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9299" y="-14684"/>
            <a:ext cx="1219200" cy="1219200"/>
          </a:xfrm>
          <a:prstGeom prst="rect">
            <a:avLst/>
          </a:prstGeom>
        </p:spPr>
      </p:pic>
      <p:pic>
        <p:nvPicPr>
          <p:cNvPr id="21" name="Graphic 20" descr="Marker">
            <a:extLst>
              <a:ext uri="{FF2B5EF4-FFF2-40B4-BE49-F238E27FC236}">
                <a16:creationId xmlns:a16="http://schemas.microsoft.com/office/drawing/2014/main" id="{BEDF3E8F-027B-AF4E-846A-2202C82F25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2663" y="2061369"/>
            <a:ext cx="1219200" cy="1219200"/>
          </a:xfrm>
          <a:prstGeom prst="rect">
            <a:avLst/>
          </a:prstGeom>
        </p:spPr>
      </p:pic>
      <p:pic>
        <p:nvPicPr>
          <p:cNvPr id="22" name="Graphic 21" descr="Marker">
            <a:extLst>
              <a:ext uri="{FF2B5EF4-FFF2-40B4-BE49-F238E27FC236}">
                <a16:creationId xmlns:a16="http://schemas.microsoft.com/office/drawing/2014/main" id="{036BF078-A3EF-4C40-80C1-44F0022A3F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9248" y="2502612"/>
            <a:ext cx="1219200" cy="1219200"/>
          </a:xfrm>
          <a:prstGeom prst="rect">
            <a:avLst/>
          </a:prstGeom>
        </p:spPr>
      </p:pic>
      <p:pic>
        <p:nvPicPr>
          <p:cNvPr id="23" name="Graphic 22" descr="Marker">
            <a:extLst>
              <a:ext uri="{FF2B5EF4-FFF2-40B4-BE49-F238E27FC236}">
                <a16:creationId xmlns:a16="http://schemas.microsoft.com/office/drawing/2014/main" id="{81A77FD6-C4BC-BB40-A5D8-72C58A1AEC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9699" y="4933037"/>
            <a:ext cx="1219200" cy="1219200"/>
          </a:xfrm>
          <a:prstGeom prst="rect">
            <a:avLst/>
          </a:prstGeom>
        </p:spPr>
      </p:pic>
    </p:spTree>
    <p:extLst>
      <p:ext uri="{BB962C8B-B14F-4D97-AF65-F5344CB8AC3E}">
        <p14:creationId xmlns:p14="http://schemas.microsoft.com/office/powerpoint/2010/main" val="42796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6" presetClass="entr" presetSubtype="4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Horizontal)">
                                      <p:cBhvr>
                                        <p:cTn id="10" dur="500"/>
                                        <p:tgtEl>
                                          <p:spTgt spid="2050"/>
                                        </p:tgtEl>
                                      </p:cBhvr>
                                    </p:animEffect>
                                  </p:childTnLst>
                                </p:cTn>
                              </p:par>
                              <p:par>
                                <p:cTn id="11" presetID="16" presetClass="entr" presetSubtype="4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DE58D248-A2C5-7242-8930-5FC13FFF6FFB}"/>
              </a:ext>
            </a:extLst>
          </p:cNvPr>
          <p:cNvSpPr>
            <a:spLocks noGrp="1" noChangeArrowheads="1"/>
          </p:cNvSpPr>
          <p:nvPr>
            <p:ph type="title"/>
          </p:nvPr>
        </p:nvSpPr>
        <p:spPr>
          <a:xfrm>
            <a:off x="876301" y="6324601"/>
            <a:ext cx="10991851" cy="495300"/>
          </a:xfrm>
        </p:spPr>
        <p:txBody>
          <a:bodyPr/>
          <a:lstStyle/>
          <a:p>
            <a:pPr algn="just" eaLnBrk="1" hangingPunct="1"/>
            <a:r>
              <a:rPr lang="en-US" altLang="en-US" sz="3200" b="1" dirty="0" err="1">
                <a:solidFill>
                  <a:srgbClr val="C00000"/>
                </a:solidFill>
              </a:rPr>
              <a:t>Hội</a:t>
            </a:r>
            <a:r>
              <a:rPr lang="en-US" altLang="en-US" sz="3200" b="1" dirty="0">
                <a:solidFill>
                  <a:srgbClr val="C00000"/>
                </a:solidFill>
              </a:rPr>
              <a:t> An – </a:t>
            </a:r>
            <a:r>
              <a:rPr lang="en-US" altLang="en-US" sz="3200" b="1" dirty="0" err="1">
                <a:solidFill>
                  <a:srgbClr val="C00000"/>
                </a:solidFill>
              </a:rPr>
              <a:t>Thành</a:t>
            </a:r>
            <a:r>
              <a:rPr lang="en-US" altLang="en-US" sz="3200" b="1" dirty="0">
                <a:solidFill>
                  <a:srgbClr val="C00000"/>
                </a:solidFill>
              </a:rPr>
              <a:t> </a:t>
            </a:r>
            <a:r>
              <a:rPr lang="en-US" altLang="en-US" sz="3200" b="1" dirty="0" err="1">
                <a:solidFill>
                  <a:srgbClr val="C00000"/>
                </a:solidFill>
              </a:rPr>
              <a:t>phố</a:t>
            </a:r>
            <a:r>
              <a:rPr lang="en-US" altLang="en-US" sz="3200" b="1" dirty="0">
                <a:solidFill>
                  <a:srgbClr val="C00000"/>
                </a:solidFill>
              </a:rPr>
              <a:t> </a:t>
            </a:r>
            <a:r>
              <a:rPr lang="en-US" altLang="en-US" sz="3200" b="1" dirty="0" err="1">
                <a:solidFill>
                  <a:srgbClr val="C00000"/>
                </a:solidFill>
              </a:rPr>
              <a:t>cảng</a:t>
            </a:r>
            <a:r>
              <a:rPr lang="en-US" altLang="en-US" sz="3200" b="1" dirty="0">
                <a:solidFill>
                  <a:srgbClr val="C00000"/>
                </a:solidFill>
              </a:rPr>
              <a:t> </a:t>
            </a:r>
            <a:r>
              <a:rPr lang="en-US" altLang="en-US" sz="3200" b="1" dirty="0" err="1">
                <a:solidFill>
                  <a:srgbClr val="C00000"/>
                </a:solidFill>
              </a:rPr>
              <a:t>lớn</a:t>
            </a:r>
            <a:r>
              <a:rPr lang="en-US" altLang="en-US" sz="3200" b="1" dirty="0">
                <a:solidFill>
                  <a:srgbClr val="C00000"/>
                </a:solidFill>
              </a:rPr>
              <a:t> </a:t>
            </a:r>
            <a:r>
              <a:rPr lang="en-US" altLang="en-US" sz="3200" b="1" dirty="0" err="1">
                <a:solidFill>
                  <a:srgbClr val="C00000"/>
                </a:solidFill>
              </a:rPr>
              <a:t>nhất</a:t>
            </a:r>
            <a:r>
              <a:rPr lang="en-US" altLang="en-US" sz="3200" b="1" dirty="0">
                <a:solidFill>
                  <a:srgbClr val="C00000"/>
                </a:solidFill>
              </a:rPr>
              <a:t> </a:t>
            </a:r>
            <a:r>
              <a:rPr lang="en-US" altLang="en-US" sz="3200" b="1" dirty="0" err="1">
                <a:solidFill>
                  <a:srgbClr val="C00000"/>
                </a:solidFill>
              </a:rPr>
              <a:t>Đàng</a:t>
            </a:r>
            <a:r>
              <a:rPr lang="en-US" altLang="en-US" sz="3200" b="1" dirty="0">
                <a:solidFill>
                  <a:srgbClr val="C00000"/>
                </a:solidFill>
              </a:rPr>
              <a:t> </a:t>
            </a:r>
            <a:r>
              <a:rPr lang="en-US" altLang="en-US" sz="3200" b="1" dirty="0" err="1">
                <a:solidFill>
                  <a:srgbClr val="C00000"/>
                </a:solidFill>
              </a:rPr>
              <a:t>Trong</a:t>
            </a:r>
            <a:r>
              <a:rPr lang="vi-VN" altLang="en-US" sz="3200" b="1" dirty="0">
                <a:solidFill>
                  <a:srgbClr val="C00000"/>
                </a:solidFill>
              </a:rPr>
              <a:t> </a:t>
            </a:r>
            <a:r>
              <a:rPr lang="en-US" altLang="en-US" sz="3200" b="1" dirty="0" err="1">
                <a:solidFill>
                  <a:srgbClr val="C00000"/>
                </a:solidFill>
              </a:rPr>
              <a:t>thê</a:t>
            </a:r>
            <a:r>
              <a:rPr lang="en-US" altLang="en-US" sz="3200" b="1" dirty="0">
                <a:solidFill>
                  <a:srgbClr val="C00000"/>
                </a:solidFill>
              </a:rPr>
              <a:t>́ </a:t>
            </a:r>
            <a:r>
              <a:rPr lang="en-US" altLang="en-US" sz="3200" b="1" dirty="0" err="1">
                <a:solidFill>
                  <a:srgbClr val="C00000"/>
                </a:solidFill>
              </a:rPr>
              <a:t>ky</a:t>
            </a:r>
            <a:r>
              <a:rPr lang="en-US" altLang="en-US" sz="3200" b="1" dirty="0">
                <a:solidFill>
                  <a:srgbClr val="C00000"/>
                </a:solidFill>
              </a:rPr>
              <a:t>̉ XVII</a:t>
            </a:r>
          </a:p>
        </p:txBody>
      </p:sp>
      <p:pic>
        <p:nvPicPr>
          <p:cNvPr id="173063" name="Picture 7" descr="hoian">
            <a:extLst>
              <a:ext uri="{FF2B5EF4-FFF2-40B4-BE49-F238E27FC236}">
                <a16:creationId xmlns:a16="http://schemas.microsoft.com/office/drawing/2014/main" id="{A4FFC097-7239-FE45-B3D7-13965EB8E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317" y="-38101"/>
            <a:ext cx="614468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9" name="Picture 13" descr="nhat01c1">
            <a:extLst>
              <a:ext uri="{FF2B5EF4-FFF2-40B4-BE49-F238E27FC236}">
                <a16:creationId xmlns:a16="http://schemas.microsoft.com/office/drawing/2014/main" id="{03B1C528-8AC3-A14C-B777-0A8C888012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 r="1250"/>
          <a:stretch/>
        </p:blipFill>
        <p:spPr bwMode="auto">
          <a:xfrm>
            <a:off x="1" y="1"/>
            <a:ext cx="6019801" cy="63245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strips(downLeft)">
                                      <p:cBhvr>
                                        <p:cTn id="7" dur="500"/>
                                        <p:tgtEl>
                                          <p:spTgt spid="173058"/>
                                        </p:tgtEl>
                                      </p:cBhvr>
                                    </p:animEffect>
                                  </p:childTnLst>
                                </p:cTn>
                              </p:par>
                              <p:par>
                                <p:cTn id="8" presetID="18" presetClass="entr" presetSubtype="12" fill="hold" nodeType="withEffect">
                                  <p:stCondLst>
                                    <p:cond delay="0"/>
                                  </p:stCondLst>
                                  <p:childTnLst>
                                    <p:set>
                                      <p:cBhvr>
                                        <p:cTn id="9" dur="1" fill="hold">
                                          <p:stCondLst>
                                            <p:cond delay="0"/>
                                          </p:stCondLst>
                                        </p:cTn>
                                        <p:tgtEl>
                                          <p:spTgt spid="173063"/>
                                        </p:tgtEl>
                                        <p:attrNameLst>
                                          <p:attrName>style.visibility</p:attrName>
                                        </p:attrNameLst>
                                      </p:cBhvr>
                                      <p:to>
                                        <p:strVal val="visible"/>
                                      </p:to>
                                    </p:set>
                                    <p:animEffect transition="in" filter="strips(downLeft)">
                                      <p:cBhvr>
                                        <p:cTn id="10" dur="500"/>
                                        <p:tgtEl>
                                          <p:spTgt spid="173063"/>
                                        </p:tgtEl>
                                      </p:cBhvr>
                                    </p:animEffect>
                                  </p:childTnLst>
                                </p:cTn>
                              </p:par>
                              <p:par>
                                <p:cTn id="11" presetID="18" presetClass="entr" presetSubtype="12" fill="hold" nodeType="withEffect">
                                  <p:stCondLst>
                                    <p:cond delay="0"/>
                                  </p:stCondLst>
                                  <p:childTnLst>
                                    <p:set>
                                      <p:cBhvr>
                                        <p:cTn id="12" dur="1" fill="hold">
                                          <p:stCondLst>
                                            <p:cond delay="0"/>
                                          </p:stCondLst>
                                        </p:cTn>
                                        <p:tgtEl>
                                          <p:spTgt spid="173069"/>
                                        </p:tgtEl>
                                        <p:attrNameLst>
                                          <p:attrName>style.visibility</p:attrName>
                                        </p:attrNameLst>
                                      </p:cBhvr>
                                      <p:to>
                                        <p:strVal val="visible"/>
                                      </p:to>
                                    </p:set>
                                    <p:animEffect transition="in" filter="strips(downLeft)">
                                      <p:cBhvr>
                                        <p:cTn id="13" dur="500"/>
                                        <p:tgtEl>
                                          <p:spTgt spid="173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ương cảng hội an.mp4" descr="thương cảng hội an.mp4">
            <a:hlinkClick r:id="" action="ppaction://media"/>
            <a:extLst>
              <a:ext uri="{FF2B5EF4-FFF2-40B4-BE49-F238E27FC236}">
                <a16:creationId xmlns:a16="http://schemas.microsoft.com/office/drawing/2014/main" id="{C8CBBA60-C87C-824E-AA52-F56B7350C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1999" cy="6858000"/>
          </a:xfrm>
          <a:prstGeom prst="rect">
            <a:avLst/>
          </a:prstGeom>
        </p:spPr>
      </p:pic>
    </p:spTree>
    <p:extLst>
      <p:ext uri="{BB962C8B-B14F-4D97-AF65-F5344CB8AC3E}">
        <p14:creationId xmlns:p14="http://schemas.microsoft.com/office/powerpoint/2010/main" val="103835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7" name="Picture 19" descr="2384215941_e943d712e6">
            <a:extLst>
              <a:ext uri="{FF2B5EF4-FFF2-40B4-BE49-F238E27FC236}">
                <a16:creationId xmlns:a16="http://schemas.microsoft.com/office/drawing/2014/main" id="{095CE5FD-FF99-944C-916E-FCB85CB42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61722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9" name="Picture 21" descr="images25081_thanhha100904">
            <a:extLst>
              <a:ext uri="{FF2B5EF4-FFF2-40B4-BE49-F238E27FC236}">
                <a16:creationId xmlns:a16="http://schemas.microsoft.com/office/drawing/2014/main" id="{7459FD12-52C2-A949-BA13-5899EA54F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3" name="Picture 25" descr="1105Av08L1">
            <a:extLst>
              <a:ext uri="{FF2B5EF4-FFF2-40B4-BE49-F238E27FC236}">
                <a16:creationId xmlns:a16="http://schemas.microsoft.com/office/drawing/2014/main" id="{6414A437-F0DC-7E4D-9B91-85E323C19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81376"/>
            <a:ext cx="6172200" cy="347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5" name="Picture 27" descr="ANd9GcTanUC_VAxKptT0qYq0NBOeLQmNGsjyO-YBfTpY6rlldFOGkAJP">
            <a:extLst>
              <a:ext uri="{FF2B5EF4-FFF2-40B4-BE49-F238E27FC236}">
                <a16:creationId xmlns:a16="http://schemas.microsoft.com/office/drawing/2014/main" id="{94215C19-13DD-1040-811B-38227360F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0" name="Rectangle 22">
            <a:extLst>
              <a:ext uri="{FF2B5EF4-FFF2-40B4-BE49-F238E27FC236}">
                <a16:creationId xmlns:a16="http://schemas.microsoft.com/office/drawing/2014/main" id="{D906B7FE-5833-6D40-A03B-4E59BA4EBEE5}"/>
              </a:ext>
            </a:extLst>
          </p:cNvPr>
          <p:cNvSpPr>
            <a:spLocks noChangeArrowheads="1"/>
          </p:cNvSpPr>
          <p:nvPr/>
        </p:nvSpPr>
        <p:spPr bwMode="auto">
          <a:xfrm>
            <a:off x="3905249" y="3105151"/>
            <a:ext cx="5200651" cy="552451"/>
          </a:xfrm>
          <a:prstGeom prst="rect">
            <a:avLst/>
          </a:prstGeom>
          <a:solidFill>
            <a:schemeClr val="bg1"/>
          </a:solidFill>
          <a:ln>
            <a:noFill/>
          </a:ln>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3200" b="1" dirty="0" err="1">
                <a:solidFill>
                  <a:srgbClr val="C00000"/>
                </a:solidFill>
                <a:cs typeface="Arial"/>
                <a:sym typeface="Arial"/>
              </a:rPr>
              <a:t>Phố</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thị</a:t>
            </a:r>
            <a:r>
              <a:rPr lang="en-US" altLang="en-US" sz="3200" b="1" dirty="0">
                <a:solidFill>
                  <a:srgbClr val="C00000"/>
                </a:solidFill>
                <a:cs typeface="Arial"/>
                <a:sym typeface="Arial"/>
              </a:rPr>
              <a:t> Thanh </a:t>
            </a:r>
            <a:r>
              <a:rPr lang="en-US" altLang="en-US" sz="3200" b="1" dirty="0" err="1">
                <a:solidFill>
                  <a:srgbClr val="C00000"/>
                </a:solidFill>
                <a:cs typeface="Arial"/>
                <a:sym typeface="Arial"/>
              </a:rPr>
              <a:t>Hà</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Huế</a:t>
            </a:r>
            <a:r>
              <a:rPr lang="en-US" altLang="en-US" sz="3200" b="1" dirty="0">
                <a:solidFill>
                  <a:srgbClr val="C00000"/>
                </a:solidFill>
                <a:cs typeface="Arial"/>
                <a:sym typeface="Aria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5187"/>
                                        </p:tgtEl>
                                        <p:attrNameLst>
                                          <p:attrName>style.visibility</p:attrName>
                                        </p:attrNameLst>
                                      </p:cBhvr>
                                      <p:to>
                                        <p:strVal val="visible"/>
                                      </p:to>
                                    </p:set>
                                    <p:animEffect transition="in" filter="strips(downRight)">
                                      <p:cBhvr>
                                        <p:cTn id="7" dur="500"/>
                                        <p:tgtEl>
                                          <p:spTgt spid="135187"/>
                                        </p:tgtEl>
                                      </p:cBhvr>
                                    </p:animEffect>
                                  </p:childTnLst>
                                </p:cTn>
                              </p:par>
                              <p:par>
                                <p:cTn id="8" presetID="18" presetClass="entr" presetSubtype="6" fill="hold" nodeType="withEffect">
                                  <p:stCondLst>
                                    <p:cond delay="0"/>
                                  </p:stCondLst>
                                  <p:childTnLst>
                                    <p:set>
                                      <p:cBhvr>
                                        <p:cTn id="9" dur="1" fill="hold">
                                          <p:stCondLst>
                                            <p:cond delay="0"/>
                                          </p:stCondLst>
                                        </p:cTn>
                                        <p:tgtEl>
                                          <p:spTgt spid="135189"/>
                                        </p:tgtEl>
                                        <p:attrNameLst>
                                          <p:attrName>style.visibility</p:attrName>
                                        </p:attrNameLst>
                                      </p:cBhvr>
                                      <p:to>
                                        <p:strVal val="visible"/>
                                      </p:to>
                                    </p:set>
                                    <p:animEffect transition="in" filter="strips(downRight)">
                                      <p:cBhvr>
                                        <p:cTn id="10" dur="500"/>
                                        <p:tgtEl>
                                          <p:spTgt spid="135189"/>
                                        </p:tgtEl>
                                      </p:cBhvr>
                                    </p:animEffect>
                                  </p:childTnLst>
                                </p:cTn>
                              </p:par>
                              <p:par>
                                <p:cTn id="11" presetID="18" presetClass="entr" presetSubtype="6" fill="hold" nodeType="withEffect">
                                  <p:stCondLst>
                                    <p:cond delay="0"/>
                                  </p:stCondLst>
                                  <p:childTnLst>
                                    <p:set>
                                      <p:cBhvr>
                                        <p:cTn id="12" dur="1" fill="hold">
                                          <p:stCondLst>
                                            <p:cond delay="0"/>
                                          </p:stCondLst>
                                        </p:cTn>
                                        <p:tgtEl>
                                          <p:spTgt spid="135193"/>
                                        </p:tgtEl>
                                        <p:attrNameLst>
                                          <p:attrName>style.visibility</p:attrName>
                                        </p:attrNameLst>
                                      </p:cBhvr>
                                      <p:to>
                                        <p:strVal val="visible"/>
                                      </p:to>
                                    </p:set>
                                    <p:animEffect transition="in" filter="strips(downRight)">
                                      <p:cBhvr>
                                        <p:cTn id="13" dur="500"/>
                                        <p:tgtEl>
                                          <p:spTgt spid="135193"/>
                                        </p:tgtEl>
                                      </p:cBhvr>
                                    </p:animEffect>
                                  </p:childTnLst>
                                </p:cTn>
                              </p:par>
                              <p:par>
                                <p:cTn id="14" presetID="18" presetClass="entr" presetSubtype="6" fill="hold" nodeType="withEffect">
                                  <p:stCondLst>
                                    <p:cond delay="0"/>
                                  </p:stCondLst>
                                  <p:childTnLst>
                                    <p:set>
                                      <p:cBhvr>
                                        <p:cTn id="15" dur="1" fill="hold">
                                          <p:stCondLst>
                                            <p:cond delay="0"/>
                                          </p:stCondLst>
                                        </p:cTn>
                                        <p:tgtEl>
                                          <p:spTgt spid="135195"/>
                                        </p:tgtEl>
                                        <p:attrNameLst>
                                          <p:attrName>style.visibility</p:attrName>
                                        </p:attrNameLst>
                                      </p:cBhvr>
                                      <p:to>
                                        <p:strVal val="visible"/>
                                      </p:to>
                                    </p:set>
                                    <p:animEffect transition="in" filter="strips(downRight)">
                                      <p:cBhvr>
                                        <p:cTn id="16" dur="500"/>
                                        <p:tgtEl>
                                          <p:spTgt spid="135195"/>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135190"/>
                                        </p:tgtEl>
                                        <p:attrNameLst>
                                          <p:attrName>style.visibility</p:attrName>
                                        </p:attrNameLst>
                                      </p:cBhvr>
                                      <p:to>
                                        <p:strVal val="visible"/>
                                      </p:to>
                                    </p:set>
                                    <p:animEffect transition="in" filter="strips(downRight)">
                                      <p:cBhvr>
                                        <p:cTn id="19" dur="500"/>
                                        <p:tgtEl>
                                          <p:spTgt spid="135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0" name="Picture 6" descr="ImageHandler">
            <a:extLst>
              <a:ext uri="{FF2B5EF4-FFF2-40B4-BE49-F238E27FC236}">
                <a16:creationId xmlns:a16="http://schemas.microsoft.com/office/drawing/2014/main" id="{46897A1C-4564-D641-AF2E-FC1EBC705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descr="2">
            <a:extLst>
              <a:ext uri="{FF2B5EF4-FFF2-40B4-BE49-F238E27FC236}">
                <a16:creationId xmlns:a16="http://schemas.microsoft.com/office/drawing/2014/main" id="{EE119EFE-DD33-5A41-854A-B286B34B8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05200"/>
            <a:ext cx="6248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10" descr="dautichkecho36a1">
            <a:extLst>
              <a:ext uri="{FF2B5EF4-FFF2-40B4-BE49-F238E27FC236}">
                <a16:creationId xmlns:a16="http://schemas.microsoft.com/office/drawing/2014/main" id="{385FF9E1-A61E-B748-BB30-D640E43B3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
            <a:ext cx="6248400" cy="34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8" name="Picture 14" descr="ke_cho_2">
            <a:extLst>
              <a:ext uri="{FF2B5EF4-FFF2-40B4-BE49-F238E27FC236}">
                <a16:creationId xmlns:a16="http://schemas.microsoft.com/office/drawing/2014/main" id="{25444EAE-AD3E-B04D-83B1-E332F723A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5" name="Rectangle 11">
            <a:extLst>
              <a:ext uri="{FF2B5EF4-FFF2-40B4-BE49-F238E27FC236}">
                <a16:creationId xmlns:a16="http://schemas.microsoft.com/office/drawing/2014/main" id="{3B0ADCD3-5A36-364A-A16F-D0068AF54792}"/>
              </a:ext>
            </a:extLst>
          </p:cNvPr>
          <p:cNvSpPr>
            <a:spLocks noChangeArrowheads="1"/>
          </p:cNvSpPr>
          <p:nvPr/>
        </p:nvSpPr>
        <p:spPr bwMode="auto">
          <a:xfrm>
            <a:off x="2032000" y="3162300"/>
            <a:ext cx="8864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2667" b="1" dirty="0" err="1">
                <a:solidFill>
                  <a:srgbClr val="C00000"/>
                </a:solidFill>
                <a:cs typeface="Arial"/>
                <a:sym typeface="Arial"/>
              </a:rPr>
              <a:t>Thăng</a:t>
            </a:r>
            <a:r>
              <a:rPr lang="en-US" altLang="en-US" sz="2667" b="1" dirty="0">
                <a:solidFill>
                  <a:srgbClr val="C00000"/>
                </a:solidFill>
                <a:cs typeface="Arial"/>
                <a:sym typeface="Arial"/>
              </a:rPr>
              <a:t> Long – </a:t>
            </a:r>
            <a:r>
              <a:rPr lang="en-US" altLang="en-US" sz="2667" b="1" dirty="0" err="1">
                <a:solidFill>
                  <a:srgbClr val="C00000"/>
                </a:solidFill>
                <a:cs typeface="Arial"/>
                <a:sym typeface="Arial"/>
              </a:rPr>
              <a:t>Kẻ</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chợ</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Thứ</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nhất</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kinh</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kỳ</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thê</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kỷ</a:t>
            </a:r>
            <a:r>
              <a:rPr lang="en-US" altLang="en-US" sz="2667" b="1" dirty="0">
                <a:solidFill>
                  <a:srgbClr val="C00000"/>
                </a:solidFill>
                <a:cs typeface="Arial"/>
                <a:sym typeface="Arial"/>
              </a:rPr>
              <a:t> XVII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9270"/>
                                        </p:tgtEl>
                                        <p:attrNameLst>
                                          <p:attrName>style.visibility</p:attrName>
                                        </p:attrNameLst>
                                      </p:cBhvr>
                                      <p:to>
                                        <p:strVal val="visible"/>
                                      </p:to>
                                    </p:set>
                                    <p:anim calcmode="lin" valueType="num">
                                      <p:cBhvr>
                                        <p:cTn id="7" dur="1000" fill="hold"/>
                                        <p:tgtEl>
                                          <p:spTgt spid="139270"/>
                                        </p:tgtEl>
                                        <p:attrNameLst>
                                          <p:attrName>ppt_w</p:attrName>
                                        </p:attrNameLst>
                                      </p:cBhvr>
                                      <p:tavLst>
                                        <p:tav tm="0">
                                          <p:val>
                                            <p:strVal val="#ppt_w*0.70"/>
                                          </p:val>
                                        </p:tav>
                                        <p:tav tm="100000">
                                          <p:val>
                                            <p:strVal val="#ppt_w"/>
                                          </p:val>
                                        </p:tav>
                                      </p:tavLst>
                                    </p:anim>
                                    <p:anim calcmode="lin" valueType="num">
                                      <p:cBhvr>
                                        <p:cTn id="8" dur="1000" fill="hold"/>
                                        <p:tgtEl>
                                          <p:spTgt spid="139270"/>
                                        </p:tgtEl>
                                        <p:attrNameLst>
                                          <p:attrName>ppt_h</p:attrName>
                                        </p:attrNameLst>
                                      </p:cBhvr>
                                      <p:tavLst>
                                        <p:tav tm="0">
                                          <p:val>
                                            <p:strVal val="#ppt_h"/>
                                          </p:val>
                                        </p:tav>
                                        <p:tav tm="100000">
                                          <p:val>
                                            <p:strVal val="#ppt_h"/>
                                          </p:val>
                                        </p:tav>
                                      </p:tavLst>
                                    </p:anim>
                                    <p:animEffect transition="in" filter="fade">
                                      <p:cBhvr>
                                        <p:cTn id="9" dur="1000"/>
                                        <p:tgtEl>
                                          <p:spTgt spid="139270"/>
                                        </p:tgtEl>
                                      </p:cBhvr>
                                    </p:animEffect>
                                  </p:childTnLst>
                                </p:cTn>
                              </p:par>
                              <p:par>
                                <p:cTn id="10" presetID="55" presetClass="entr" presetSubtype="0" fill="hold" nodeType="withEffect">
                                  <p:stCondLst>
                                    <p:cond delay="0"/>
                                  </p:stCondLst>
                                  <p:childTnLst>
                                    <p:set>
                                      <p:cBhvr>
                                        <p:cTn id="11" dur="1" fill="hold">
                                          <p:stCondLst>
                                            <p:cond delay="0"/>
                                          </p:stCondLst>
                                        </p:cTn>
                                        <p:tgtEl>
                                          <p:spTgt spid="139272"/>
                                        </p:tgtEl>
                                        <p:attrNameLst>
                                          <p:attrName>style.visibility</p:attrName>
                                        </p:attrNameLst>
                                      </p:cBhvr>
                                      <p:to>
                                        <p:strVal val="visible"/>
                                      </p:to>
                                    </p:set>
                                    <p:anim calcmode="lin" valueType="num">
                                      <p:cBhvr>
                                        <p:cTn id="12" dur="1000" fill="hold"/>
                                        <p:tgtEl>
                                          <p:spTgt spid="139272"/>
                                        </p:tgtEl>
                                        <p:attrNameLst>
                                          <p:attrName>ppt_w</p:attrName>
                                        </p:attrNameLst>
                                      </p:cBhvr>
                                      <p:tavLst>
                                        <p:tav tm="0">
                                          <p:val>
                                            <p:strVal val="#ppt_w*0.70"/>
                                          </p:val>
                                        </p:tav>
                                        <p:tav tm="100000">
                                          <p:val>
                                            <p:strVal val="#ppt_w"/>
                                          </p:val>
                                        </p:tav>
                                      </p:tavLst>
                                    </p:anim>
                                    <p:anim calcmode="lin" valueType="num">
                                      <p:cBhvr>
                                        <p:cTn id="13" dur="1000" fill="hold"/>
                                        <p:tgtEl>
                                          <p:spTgt spid="139272"/>
                                        </p:tgtEl>
                                        <p:attrNameLst>
                                          <p:attrName>ppt_h</p:attrName>
                                        </p:attrNameLst>
                                      </p:cBhvr>
                                      <p:tavLst>
                                        <p:tav tm="0">
                                          <p:val>
                                            <p:strVal val="#ppt_h"/>
                                          </p:val>
                                        </p:tav>
                                        <p:tav tm="100000">
                                          <p:val>
                                            <p:strVal val="#ppt_h"/>
                                          </p:val>
                                        </p:tav>
                                      </p:tavLst>
                                    </p:anim>
                                    <p:animEffect transition="in" filter="fade">
                                      <p:cBhvr>
                                        <p:cTn id="14" dur="1000"/>
                                        <p:tgtEl>
                                          <p:spTgt spid="139272"/>
                                        </p:tgtEl>
                                      </p:cBhvr>
                                    </p:animEffect>
                                  </p:childTnLst>
                                </p:cTn>
                              </p:par>
                              <p:par>
                                <p:cTn id="15" presetID="55" presetClass="entr" presetSubtype="0" fill="hold" nodeType="withEffect">
                                  <p:stCondLst>
                                    <p:cond delay="0"/>
                                  </p:stCondLst>
                                  <p:childTnLst>
                                    <p:set>
                                      <p:cBhvr>
                                        <p:cTn id="16" dur="1" fill="hold">
                                          <p:stCondLst>
                                            <p:cond delay="0"/>
                                          </p:stCondLst>
                                        </p:cTn>
                                        <p:tgtEl>
                                          <p:spTgt spid="139274"/>
                                        </p:tgtEl>
                                        <p:attrNameLst>
                                          <p:attrName>style.visibility</p:attrName>
                                        </p:attrNameLst>
                                      </p:cBhvr>
                                      <p:to>
                                        <p:strVal val="visible"/>
                                      </p:to>
                                    </p:set>
                                    <p:anim calcmode="lin" valueType="num">
                                      <p:cBhvr>
                                        <p:cTn id="17" dur="1000" fill="hold"/>
                                        <p:tgtEl>
                                          <p:spTgt spid="139274"/>
                                        </p:tgtEl>
                                        <p:attrNameLst>
                                          <p:attrName>ppt_w</p:attrName>
                                        </p:attrNameLst>
                                      </p:cBhvr>
                                      <p:tavLst>
                                        <p:tav tm="0">
                                          <p:val>
                                            <p:strVal val="#ppt_w*0.70"/>
                                          </p:val>
                                        </p:tav>
                                        <p:tav tm="100000">
                                          <p:val>
                                            <p:strVal val="#ppt_w"/>
                                          </p:val>
                                        </p:tav>
                                      </p:tavLst>
                                    </p:anim>
                                    <p:anim calcmode="lin" valueType="num">
                                      <p:cBhvr>
                                        <p:cTn id="18" dur="1000" fill="hold"/>
                                        <p:tgtEl>
                                          <p:spTgt spid="139274"/>
                                        </p:tgtEl>
                                        <p:attrNameLst>
                                          <p:attrName>ppt_h</p:attrName>
                                        </p:attrNameLst>
                                      </p:cBhvr>
                                      <p:tavLst>
                                        <p:tav tm="0">
                                          <p:val>
                                            <p:strVal val="#ppt_h"/>
                                          </p:val>
                                        </p:tav>
                                        <p:tav tm="100000">
                                          <p:val>
                                            <p:strVal val="#ppt_h"/>
                                          </p:val>
                                        </p:tav>
                                      </p:tavLst>
                                    </p:anim>
                                    <p:animEffect transition="in" filter="fade">
                                      <p:cBhvr>
                                        <p:cTn id="19" dur="1000"/>
                                        <p:tgtEl>
                                          <p:spTgt spid="139274"/>
                                        </p:tgtEl>
                                      </p:cBhvr>
                                    </p:animEffect>
                                  </p:childTnLst>
                                </p:cTn>
                              </p:par>
                              <p:par>
                                <p:cTn id="20" presetID="55" presetClass="entr" presetSubtype="0" fill="hold" nodeType="withEffect">
                                  <p:stCondLst>
                                    <p:cond delay="0"/>
                                  </p:stCondLst>
                                  <p:childTnLst>
                                    <p:set>
                                      <p:cBhvr>
                                        <p:cTn id="21" dur="1" fill="hold">
                                          <p:stCondLst>
                                            <p:cond delay="0"/>
                                          </p:stCondLst>
                                        </p:cTn>
                                        <p:tgtEl>
                                          <p:spTgt spid="139278"/>
                                        </p:tgtEl>
                                        <p:attrNameLst>
                                          <p:attrName>style.visibility</p:attrName>
                                        </p:attrNameLst>
                                      </p:cBhvr>
                                      <p:to>
                                        <p:strVal val="visible"/>
                                      </p:to>
                                    </p:set>
                                    <p:anim calcmode="lin" valueType="num">
                                      <p:cBhvr>
                                        <p:cTn id="22" dur="1000" fill="hold"/>
                                        <p:tgtEl>
                                          <p:spTgt spid="139278"/>
                                        </p:tgtEl>
                                        <p:attrNameLst>
                                          <p:attrName>ppt_w</p:attrName>
                                        </p:attrNameLst>
                                      </p:cBhvr>
                                      <p:tavLst>
                                        <p:tav tm="0">
                                          <p:val>
                                            <p:strVal val="#ppt_w*0.70"/>
                                          </p:val>
                                        </p:tav>
                                        <p:tav tm="100000">
                                          <p:val>
                                            <p:strVal val="#ppt_w"/>
                                          </p:val>
                                        </p:tav>
                                      </p:tavLst>
                                    </p:anim>
                                    <p:anim calcmode="lin" valueType="num">
                                      <p:cBhvr>
                                        <p:cTn id="23" dur="1000" fill="hold"/>
                                        <p:tgtEl>
                                          <p:spTgt spid="139278"/>
                                        </p:tgtEl>
                                        <p:attrNameLst>
                                          <p:attrName>ppt_h</p:attrName>
                                        </p:attrNameLst>
                                      </p:cBhvr>
                                      <p:tavLst>
                                        <p:tav tm="0">
                                          <p:val>
                                            <p:strVal val="#ppt_h"/>
                                          </p:val>
                                        </p:tav>
                                        <p:tav tm="100000">
                                          <p:val>
                                            <p:strVal val="#ppt_h"/>
                                          </p:val>
                                        </p:tav>
                                      </p:tavLst>
                                    </p:anim>
                                    <p:animEffect transition="in" filter="fade">
                                      <p:cBhvr>
                                        <p:cTn id="24" dur="1000"/>
                                        <p:tgtEl>
                                          <p:spTgt spid="13927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9275"/>
                                        </p:tgtEl>
                                        <p:attrNameLst>
                                          <p:attrName>style.visibility</p:attrName>
                                        </p:attrNameLst>
                                      </p:cBhvr>
                                      <p:to>
                                        <p:strVal val="visible"/>
                                      </p:to>
                                    </p:set>
                                    <p:anim calcmode="lin" valueType="num">
                                      <p:cBhvr>
                                        <p:cTn id="27" dur="1000" fill="hold"/>
                                        <p:tgtEl>
                                          <p:spTgt spid="139275"/>
                                        </p:tgtEl>
                                        <p:attrNameLst>
                                          <p:attrName>ppt_w</p:attrName>
                                        </p:attrNameLst>
                                      </p:cBhvr>
                                      <p:tavLst>
                                        <p:tav tm="0">
                                          <p:val>
                                            <p:strVal val="#ppt_w*0.70"/>
                                          </p:val>
                                        </p:tav>
                                        <p:tav tm="100000">
                                          <p:val>
                                            <p:strVal val="#ppt_w"/>
                                          </p:val>
                                        </p:tav>
                                      </p:tavLst>
                                    </p:anim>
                                    <p:anim calcmode="lin" valueType="num">
                                      <p:cBhvr>
                                        <p:cTn id="28" dur="1000" fill="hold"/>
                                        <p:tgtEl>
                                          <p:spTgt spid="139275"/>
                                        </p:tgtEl>
                                        <p:attrNameLst>
                                          <p:attrName>ppt_h</p:attrName>
                                        </p:attrNameLst>
                                      </p:cBhvr>
                                      <p:tavLst>
                                        <p:tav tm="0">
                                          <p:val>
                                            <p:strVal val="#ppt_h"/>
                                          </p:val>
                                        </p:tav>
                                        <p:tav tm="100000">
                                          <p:val>
                                            <p:strVal val="#ppt_h"/>
                                          </p:val>
                                        </p:tav>
                                      </p:tavLst>
                                    </p:anim>
                                    <p:animEffect transition="in" filter="fade">
                                      <p:cBhvr>
                                        <p:cTn id="29" dur="1000"/>
                                        <p:tgtEl>
                                          <p:spTgt spid="139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descr="cd195pho2nd">
            <a:extLst>
              <a:ext uri="{FF2B5EF4-FFF2-40B4-BE49-F238E27FC236}">
                <a16:creationId xmlns:a16="http://schemas.microsoft.com/office/drawing/2014/main" id="{8389F92E-73C8-BB48-95C7-A5070B56E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4731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9" name="Picture 9" descr="DVCC1">
            <a:extLst>
              <a:ext uri="{FF2B5EF4-FFF2-40B4-BE49-F238E27FC236}">
                <a16:creationId xmlns:a16="http://schemas.microsoft.com/office/drawing/2014/main" id="{6E9D31BF-EDE5-B34D-A129-34E6346C5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85" y="76201"/>
            <a:ext cx="604731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11" descr="1082010104612">
            <a:extLst>
              <a:ext uri="{FF2B5EF4-FFF2-40B4-BE49-F238E27FC236}">
                <a16:creationId xmlns:a16="http://schemas.microsoft.com/office/drawing/2014/main" id="{0D3B82C2-95D4-4641-B2B2-1CA92E7DE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16" descr="pho%20hien">
            <a:extLst>
              <a:ext uri="{FF2B5EF4-FFF2-40B4-BE49-F238E27FC236}">
                <a16:creationId xmlns:a16="http://schemas.microsoft.com/office/drawing/2014/main" id="{7F7C9ABD-F440-8C49-8328-28A1105E3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90914"/>
            <a:ext cx="60960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4" name="Text Box 14">
            <a:extLst>
              <a:ext uri="{FF2B5EF4-FFF2-40B4-BE49-F238E27FC236}">
                <a16:creationId xmlns:a16="http://schemas.microsoft.com/office/drawing/2014/main" id="{2921A915-6662-C448-AD21-4806E74E2378}"/>
              </a:ext>
            </a:extLst>
          </p:cNvPr>
          <p:cNvSpPr txBox="1">
            <a:spLocks noChangeArrowheads="1"/>
          </p:cNvSpPr>
          <p:nvPr/>
        </p:nvSpPr>
        <p:spPr bwMode="auto">
          <a:xfrm>
            <a:off x="3107268" y="3152002"/>
            <a:ext cx="6172200" cy="523220"/>
          </a:xfrm>
          <a:prstGeom prst="rect">
            <a:avLst/>
          </a:prstGeom>
          <a:solidFill>
            <a:schemeClr val="bg1"/>
          </a:solid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50000"/>
              </a:spcBef>
              <a:spcAft>
                <a:spcPct val="0"/>
              </a:spcAft>
            </a:pPr>
            <a:r>
              <a:rPr lang="en-US" altLang="en-US" sz="2800" b="1" dirty="0">
                <a:solidFill>
                  <a:srgbClr val="0000FF"/>
                </a:solidFill>
                <a:cs typeface="Arial"/>
                <a:sym typeface="Arial"/>
              </a:rPr>
              <a:t>“</a:t>
            </a:r>
            <a:r>
              <a:rPr lang="en-US" altLang="en-US" sz="2800" b="1" dirty="0" err="1">
                <a:solidFill>
                  <a:srgbClr val="0000FF"/>
                </a:solidFill>
                <a:cs typeface="Arial"/>
                <a:sym typeface="Arial"/>
              </a:rPr>
              <a:t>Thứ</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nhi</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Phô</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Hiến</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Hưng</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Yên</a:t>
            </a:r>
            <a:r>
              <a:rPr lang="en-US" altLang="en-US" sz="2800" b="1" dirty="0">
                <a:solidFill>
                  <a:srgbClr val="0000FF"/>
                </a:solidFill>
                <a:cs typeface="Arial"/>
                <a:sym typeface="Arial"/>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4087"/>
                                        </p:tgtEl>
                                        <p:attrNameLst>
                                          <p:attrName>style.visibility</p:attrName>
                                        </p:attrNameLst>
                                      </p:cBhvr>
                                      <p:to>
                                        <p:strVal val="visible"/>
                                      </p:to>
                                    </p:set>
                                    <p:animEffect transition="in" filter="fade">
                                      <p:cBhvr>
                                        <p:cTn id="7" dur="1000"/>
                                        <p:tgtEl>
                                          <p:spTgt spid="174087"/>
                                        </p:tgtEl>
                                      </p:cBhvr>
                                    </p:animEffect>
                                    <p:anim calcmode="lin" valueType="num">
                                      <p:cBhvr>
                                        <p:cTn id="8" dur="1000" fill="hold"/>
                                        <p:tgtEl>
                                          <p:spTgt spid="174087"/>
                                        </p:tgtEl>
                                        <p:attrNameLst>
                                          <p:attrName>ppt_x</p:attrName>
                                        </p:attrNameLst>
                                      </p:cBhvr>
                                      <p:tavLst>
                                        <p:tav tm="0">
                                          <p:val>
                                            <p:strVal val="#ppt_x"/>
                                          </p:val>
                                        </p:tav>
                                        <p:tav tm="100000">
                                          <p:val>
                                            <p:strVal val="#ppt_x"/>
                                          </p:val>
                                        </p:tav>
                                      </p:tavLst>
                                    </p:anim>
                                    <p:anim calcmode="lin" valueType="num">
                                      <p:cBhvr>
                                        <p:cTn id="9" dur="900" decel="100000" fill="hold"/>
                                        <p:tgtEl>
                                          <p:spTgt spid="17408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408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4089"/>
                                        </p:tgtEl>
                                        <p:attrNameLst>
                                          <p:attrName>style.visibility</p:attrName>
                                        </p:attrNameLst>
                                      </p:cBhvr>
                                      <p:to>
                                        <p:strVal val="visible"/>
                                      </p:to>
                                    </p:set>
                                    <p:animEffect transition="in" filter="fade">
                                      <p:cBhvr>
                                        <p:cTn id="13" dur="1000"/>
                                        <p:tgtEl>
                                          <p:spTgt spid="174089"/>
                                        </p:tgtEl>
                                      </p:cBhvr>
                                    </p:animEffect>
                                    <p:anim calcmode="lin" valueType="num">
                                      <p:cBhvr>
                                        <p:cTn id="14" dur="1000" fill="hold"/>
                                        <p:tgtEl>
                                          <p:spTgt spid="174089"/>
                                        </p:tgtEl>
                                        <p:attrNameLst>
                                          <p:attrName>ppt_x</p:attrName>
                                        </p:attrNameLst>
                                      </p:cBhvr>
                                      <p:tavLst>
                                        <p:tav tm="0">
                                          <p:val>
                                            <p:strVal val="#ppt_x"/>
                                          </p:val>
                                        </p:tav>
                                        <p:tav tm="100000">
                                          <p:val>
                                            <p:strVal val="#ppt_x"/>
                                          </p:val>
                                        </p:tav>
                                      </p:tavLst>
                                    </p:anim>
                                    <p:anim calcmode="lin" valueType="num">
                                      <p:cBhvr>
                                        <p:cTn id="15" dur="900" decel="100000" fill="hold"/>
                                        <p:tgtEl>
                                          <p:spTgt spid="17408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408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4091"/>
                                        </p:tgtEl>
                                        <p:attrNameLst>
                                          <p:attrName>style.visibility</p:attrName>
                                        </p:attrNameLst>
                                      </p:cBhvr>
                                      <p:to>
                                        <p:strVal val="visible"/>
                                      </p:to>
                                    </p:set>
                                    <p:animEffect transition="in" filter="fade">
                                      <p:cBhvr>
                                        <p:cTn id="19" dur="1000"/>
                                        <p:tgtEl>
                                          <p:spTgt spid="174091"/>
                                        </p:tgtEl>
                                      </p:cBhvr>
                                    </p:animEffect>
                                    <p:anim calcmode="lin" valueType="num">
                                      <p:cBhvr>
                                        <p:cTn id="20" dur="1000" fill="hold"/>
                                        <p:tgtEl>
                                          <p:spTgt spid="174091"/>
                                        </p:tgtEl>
                                        <p:attrNameLst>
                                          <p:attrName>ppt_x</p:attrName>
                                        </p:attrNameLst>
                                      </p:cBhvr>
                                      <p:tavLst>
                                        <p:tav tm="0">
                                          <p:val>
                                            <p:strVal val="#ppt_x"/>
                                          </p:val>
                                        </p:tav>
                                        <p:tav tm="100000">
                                          <p:val>
                                            <p:strVal val="#ppt_x"/>
                                          </p:val>
                                        </p:tav>
                                      </p:tavLst>
                                    </p:anim>
                                    <p:anim calcmode="lin" valueType="num">
                                      <p:cBhvr>
                                        <p:cTn id="21" dur="900" decel="100000" fill="hold"/>
                                        <p:tgtEl>
                                          <p:spTgt spid="17409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409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74096"/>
                                        </p:tgtEl>
                                        <p:attrNameLst>
                                          <p:attrName>style.visibility</p:attrName>
                                        </p:attrNameLst>
                                      </p:cBhvr>
                                      <p:to>
                                        <p:strVal val="visible"/>
                                      </p:to>
                                    </p:set>
                                    <p:animEffect transition="in" filter="fade">
                                      <p:cBhvr>
                                        <p:cTn id="25" dur="1000"/>
                                        <p:tgtEl>
                                          <p:spTgt spid="174096"/>
                                        </p:tgtEl>
                                      </p:cBhvr>
                                    </p:animEffect>
                                    <p:anim calcmode="lin" valueType="num">
                                      <p:cBhvr>
                                        <p:cTn id="26" dur="1000" fill="hold"/>
                                        <p:tgtEl>
                                          <p:spTgt spid="174096"/>
                                        </p:tgtEl>
                                        <p:attrNameLst>
                                          <p:attrName>ppt_x</p:attrName>
                                        </p:attrNameLst>
                                      </p:cBhvr>
                                      <p:tavLst>
                                        <p:tav tm="0">
                                          <p:val>
                                            <p:strVal val="#ppt_x"/>
                                          </p:val>
                                        </p:tav>
                                        <p:tav tm="100000">
                                          <p:val>
                                            <p:strVal val="#ppt_x"/>
                                          </p:val>
                                        </p:tav>
                                      </p:tavLst>
                                    </p:anim>
                                    <p:anim calcmode="lin" valueType="num">
                                      <p:cBhvr>
                                        <p:cTn id="27" dur="900" decel="100000" fill="hold"/>
                                        <p:tgtEl>
                                          <p:spTgt spid="17409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409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4094"/>
                                        </p:tgtEl>
                                        <p:attrNameLst>
                                          <p:attrName>style.visibility</p:attrName>
                                        </p:attrNameLst>
                                      </p:cBhvr>
                                      <p:to>
                                        <p:strVal val="visible"/>
                                      </p:to>
                                    </p:set>
                                    <p:animEffect transition="in" filter="fade">
                                      <p:cBhvr>
                                        <p:cTn id="31" dur="1000"/>
                                        <p:tgtEl>
                                          <p:spTgt spid="174094"/>
                                        </p:tgtEl>
                                      </p:cBhvr>
                                    </p:animEffect>
                                    <p:anim calcmode="lin" valueType="num">
                                      <p:cBhvr>
                                        <p:cTn id="32" dur="1000" fill="hold"/>
                                        <p:tgtEl>
                                          <p:spTgt spid="174094"/>
                                        </p:tgtEl>
                                        <p:attrNameLst>
                                          <p:attrName>ppt_x</p:attrName>
                                        </p:attrNameLst>
                                      </p:cBhvr>
                                      <p:tavLst>
                                        <p:tav tm="0">
                                          <p:val>
                                            <p:strVal val="#ppt_x"/>
                                          </p:val>
                                        </p:tav>
                                        <p:tav tm="100000">
                                          <p:val>
                                            <p:strVal val="#ppt_x"/>
                                          </p:val>
                                        </p:tav>
                                      </p:tavLst>
                                    </p:anim>
                                    <p:anim calcmode="lin" valueType="num">
                                      <p:cBhvr>
                                        <p:cTn id="33" dur="900" decel="100000" fill="hold"/>
                                        <p:tgtEl>
                                          <p:spTgt spid="17409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40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ành phố Kẻ Chợ, kinh đô xứ Đàng Ngoài năm 1865 - Hình mi… | Flickr">
            <a:extLst>
              <a:ext uri="{FF2B5EF4-FFF2-40B4-BE49-F238E27FC236}">
                <a16:creationId xmlns:a16="http://schemas.microsoft.com/office/drawing/2014/main" id="{616B6ABE-373A-9365-F476-3399DC430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49" b="387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Shape 307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6673E07C-21D5-7FA0-F819-39674BD423F5}"/>
              </a:ext>
            </a:extLst>
          </p:cNvPr>
          <p:cNvPicPr>
            <a:picLocks noChangeAspect="1"/>
          </p:cNvPicPr>
          <p:nvPr/>
        </p:nvPicPr>
        <p:blipFill rotWithShape="1">
          <a:blip r:embed="rId3"/>
          <a:srcRect l="17017" r="148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C413ABC9-F04A-31D1-A3E6-E5A7B675F07C}"/>
              </a:ext>
            </a:extLst>
          </p:cNvPr>
          <p:cNvSpPr txBox="1"/>
          <p:nvPr/>
        </p:nvSpPr>
        <p:spPr>
          <a:xfrm>
            <a:off x="165100" y="6273225"/>
            <a:ext cx="6096000" cy="584775"/>
          </a:xfrm>
          <a:prstGeom prst="rect">
            <a:avLst/>
          </a:prstGeom>
          <a:solidFill>
            <a:srgbClr val="D7CCB8"/>
          </a:solid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Buôn bán với nước ngoài phát triển</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3501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5"/>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5"/>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534702" y="25138"/>
            <a:ext cx="6364690" cy="1661643"/>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 nghĩa Tây Sơn mang tính chất</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gì?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469999" y="3731131"/>
            <a:ext cx="5055000" cy="584775"/>
          </a:xfrm>
          <a:prstGeom prst="rect">
            <a:avLst/>
          </a:prstGeom>
          <a:solidFill>
            <a:schemeClr val="bg1"/>
          </a:solid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 nghĩa nông dân.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5"/>
            <a:ext cx="609600" cy="609600"/>
          </a:xfrm>
          <a:prstGeom prst="rect">
            <a:avLst/>
          </a:prstGeom>
        </p:spPr>
      </p:pic>
      <p:sp>
        <p:nvSpPr>
          <p:cNvPr id="15" name="Oval 14">
            <a:extLst>
              <a:ext uri="{FF2B5EF4-FFF2-40B4-BE49-F238E27FC236}">
                <a16:creationId xmlns:a16="http://schemas.microsoft.com/office/drawing/2014/main" id="{00560DD3-3CCA-0D40-A7A7-D578676F08E1}"/>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animBg="1"/>
      <p:bldP spid="26" grpId="1" animBg="1"/>
      <p:bldP spid="26" grpId="2" animBg="1"/>
      <p:bldP spid="14" grpId="0" animBg="1"/>
      <p:bldP spid="14"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some money&#10;&#10;Description automatically generated with low confidence">
            <a:extLst>
              <a:ext uri="{FF2B5EF4-FFF2-40B4-BE49-F238E27FC236}">
                <a16:creationId xmlns:a16="http://schemas.microsoft.com/office/drawing/2014/main" id="{D8BD6247-4C8F-956E-AA86-C313FCB01648}"/>
              </a:ext>
            </a:extLst>
          </p:cNvPr>
          <p:cNvPicPr>
            <a:picLocks noChangeAspect="1"/>
          </p:cNvPicPr>
          <p:nvPr/>
        </p:nvPicPr>
        <p:blipFill rotWithShape="1">
          <a:blip r:embed="rId2"/>
          <a:srcRect l="12437" r="25247"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052" name="Picture 4" descr="Chùa Cầu Hội An - biểu tượng tờ Polime 20k với lối kiến trúc Nhật Bản">
            <a:extLst>
              <a:ext uri="{FF2B5EF4-FFF2-40B4-BE49-F238E27FC236}">
                <a16:creationId xmlns:a16="http://schemas.microsoft.com/office/drawing/2014/main" id="{E41B008C-684E-AA66-8621-75A2DD4E8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 r="9044"/>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ội An khởi công tu bổ di tích chùa Cầu">
            <a:extLst>
              <a:ext uri="{FF2B5EF4-FFF2-40B4-BE49-F238E27FC236}">
                <a16:creationId xmlns:a16="http://schemas.microsoft.com/office/drawing/2014/main" id="{2D4ED5EA-8A00-5DFB-6A2B-5F82837E18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7088"/>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481C92-44E9-5B41-1A4F-FC87A3B1AE5C}"/>
              </a:ext>
            </a:extLst>
          </p:cNvPr>
          <p:cNvSpPr txBox="1"/>
          <p:nvPr/>
        </p:nvSpPr>
        <p:spPr>
          <a:xfrm>
            <a:off x="285750" y="168626"/>
            <a:ext cx="4016086" cy="707886"/>
          </a:xfrm>
          <a:prstGeom prst="rect">
            <a:avLst/>
          </a:prstGeom>
          <a:noFill/>
        </p:spPr>
        <p:txBody>
          <a:bodyPr wrap="square">
            <a:spAutoFit/>
          </a:bodyPr>
          <a:lstStyle/>
          <a:p>
            <a:r>
              <a:rPr lang="en-US" sz="4000">
                <a:solidFill>
                  <a:srgbClr val="FFFF00"/>
                </a:solidFill>
              </a:rPr>
              <a:t>Chùa cầu Hội An</a:t>
            </a:r>
          </a:p>
        </p:txBody>
      </p:sp>
    </p:spTree>
    <p:extLst>
      <p:ext uri="{BB962C8B-B14F-4D97-AF65-F5344CB8AC3E}">
        <p14:creationId xmlns:p14="http://schemas.microsoft.com/office/powerpoint/2010/main" val="2270186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nét độc đáo Chùa cầu Hội An 400 năm 00_01_04-00_01_55">
            <a:hlinkClick r:id="" action="ppaction://media"/>
            <a:extLst>
              <a:ext uri="{FF2B5EF4-FFF2-40B4-BE49-F238E27FC236}">
                <a16:creationId xmlns:a16="http://schemas.microsoft.com/office/drawing/2014/main" id="{F94D1F5A-20BA-0F9F-ABFB-54F6697E7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20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Tình hình kinh tế trong các thế kỉ XVI - XVIII</a:t>
            </a:r>
            <a:endPar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1C0EF2A4-2D18-BC1B-AD71-0BE4C4EC6B9E}"/>
              </a:ext>
            </a:extLst>
          </p:cNvPr>
          <p:cNvSpPr/>
          <p:nvPr/>
        </p:nvSpPr>
        <p:spPr>
          <a:xfrm>
            <a:off x="1075662" y="1321331"/>
            <a:ext cx="3212739"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Thương nghiệp</a:t>
            </a:r>
            <a:endPar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ECD626F-9681-8FDB-4C5F-63F54EE80E91}"/>
              </a:ext>
            </a:extLst>
          </p:cNvPr>
          <p:cNvSpPr/>
          <p:nvPr/>
        </p:nvSpPr>
        <p:spPr>
          <a:xfrm>
            <a:off x="897669" y="2079870"/>
            <a:ext cx="10859820" cy="646331"/>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Bu</a:t>
            </a:r>
            <a:r>
              <a:rPr lang="en-US" sz="3600">
                <a:solidFill>
                  <a:prstClr val="black"/>
                </a:solidFill>
                <a:latin typeface="Times New Roman" pitchFamily="18" charset="0"/>
                <a:cs typeface="Times New Roman" pitchFamily="18" charset="0"/>
                <a:sym typeface="Arial"/>
              </a:rPr>
              <a:t>ô</a:t>
            </a:r>
            <a:r>
              <a:rPr lang="vi-VN" sz="3600">
                <a:solidFill>
                  <a:prstClr val="black"/>
                </a:solidFill>
                <a:latin typeface="Times New Roman" pitchFamily="18" charset="0"/>
                <a:cs typeface="Times New Roman" pitchFamily="18" charset="0"/>
                <a:sym typeface="Arial"/>
              </a:rPr>
              <a:t>n b</a:t>
            </a:r>
            <a:r>
              <a:rPr lang="en-US" sz="3600">
                <a:solidFill>
                  <a:prstClr val="black"/>
                </a:solidFill>
                <a:latin typeface="Times New Roman" pitchFamily="18" charset="0"/>
                <a:cs typeface="Times New Roman" pitchFamily="18" charset="0"/>
                <a:sym typeface="Arial"/>
              </a:rPr>
              <a:t>á</a:t>
            </a:r>
            <a:r>
              <a:rPr lang="vi-VN" sz="3600">
                <a:solidFill>
                  <a:prstClr val="black"/>
                </a:solidFill>
                <a:latin typeface="Times New Roman" pitchFamily="18" charset="0"/>
                <a:cs typeface="Times New Roman" pitchFamily="18" charset="0"/>
                <a:sym typeface="Arial"/>
              </a:rPr>
              <a:t>n trong nước mở rộng qua hệ thống các chợ. </a:t>
            </a:r>
            <a:endParaRPr lang="en-US" sz="3600" dirty="0">
              <a:solidFill>
                <a:prstClr val="black"/>
              </a:solidFill>
              <a:latin typeface="Times New Roman" pitchFamily="18" charset="0"/>
              <a:cs typeface="Times New Roman" pitchFamily="18" charset="0"/>
              <a:sym typeface="Arial"/>
            </a:endParaRPr>
          </a:p>
        </p:txBody>
      </p:sp>
      <p:sp>
        <p:nvSpPr>
          <p:cNvPr id="10" name="Rectangle 9">
            <a:extLst>
              <a:ext uri="{FF2B5EF4-FFF2-40B4-BE49-F238E27FC236}">
                <a16:creationId xmlns:a16="http://schemas.microsoft.com/office/drawing/2014/main" id="{490B63D9-77D8-A1FB-5B75-92154216F950}"/>
              </a:ext>
            </a:extLst>
          </p:cNvPr>
          <p:cNvSpPr/>
          <p:nvPr/>
        </p:nvSpPr>
        <p:spPr>
          <a:xfrm>
            <a:off x="897669" y="2965191"/>
            <a:ext cx="10859820" cy="2308324"/>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Buôn b</a:t>
            </a:r>
            <a:r>
              <a:rPr lang="en-US" sz="3600">
                <a:solidFill>
                  <a:prstClr val="black"/>
                </a:solidFill>
                <a:latin typeface="Times New Roman" pitchFamily="18" charset="0"/>
                <a:cs typeface="Times New Roman" pitchFamily="18" charset="0"/>
                <a:sym typeface="Arial"/>
              </a:rPr>
              <a:t>á</a:t>
            </a:r>
            <a:r>
              <a:rPr lang="vi-VN" sz="3600">
                <a:solidFill>
                  <a:prstClr val="black"/>
                </a:solidFill>
                <a:latin typeface="Times New Roman" pitchFamily="18" charset="0"/>
                <a:cs typeface="Times New Roman" pitchFamily="18" charset="0"/>
                <a:sym typeface="Arial"/>
              </a:rPr>
              <a:t>n với nước ngoài phát triển. Các đô thị hưng thịnh và trở thành trung tâm buôn bán lớn, nơi giao thương với các thương nhân nước ngoài như: Thăng Long. Phố Hiến, Thanh Hà, Hội An, Gia Định... </a:t>
            </a:r>
            <a:endParaRPr lang="en-US" sz="360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04266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77D484-2D0D-E64C-8E7D-20C0B03A0043}"/>
              </a:ext>
            </a:extLst>
          </p:cNvPr>
          <p:cNvSpPr/>
          <p:nvPr/>
        </p:nvSpPr>
        <p:spPr>
          <a:xfrm>
            <a:off x="2432657" y="4394597"/>
            <a:ext cx="7326685" cy="1600438"/>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buClr>
                <a:srgbClr val="000000"/>
              </a:buClr>
            </a:pPr>
            <a:r>
              <a:rPr lang="en-US" sz="9600" b="1" kern="0" dirty="0">
                <a:ln/>
                <a:solidFill>
                  <a:srgbClr val="B4E04F"/>
                </a:solidFill>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63167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238375" y="213247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185605" y="213247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868764" y="358934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5428536" y="2132477"/>
            <a:ext cx="6192225" cy="3903954"/>
          </a:xfrm>
          <a:prstGeom prst="rect">
            <a:avLst/>
          </a:prstGeom>
          <a:solidFill>
            <a:srgbClr val="FEFEFE"/>
          </a:solidFill>
        </p:spPr>
        <p:txBody>
          <a:bodyPr wrap="square">
            <a:spAutoFit/>
          </a:bodyPr>
          <a:lstStyle/>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Chính sách </a:t>
            </a:r>
            <a:r>
              <a:rPr lang="vi-VN" sz="2400" kern="0">
                <a:solidFill>
                  <a:srgbClr val="000000"/>
                </a:solidFill>
                <a:latin typeface="Times New Roman" panose="02020603050405020304" pitchFamily="18" charset="0"/>
                <a:cs typeface="Times New Roman" panose="02020603050405020304" pitchFamily="18" charset="0"/>
                <a:sym typeface="Arial"/>
              </a:rPr>
              <a:t>tích cực</a:t>
            </a:r>
            <a:r>
              <a:rPr lang="en-US" sz="2400" kern="0">
                <a:solidFill>
                  <a:srgbClr val="000000"/>
                </a:solidFill>
                <a:latin typeface="Times New Roman" panose="02020603050405020304" pitchFamily="18" charset="0"/>
                <a:cs typeface="Times New Roman" panose="02020603050405020304" pitchFamily="18" charset="0"/>
                <a:sym typeface="Arial"/>
              </a:rPr>
              <a:t> khai hoang, mở rộng lãnh thổ</a:t>
            </a:r>
            <a:r>
              <a:rPr lang="vi-VN" sz="2400" kern="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của </a:t>
            </a:r>
            <a:r>
              <a:rPr lang="vi-VN" sz="2400" kern="0">
                <a:solidFill>
                  <a:srgbClr val="000000"/>
                </a:solidFill>
                <a:latin typeface="Times New Roman" panose="02020603050405020304" pitchFamily="18" charset="0"/>
                <a:cs typeface="Times New Roman" panose="02020603050405020304" pitchFamily="18" charset="0"/>
                <a:sym typeface="Arial"/>
              </a:rPr>
              <a:t>nhà nước</a:t>
            </a:r>
            <a:r>
              <a:rPr lang="en-US" sz="2400" kern="0">
                <a:solidFill>
                  <a:srgbClr val="000000"/>
                </a:solidFill>
                <a:latin typeface="Times New Roman" panose="02020603050405020304" pitchFamily="18" charset="0"/>
                <a:cs typeface="Times New Roman" panose="02020603050405020304" pitchFamily="18" charset="0"/>
                <a:sym typeface="Arial"/>
              </a:rPr>
              <a:t>.</a:t>
            </a:r>
            <a:endParaRPr lang="vi-VN" sz="2400" kern="0" dirty="0">
              <a:solidFill>
                <a:srgbClr val="000000"/>
              </a:solidFill>
              <a:latin typeface="Times New Roman" panose="02020603050405020304" pitchFamily="18" charset="0"/>
              <a:cs typeface="Times New Roman" panose="02020603050405020304" pitchFamily="18" charset="0"/>
              <a:sym typeface="Arial"/>
            </a:endParaRP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Đất </a:t>
            </a:r>
            <a:r>
              <a:rPr lang="vi-VN" sz="2400" kern="0">
                <a:solidFill>
                  <a:srgbClr val="000000"/>
                </a:solidFill>
                <a:latin typeface="Times New Roman" panose="02020603050405020304" pitchFamily="18" charset="0"/>
                <a:cs typeface="Times New Roman" panose="02020603050405020304" pitchFamily="18" charset="0"/>
                <a:sym typeface="Arial"/>
              </a:rPr>
              <a:t>đai m</a:t>
            </a:r>
            <a:r>
              <a:rPr lang="en-US" sz="2400" kern="0">
                <a:solidFill>
                  <a:srgbClr val="000000"/>
                </a:solidFill>
                <a:latin typeface="Times New Roman" panose="02020603050405020304" pitchFamily="18" charset="0"/>
                <a:cs typeface="Times New Roman" panose="02020603050405020304" pitchFamily="18" charset="0"/>
                <a:sym typeface="Arial"/>
              </a:rPr>
              <a:t>à</a:t>
            </a:r>
            <a:r>
              <a:rPr lang="vi-VN" sz="2400" kern="0">
                <a:solidFill>
                  <a:srgbClr val="000000"/>
                </a:solidFill>
                <a:latin typeface="Times New Roman" panose="02020603050405020304" pitchFamily="18" charset="0"/>
                <a:cs typeface="Times New Roman" panose="02020603050405020304" pitchFamily="18" charset="0"/>
                <a:sym typeface="Arial"/>
              </a:rPr>
              <a:t>u </a:t>
            </a:r>
            <a:r>
              <a:rPr lang="vi-VN" sz="2400" kern="0" dirty="0">
                <a:solidFill>
                  <a:srgbClr val="000000"/>
                </a:solidFill>
                <a:latin typeface="Times New Roman" panose="02020603050405020304" pitchFamily="18" charset="0"/>
                <a:cs typeface="Times New Roman" panose="02020603050405020304" pitchFamily="18" charset="0"/>
                <a:sym typeface="Arial"/>
              </a:rPr>
              <a:t>mỡ.</a:t>
            </a: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Việc đặt thêm các cơ sở hành chính mới như lập phủ Gia Định.</a:t>
            </a: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Chính sách cấp nông cụ, lương ăn cho nông dân, tha tô thuế binh dịch.</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37568" y="672646"/>
            <a:ext cx="5425784" cy="1277438"/>
            <a:chOff x="4643435" y="504484"/>
            <a:chExt cx="4029078" cy="153178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729147" y="596946"/>
              <a:ext cx="3814776" cy="1439322"/>
            </a:xfrm>
            <a:prstGeom prst="rect">
              <a:avLst/>
            </a:prstGeom>
          </p:spPr>
          <p:txBody>
            <a:bodyPr wrap="square">
              <a:spAutoFit/>
            </a:bodyPr>
            <a:lstStyle/>
            <a:p>
              <a:pPr algn="ctr" defTabSz="1219140">
                <a:buClr>
                  <a:srgbClr val="000000"/>
                </a:buClr>
              </a:pPr>
              <a:r>
                <a:rPr lang="en-US" sz="24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a:solidFill>
                    <a:srgbClr val="0070C0"/>
                  </a:solidFill>
                  <a:latin typeface="Times New Roman" panose="02020603050405020304" pitchFamily="18" charset="0"/>
                  <a:cs typeface="Times New Roman" panose="02020603050405020304" pitchFamily="18" charset="0"/>
                  <a:sym typeface="Arial"/>
                </a:rPr>
                <a:t>1: Nông </a:t>
              </a:r>
              <a:r>
                <a:rPr lang="en-US" sz="2400" b="1" kern="0" dirty="0" err="1">
                  <a:solidFill>
                    <a:srgbClr val="0070C0"/>
                  </a:solidFill>
                  <a:latin typeface="Times New Roman" panose="02020603050405020304" pitchFamily="18" charset="0"/>
                  <a:cs typeface="Times New Roman" panose="02020603050405020304" pitchFamily="18" charset="0"/>
                  <a:sym typeface="Arial"/>
                </a:rPr>
                <a:t>nghiệp</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Đàng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Trong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phát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triển</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rõ</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rệt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nhờ</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vào</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yếu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tố</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chính</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nào</a:t>
              </a:r>
              <a:r>
                <a:rPr lang="en-US" sz="2400" b="1" kern="0" dirty="0">
                  <a:solidFill>
                    <a:srgbClr val="0070C0"/>
                  </a:solidFill>
                  <a:latin typeface="Times New Roman" panose="02020603050405020304" pitchFamily="18" charset="0"/>
                  <a:cs typeface="Times New Roman" panose="02020603050405020304" pitchFamily="18" charset="0"/>
                  <a:sym typeface="Arial"/>
                </a:rPr>
                <a:t>?</a:t>
              </a:r>
            </a:p>
            <a:p>
              <a:pPr algn="ctr" defTabSz="1219140">
                <a:buClr>
                  <a:srgbClr val="000000"/>
                </a:buClr>
              </a:pPr>
              <a:endParaRPr lang="en-US" sz="24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5445271" y="2235506"/>
            <a:ext cx="406876" cy="4318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672549" y="17475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619778" y="17475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02937" y="32044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096002" y="2642946"/>
            <a:ext cx="5615540" cy="2958502"/>
          </a:xfrm>
          <a:prstGeom prst="rect">
            <a:avLst/>
          </a:prstGeom>
        </p:spPr>
        <p:txBody>
          <a:bodyPr wrap="square">
            <a:spAutoFit/>
          </a:bodyPr>
          <a:lstStyle/>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A. Hải Dương.</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B. Hưng Yên.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 Hà Nội.</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D. Hải Phòng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5634094" y="672646"/>
            <a:ext cx="6066609" cy="2318140"/>
            <a:chOff x="4225570" y="504484"/>
            <a:chExt cx="4549957" cy="1738605"/>
          </a:xfrm>
        </p:grpSpPr>
        <p:sp>
          <p:nvSpPr>
            <p:cNvPr id="19" name="Rounded Rectangle 18">
              <a:extLst>
                <a:ext uri="{FF2B5EF4-FFF2-40B4-BE49-F238E27FC236}">
                  <a16:creationId xmlns:a16="http://schemas.microsoft.com/office/drawing/2014/main" id="{B082D241-D667-3A4E-ACC5-14C5CAACB08D}"/>
                </a:ext>
              </a:extLst>
            </p:cNvPr>
            <p:cNvSpPr/>
            <p:nvPr/>
          </p:nvSpPr>
          <p:spPr>
            <a:xfrm>
              <a:off x="4357688" y="504484"/>
              <a:ext cx="4314825"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225570" y="558012"/>
              <a:ext cx="4549957" cy="1685077"/>
            </a:xfrm>
            <a:prstGeom prst="rect">
              <a:avLst/>
            </a:prstGeom>
          </p:spPr>
          <p:txBody>
            <a:bodyPr wrap="square">
              <a:spAutoFit/>
            </a:bodyPr>
            <a:lstStyle/>
            <a:p>
              <a:pPr algn="ctr" defTabSz="1219140">
                <a:buClr>
                  <a:srgbClr val="000000"/>
                </a:buClr>
              </a:pPr>
              <a:r>
                <a:rPr lang="en-US" sz="28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800" b="1" kern="0" dirty="0">
                  <a:solidFill>
                    <a:srgbClr val="0070C0"/>
                  </a:solidFill>
                  <a:latin typeface="Times New Roman" panose="02020603050405020304" pitchFamily="18" charset="0"/>
                  <a:cs typeface="Times New Roman" panose="02020603050405020304" pitchFamily="18" charset="0"/>
                  <a:sym typeface="Arial"/>
                </a:rPr>
                <a:t> 2: </a:t>
              </a:r>
              <a:r>
                <a:rPr lang="vi-VN" sz="2800" b="1" kern="0" dirty="0">
                  <a:solidFill>
                    <a:srgbClr val="0070C0"/>
                  </a:solidFill>
                  <a:latin typeface="Times New Roman" panose="02020603050405020304" pitchFamily="18" charset="0"/>
                  <a:cs typeface="Times New Roman" panose="02020603050405020304" pitchFamily="18" charset="0"/>
                  <a:sym typeface="Arial"/>
                </a:rPr>
                <a:t>Ca dao Việt Nam có câu :</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"Ước gì anh lấy được nàng</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Để anh mua gạch Bát Tràng về xây"</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Gạch Bát Tràng ở đâu?</a:t>
              </a:r>
            </a:p>
            <a:p>
              <a:pPr algn="ctr" defTabSz="1219140">
                <a:buClr>
                  <a:srgbClr val="000000"/>
                </a:buClr>
              </a:pP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049739" y="4287453"/>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53118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4365" y="188102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1594" y="188102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4753" y="333789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743699" y="2351986"/>
            <a:ext cx="4758039" cy="2958502"/>
          </a:xfrm>
          <a:prstGeom prst="rect">
            <a:avLst/>
          </a:prstGeom>
          <a:solidFill>
            <a:srgbClr val="FFFFFF"/>
          </a:solidFill>
        </p:spPr>
        <p:txBody>
          <a:bodyPr wrap="square">
            <a:spAutoFit/>
          </a:bodyPr>
          <a:lstStyle/>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A. Thăng Long</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B. Phố Hiến</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 Hội An</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D. Thuận Hóa</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248401" y="807601"/>
            <a:ext cx="5190572" cy="1785164"/>
            <a:chOff x="4540910" y="504485"/>
            <a:chExt cx="4131603" cy="1338873"/>
          </a:xfrm>
        </p:grpSpPr>
        <p:sp>
          <p:nvSpPr>
            <p:cNvPr id="19" name="Rounded Rectangle 18">
              <a:extLst>
                <a:ext uri="{FF2B5EF4-FFF2-40B4-BE49-F238E27FC236}">
                  <a16:creationId xmlns:a16="http://schemas.microsoft.com/office/drawing/2014/main" id="{B082D241-D667-3A4E-ACC5-14C5CAACB08D}"/>
                </a:ext>
              </a:extLst>
            </p:cNvPr>
            <p:cNvSpPr/>
            <p:nvPr/>
          </p:nvSpPr>
          <p:spPr>
            <a:xfrm>
              <a:off x="4540910" y="504485"/>
              <a:ext cx="4131603" cy="105001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11202" y="666113"/>
              <a:ext cx="4061311" cy="1177245"/>
            </a:xfrm>
            <a:prstGeom prst="rect">
              <a:avLst/>
            </a:prstGeom>
          </p:spPr>
          <p:txBody>
            <a:bodyPr wrap="square">
              <a:spAutoFit/>
            </a:bodyPr>
            <a:lstStyle/>
            <a:p>
              <a:pPr algn="ctr" defTabSz="121914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Câu</a:t>
              </a:r>
              <a:r>
                <a:rPr lang="en-US" sz="3200" kern="0" dirty="0">
                  <a:solidFill>
                    <a:srgbClr val="0070C0"/>
                  </a:solidFill>
                  <a:latin typeface="Times New Roman" panose="02020603050405020304" pitchFamily="18" charset="0"/>
                  <a:cs typeface="Times New Roman" panose="02020603050405020304" pitchFamily="18" charset="0"/>
                  <a:sym typeface="Arial"/>
                </a:rPr>
                <a:t> 3: </a:t>
              </a:r>
              <a:r>
                <a:rPr lang="vi-VN" sz="3200" kern="0" dirty="0">
                  <a:solidFill>
                    <a:srgbClr val="0070C0"/>
                  </a:solidFill>
                  <a:latin typeface="Times New Roman" panose="02020603050405020304" pitchFamily="18" charset="0"/>
                  <a:cs typeface="Times New Roman" panose="02020603050405020304" pitchFamily="18" charset="0"/>
                  <a:sym typeface="Arial"/>
                </a:rPr>
                <a:t>Kẻ chợ còn có tên gọi là gì?</a:t>
              </a:r>
            </a:p>
            <a:p>
              <a:pPr algn="ctr" defTabSz="1219140">
                <a:buClr>
                  <a:srgbClr val="000000"/>
                </a:buClr>
              </a:pP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800814" y="2632363"/>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66055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7801" y="17094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5030" y="17094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8189" y="31663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126670" y="2482629"/>
            <a:ext cx="5615540" cy="2600199"/>
          </a:xfrm>
          <a:prstGeom prst="rect">
            <a:avLst/>
          </a:prstGeom>
        </p:spPr>
        <p:txBody>
          <a:bodyPr wrap="square">
            <a:spAutoFit/>
          </a:bodyPr>
          <a:lstStyle/>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A. phát triển hơn.</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B. ngưng trệ hơn.</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C. ngang bằng.</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D. lúc phát triển hơn, lúc kém hơn.</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096002" y="672645"/>
            <a:ext cx="5676879" cy="1744063"/>
            <a:chOff x="4572000" y="504484"/>
            <a:chExt cx="4257659" cy="1308047"/>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3080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572000" y="605700"/>
              <a:ext cx="4257659" cy="807913"/>
            </a:xfrm>
            <a:prstGeom prst="rect">
              <a:avLst/>
            </a:prstGeom>
          </p:spPr>
          <p:txBody>
            <a:bodyPr wrap="square">
              <a:spAutoFit/>
            </a:bodyPr>
            <a:lstStyle/>
            <a:p>
              <a:pPr algn="ctr" defTabSz="121914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Câu</a:t>
              </a:r>
              <a:r>
                <a:rPr lang="en-US" sz="3200" kern="0" dirty="0">
                  <a:solidFill>
                    <a:srgbClr val="0070C0"/>
                  </a:solidFill>
                  <a:latin typeface="Times New Roman" panose="02020603050405020304" pitchFamily="18" charset="0"/>
                  <a:cs typeface="Times New Roman" panose="02020603050405020304" pitchFamily="18" charset="0"/>
                  <a:sym typeface="Arial"/>
                </a:rPr>
                <a:t> 4: </a:t>
              </a:r>
              <a:r>
                <a:rPr lang="vi-VN" sz="3200" kern="0" dirty="0">
                  <a:solidFill>
                    <a:srgbClr val="0070C0"/>
                  </a:solidFill>
                  <a:latin typeface="Times New Roman" panose="02020603050405020304" pitchFamily="18" charset="0"/>
                  <a:cs typeface="Times New Roman" panose="02020603050405020304" pitchFamily="18" charset="0"/>
                  <a:sym typeface="Arial"/>
                </a:rPr>
                <a:t>So với kinh tế Đàng Trong thì kinh tế Đàng Ngoài</a:t>
              </a: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412382" y="3367799"/>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191147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854590" y="180474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801819" y="180474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484979" y="326161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400811" y="2810682"/>
            <a:ext cx="6096000" cy="2958502"/>
          </a:xfrm>
          <a:prstGeom prst="rect">
            <a:avLst/>
          </a:prstGeom>
        </p:spPr>
        <p:txBody>
          <a:bodyPr wrap="square">
            <a:spAutoFit/>
          </a:bodyPr>
          <a:lstStyle/>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 Phố Hiến.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B. Hội An.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C. Vân Đồn.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D. Thăng Long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91247" y="672645"/>
            <a:ext cx="5415383" cy="1970299"/>
            <a:chOff x="4643435" y="504484"/>
            <a:chExt cx="4061536" cy="147772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75893" y="685183"/>
              <a:ext cx="4029078" cy="1038746"/>
            </a:xfrm>
            <a:prstGeom prst="rect">
              <a:avLst/>
            </a:prstGeom>
          </p:spPr>
          <p:txBody>
            <a:bodyPr wrap="square">
              <a:spAutoFit/>
            </a:bodyPr>
            <a:lstStyle/>
            <a:p>
              <a:pPr algn="ctr" defTabSz="1219140">
                <a:buClr>
                  <a:srgbClr val="000000"/>
                </a:buClr>
              </a:pPr>
              <a:r>
                <a:rPr lang="en-US" sz="28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800" b="1" kern="0" dirty="0">
                  <a:solidFill>
                    <a:srgbClr val="0070C0"/>
                  </a:solidFill>
                  <a:latin typeface="Times New Roman" panose="02020603050405020304" pitchFamily="18" charset="0"/>
                  <a:cs typeface="Times New Roman" panose="02020603050405020304" pitchFamily="18" charset="0"/>
                  <a:sym typeface="Arial"/>
                </a:rPr>
                <a:t> 5: </a:t>
              </a:r>
              <a:r>
                <a:rPr lang="vi-VN" sz="2800" b="1" kern="0" dirty="0">
                  <a:solidFill>
                    <a:srgbClr val="0070C0"/>
                  </a:solidFill>
                  <a:latin typeface="Times New Roman" panose="02020603050405020304" pitchFamily="18" charset="0"/>
                  <a:cs typeface="Times New Roman" panose="02020603050405020304" pitchFamily="18" charset="0"/>
                  <a:sym typeface="Arial"/>
                </a:rPr>
                <a:t>Đâu là phố cảng lớn nhất Đàng Trong vào thế kỉ XVI-XVIII?</a:t>
              </a: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512971" y="3736432"/>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34069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254275" y="863175"/>
            <a:ext cx="4425649" cy="963200"/>
          </a:xfrm>
          <a:prstGeom prst="rect">
            <a:avLst/>
          </a:prstGeom>
        </p:spPr>
        <p:txBody>
          <a:bodyPr spcFirstLastPara="1" wrap="square" lIns="121900" tIns="121900" rIns="121900" bIns="121900" anchor="b" anchorCtr="0">
            <a:noAutofit/>
          </a:bodyPr>
          <a:lstStyle/>
          <a:p>
            <a:r>
              <a:rPr lang="en" sz="7200"/>
              <a:t>Vận dụng</a:t>
            </a:r>
            <a:endParaRPr sz="7200" dirty="0"/>
          </a:p>
        </p:txBody>
      </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TextBox 2">
            <a:extLst>
              <a:ext uri="{FF2B5EF4-FFF2-40B4-BE49-F238E27FC236}">
                <a16:creationId xmlns:a16="http://schemas.microsoft.com/office/drawing/2014/main" id="{ADAE5045-46E4-C584-ADB2-B725AA2FCB76}"/>
              </a:ext>
            </a:extLst>
          </p:cNvPr>
          <p:cNvSpPr txBox="1"/>
          <p:nvPr/>
        </p:nvSpPr>
        <p:spPr>
          <a:xfrm>
            <a:off x="6122322" y="863175"/>
            <a:ext cx="5257800" cy="5016758"/>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Tìm hiểu một làng nghề thủ công nổi tiếng của Đại Việt trong các thế kỉ XVI – XVIII còn duy trì hoạt động cho đến ngày nay. Viết một đoạn văn ngắn giới thiệu về làng nghề đó.</a:t>
            </a:r>
          </a:p>
        </p:txBody>
      </p:sp>
    </p:spTree>
    <p:extLst>
      <p:ext uri="{BB962C8B-B14F-4D97-AF65-F5344CB8AC3E}">
        <p14:creationId xmlns:p14="http://schemas.microsoft.com/office/powerpoint/2010/main" val="142628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7" cy="249113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6" y="2092216"/>
            <a:ext cx="1063289" cy="249113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71486" y="148484"/>
            <a:ext cx="5515524" cy="1173547"/>
          </a:xfrm>
          <a:prstGeom prst="wedgeRectCallout">
            <a:avLst>
              <a:gd name="adj1" fmla="val -28073"/>
              <a:gd name="adj2" fmla="val 15059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căn cứ đầu tiên của cuộc khởi nghĩa Tây Sơn</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là</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Tây Sơn hạ đạo</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DB6800EE-E2E3-E54B-AA9F-7107A4335B09}"/>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670351" y="863176"/>
            <a:ext cx="3736800" cy="963200"/>
          </a:xfrm>
          <a:prstGeom prst="rect">
            <a:avLst/>
          </a:prstGeom>
        </p:spPr>
        <p:txBody>
          <a:bodyPr spcFirstLastPara="1" wrap="square" lIns="121900" tIns="121900" rIns="121900" bIns="121900" anchor="b" anchorCtr="0">
            <a:noAutofit/>
          </a:bodyPr>
          <a:lstStyle/>
          <a:p>
            <a:r>
              <a:rPr lang="en" sz="7200" dirty="0" err="1"/>
              <a:t>Dặn</a:t>
            </a:r>
            <a:r>
              <a:rPr lang="en" sz="7200" dirty="0"/>
              <a:t> </a:t>
            </a:r>
            <a:r>
              <a:rPr lang="en" sz="7200" dirty="0" err="1"/>
              <a:t>dò</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365066" y="294728"/>
            <a:ext cx="5501352" cy="4084083"/>
            <a:chOff x="4773798" y="711181"/>
            <a:chExt cx="2627127" cy="2572926"/>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33659" y="1008580"/>
              <a:ext cx="2487798" cy="2275527"/>
            </a:xfrm>
            <a:prstGeom prst="rect">
              <a:avLst/>
            </a:prstGeom>
          </p:spPr>
          <p:txBody>
            <a:bodyPr wrap="square">
              <a:spAutoFit/>
            </a:bodyPr>
            <a:lstStyle/>
            <a:p>
              <a:pPr algn="just" defTabSz="1219140">
                <a:lnSpc>
                  <a:spcPct val="115000"/>
                </a:lnSpc>
                <a:buClr>
                  <a:srgbClr val="000000"/>
                </a:buClr>
              </a:pPr>
              <a:r>
                <a:rPr lang="en-VN"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Về nhà học bài theo nội dung câu hỏi sách giáo khoa, làm các bài tập ở sách bài </a:t>
              </a:r>
              <a:r>
                <a:rPr lang="en-VN" sz="2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tập </a:t>
              </a:r>
              <a:endParaRPr lang="en-VN" sz="2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just" defTabSz="1219140">
                <a:lnSpc>
                  <a:spcPct val="115000"/>
                </a:lnSpc>
                <a:buClr>
                  <a:srgbClr val="000000"/>
                </a:buClr>
              </a:pPr>
              <a:r>
                <a:rPr lang="en-VN"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 Soạn trước bài mới vào vở soạn.</a:t>
              </a:r>
              <a:endParaRPr lang="en-VN" sz="2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9FD3EC54-4870-8941-BCE2-285BE5864FA5}"/>
              </a:ext>
            </a:extLst>
          </p:cNvPr>
          <p:cNvGrpSpPr/>
          <p:nvPr/>
        </p:nvGrpSpPr>
        <p:grpSpPr>
          <a:xfrm>
            <a:off x="7528138" y="3311236"/>
            <a:ext cx="3134147" cy="2892998"/>
            <a:chOff x="6264753" y="2473690"/>
            <a:chExt cx="2350610" cy="2169748"/>
          </a:xfrm>
        </p:grpSpPr>
        <p:pic>
          <p:nvPicPr>
            <p:cNvPr id="18" name="Picture 2" descr="In giấy note, giấy ghi chú - Chất lượng - Giá cạnh tranh - Tốc độ nhanh.">
              <a:extLst>
                <a:ext uri="{FF2B5EF4-FFF2-40B4-BE49-F238E27FC236}">
                  <a16:creationId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E15FF2-05AE-2549-990C-24A08E09CB9E}"/>
                </a:ext>
              </a:extLst>
            </p:cNvPr>
            <p:cNvSpPr/>
            <p:nvPr/>
          </p:nvSpPr>
          <p:spPr>
            <a:xfrm>
              <a:off x="6364765" y="3073794"/>
              <a:ext cx="2150585" cy="1154354"/>
            </a:xfrm>
            <a:prstGeom prst="rect">
              <a:avLst/>
            </a:prstGeom>
          </p:spPr>
          <p:txBody>
            <a:bodyPr wrap="square">
              <a:spAutoFit/>
            </a:bodyPr>
            <a:lstStyle/>
            <a:p>
              <a:pPr algn="just" defTabSz="1219140">
                <a:lnSpc>
                  <a:spcPct val="115000"/>
                </a:lnSpc>
                <a:buClr>
                  <a:srgbClr val="000000"/>
                </a:buClr>
              </a:pPr>
              <a:r>
                <a:rPr lang="en-VN"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Xem </a:t>
              </a:r>
              <a:r>
                <a:rPr lang="en-VN" sz="2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trước </a:t>
              </a:r>
              <a:r>
                <a:rPr lang="en-US" sz="2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phần tiếp theo của bài</a:t>
              </a:r>
              <a:endPar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1219140">
                <a:lnSpc>
                  <a:spcPct val="115000"/>
                </a:lnSpc>
                <a:buClr>
                  <a:srgbClr val="000000"/>
                </a:buClr>
              </a:pPr>
              <a:endPar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5"/>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1" cy="23981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70908"/>
            <a:ext cx="5515524" cy="1519851"/>
          </a:xfrm>
          <a:prstGeom prst="wedgeRectCallout">
            <a:avLst>
              <a:gd name="adj1" fmla="val -26346"/>
              <a:gd name="adj2" fmla="val 10933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 tiên của Nguyễn Nhạc, Nguyễn Huệ, Nguyễn Lữ ở đâu?</a:t>
            </a:r>
            <a:endPar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Nghệ An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4796040B-1354-A04B-92A0-6964CB86BFA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288646" y="70908"/>
            <a:ext cx="5515524" cy="1477141"/>
          </a:xfrm>
          <a:prstGeom prst="wedgeRectCallout">
            <a:avLst>
              <a:gd name="adj1" fmla="val -27728"/>
              <a:gd name="adj2" fmla="val 11568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Tại sao nghĩa quân Tây Sơn được gọi là giặc nhân đức?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502177" y="3500680"/>
            <a:ext cx="5004160" cy="95410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do chủ trương lấy của người giàu chia cho người nghèo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65895761-D410-614D-A834-5D52E8036ED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grpSp>
        <p:nvGrpSpPr>
          <p:cNvPr id="1311" name="Google Shape;1311;p37"/>
          <p:cNvGrpSpPr/>
          <p:nvPr/>
        </p:nvGrpSpPr>
        <p:grpSpPr>
          <a:xfrm>
            <a:off x="9821487" y="4111381"/>
            <a:ext cx="1532967" cy="1782767"/>
            <a:chOff x="2453600" y="118738"/>
            <a:chExt cx="1149725" cy="1337075"/>
          </a:xfrm>
        </p:grpSpPr>
        <p:sp>
          <p:nvSpPr>
            <p:cNvPr id="1312" name="Google Shape;1312;p37"/>
            <p:cNvSpPr/>
            <p:nvPr/>
          </p:nvSpPr>
          <p:spPr>
            <a:xfrm>
              <a:off x="2453600" y="118738"/>
              <a:ext cx="1149725" cy="1337075"/>
            </a:xfrm>
            <a:custGeom>
              <a:avLst/>
              <a:gdLst/>
              <a:ahLst/>
              <a:cxnLst/>
              <a:rect l="l" t="t" r="r" b="b"/>
              <a:pathLst>
                <a:path w="45989" h="53483" extrusionOk="0">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7"/>
            <p:cNvSpPr/>
            <p:nvPr/>
          </p:nvSpPr>
          <p:spPr>
            <a:xfrm>
              <a:off x="3211500" y="340338"/>
              <a:ext cx="153075" cy="144700"/>
            </a:xfrm>
            <a:custGeom>
              <a:avLst/>
              <a:gdLst/>
              <a:ahLst/>
              <a:cxnLst/>
              <a:rect l="l" t="t" r="r" b="b"/>
              <a:pathLst>
                <a:path w="6123" h="5788" extrusionOk="0">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7"/>
            <p:cNvSpPr/>
            <p:nvPr/>
          </p:nvSpPr>
          <p:spPr>
            <a:xfrm>
              <a:off x="3205375" y="328438"/>
              <a:ext cx="162250" cy="168050"/>
            </a:xfrm>
            <a:custGeom>
              <a:avLst/>
              <a:gdLst/>
              <a:ahLst/>
              <a:cxnLst/>
              <a:rect l="l" t="t" r="r" b="b"/>
              <a:pathLst>
                <a:path w="6490" h="6722" extrusionOk="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7"/>
            <p:cNvSpPr/>
            <p:nvPr/>
          </p:nvSpPr>
          <p:spPr>
            <a:xfrm>
              <a:off x="3251300" y="395463"/>
              <a:ext cx="46550" cy="55125"/>
            </a:xfrm>
            <a:custGeom>
              <a:avLst/>
              <a:gdLst/>
              <a:ahLst/>
              <a:cxnLst/>
              <a:rect l="l" t="t" r="r" b="b"/>
              <a:pathLst>
                <a:path w="1862" h="2205" extrusionOk="0">
                  <a:moveTo>
                    <a:pt x="1861" y="0"/>
                  </a:moveTo>
                  <a:lnTo>
                    <a:pt x="0" y="2204"/>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7"/>
            <p:cNvSpPr/>
            <p:nvPr/>
          </p:nvSpPr>
          <p:spPr>
            <a:xfrm>
              <a:off x="3237200" y="382338"/>
              <a:ext cx="75325" cy="81100"/>
            </a:xfrm>
            <a:custGeom>
              <a:avLst/>
              <a:gdLst/>
              <a:ahLst/>
              <a:cxnLst/>
              <a:rect l="l" t="t" r="r" b="b"/>
              <a:pathLst>
                <a:path w="3013" h="3244" extrusionOk="0">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7"/>
            <p:cNvSpPr/>
            <p:nvPr/>
          </p:nvSpPr>
          <p:spPr>
            <a:xfrm>
              <a:off x="2546650" y="357463"/>
              <a:ext cx="153675" cy="144700"/>
            </a:xfrm>
            <a:custGeom>
              <a:avLst/>
              <a:gdLst/>
              <a:ahLst/>
              <a:cxnLst/>
              <a:rect l="l" t="t" r="r" b="b"/>
              <a:pathLst>
                <a:path w="6147" h="5788" extrusionOk="0">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7"/>
            <p:cNvSpPr/>
            <p:nvPr/>
          </p:nvSpPr>
          <p:spPr>
            <a:xfrm>
              <a:off x="2544200" y="345588"/>
              <a:ext cx="162250" cy="168050"/>
            </a:xfrm>
            <a:custGeom>
              <a:avLst/>
              <a:gdLst/>
              <a:ahLst/>
              <a:cxnLst/>
              <a:rect l="l" t="t" r="r" b="b"/>
              <a:pathLst>
                <a:path w="6490" h="6722" extrusionOk="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7"/>
            <p:cNvSpPr/>
            <p:nvPr/>
          </p:nvSpPr>
          <p:spPr>
            <a:xfrm>
              <a:off x="2613375" y="412588"/>
              <a:ext cx="47175" cy="55125"/>
            </a:xfrm>
            <a:custGeom>
              <a:avLst/>
              <a:gdLst/>
              <a:ahLst/>
              <a:cxnLst/>
              <a:rect l="l" t="t" r="r" b="b"/>
              <a:pathLst>
                <a:path w="1887" h="2205" extrusionOk="0">
                  <a:moveTo>
                    <a:pt x="1" y="1"/>
                  </a:moveTo>
                  <a:lnTo>
                    <a:pt x="1886" y="2205"/>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7"/>
            <p:cNvSpPr/>
            <p:nvPr/>
          </p:nvSpPr>
          <p:spPr>
            <a:xfrm>
              <a:off x="2599300" y="399688"/>
              <a:ext cx="75325" cy="80875"/>
            </a:xfrm>
            <a:custGeom>
              <a:avLst/>
              <a:gdLst/>
              <a:ahLst/>
              <a:cxnLst/>
              <a:rect l="l" t="t" r="r" b="b"/>
              <a:pathLst>
                <a:path w="3013" h="3235" extrusionOk="0">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7"/>
            <p:cNvSpPr/>
            <p:nvPr/>
          </p:nvSpPr>
          <p:spPr>
            <a:xfrm>
              <a:off x="2465225" y="304838"/>
              <a:ext cx="955675" cy="964650"/>
            </a:xfrm>
            <a:custGeom>
              <a:avLst/>
              <a:gdLst/>
              <a:ahLst/>
              <a:cxnLst/>
              <a:rect l="l" t="t" r="r" b="b"/>
              <a:pathLst>
                <a:path w="38227" h="38586" extrusionOk="0">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7"/>
            <p:cNvSpPr/>
            <p:nvPr/>
          </p:nvSpPr>
          <p:spPr>
            <a:xfrm>
              <a:off x="2547875" y="291988"/>
              <a:ext cx="814850" cy="990575"/>
            </a:xfrm>
            <a:custGeom>
              <a:avLst/>
              <a:gdLst/>
              <a:ahLst/>
              <a:cxnLst/>
              <a:rect l="l" t="t" r="r" b="b"/>
              <a:pathLst>
                <a:path w="32594" h="39623" extrusionOk="0">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7"/>
            <p:cNvSpPr/>
            <p:nvPr/>
          </p:nvSpPr>
          <p:spPr>
            <a:xfrm>
              <a:off x="2673375" y="260763"/>
              <a:ext cx="533250" cy="362925"/>
            </a:xfrm>
            <a:custGeom>
              <a:avLst/>
              <a:gdLst/>
              <a:ahLst/>
              <a:cxnLst/>
              <a:rect l="l" t="t" r="r" b="b"/>
              <a:pathLst>
                <a:path w="21330" h="14517" extrusionOk="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7"/>
            <p:cNvSpPr/>
            <p:nvPr/>
          </p:nvSpPr>
          <p:spPr>
            <a:xfrm>
              <a:off x="2662975" y="249138"/>
              <a:ext cx="554675" cy="385700"/>
            </a:xfrm>
            <a:custGeom>
              <a:avLst/>
              <a:gdLst/>
              <a:ahLst/>
              <a:cxnLst/>
              <a:rect l="l" t="t" r="r" b="b"/>
              <a:pathLst>
                <a:path w="22187" h="15428" extrusionOk="0">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7"/>
            <p:cNvSpPr/>
            <p:nvPr/>
          </p:nvSpPr>
          <p:spPr>
            <a:xfrm>
              <a:off x="2830250" y="307838"/>
              <a:ext cx="267400" cy="171675"/>
            </a:xfrm>
            <a:custGeom>
              <a:avLst/>
              <a:gdLst/>
              <a:ahLst/>
              <a:cxnLst/>
              <a:rect l="l" t="t" r="r" b="b"/>
              <a:pathLst>
                <a:path w="10696" h="6867" extrusionOk="0">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7"/>
            <p:cNvSpPr/>
            <p:nvPr/>
          </p:nvSpPr>
          <p:spPr>
            <a:xfrm>
              <a:off x="2680100" y="977063"/>
              <a:ext cx="112675" cy="99475"/>
            </a:xfrm>
            <a:custGeom>
              <a:avLst/>
              <a:gdLst/>
              <a:ahLst/>
              <a:cxnLst/>
              <a:rect l="l" t="t" r="r" b="b"/>
              <a:pathLst>
                <a:path w="4507" h="3979" extrusionOk="0">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7"/>
            <p:cNvSpPr/>
            <p:nvPr/>
          </p:nvSpPr>
          <p:spPr>
            <a:xfrm>
              <a:off x="3107425" y="977063"/>
              <a:ext cx="112675" cy="99475"/>
            </a:xfrm>
            <a:custGeom>
              <a:avLst/>
              <a:gdLst/>
              <a:ahLst/>
              <a:cxnLst/>
              <a:rect l="l" t="t" r="r" b="b"/>
              <a:pathLst>
                <a:path w="4507" h="3979" extrusionOk="0">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7"/>
            <p:cNvSpPr/>
            <p:nvPr/>
          </p:nvSpPr>
          <p:spPr>
            <a:xfrm>
              <a:off x="2839275" y="1269663"/>
              <a:ext cx="7375" cy="114525"/>
            </a:xfrm>
            <a:custGeom>
              <a:avLst/>
              <a:gdLst/>
              <a:ahLst/>
              <a:cxnLst/>
              <a:rect l="l" t="t" r="r" b="b"/>
              <a:pathLst>
                <a:path w="295" h="4581" extrusionOk="0">
                  <a:moveTo>
                    <a:pt x="1" y="1"/>
                  </a:moveTo>
                  <a:lnTo>
                    <a:pt x="99" y="4580"/>
                  </a:lnTo>
                  <a:cubicBezTo>
                    <a:pt x="295" y="1740"/>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7"/>
            <p:cNvSpPr/>
            <p:nvPr/>
          </p:nvSpPr>
          <p:spPr>
            <a:xfrm>
              <a:off x="2825200" y="1256763"/>
              <a:ext cx="34300" cy="140275"/>
            </a:xfrm>
            <a:custGeom>
              <a:avLst/>
              <a:gdLst/>
              <a:ahLst/>
              <a:cxnLst/>
              <a:rect l="l" t="t" r="r" b="b"/>
              <a:pathLst>
                <a:path w="1372" h="5611" extrusionOk="0">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7"/>
            <p:cNvSpPr/>
            <p:nvPr/>
          </p:nvSpPr>
          <p:spPr>
            <a:xfrm>
              <a:off x="3048650" y="1273338"/>
              <a:ext cx="13500" cy="109000"/>
            </a:xfrm>
            <a:custGeom>
              <a:avLst/>
              <a:gdLst/>
              <a:ahLst/>
              <a:cxnLst/>
              <a:rect l="l" t="t" r="r" b="b"/>
              <a:pathLst>
                <a:path w="540" h="4360" extrusionOk="0">
                  <a:moveTo>
                    <a:pt x="50" y="1"/>
                  </a:moveTo>
                  <a:lnTo>
                    <a:pt x="1" y="4360"/>
                  </a:lnTo>
                  <a:cubicBezTo>
                    <a:pt x="539" y="2058"/>
                    <a:pt x="50" y="1"/>
                    <a:pt x="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7"/>
            <p:cNvSpPr/>
            <p:nvPr/>
          </p:nvSpPr>
          <p:spPr>
            <a:xfrm>
              <a:off x="3034575" y="1260688"/>
              <a:ext cx="40425" cy="134500"/>
            </a:xfrm>
            <a:custGeom>
              <a:avLst/>
              <a:gdLst/>
              <a:ahLst/>
              <a:cxnLst/>
              <a:rect l="l" t="t" r="r" b="b"/>
              <a:pathLst>
                <a:path w="1617" h="5380" extrusionOk="0">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7"/>
            <p:cNvSpPr/>
            <p:nvPr/>
          </p:nvSpPr>
          <p:spPr>
            <a:xfrm>
              <a:off x="2507475" y="1047938"/>
              <a:ext cx="85725" cy="136050"/>
            </a:xfrm>
            <a:custGeom>
              <a:avLst/>
              <a:gdLst/>
              <a:ahLst/>
              <a:cxnLst/>
              <a:rect l="l" t="t" r="r" b="b"/>
              <a:pathLst>
                <a:path w="3429" h="5442" extrusionOk="0">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7"/>
            <p:cNvSpPr/>
            <p:nvPr/>
          </p:nvSpPr>
          <p:spPr>
            <a:xfrm>
              <a:off x="3318625" y="1086913"/>
              <a:ext cx="145125" cy="57275"/>
            </a:xfrm>
            <a:custGeom>
              <a:avLst/>
              <a:gdLst/>
              <a:ahLst/>
              <a:cxnLst/>
              <a:rect l="l" t="t" r="r" b="b"/>
              <a:pathLst>
                <a:path w="5805" h="2291" extrusionOk="0">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7"/>
            <p:cNvSpPr/>
            <p:nvPr/>
          </p:nvSpPr>
          <p:spPr>
            <a:xfrm>
              <a:off x="2588275" y="924388"/>
              <a:ext cx="745075" cy="345100"/>
            </a:xfrm>
            <a:custGeom>
              <a:avLst/>
              <a:gdLst/>
              <a:ahLst/>
              <a:cxnLst/>
              <a:rect l="l" t="t" r="r" b="b"/>
              <a:pathLst>
                <a:path w="29803" h="13804" extrusionOk="0">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7"/>
            <p:cNvSpPr/>
            <p:nvPr/>
          </p:nvSpPr>
          <p:spPr>
            <a:xfrm>
              <a:off x="3212100" y="442138"/>
              <a:ext cx="71650" cy="112450"/>
            </a:xfrm>
            <a:custGeom>
              <a:avLst/>
              <a:gdLst/>
              <a:ahLst/>
              <a:cxnLst/>
              <a:rect l="l" t="t" r="r" b="b"/>
              <a:pathLst>
                <a:path w="2866" h="4498" extrusionOk="0">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7"/>
            <p:cNvSpPr/>
            <p:nvPr/>
          </p:nvSpPr>
          <p:spPr>
            <a:xfrm>
              <a:off x="2891325" y="179638"/>
              <a:ext cx="139600" cy="250825"/>
            </a:xfrm>
            <a:custGeom>
              <a:avLst/>
              <a:gdLst/>
              <a:ahLst/>
              <a:cxnLst/>
              <a:rect l="l" t="t" r="r" b="b"/>
              <a:pathLst>
                <a:path w="5584" h="10033" extrusionOk="0">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7"/>
            <p:cNvSpPr/>
            <p:nvPr/>
          </p:nvSpPr>
          <p:spPr>
            <a:xfrm>
              <a:off x="2882750" y="322013"/>
              <a:ext cx="137150" cy="107750"/>
            </a:xfrm>
            <a:custGeom>
              <a:avLst/>
              <a:gdLst/>
              <a:ahLst/>
              <a:cxnLst/>
              <a:rect l="l" t="t" r="r" b="b"/>
              <a:pathLst>
                <a:path w="5486" h="4310" extrusionOk="0">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7"/>
            <p:cNvSpPr/>
            <p:nvPr/>
          </p:nvSpPr>
          <p:spPr>
            <a:xfrm>
              <a:off x="2880900" y="311663"/>
              <a:ext cx="149400" cy="128500"/>
            </a:xfrm>
            <a:custGeom>
              <a:avLst/>
              <a:gdLst/>
              <a:ahLst/>
              <a:cxnLst/>
              <a:rect l="l" t="t" r="r" b="b"/>
              <a:pathLst>
                <a:path w="5976" h="5140" extrusionOk="0">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7"/>
            <p:cNvSpPr/>
            <p:nvPr/>
          </p:nvSpPr>
          <p:spPr>
            <a:xfrm>
              <a:off x="3419650" y="985563"/>
              <a:ext cx="54500" cy="256575"/>
            </a:xfrm>
            <a:custGeom>
              <a:avLst/>
              <a:gdLst/>
              <a:ahLst/>
              <a:cxnLst/>
              <a:rect l="l" t="t" r="r" b="b"/>
              <a:pathLst>
                <a:path w="2180" h="10263" extrusionOk="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7"/>
            <p:cNvSpPr/>
            <p:nvPr/>
          </p:nvSpPr>
          <p:spPr>
            <a:xfrm>
              <a:off x="3399450" y="887163"/>
              <a:ext cx="135925" cy="127150"/>
            </a:xfrm>
            <a:custGeom>
              <a:avLst/>
              <a:gdLst/>
              <a:ahLst/>
              <a:cxnLst/>
              <a:rect l="l" t="t" r="r" b="b"/>
              <a:pathLst>
                <a:path w="5437" h="5086" extrusionOk="0">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7"/>
            <p:cNvSpPr/>
            <p:nvPr/>
          </p:nvSpPr>
          <p:spPr>
            <a:xfrm>
              <a:off x="3388425" y="874588"/>
              <a:ext cx="157975" cy="152675"/>
            </a:xfrm>
            <a:custGeom>
              <a:avLst/>
              <a:gdLst/>
              <a:ahLst/>
              <a:cxnLst/>
              <a:rect l="l" t="t" r="r" b="b"/>
              <a:pathLst>
                <a:path w="6319" h="6107" extrusionOk="0">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7"/>
            <p:cNvSpPr/>
            <p:nvPr/>
          </p:nvSpPr>
          <p:spPr>
            <a:xfrm>
              <a:off x="2929875" y="185288"/>
              <a:ext cx="71675" cy="104475"/>
            </a:xfrm>
            <a:custGeom>
              <a:avLst/>
              <a:gdLst/>
              <a:ahLst/>
              <a:cxnLst/>
              <a:rect l="l" t="t" r="r" b="b"/>
              <a:pathLst>
                <a:path w="2867" h="4179" extrusionOk="0">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7"/>
            <p:cNvSpPr/>
            <p:nvPr/>
          </p:nvSpPr>
          <p:spPr>
            <a:xfrm>
              <a:off x="2917650" y="172538"/>
              <a:ext cx="100425" cy="130500"/>
            </a:xfrm>
            <a:custGeom>
              <a:avLst/>
              <a:gdLst/>
              <a:ahLst/>
              <a:cxnLst/>
              <a:rect l="l" t="t" r="r" b="b"/>
              <a:pathLst>
                <a:path w="4017" h="5220" extrusionOk="0">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7"/>
            <p:cNvSpPr/>
            <p:nvPr/>
          </p:nvSpPr>
          <p:spPr>
            <a:xfrm>
              <a:off x="2695425" y="893788"/>
              <a:ext cx="126750" cy="94900"/>
            </a:xfrm>
            <a:custGeom>
              <a:avLst/>
              <a:gdLst/>
              <a:ahLst/>
              <a:cxnLst/>
              <a:rect l="l" t="t" r="r" b="b"/>
              <a:pathLst>
                <a:path w="5070" h="3796" extrusionOk="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7"/>
            <p:cNvSpPr/>
            <p:nvPr/>
          </p:nvSpPr>
          <p:spPr>
            <a:xfrm>
              <a:off x="3070075" y="893788"/>
              <a:ext cx="127375" cy="94900"/>
            </a:xfrm>
            <a:custGeom>
              <a:avLst/>
              <a:gdLst/>
              <a:ahLst/>
              <a:cxnLst/>
              <a:rect l="l" t="t" r="r" b="b"/>
              <a:pathLst>
                <a:path w="5095" h="3796" extrusionOk="0">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7"/>
            <p:cNvSpPr/>
            <p:nvPr/>
          </p:nvSpPr>
          <p:spPr>
            <a:xfrm>
              <a:off x="2865600" y="903513"/>
              <a:ext cx="175725" cy="47225"/>
            </a:xfrm>
            <a:custGeom>
              <a:avLst/>
              <a:gdLst/>
              <a:ahLst/>
              <a:cxnLst/>
              <a:rect l="l" t="t" r="r" b="b"/>
              <a:pathLst>
                <a:path w="7029" h="1889" extrusionOk="0">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9" name="Google Shape;1349;p37"/>
          <p:cNvSpPr/>
          <p:nvPr/>
        </p:nvSpPr>
        <p:spPr>
          <a:xfrm>
            <a:off x="2464621" y="4513579"/>
            <a:ext cx="7393857" cy="653611"/>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51" name="Google Shape;1351;p37"/>
          <p:cNvGrpSpPr/>
          <p:nvPr/>
        </p:nvGrpSpPr>
        <p:grpSpPr>
          <a:xfrm>
            <a:off x="10230483" y="994352"/>
            <a:ext cx="1103387" cy="2155123"/>
            <a:chOff x="7161603" y="746850"/>
            <a:chExt cx="1108115" cy="2164357"/>
          </a:xfrm>
        </p:grpSpPr>
        <p:sp>
          <p:nvSpPr>
            <p:cNvPr id="1352" name="Google Shape;1352;p37"/>
            <p:cNvSpPr/>
            <p:nvPr/>
          </p:nvSpPr>
          <p:spPr>
            <a:xfrm>
              <a:off x="7161603" y="746850"/>
              <a:ext cx="1108115" cy="2164357"/>
            </a:xfrm>
            <a:custGeom>
              <a:avLst/>
              <a:gdLst/>
              <a:ahLst/>
              <a:cxnLst/>
              <a:rect l="l" t="t" r="r" b="b"/>
              <a:pathLst>
                <a:path w="17503" h="34188" extrusionOk="0">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7"/>
            <p:cNvSpPr/>
            <p:nvPr/>
          </p:nvSpPr>
          <p:spPr>
            <a:xfrm>
              <a:off x="7329944" y="1069729"/>
              <a:ext cx="274006" cy="1780777"/>
            </a:xfrm>
            <a:custGeom>
              <a:avLst/>
              <a:gdLst/>
              <a:ahLst/>
              <a:cxnLst/>
              <a:rect l="l" t="t" r="r" b="b"/>
              <a:pathLst>
                <a:path w="4328"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7"/>
            <p:cNvSpPr/>
            <p:nvPr/>
          </p:nvSpPr>
          <p:spPr>
            <a:xfrm>
              <a:off x="7407245" y="1069729"/>
              <a:ext cx="273246" cy="1780777"/>
            </a:xfrm>
            <a:custGeom>
              <a:avLst/>
              <a:gdLst/>
              <a:ahLst/>
              <a:cxnLst/>
              <a:rect l="l" t="t" r="r" b="b"/>
              <a:pathLst>
                <a:path w="4316" h="28129" extrusionOk="0">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7"/>
            <p:cNvSpPr/>
            <p:nvPr/>
          </p:nvSpPr>
          <p:spPr>
            <a:xfrm>
              <a:off x="748378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7"/>
            <p:cNvSpPr/>
            <p:nvPr/>
          </p:nvSpPr>
          <p:spPr>
            <a:xfrm>
              <a:off x="7561088" y="1069729"/>
              <a:ext cx="273309" cy="1780777"/>
            </a:xfrm>
            <a:custGeom>
              <a:avLst/>
              <a:gdLst/>
              <a:ahLst/>
              <a:cxnLst/>
              <a:rect l="l" t="t" r="r" b="b"/>
              <a:pathLst>
                <a:path w="4317" h="28129" extrusionOk="0">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7"/>
            <p:cNvSpPr/>
            <p:nvPr/>
          </p:nvSpPr>
          <p:spPr>
            <a:xfrm>
              <a:off x="763832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7"/>
            <p:cNvSpPr/>
            <p:nvPr/>
          </p:nvSpPr>
          <p:spPr>
            <a:xfrm>
              <a:off x="7715628" y="1069729"/>
              <a:ext cx="273309" cy="1780777"/>
            </a:xfrm>
            <a:custGeom>
              <a:avLst/>
              <a:gdLst/>
              <a:ahLst/>
              <a:cxnLst/>
              <a:rect l="l" t="t" r="r" b="b"/>
              <a:pathLst>
                <a:path w="4317"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7"/>
            <p:cNvSpPr/>
            <p:nvPr/>
          </p:nvSpPr>
          <p:spPr>
            <a:xfrm>
              <a:off x="7221621" y="807564"/>
              <a:ext cx="988079" cy="479554"/>
            </a:xfrm>
            <a:custGeom>
              <a:avLst/>
              <a:gdLst/>
              <a:ahLst/>
              <a:cxnLst/>
              <a:rect l="l" t="t" r="r" b="b"/>
              <a:pathLst>
                <a:path w="15607" h="7575" extrusionOk="0">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60" name="Google Shape;1360;p37"/>
          <p:cNvGrpSpPr/>
          <p:nvPr/>
        </p:nvGrpSpPr>
        <p:grpSpPr>
          <a:xfrm rot="-5400000">
            <a:off x="2910537" y="419744"/>
            <a:ext cx="568388" cy="1782856"/>
            <a:chOff x="1132420" y="2769224"/>
            <a:chExt cx="395630" cy="1240967"/>
          </a:xfrm>
        </p:grpSpPr>
        <p:sp>
          <p:nvSpPr>
            <p:cNvPr id="1361" name="Google Shape;1361;p37"/>
            <p:cNvSpPr/>
            <p:nvPr/>
          </p:nvSpPr>
          <p:spPr>
            <a:xfrm rot="5400000">
              <a:off x="709752" y="3191893"/>
              <a:ext cx="1240967" cy="395630"/>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7"/>
            <p:cNvSpPr/>
            <p:nvPr/>
          </p:nvSpPr>
          <p:spPr>
            <a:xfrm rot="5400000">
              <a:off x="1148054" y="3252098"/>
              <a:ext cx="217208" cy="223142"/>
            </a:xfrm>
            <a:custGeom>
              <a:avLst/>
              <a:gdLst/>
              <a:ahLst/>
              <a:cxnLst/>
              <a:rect l="l" t="t" r="r" b="b"/>
              <a:pathLst>
                <a:path w="21083" h="21659" extrusionOk="0">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7"/>
            <p:cNvSpPr/>
            <p:nvPr/>
          </p:nvSpPr>
          <p:spPr>
            <a:xfrm rot="5400000">
              <a:off x="1194379" y="3292874"/>
              <a:ext cx="172165" cy="175534"/>
            </a:xfrm>
            <a:custGeom>
              <a:avLst/>
              <a:gdLst/>
              <a:ahLst/>
              <a:cxnLst/>
              <a:rect l="l" t="t" r="r" b="b"/>
              <a:pathLst>
                <a:path w="16711" h="17038" extrusionOk="0">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7"/>
            <p:cNvSpPr/>
            <p:nvPr/>
          </p:nvSpPr>
          <p:spPr>
            <a:xfrm rot="5400000">
              <a:off x="1208442" y="3305702"/>
              <a:ext cx="158586" cy="160987"/>
            </a:xfrm>
            <a:custGeom>
              <a:avLst/>
              <a:gdLst/>
              <a:ahLst/>
              <a:cxnLst/>
              <a:rect l="l" t="t" r="r" b="b"/>
              <a:pathLst>
                <a:path w="15393" h="15626" extrusionOk="0">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7"/>
            <p:cNvSpPr/>
            <p:nvPr/>
          </p:nvSpPr>
          <p:spPr>
            <a:xfrm rot="5400000">
              <a:off x="1271429" y="3340754"/>
              <a:ext cx="26869" cy="19091"/>
            </a:xfrm>
            <a:custGeom>
              <a:avLst/>
              <a:gdLst/>
              <a:ahLst/>
              <a:cxnLst/>
              <a:rect l="l" t="t" r="r" b="b"/>
              <a:pathLst>
                <a:path w="2608" h="1853" extrusionOk="0">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7"/>
            <p:cNvSpPr/>
            <p:nvPr/>
          </p:nvSpPr>
          <p:spPr>
            <a:xfrm rot="5400000">
              <a:off x="1239784" y="3375565"/>
              <a:ext cx="24798" cy="21151"/>
            </a:xfrm>
            <a:custGeom>
              <a:avLst/>
              <a:gdLst/>
              <a:ahLst/>
              <a:cxnLst/>
              <a:rect l="l" t="t" r="r" b="b"/>
              <a:pathLst>
                <a:path w="2407" h="2053" extrusionOk="0">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7"/>
            <p:cNvSpPr/>
            <p:nvPr/>
          </p:nvSpPr>
          <p:spPr>
            <a:xfrm rot="5400000">
              <a:off x="1292854" y="3383570"/>
              <a:ext cx="24798" cy="21151"/>
            </a:xfrm>
            <a:custGeom>
              <a:avLst/>
              <a:gdLst/>
              <a:ahLst/>
              <a:cxnLst/>
              <a:rect l="l" t="t" r="r" b="b"/>
              <a:pathLst>
                <a:path w="2407" h="2053" extrusionOk="0">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7"/>
            <p:cNvSpPr/>
            <p:nvPr/>
          </p:nvSpPr>
          <p:spPr>
            <a:xfrm rot="5400000">
              <a:off x="1316303" y="3413183"/>
              <a:ext cx="24788" cy="21161"/>
            </a:xfrm>
            <a:custGeom>
              <a:avLst/>
              <a:gdLst/>
              <a:ahLst/>
              <a:cxnLst/>
              <a:rect l="l" t="t" r="r" b="b"/>
              <a:pathLst>
                <a:path w="2406" h="2054" extrusionOk="0">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7"/>
            <p:cNvSpPr/>
            <p:nvPr/>
          </p:nvSpPr>
          <p:spPr>
            <a:xfrm rot="5400000">
              <a:off x="1222728" y="3417268"/>
              <a:ext cx="16432" cy="24128"/>
            </a:xfrm>
            <a:custGeom>
              <a:avLst/>
              <a:gdLst/>
              <a:ahLst/>
              <a:cxnLst/>
              <a:rect l="l" t="t" r="r" b="b"/>
              <a:pathLst>
                <a:path w="1595" h="2342" extrusionOk="0">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7"/>
            <p:cNvSpPr/>
            <p:nvPr/>
          </p:nvSpPr>
          <p:spPr>
            <a:xfrm rot="5400000">
              <a:off x="1274118" y="3409644"/>
              <a:ext cx="20986" cy="22851"/>
            </a:xfrm>
            <a:custGeom>
              <a:avLst/>
              <a:gdLst/>
              <a:ahLst/>
              <a:cxnLst/>
              <a:rect l="l" t="t" r="r" b="b"/>
              <a:pathLst>
                <a:path w="2037" h="2218" extrusionOk="0">
                  <a:moveTo>
                    <a:pt x="1258" y="1"/>
                  </a:moveTo>
                  <a:cubicBezTo>
                    <a:pt x="539" y="1"/>
                    <a:pt x="0" y="2217"/>
                    <a:pt x="659" y="2217"/>
                  </a:cubicBezTo>
                  <a:cubicBezTo>
                    <a:pt x="1258" y="2217"/>
                    <a:pt x="2037" y="1"/>
                    <a:pt x="12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7"/>
            <p:cNvSpPr/>
            <p:nvPr/>
          </p:nvSpPr>
          <p:spPr>
            <a:xfrm rot="5400000">
              <a:off x="1297326" y="3501973"/>
              <a:ext cx="213509" cy="224481"/>
            </a:xfrm>
            <a:custGeom>
              <a:avLst/>
              <a:gdLst/>
              <a:ahLst/>
              <a:cxnLst/>
              <a:rect l="l" t="t" r="r" b="b"/>
              <a:pathLst>
                <a:path w="20724" h="21789" extrusionOk="0">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7"/>
            <p:cNvSpPr/>
            <p:nvPr/>
          </p:nvSpPr>
          <p:spPr>
            <a:xfrm rot="5400000">
              <a:off x="1342503" y="3510123"/>
              <a:ext cx="172165" cy="175472"/>
            </a:xfrm>
            <a:custGeom>
              <a:avLst/>
              <a:gdLst/>
              <a:ahLst/>
              <a:cxnLst/>
              <a:rect l="l" t="t" r="r" b="b"/>
              <a:pathLst>
                <a:path w="16711" h="17032" extrusionOk="0">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7"/>
            <p:cNvSpPr/>
            <p:nvPr/>
          </p:nvSpPr>
          <p:spPr>
            <a:xfrm rot="5400000">
              <a:off x="1357132" y="3512421"/>
              <a:ext cx="157979" cy="160400"/>
            </a:xfrm>
            <a:custGeom>
              <a:avLst/>
              <a:gdLst/>
              <a:ahLst/>
              <a:cxnLst/>
              <a:rect l="l" t="t" r="r" b="b"/>
              <a:pathLst>
                <a:path w="15334" h="15569" extrusionOk="0">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7"/>
            <p:cNvSpPr/>
            <p:nvPr/>
          </p:nvSpPr>
          <p:spPr>
            <a:xfrm rot="5400000">
              <a:off x="1380804" y="3531390"/>
              <a:ext cx="17658" cy="23665"/>
            </a:xfrm>
            <a:custGeom>
              <a:avLst/>
              <a:gdLst/>
              <a:ahLst/>
              <a:cxnLst/>
              <a:rect l="l" t="t" r="r" b="b"/>
              <a:pathLst>
                <a:path w="1714" h="2297" extrusionOk="0">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7"/>
            <p:cNvSpPr/>
            <p:nvPr/>
          </p:nvSpPr>
          <p:spPr>
            <a:xfrm rot="5400000">
              <a:off x="1391081" y="3579502"/>
              <a:ext cx="19977" cy="22470"/>
            </a:xfrm>
            <a:custGeom>
              <a:avLst/>
              <a:gdLst/>
              <a:ahLst/>
              <a:cxnLst/>
              <a:rect l="l" t="t" r="r" b="b"/>
              <a:pathLst>
                <a:path w="1939" h="2181" extrusionOk="0">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7"/>
            <p:cNvSpPr/>
            <p:nvPr/>
          </p:nvSpPr>
          <p:spPr>
            <a:xfrm rot="5400000">
              <a:off x="1427208" y="3540343"/>
              <a:ext cx="20543" cy="22470"/>
            </a:xfrm>
            <a:custGeom>
              <a:avLst/>
              <a:gdLst/>
              <a:ahLst/>
              <a:cxnLst/>
              <a:rect l="l" t="t" r="r" b="b"/>
              <a:pathLst>
                <a:path w="1994" h="2181" extrusionOk="0">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7"/>
            <p:cNvSpPr/>
            <p:nvPr/>
          </p:nvSpPr>
          <p:spPr>
            <a:xfrm rot="5400000">
              <a:off x="1465133" y="3538149"/>
              <a:ext cx="19977" cy="22480"/>
            </a:xfrm>
            <a:custGeom>
              <a:avLst/>
              <a:gdLst/>
              <a:ahLst/>
              <a:cxnLst/>
              <a:rect l="l" t="t" r="r" b="b"/>
              <a:pathLst>
                <a:path w="1939" h="2182" extrusionOk="0">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7"/>
            <p:cNvSpPr/>
            <p:nvPr/>
          </p:nvSpPr>
          <p:spPr>
            <a:xfrm rot="5400000">
              <a:off x="1412758" y="3623641"/>
              <a:ext cx="23016" cy="18771"/>
            </a:xfrm>
            <a:custGeom>
              <a:avLst/>
              <a:gdLst/>
              <a:ahLst/>
              <a:cxnLst/>
              <a:rect l="l" t="t" r="r" b="b"/>
              <a:pathLst>
                <a:path w="2234" h="1822" extrusionOk="0">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7"/>
            <p:cNvSpPr/>
            <p:nvPr/>
          </p:nvSpPr>
          <p:spPr>
            <a:xfrm rot="5400000">
              <a:off x="1437166" y="3573237"/>
              <a:ext cx="21852" cy="20801"/>
            </a:xfrm>
            <a:custGeom>
              <a:avLst/>
              <a:gdLst/>
              <a:ahLst/>
              <a:cxnLst/>
              <a:rect l="l" t="t" r="r" b="b"/>
              <a:pathLst>
                <a:path w="2121" h="2019" extrusionOk="0">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7"/>
            <p:cNvSpPr/>
            <p:nvPr/>
          </p:nvSpPr>
          <p:spPr>
            <a:xfrm rot="5400000">
              <a:off x="1116760" y="3650300"/>
              <a:ext cx="269039" cy="227737"/>
            </a:xfrm>
            <a:custGeom>
              <a:avLst/>
              <a:gdLst/>
              <a:ahLst/>
              <a:cxnLst/>
              <a:rect l="l" t="t" r="r" b="b"/>
              <a:pathLst>
                <a:path w="26114" h="22105" extrusionOk="0">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7"/>
            <p:cNvSpPr/>
            <p:nvPr/>
          </p:nvSpPr>
          <p:spPr>
            <a:xfrm rot="5400000">
              <a:off x="1146086" y="3660506"/>
              <a:ext cx="222153" cy="187578"/>
            </a:xfrm>
            <a:custGeom>
              <a:avLst/>
              <a:gdLst/>
              <a:ahLst/>
              <a:cxnLst/>
              <a:rect l="l" t="t" r="r" b="b"/>
              <a:pathLst>
                <a:path w="21563" h="18207" extrusionOk="0">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7"/>
            <p:cNvSpPr/>
            <p:nvPr/>
          </p:nvSpPr>
          <p:spPr>
            <a:xfrm rot="5400000">
              <a:off x="1163249" y="3667801"/>
              <a:ext cx="196232" cy="165592"/>
            </a:xfrm>
            <a:custGeom>
              <a:avLst/>
              <a:gdLst/>
              <a:ahLst/>
              <a:cxnLst/>
              <a:rect l="l" t="t" r="r" b="b"/>
              <a:pathLst>
                <a:path w="19047" h="16073" extrusionOk="0">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7"/>
            <p:cNvSpPr/>
            <p:nvPr/>
          </p:nvSpPr>
          <p:spPr>
            <a:xfrm rot="5400000">
              <a:off x="1260276" y="3718279"/>
              <a:ext cx="21903" cy="17205"/>
            </a:xfrm>
            <a:custGeom>
              <a:avLst/>
              <a:gdLst/>
              <a:ahLst/>
              <a:cxnLst/>
              <a:rect l="l" t="t" r="r" b="b"/>
              <a:pathLst>
                <a:path w="2126" h="1670" extrusionOk="0">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7"/>
            <p:cNvSpPr/>
            <p:nvPr/>
          </p:nvSpPr>
          <p:spPr>
            <a:xfrm rot="5400000">
              <a:off x="1194168" y="3722580"/>
              <a:ext cx="21409" cy="17772"/>
            </a:xfrm>
            <a:custGeom>
              <a:avLst/>
              <a:gdLst/>
              <a:ahLst/>
              <a:cxnLst/>
              <a:rect l="l" t="t" r="r" b="b"/>
              <a:pathLst>
                <a:path w="2078" h="1725" extrusionOk="0">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7"/>
            <p:cNvSpPr/>
            <p:nvPr/>
          </p:nvSpPr>
          <p:spPr>
            <a:xfrm rot="5400000">
              <a:off x="1227853" y="3724172"/>
              <a:ext cx="21913" cy="17772"/>
            </a:xfrm>
            <a:custGeom>
              <a:avLst/>
              <a:gdLst/>
              <a:ahLst/>
              <a:cxnLst/>
              <a:rect l="l" t="t" r="r" b="b"/>
              <a:pathLst>
                <a:path w="2127" h="1725" extrusionOk="0">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7"/>
            <p:cNvSpPr/>
            <p:nvPr/>
          </p:nvSpPr>
          <p:spPr>
            <a:xfrm rot="5400000">
              <a:off x="1299278" y="3752718"/>
              <a:ext cx="21883" cy="17422"/>
            </a:xfrm>
            <a:custGeom>
              <a:avLst/>
              <a:gdLst/>
              <a:ahLst/>
              <a:cxnLst/>
              <a:rect l="l" t="t" r="r" b="b"/>
              <a:pathLst>
                <a:path w="2124" h="1691" extrusionOk="0">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7"/>
            <p:cNvSpPr/>
            <p:nvPr/>
          </p:nvSpPr>
          <p:spPr>
            <a:xfrm rot="5400000">
              <a:off x="1266448" y="3750982"/>
              <a:ext cx="21903" cy="17205"/>
            </a:xfrm>
            <a:custGeom>
              <a:avLst/>
              <a:gdLst/>
              <a:ahLst/>
              <a:cxnLst/>
              <a:rect l="l" t="t" r="r" b="b"/>
              <a:pathLst>
                <a:path w="2126" h="1670" extrusionOk="0">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7"/>
            <p:cNvSpPr/>
            <p:nvPr/>
          </p:nvSpPr>
          <p:spPr>
            <a:xfrm rot="5400000">
              <a:off x="1264238" y="3782104"/>
              <a:ext cx="21388" cy="17195"/>
            </a:xfrm>
            <a:custGeom>
              <a:avLst/>
              <a:gdLst/>
              <a:ahLst/>
              <a:cxnLst/>
              <a:rect l="l" t="t" r="r" b="b"/>
              <a:pathLst>
                <a:path w="2076" h="1669" extrusionOk="0">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7"/>
            <p:cNvSpPr/>
            <p:nvPr/>
          </p:nvSpPr>
          <p:spPr>
            <a:xfrm rot="5400000">
              <a:off x="1226957" y="3758390"/>
              <a:ext cx="21903" cy="17205"/>
            </a:xfrm>
            <a:custGeom>
              <a:avLst/>
              <a:gdLst/>
              <a:ahLst/>
              <a:cxnLst/>
              <a:rect l="l" t="t" r="r" b="b"/>
              <a:pathLst>
                <a:path w="2126" h="1670" extrusionOk="0">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7"/>
            <p:cNvSpPr/>
            <p:nvPr/>
          </p:nvSpPr>
          <p:spPr>
            <a:xfrm rot="5400000">
              <a:off x="1222022" y="3681866"/>
              <a:ext cx="21903" cy="17205"/>
            </a:xfrm>
            <a:custGeom>
              <a:avLst/>
              <a:gdLst/>
              <a:ahLst/>
              <a:cxnLst/>
              <a:rect l="l" t="t" r="r" b="b"/>
              <a:pathLst>
                <a:path w="2126" h="1670" extrusionOk="0">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7"/>
            <p:cNvSpPr/>
            <p:nvPr/>
          </p:nvSpPr>
          <p:spPr>
            <a:xfrm rot="5400000">
              <a:off x="1186185" y="3529061"/>
              <a:ext cx="59250" cy="59239"/>
            </a:xfrm>
            <a:custGeom>
              <a:avLst/>
              <a:gdLst/>
              <a:ahLst/>
              <a:cxnLst/>
              <a:rect l="l" t="t" r="r" b="b"/>
              <a:pathLst>
                <a:path w="5751" h="5750" extrusionOk="0">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7"/>
            <p:cNvSpPr/>
            <p:nvPr/>
          </p:nvSpPr>
          <p:spPr>
            <a:xfrm rot="5400000">
              <a:off x="1394755" y="3336520"/>
              <a:ext cx="59239" cy="59250"/>
            </a:xfrm>
            <a:custGeom>
              <a:avLst/>
              <a:gdLst/>
              <a:ahLst/>
              <a:cxnLst/>
              <a:rect l="l" t="t" r="r" b="b"/>
              <a:pathLst>
                <a:path w="5750" h="5751" extrusionOk="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7"/>
            <p:cNvSpPr/>
            <p:nvPr/>
          </p:nvSpPr>
          <p:spPr>
            <a:xfrm rot="5400000">
              <a:off x="1400303" y="3808609"/>
              <a:ext cx="59250" cy="59250"/>
            </a:xfrm>
            <a:custGeom>
              <a:avLst/>
              <a:gdLst/>
              <a:ahLst/>
              <a:cxnLst/>
              <a:rect l="l" t="t" r="r" b="b"/>
              <a:pathLst>
                <a:path w="5751" h="5751" extrusionOk="0">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7"/>
            <p:cNvSpPr/>
            <p:nvPr/>
          </p:nvSpPr>
          <p:spPr>
            <a:xfrm rot="5400000">
              <a:off x="1304822" y="2844225"/>
              <a:ext cx="213509" cy="224306"/>
            </a:xfrm>
            <a:custGeom>
              <a:avLst/>
              <a:gdLst/>
              <a:ahLst/>
              <a:cxnLst/>
              <a:rect l="l" t="t" r="r" b="b"/>
              <a:pathLst>
                <a:path w="20724" h="21772" extrusionOk="0">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7"/>
            <p:cNvSpPr/>
            <p:nvPr/>
          </p:nvSpPr>
          <p:spPr>
            <a:xfrm rot="5400000">
              <a:off x="1350122" y="2852499"/>
              <a:ext cx="172165" cy="175050"/>
            </a:xfrm>
            <a:custGeom>
              <a:avLst/>
              <a:gdLst/>
              <a:ahLst/>
              <a:cxnLst/>
              <a:rect l="l" t="t" r="r" b="b"/>
              <a:pathLst>
                <a:path w="16711" h="16991" extrusionOk="0">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7"/>
            <p:cNvSpPr/>
            <p:nvPr/>
          </p:nvSpPr>
          <p:spPr>
            <a:xfrm rot="5400000">
              <a:off x="1364556" y="2854590"/>
              <a:ext cx="157968" cy="160379"/>
            </a:xfrm>
            <a:custGeom>
              <a:avLst/>
              <a:gdLst/>
              <a:ahLst/>
              <a:cxnLst/>
              <a:rect l="l" t="t" r="r" b="b"/>
              <a:pathLst>
                <a:path w="15333" h="15567" extrusionOk="0">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7"/>
            <p:cNvSpPr/>
            <p:nvPr/>
          </p:nvSpPr>
          <p:spPr>
            <a:xfrm rot="5400000">
              <a:off x="1388516" y="2873817"/>
              <a:ext cx="18153" cy="23778"/>
            </a:xfrm>
            <a:custGeom>
              <a:avLst/>
              <a:gdLst/>
              <a:ahLst/>
              <a:cxnLst/>
              <a:rect l="l" t="t" r="r" b="b"/>
              <a:pathLst>
                <a:path w="1762" h="2308" extrusionOk="0">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7"/>
            <p:cNvSpPr/>
            <p:nvPr/>
          </p:nvSpPr>
          <p:spPr>
            <a:xfrm rot="5400000">
              <a:off x="1398489" y="2921666"/>
              <a:ext cx="19977" cy="22470"/>
            </a:xfrm>
            <a:custGeom>
              <a:avLst/>
              <a:gdLst/>
              <a:ahLst/>
              <a:cxnLst/>
              <a:rect l="l" t="t" r="r" b="b"/>
              <a:pathLst>
                <a:path w="1939" h="2181" extrusionOk="0">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7"/>
            <p:cNvSpPr/>
            <p:nvPr/>
          </p:nvSpPr>
          <p:spPr>
            <a:xfrm rot="5400000">
              <a:off x="1435203" y="2882477"/>
              <a:ext cx="19987" cy="23088"/>
            </a:xfrm>
            <a:custGeom>
              <a:avLst/>
              <a:gdLst/>
              <a:ahLst/>
              <a:cxnLst/>
              <a:rect l="l" t="t" r="r" b="b"/>
              <a:pathLst>
                <a:path w="1940" h="2241" extrusionOk="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7"/>
            <p:cNvSpPr/>
            <p:nvPr/>
          </p:nvSpPr>
          <p:spPr>
            <a:xfrm rot="5400000">
              <a:off x="1473102" y="2880267"/>
              <a:ext cx="19915" cy="22635"/>
            </a:xfrm>
            <a:custGeom>
              <a:avLst/>
              <a:gdLst/>
              <a:ahLst/>
              <a:cxnLst/>
              <a:rect l="l" t="t" r="r" b="b"/>
              <a:pathLst>
                <a:path w="1933" h="2197" extrusionOk="0">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7"/>
            <p:cNvSpPr/>
            <p:nvPr/>
          </p:nvSpPr>
          <p:spPr>
            <a:xfrm rot="5400000">
              <a:off x="1420423" y="2965754"/>
              <a:ext cx="23098" cy="18874"/>
            </a:xfrm>
            <a:custGeom>
              <a:avLst/>
              <a:gdLst/>
              <a:ahLst/>
              <a:cxnLst/>
              <a:rect l="l" t="t" r="r" b="b"/>
              <a:pathLst>
                <a:path w="2242" h="1832" extrusionOk="0">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7"/>
            <p:cNvSpPr/>
            <p:nvPr/>
          </p:nvSpPr>
          <p:spPr>
            <a:xfrm rot="5400000">
              <a:off x="1445021" y="2915499"/>
              <a:ext cx="21779" cy="20760"/>
            </a:xfrm>
            <a:custGeom>
              <a:avLst/>
              <a:gdLst/>
              <a:ahLst/>
              <a:cxnLst/>
              <a:rect l="l" t="t" r="r" b="b"/>
              <a:pathLst>
                <a:path w="2114" h="2015" extrusionOk="0">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7"/>
            <p:cNvSpPr/>
            <p:nvPr/>
          </p:nvSpPr>
          <p:spPr>
            <a:xfrm rot="5400000">
              <a:off x="1131874" y="2992773"/>
              <a:ext cx="269658" cy="227737"/>
            </a:xfrm>
            <a:custGeom>
              <a:avLst/>
              <a:gdLst/>
              <a:ahLst/>
              <a:cxnLst/>
              <a:rect l="l" t="t" r="r" b="b"/>
              <a:pathLst>
                <a:path w="26174" h="22105" extrusionOk="0">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7"/>
            <p:cNvSpPr/>
            <p:nvPr/>
          </p:nvSpPr>
          <p:spPr>
            <a:xfrm rot="5400000">
              <a:off x="1161514" y="3002675"/>
              <a:ext cx="222153" cy="187567"/>
            </a:xfrm>
            <a:custGeom>
              <a:avLst/>
              <a:gdLst/>
              <a:ahLst/>
              <a:cxnLst/>
              <a:rect l="l" t="t" r="r" b="b"/>
              <a:pathLst>
                <a:path w="21563" h="18206" extrusionOk="0">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7"/>
            <p:cNvSpPr/>
            <p:nvPr/>
          </p:nvSpPr>
          <p:spPr>
            <a:xfrm rot="5400000">
              <a:off x="1178982" y="3010274"/>
              <a:ext cx="195614" cy="165592"/>
            </a:xfrm>
            <a:custGeom>
              <a:avLst/>
              <a:gdLst/>
              <a:ahLst/>
              <a:cxnLst/>
              <a:rect l="l" t="t" r="r" b="b"/>
              <a:pathLst>
                <a:path w="18987" h="16073" extrusionOk="0">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7"/>
            <p:cNvSpPr/>
            <p:nvPr/>
          </p:nvSpPr>
          <p:spPr>
            <a:xfrm rot="5400000">
              <a:off x="1275705" y="3060448"/>
              <a:ext cx="21903" cy="17195"/>
            </a:xfrm>
            <a:custGeom>
              <a:avLst/>
              <a:gdLst/>
              <a:ahLst/>
              <a:cxnLst/>
              <a:rect l="l" t="t" r="r" b="b"/>
              <a:pathLst>
                <a:path w="2126" h="1669" extrusionOk="0">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7"/>
            <p:cNvSpPr/>
            <p:nvPr/>
          </p:nvSpPr>
          <p:spPr>
            <a:xfrm rot="5400000">
              <a:off x="1209592" y="3064745"/>
              <a:ext cx="21409" cy="17772"/>
            </a:xfrm>
            <a:custGeom>
              <a:avLst/>
              <a:gdLst/>
              <a:ahLst/>
              <a:cxnLst/>
              <a:rect l="l" t="t" r="r" b="b"/>
              <a:pathLst>
                <a:path w="2078" h="1725" extrusionOk="0">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7"/>
            <p:cNvSpPr/>
            <p:nvPr/>
          </p:nvSpPr>
          <p:spPr>
            <a:xfrm rot="5400000">
              <a:off x="1243282" y="3066342"/>
              <a:ext cx="21913" cy="17762"/>
            </a:xfrm>
            <a:custGeom>
              <a:avLst/>
              <a:gdLst/>
              <a:ahLst/>
              <a:cxnLst/>
              <a:rect l="l" t="t" r="r" b="b"/>
              <a:pathLst>
                <a:path w="2127" h="1724" extrusionOk="0">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7"/>
            <p:cNvSpPr/>
            <p:nvPr/>
          </p:nvSpPr>
          <p:spPr>
            <a:xfrm rot="5400000">
              <a:off x="1314701" y="3094882"/>
              <a:ext cx="21883" cy="17422"/>
            </a:xfrm>
            <a:custGeom>
              <a:avLst/>
              <a:gdLst/>
              <a:ahLst/>
              <a:cxnLst/>
              <a:rect l="l" t="t" r="r" b="b"/>
              <a:pathLst>
                <a:path w="2124" h="1691" extrusionOk="0">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7"/>
            <p:cNvSpPr/>
            <p:nvPr/>
          </p:nvSpPr>
          <p:spPr>
            <a:xfrm rot="5400000">
              <a:off x="1282134" y="3093409"/>
              <a:ext cx="21388" cy="17195"/>
            </a:xfrm>
            <a:custGeom>
              <a:avLst/>
              <a:gdLst/>
              <a:ahLst/>
              <a:cxnLst/>
              <a:rect l="l" t="t" r="r" b="b"/>
              <a:pathLst>
                <a:path w="2076" h="1669" extrusionOk="0">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7"/>
            <p:cNvSpPr/>
            <p:nvPr/>
          </p:nvSpPr>
          <p:spPr>
            <a:xfrm rot="5400000">
              <a:off x="1279414" y="3124515"/>
              <a:ext cx="21893" cy="17205"/>
            </a:xfrm>
            <a:custGeom>
              <a:avLst/>
              <a:gdLst/>
              <a:ahLst/>
              <a:cxnLst/>
              <a:rect l="l" t="t" r="r" b="b"/>
              <a:pathLst>
                <a:path w="2125" h="1670" extrusionOk="0">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7"/>
            <p:cNvSpPr/>
            <p:nvPr/>
          </p:nvSpPr>
          <p:spPr>
            <a:xfrm rot="5400000">
              <a:off x="1242638" y="3100812"/>
              <a:ext cx="21388" cy="17205"/>
            </a:xfrm>
            <a:custGeom>
              <a:avLst/>
              <a:gdLst/>
              <a:ahLst/>
              <a:cxnLst/>
              <a:rect l="l" t="t" r="r" b="b"/>
              <a:pathLst>
                <a:path w="2076" h="1670" extrusionOk="0">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7"/>
            <p:cNvSpPr/>
            <p:nvPr/>
          </p:nvSpPr>
          <p:spPr>
            <a:xfrm rot="5400000">
              <a:off x="1237703" y="3024288"/>
              <a:ext cx="21388" cy="17205"/>
            </a:xfrm>
            <a:custGeom>
              <a:avLst/>
              <a:gdLst/>
              <a:ahLst/>
              <a:cxnLst/>
              <a:rect l="l" t="t" r="r" b="b"/>
              <a:pathLst>
                <a:path w="2076" h="1670" extrusionOk="0">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7"/>
            <p:cNvSpPr/>
            <p:nvPr/>
          </p:nvSpPr>
          <p:spPr>
            <a:xfrm rot="5400000">
              <a:off x="1193593" y="2886649"/>
              <a:ext cx="59239" cy="59250"/>
            </a:xfrm>
            <a:custGeom>
              <a:avLst/>
              <a:gdLst/>
              <a:ahLst/>
              <a:cxnLst/>
              <a:rect l="l" t="t" r="r" b="b"/>
              <a:pathLst>
                <a:path w="5750" h="5751" extrusionOk="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7"/>
            <p:cNvSpPr/>
            <p:nvPr/>
          </p:nvSpPr>
          <p:spPr>
            <a:xfrm rot="5400000">
              <a:off x="1431165" y="3150769"/>
              <a:ext cx="59239" cy="59250"/>
            </a:xfrm>
            <a:custGeom>
              <a:avLst/>
              <a:gdLst/>
              <a:ahLst/>
              <a:cxnLst/>
              <a:rect l="l" t="t" r="r" b="b"/>
              <a:pathLst>
                <a:path w="5750" h="5751" extrusionOk="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6" name="Google Shape;1416;p37"/>
          <p:cNvGrpSpPr/>
          <p:nvPr/>
        </p:nvGrpSpPr>
        <p:grpSpPr>
          <a:xfrm>
            <a:off x="7141270" y="5749178"/>
            <a:ext cx="207200" cy="207200"/>
            <a:chOff x="1666623" y="2623621"/>
            <a:chExt cx="155400" cy="155400"/>
          </a:xfrm>
        </p:grpSpPr>
        <p:sp>
          <p:nvSpPr>
            <p:cNvPr id="1417" name="Google Shape;1417;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7"/>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9" name="Google Shape;1419;p37"/>
          <p:cNvGrpSpPr/>
          <p:nvPr/>
        </p:nvGrpSpPr>
        <p:grpSpPr>
          <a:xfrm>
            <a:off x="4752568" y="5717496"/>
            <a:ext cx="207200" cy="207200"/>
            <a:chOff x="1666623" y="2623621"/>
            <a:chExt cx="155400" cy="155400"/>
          </a:xfrm>
        </p:grpSpPr>
        <p:sp>
          <p:nvSpPr>
            <p:cNvPr id="1420" name="Google Shape;1420;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7"/>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2" name="Google Shape;1422;p37"/>
          <p:cNvGrpSpPr/>
          <p:nvPr/>
        </p:nvGrpSpPr>
        <p:grpSpPr>
          <a:xfrm rot="3616528">
            <a:off x="1222992" y="3522155"/>
            <a:ext cx="600812" cy="658788"/>
            <a:chOff x="1584644" y="2497374"/>
            <a:chExt cx="450609" cy="494091"/>
          </a:xfrm>
        </p:grpSpPr>
        <p:sp>
          <p:nvSpPr>
            <p:cNvPr id="1423" name="Google Shape;1423;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5" name="Google Shape;1425;p37"/>
          <p:cNvGrpSpPr/>
          <p:nvPr/>
        </p:nvGrpSpPr>
        <p:grpSpPr>
          <a:xfrm rot="18793705" flipH="1">
            <a:off x="10241478" y="3375215"/>
            <a:ext cx="600812" cy="658788"/>
            <a:chOff x="1584644" y="2497374"/>
            <a:chExt cx="450609" cy="494091"/>
          </a:xfrm>
        </p:grpSpPr>
        <p:sp>
          <p:nvSpPr>
            <p:cNvPr id="1426" name="Google Shape;1426;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8" name="Google Shape;1428;p37"/>
          <p:cNvGrpSpPr/>
          <p:nvPr/>
        </p:nvGrpSpPr>
        <p:grpSpPr>
          <a:xfrm>
            <a:off x="1335481" y="4168547"/>
            <a:ext cx="1236700" cy="1725600"/>
            <a:chOff x="935712" y="3255323"/>
            <a:chExt cx="927525" cy="1294200"/>
          </a:xfrm>
        </p:grpSpPr>
        <p:sp>
          <p:nvSpPr>
            <p:cNvPr id="1429"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id="{BE27551D-CDE3-8044-87F2-71D382BA0AA7}"/>
              </a:ext>
            </a:extLst>
          </p:cNvPr>
          <p:cNvSpPr/>
          <p:nvPr/>
        </p:nvSpPr>
        <p:spPr>
          <a:xfrm>
            <a:off x="2180371" y="2181857"/>
            <a:ext cx="7759999" cy="2062296"/>
          </a:xfrm>
          <a:prstGeom prst="rect">
            <a:avLst/>
          </a:prstGeom>
        </p:spPr>
        <p:txBody>
          <a:bodyPr wrap="square">
            <a:spAutoFit/>
          </a:bodyPr>
          <a:lstStyle/>
          <a:p>
            <a:pPr algn="ctr" defTabSz="1219170">
              <a:buClr>
                <a:srgbClr val="000000"/>
              </a:buClr>
            </a:pPr>
            <a:r>
              <a:rPr lang="en-US" sz="4267" b="1" kern="0" dirty="0">
                <a:solidFill>
                  <a:srgbClr val="0070C0"/>
                </a:solidFill>
                <a:latin typeface="Times New Roman" panose="02020603050405020304" pitchFamily="18" charset="0"/>
                <a:cs typeface="Times New Roman" panose="02020603050405020304" pitchFamily="18" charset="0"/>
                <a:sym typeface="Arial"/>
              </a:rPr>
              <a:t>KINH TẾ, </a:t>
            </a:r>
            <a:r>
              <a:rPr lang="en-US" sz="4267" b="1" kern="0">
                <a:solidFill>
                  <a:srgbClr val="0070C0"/>
                </a:solidFill>
                <a:latin typeface="Times New Roman" panose="02020603050405020304" pitchFamily="18" charset="0"/>
                <a:cs typeface="Times New Roman" panose="02020603050405020304" pitchFamily="18" charset="0"/>
                <a:sym typeface="Arial"/>
              </a:rPr>
              <a:t>VĂN HÓA, TÔN GIÁO TRONG CÁC </a:t>
            </a:r>
            <a:r>
              <a:rPr lang="en-US" sz="4267" b="1" kern="0" dirty="0">
                <a:solidFill>
                  <a:srgbClr val="0070C0"/>
                </a:solidFill>
                <a:latin typeface="Times New Roman" panose="02020603050405020304" pitchFamily="18" charset="0"/>
                <a:cs typeface="Times New Roman" panose="02020603050405020304" pitchFamily="18" charset="0"/>
                <a:sym typeface="Arial"/>
              </a:rPr>
              <a:t>THẾ </a:t>
            </a:r>
            <a:r>
              <a:rPr lang="en-US" sz="4267" b="1" kern="0">
                <a:solidFill>
                  <a:srgbClr val="0070C0"/>
                </a:solidFill>
                <a:latin typeface="Times New Roman" panose="02020603050405020304" pitchFamily="18" charset="0"/>
                <a:cs typeface="Times New Roman" panose="02020603050405020304" pitchFamily="18" charset="0"/>
                <a:sym typeface="Arial"/>
              </a:rPr>
              <a:t>KỈ XVI-XVIII</a:t>
            </a:r>
            <a:endParaRPr lang="en-US" sz="4267"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55A9D028-11BA-B14A-89F3-997EAE159CAB}"/>
              </a:ext>
            </a:extLst>
          </p:cNvPr>
          <p:cNvSpPr/>
          <p:nvPr/>
        </p:nvSpPr>
        <p:spPr>
          <a:xfrm>
            <a:off x="3632197" y="1249459"/>
            <a:ext cx="5107488" cy="830997"/>
          </a:xfrm>
          <a:prstGeom prst="rect">
            <a:avLst/>
          </a:prstGeom>
        </p:spPr>
        <p:txBody>
          <a:bodyPr wrap="none">
            <a:spAutoFit/>
          </a:bodyPr>
          <a:lstStyle/>
          <a:p>
            <a:pPr algn="ctr" defTabSz="1219170">
              <a:buClr>
                <a:srgbClr val="000000"/>
              </a:buClr>
            </a:pPr>
            <a:r>
              <a:rPr lang="en-US" sz="4800" b="1" kern="0">
                <a:solidFill>
                  <a:srgbClr val="FF0000"/>
                </a:solidFill>
                <a:latin typeface="Times New Roman" panose="02020603050405020304" pitchFamily="18" charset="0"/>
                <a:cs typeface="Times New Roman" panose="02020603050405020304" pitchFamily="18" charset="0"/>
                <a:sym typeface="Arial"/>
              </a:rPr>
              <a:t>TIẾT 21,22 BÀI 9:</a:t>
            </a:r>
            <a:endParaRPr lang="en-US" sz="4800" b="1" kern="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07" name="Google Shape;6822;p73">
            <a:extLst>
              <a:ext uri="{FF2B5EF4-FFF2-40B4-BE49-F238E27FC236}">
                <a16:creationId xmlns:a16="http://schemas.microsoft.com/office/drawing/2014/main" id="{D3FA7B6F-7443-A34C-8333-A46821193E2D}"/>
              </a:ext>
            </a:extLst>
          </p:cNvPr>
          <p:cNvGrpSpPr/>
          <p:nvPr/>
        </p:nvGrpSpPr>
        <p:grpSpPr>
          <a:xfrm rot="5126699">
            <a:off x="6002396" y="-1492558"/>
            <a:ext cx="231967" cy="5448857"/>
            <a:chOff x="4831762" y="3868536"/>
            <a:chExt cx="344273" cy="336578"/>
          </a:xfrm>
        </p:grpSpPr>
        <p:sp>
          <p:nvSpPr>
            <p:cNvPr id="108" name="Google Shape;6823;p73">
              <a:extLst>
                <a:ext uri="{FF2B5EF4-FFF2-40B4-BE49-F238E27FC236}">
                  <a16:creationId xmlns:a16="http://schemas.microsoft.com/office/drawing/2014/main" id="{6FB674B7-07AB-814D-8F0F-F498CFE55329}"/>
                </a:ext>
              </a:extLst>
            </p:cNvPr>
            <p:cNvSpPr/>
            <p:nvPr/>
          </p:nvSpPr>
          <p:spPr>
            <a:xfrm>
              <a:off x="4831762" y="3868536"/>
              <a:ext cx="344273" cy="336578"/>
            </a:xfrm>
            <a:custGeom>
              <a:avLst/>
              <a:gdLst/>
              <a:ahLst/>
              <a:cxnLst/>
              <a:rect l="l" t="t" r="r" b="b"/>
              <a:pathLst>
                <a:path w="11766" h="11503" extrusionOk="0">
                  <a:moveTo>
                    <a:pt x="8764" y="0"/>
                  </a:moveTo>
                  <a:cubicBezTo>
                    <a:pt x="8431" y="0"/>
                    <a:pt x="8098" y="143"/>
                    <a:pt x="7860" y="381"/>
                  </a:cubicBezTo>
                  <a:lnTo>
                    <a:pt x="525" y="7716"/>
                  </a:lnTo>
                  <a:cubicBezTo>
                    <a:pt x="1" y="8216"/>
                    <a:pt x="1" y="9050"/>
                    <a:pt x="525" y="9550"/>
                  </a:cubicBezTo>
                  <a:lnTo>
                    <a:pt x="2096" y="11122"/>
                  </a:lnTo>
                  <a:cubicBezTo>
                    <a:pt x="2335" y="11360"/>
                    <a:pt x="2668" y="11503"/>
                    <a:pt x="3001" y="11503"/>
                  </a:cubicBezTo>
                  <a:cubicBezTo>
                    <a:pt x="3359" y="11503"/>
                    <a:pt x="3668" y="11360"/>
                    <a:pt x="3930" y="11122"/>
                  </a:cubicBezTo>
                  <a:lnTo>
                    <a:pt x="7169" y="7883"/>
                  </a:lnTo>
                  <a:cubicBezTo>
                    <a:pt x="7264" y="7788"/>
                    <a:pt x="7312" y="7669"/>
                    <a:pt x="7336" y="7526"/>
                  </a:cubicBezTo>
                  <a:cubicBezTo>
                    <a:pt x="7455" y="7526"/>
                    <a:pt x="7598" y="7454"/>
                    <a:pt x="7693" y="7359"/>
                  </a:cubicBezTo>
                  <a:lnTo>
                    <a:pt x="11265" y="3787"/>
                  </a:lnTo>
                  <a:cubicBezTo>
                    <a:pt x="11765" y="3287"/>
                    <a:pt x="11765" y="2453"/>
                    <a:pt x="11265" y="1953"/>
                  </a:cubicBezTo>
                  <a:lnTo>
                    <a:pt x="11122" y="1810"/>
                  </a:lnTo>
                  <a:cubicBezTo>
                    <a:pt x="11027" y="1715"/>
                    <a:pt x="10908" y="1667"/>
                    <a:pt x="10765" y="1667"/>
                  </a:cubicBezTo>
                  <a:cubicBezTo>
                    <a:pt x="10765" y="1524"/>
                    <a:pt x="10717" y="1405"/>
                    <a:pt x="10598" y="1310"/>
                  </a:cubicBezTo>
                  <a:lnTo>
                    <a:pt x="9693" y="381"/>
                  </a:lnTo>
                  <a:cubicBezTo>
                    <a:pt x="9431" y="143"/>
                    <a:pt x="9122" y="0"/>
                    <a:pt x="87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6824;p73">
              <a:extLst>
                <a:ext uri="{FF2B5EF4-FFF2-40B4-BE49-F238E27FC236}">
                  <a16:creationId xmlns:a16="http://schemas.microsoft.com/office/drawing/2014/main" id="{B6F0DE39-AAF8-2E40-AAA5-C7ED7ABD2D76}"/>
                </a:ext>
              </a:extLst>
            </p:cNvPr>
            <p:cNvSpPr/>
            <p:nvPr/>
          </p:nvSpPr>
          <p:spPr>
            <a:xfrm>
              <a:off x="4874275" y="3906865"/>
              <a:ext cx="283617" cy="281540"/>
            </a:xfrm>
            <a:custGeom>
              <a:avLst/>
              <a:gdLst/>
              <a:ahLst/>
              <a:cxnLst/>
              <a:rect l="l" t="t" r="r" b="b"/>
              <a:pathLst>
                <a:path w="9693" h="9622" extrusionOk="0">
                  <a:moveTo>
                    <a:pt x="8359" y="0"/>
                  </a:moveTo>
                  <a:lnTo>
                    <a:pt x="3906" y="3572"/>
                  </a:lnTo>
                  <a:lnTo>
                    <a:pt x="0" y="8383"/>
                  </a:lnTo>
                  <a:lnTo>
                    <a:pt x="1048" y="9407"/>
                  </a:lnTo>
                  <a:cubicBezTo>
                    <a:pt x="1191" y="9550"/>
                    <a:pt x="1376" y="9621"/>
                    <a:pt x="1560" y="9621"/>
                  </a:cubicBezTo>
                  <a:cubicBezTo>
                    <a:pt x="1745" y="9621"/>
                    <a:pt x="1929" y="9550"/>
                    <a:pt x="2072" y="9407"/>
                  </a:cubicBezTo>
                  <a:lnTo>
                    <a:pt x="9407" y="2072"/>
                  </a:lnTo>
                  <a:cubicBezTo>
                    <a:pt x="9693" y="1786"/>
                    <a:pt x="9693" y="1334"/>
                    <a:pt x="9407" y="1048"/>
                  </a:cubicBezTo>
                  <a:lnTo>
                    <a:pt x="835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6825;p73">
              <a:extLst>
                <a:ext uri="{FF2B5EF4-FFF2-40B4-BE49-F238E27FC236}">
                  <a16:creationId xmlns:a16="http://schemas.microsoft.com/office/drawing/2014/main" id="{7902D49C-0D9C-4B45-926B-E39CAA89C7F0}"/>
                </a:ext>
              </a:extLst>
            </p:cNvPr>
            <p:cNvSpPr/>
            <p:nvPr/>
          </p:nvSpPr>
          <p:spPr>
            <a:xfrm>
              <a:off x="4887500" y="3920090"/>
              <a:ext cx="270392" cy="268314"/>
            </a:xfrm>
            <a:custGeom>
              <a:avLst/>
              <a:gdLst/>
              <a:ahLst/>
              <a:cxnLst/>
              <a:rect l="l" t="t" r="r" b="b"/>
              <a:pathLst>
                <a:path w="9241" h="9170" extrusionOk="0">
                  <a:moveTo>
                    <a:pt x="8360" y="1"/>
                  </a:moveTo>
                  <a:lnTo>
                    <a:pt x="8360" y="1"/>
                  </a:lnTo>
                  <a:cubicBezTo>
                    <a:pt x="8646" y="286"/>
                    <a:pt x="8646" y="739"/>
                    <a:pt x="8360" y="1025"/>
                  </a:cubicBezTo>
                  <a:lnTo>
                    <a:pt x="1025" y="8359"/>
                  </a:lnTo>
                  <a:cubicBezTo>
                    <a:pt x="882" y="8502"/>
                    <a:pt x="697" y="8574"/>
                    <a:pt x="513" y="8574"/>
                  </a:cubicBezTo>
                  <a:cubicBezTo>
                    <a:pt x="328" y="8574"/>
                    <a:pt x="144" y="8502"/>
                    <a:pt x="1" y="8359"/>
                  </a:cubicBezTo>
                  <a:lnTo>
                    <a:pt x="1" y="8359"/>
                  </a:lnTo>
                  <a:lnTo>
                    <a:pt x="596" y="8955"/>
                  </a:lnTo>
                  <a:cubicBezTo>
                    <a:pt x="739" y="9098"/>
                    <a:pt x="924" y="9169"/>
                    <a:pt x="1108" y="9169"/>
                  </a:cubicBezTo>
                  <a:cubicBezTo>
                    <a:pt x="1293" y="9169"/>
                    <a:pt x="1477" y="9098"/>
                    <a:pt x="1620" y="8955"/>
                  </a:cubicBezTo>
                  <a:lnTo>
                    <a:pt x="8955" y="1620"/>
                  </a:lnTo>
                  <a:cubicBezTo>
                    <a:pt x="9241" y="1334"/>
                    <a:pt x="9241" y="882"/>
                    <a:pt x="8955" y="596"/>
                  </a:cubicBezTo>
                  <a:lnTo>
                    <a:pt x="8360" y="1"/>
                  </a:ln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6826;p73">
              <a:extLst>
                <a:ext uri="{FF2B5EF4-FFF2-40B4-BE49-F238E27FC236}">
                  <a16:creationId xmlns:a16="http://schemas.microsoft.com/office/drawing/2014/main" id="{D9E14006-40EC-944B-AC2B-271F983384C0}"/>
                </a:ext>
              </a:extLst>
            </p:cNvPr>
            <p:cNvSpPr/>
            <p:nvPr/>
          </p:nvSpPr>
          <p:spPr>
            <a:xfrm>
              <a:off x="4850576" y="3885243"/>
              <a:ext cx="268314" cy="266910"/>
            </a:xfrm>
            <a:custGeom>
              <a:avLst/>
              <a:gdLst/>
              <a:ahLst/>
              <a:cxnLst/>
              <a:rect l="l" t="t" r="r" b="b"/>
              <a:pathLst>
                <a:path w="9170" h="9122" extrusionOk="0">
                  <a:moveTo>
                    <a:pt x="8133" y="1"/>
                  </a:moveTo>
                  <a:cubicBezTo>
                    <a:pt x="7949" y="1"/>
                    <a:pt x="7764" y="72"/>
                    <a:pt x="7621" y="215"/>
                  </a:cubicBezTo>
                  <a:lnTo>
                    <a:pt x="287" y="7550"/>
                  </a:lnTo>
                  <a:cubicBezTo>
                    <a:pt x="1" y="7836"/>
                    <a:pt x="1" y="8288"/>
                    <a:pt x="287" y="8574"/>
                  </a:cubicBezTo>
                  <a:lnTo>
                    <a:pt x="810" y="9122"/>
                  </a:lnTo>
                  <a:lnTo>
                    <a:pt x="9169" y="739"/>
                  </a:lnTo>
                  <a:lnTo>
                    <a:pt x="8645" y="215"/>
                  </a:lnTo>
                  <a:cubicBezTo>
                    <a:pt x="8503" y="72"/>
                    <a:pt x="8318" y="1"/>
                    <a:pt x="81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6827;p73">
              <a:extLst>
                <a:ext uri="{FF2B5EF4-FFF2-40B4-BE49-F238E27FC236}">
                  <a16:creationId xmlns:a16="http://schemas.microsoft.com/office/drawing/2014/main" id="{6D76BF6F-8970-8B4E-9E3B-F61774D49A30}"/>
                </a:ext>
              </a:extLst>
            </p:cNvPr>
            <p:cNvSpPr/>
            <p:nvPr/>
          </p:nvSpPr>
          <p:spPr>
            <a:xfrm>
              <a:off x="4973229" y="4076625"/>
              <a:ext cx="36253" cy="32274"/>
            </a:xfrm>
            <a:custGeom>
              <a:avLst/>
              <a:gdLst/>
              <a:ahLst/>
              <a:cxnLst/>
              <a:rect l="l" t="t" r="r" b="b"/>
              <a:pathLst>
                <a:path w="1239" h="1103" extrusionOk="0">
                  <a:moveTo>
                    <a:pt x="720" y="1"/>
                  </a:moveTo>
                  <a:cubicBezTo>
                    <a:pt x="563" y="1"/>
                    <a:pt x="394" y="67"/>
                    <a:pt x="262" y="199"/>
                  </a:cubicBezTo>
                  <a:cubicBezTo>
                    <a:pt x="24" y="437"/>
                    <a:pt x="0" y="795"/>
                    <a:pt x="191" y="985"/>
                  </a:cubicBezTo>
                  <a:cubicBezTo>
                    <a:pt x="270" y="1065"/>
                    <a:pt x="375" y="1103"/>
                    <a:pt x="487" y="1103"/>
                  </a:cubicBezTo>
                  <a:cubicBezTo>
                    <a:pt x="643" y="1103"/>
                    <a:pt x="814" y="1029"/>
                    <a:pt x="953" y="890"/>
                  </a:cubicBezTo>
                  <a:cubicBezTo>
                    <a:pt x="1191" y="652"/>
                    <a:pt x="1238" y="318"/>
                    <a:pt x="1048" y="128"/>
                  </a:cubicBezTo>
                  <a:cubicBezTo>
                    <a:pt x="963" y="43"/>
                    <a:pt x="846" y="1"/>
                    <a:pt x="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6828;p73">
              <a:extLst>
                <a:ext uri="{FF2B5EF4-FFF2-40B4-BE49-F238E27FC236}">
                  <a16:creationId xmlns:a16="http://schemas.microsoft.com/office/drawing/2014/main" id="{81B108FC-E4A4-DA47-B826-FBA31A25B37B}"/>
                </a:ext>
              </a:extLst>
            </p:cNvPr>
            <p:cNvSpPr/>
            <p:nvPr/>
          </p:nvSpPr>
          <p:spPr>
            <a:xfrm>
              <a:off x="5041490" y="4007925"/>
              <a:ext cx="36985" cy="32274"/>
            </a:xfrm>
            <a:custGeom>
              <a:avLst/>
              <a:gdLst/>
              <a:ahLst/>
              <a:cxnLst/>
              <a:rect l="l" t="t" r="r" b="b"/>
              <a:pathLst>
                <a:path w="1264" h="1103" extrusionOk="0">
                  <a:moveTo>
                    <a:pt x="768" y="1"/>
                  </a:moveTo>
                  <a:cubicBezTo>
                    <a:pt x="605" y="1"/>
                    <a:pt x="425" y="75"/>
                    <a:pt x="287" y="213"/>
                  </a:cubicBezTo>
                  <a:cubicBezTo>
                    <a:pt x="49" y="452"/>
                    <a:pt x="1" y="785"/>
                    <a:pt x="191" y="976"/>
                  </a:cubicBezTo>
                  <a:cubicBezTo>
                    <a:pt x="276" y="1060"/>
                    <a:pt x="394" y="1103"/>
                    <a:pt x="519" y="1103"/>
                  </a:cubicBezTo>
                  <a:cubicBezTo>
                    <a:pt x="676" y="1103"/>
                    <a:pt x="845" y="1036"/>
                    <a:pt x="977" y="904"/>
                  </a:cubicBezTo>
                  <a:cubicBezTo>
                    <a:pt x="1215" y="666"/>
                    <a:pt x="1263" y="309"/>
                    <a:pt x="1073" y="118"/>
                  </a:cubicBezTo>
                  <a:cubicBezTo>
                    <a:pt x="993" y="39"/>
                    <a:pt x="884" y="1"/>
                    <a:pt x="76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6829;p73">
              <a:extLst>
                <a:ext uri="{FF2B5EF4-FFF2-40B4-BE49-F238E27FC236}">
                  <a16:creationId xmlns:a16="http://schemas.microsoft.com/office/drawing/2014/main" id="{3DD3C0CC-FAC3-C743-8ABC-F4B74AD80849}"/>
                </a:ext>
              </a:extLst>
            </p:cNvPr>
            <p:cNvSpPr/>
            <p:nvPr/>
          </p:nvSpPr>
          <p:spPr>
            <a:xfrm>
              <a:off x="5039412" y="3928985"/>
              <a:ext cx="123360" cy="147909"/>
            </a:xfrm>
            <a:custGeom>
              <a:avLst/>
              <a:gdLst/>
              <a:ahLst/>
              <a:cxnLst/>
              <a:rect l="l" t="t" r="r" b="b"/>
              <a:pathLst>
                <a:path w="4216" h="5055" extrusionOk="0">
                  <a:moveTo>
                    <a:pt x="3623" y="0"/>
                  </a:moveTo>
                  <a:cubicBezTo>
                    <a:pt x="3585" y="0"/>
                    <a:pt x="3549" y="18"/>
                    <a:pt x="3525" y="54"/>
                  </a:cubicBezTo>
                  <a:cubicBezTo>
                    <a:pt x="3454" y="101"/>
                    <a:pt x="3454" y="220"/>
                    <a:pt x="3525" y="268"/>
                  </a:cubicBezTo>
                  <a:lnTo>
                    <a:pt x="3644" y="411"/>
                  </a:lnTo>
                  <a:cubicBezTo>
                    <a:pt x="3882" y="625"/>
                    <a:pt x="3882" y="983"/>
                    <a:pt x="3644" y="1197"/>
                  </a:cubicBezTo>
                  <a:lnTo>
                    <a:pt x="72" y="4793"/>
                  </a:lnTo>
                  <a:cubicBezTo>
                    <a:pt x="0" y="4840"/>
                    <a:pt x="0" y="4936"/>
                    <a:pt x="72" y="5007"/>
                  </a:cubicBezTo>
                  <a:cubicBezTo>
                    <a:pt x="96" y="5031"/>
                    <a:pt x="143" y="5055"/>
                    <a:pt x="167" y="5055"/>
                  </a:cubicBezTo>
                  <a:cubicBezTo>
                    <a:pt x="215" y="5055"/>
                    <a:pt x="262" y="5031"/>
                    <a:pt x="286" y="5007"/>
                  </a:cubicBezTo>
                  <a:lnTo>
                    <a:pt x="3882" y="1435"/>
                  </a:lnTo>
                  <a:cubicBezTo>
                    <a:pt x="4216" y="1078"/>
                    <a:pt x="4216" y="530"/>
                    <a:pt x="3882" y="197"/>
                  </a:cubicBezTo>
                  <a:lnTo>
                    <a:pt x="3739" y="54"/>
                  </a:lnTo>
                  <a:cubicBezTo>
                    <a:pt x="3704" y="18"/>
                    <a:pt x="3662" y="0"/>
                    <a:pt x="36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6830;p73">
              <a:extLst>
                <a:ext uri="{FF2B5EF4-FFF2-40B4-BE49-F238E27FC236}">
                  <a16:creationId xmlns:a16="http://schemas.microsoft.com/office/drawing/2014/main" id="{01229FAD-E8BD-1142-B5EF-7FECF1A66295}"/>
                </a:ext>
              </a:extLst>
            </p:cNvPr>
            <p:cNvSpPr/>
            <p:nvPr/>
          </p:nvSpPr>
          <p:spPr>
            <a:xfrm>
              <a:off x="4845017" y="3880386"/>
              <a:ext cx="289908" cy="312877"/>
            </a:xfrm>
            <a:custGeom>
              <a:avLst/>
              <a:gdLst/>
              <a:ahLst/>
              <a:cxnLst/>
              <a:rect l="l" t="t" r="r" b="b"/>
              <a:pathLst>
                <a:path w="9908" h="10693" extrusionOk="0">
                  <a:moveTo>
                    <a:pt x="8311" y="0"/>
                  </a:moveTo>
                  <a:cubicBezTo>
                    <a:pt x="8073" y="0"/>
                    <a:pt x="7859" y="95"/>
                    <a:pt x="7692" y="262"/>
                  </a:cubicBezTo>
                  <a:lnTo>
                    <a:pt x="357" y="7597"/>
                  </a:lnTo>
                  <a:cubicBezTo>
                    <a:pt x="0" y="7954"/>
                    <a:pt x="0" y="8502"/>
                    <a:pt x="357" y="8835"/>
                  </a:cubicBezTo>
                  <a:lnTo>
                    <a:pt x="1929" y="10431"/>
                  </a:lnTo>
                  <a:cubicBezTo>
                    <a:pt x="2096" y="10598"/>
                    <a:pt x="2310" y="10693"/>
                    <a:pt x="2548" y="10693"/>
                  </a:cubicBezTo>
                  <a:cubicBezTo>
                    <a:pt x="2787" y="10693"/>
                    <a:pt x="3001" y="10598"/>
                    <a:pt x="3168" y="10431"/>
                  </a:cubicBezTo>
                  <a:lnTo>
                    <a:pt x="6406" y="7192"/>
                  </a:lnTo>
                  <a:cubicBezTo>
                    <a:pt x="6478" y="7121"/>
                    <a:pt x="6478" y="7025"/>
                    <a:pt x="6406" y="6954"/>
                  </a:cubicBezTo>
                  <a:cubicBezTo>
                    <a:pt x="6383" y="6930"/>
                    <a:pt x="6347" y="6918"/>
                    <a:pt x="6308" y="6918"/>
                  </a:cubicBezTo>
                  <a:cubicBezTo>
                    <a:pt x="6269" y="6918"/>
                    <a:pt x="6228" y="6930"/>
                    <a:pt x="6192" y="6954"/>
                  </a:cubicBezTo>
                  <a:lnTo>
                    <a:pt x="2953" y="10216"/>
                  </a:lnTo>
                  <a:cubicBezTo>
                    <a:pt x="2858" y="10312"/>
                    <a:pt x="2715" y="10383"/>
                    <a:pt x="2548" y="10383"/>
                  </a:cubicBezTo>
                  <a:cubicBezTo>
                    <a:pt x="2405" y="10383"/>
                    <a:pt x="2263" y="10312"/>
                    <a:pt x="2167" y="10216"/>
                  </a:cubicBezTo>
                  <a:lnTo>
                    <a:pt x="1239" y="9288"/>
                  </a:lnTo>
                  <a:lnTo>
                    <a:pt x="2263" y="8240"/>
                  </a:lnTo>
                  <a:cubicBezTo>
                    <a:pt x="2334" y="8168"/>
                    <a:pt x="2334" y="8073"/>
                    <a:pt x="2263" y="8026"/>
                  </a:cubicBezTo>
                  <a:cubicBezTo>
                    <a:pt x="2239" y="7990"/>
                    <a:pt x="2197" y="7972"/>
                    <a:pt x="2155" y="7972"/>
                  </a:cubicBezTo>
                  <a:cubicBezTo>
                    <a:pt x="2114" y="7972"/>
                    <a:pt x="2072" y="7990"/>
                    <a:pt x="2048" y="8026"/>
                  </a:cubicBezTo>
                  <a:lnTo>
                    <a:pt x="1000" y="9050"/>
                  </a:lnTo>
                  <a:lnTo>
                    <a:pt x="572" y="8621"/>
                  </a:lnTo>
                  <a:cubicBezTo>
                    <a:pt x="357" y="8407"/>
                    <a:pt x="357" y="8049"/>
                    <a:pt x="572" y="7835"/>
                  </a:cubicBezTo>
                  <a:lnTo>
                    <a:pt x="596" y="7811"/>
                  </a:lnTo>
                  <a:lnTo>
                    <a:pt x="1024" y="8240"/>
                  </a:lnTo>
                  <a:cubicBezTo>
                    <a:pt x="1072" y="8264"/>
                    <a:pt x="1096" y="8288"/>
                    <a:pt x="1143" y="8288"/>
                  </a:cubicBezTo>
                  <a:cubicBezTo>
                    <a:pt x="1191" y="8288"/>
                    <a:pt x="1215" y="8264"/>
                    <a:pt x="1262" y="8240"/>
                  </a:cubicBezTo>
                  <a:cubicBezTo>
                    <a:pt x="1310" y="8168"/>
                    <a:pt x="1310" y="8073"/>
                    <a:pt x="1262" y="8002"/>
                  </a:cubicBezTo>
                  <a:lnTo>
                    <a:pt x="834" y="7573"/>
                  </a:lnTo>
                  <a:lnTo>
                    <a:pt x="1191" y="7216"/>
                  </a:lnTo>
                  <a:lnTo>
                    <a:pt x="1453" y="7478"/>
                  </a:lnTo>
                  <a:cubicBezTo>
                    <a:pt x="1477" y="7502"/>
                    <a:pt x="1524" y="7525"/>
                    <a:pt x="1572" y="7525"/>
                  </a:cubicBezTo>
                  <a:cubicBezTo>
                    <a:pt x="1596" y="7525"/>
                    <a:pt x="1643" y="7502"/>
                    <a:pt x="1667" y="7478"/>
                  </a:cubicBezTo>
                  <a:cubicBezTo>
                    <a:pt x="1739" y="7406"/>
                    <a:pt x="1739" y="7311"/>
                    <a:pt x="1667" y="7264"/>
                  </a:cubicBezTo>
                  <a:lnTo>
                    <a:pt x="1405" y="7002"/>
                  </a:lnTo>
                  <a:lnTo>
                    <a:pt x="1786" y="6621"/>
                  </a:lnTo>
                  <a:lnTo>
                    <a:pt x="2048" y="6882"/>
                  </a:lnTo>
                  <a:cubicBezTo>
                    <a:pt x="2072" y="6906"/>
                    <a:pt x="2120" y="6930"/>
                    <a:pt x="2144" y="6930"/>
                  </a:cubicBezTo>
                  <a:cubicBezTo>
                    <a:pt x="2191" y="6930"/>
                    <a:pt x="2239" y="6906"/>
                    <a:pt x="2263" y="6882"/>
                  </a:cubicBezTo>
                  <a:cubicBezTo>
                    <a:pt x="2334" y="6835"/>
                    <a:pt x="2334" y="6716"/>
                    <a:pt x="2263" y="6668"/>
                  </a:cubicBezTo>
                  <a:lnTo>
                    <a:pt x="2001" y="6406"/>
                  </a:lnTo>
                  <a:lnTo>
                    <a:pt x="2358" y="6025"/>
                  </a:lnTo>
                  <a:lnTo>
                    <a:pt x="2644" y="6287"/>
                  </a:lnTo>
                  <a:cubicBezTo>
                    <a:pt x="2667" y="6335"/>
                    <a:pt x="2715" y="6335"/>
                    <a:pt x="2739" y="6335"/>
                  </a:cubicBezTo>
                  <a:cubicBezTo>
                    <a:pt x="2787" y="6335"/>
                    <a:pt x="2834" y="6335"/>
                    <a:pt x="2858" y="6287"/>
                  </a:cubicBezTo>
                  <a:cubicBezTo>
                    <a:pt x="2906" y="6239"/>
                    <a:pt x="2906" y="6144"/>
                    <a:pt x="2858" y="6073"/>
                  </a:cubicBezTo>
                  <a:lnTo>
                    <a:pt x="2596" y="5811"/>
                  </a:lnTo>
                  <a:lnTo>
                    <a:pt x="2953" y="5454"/>
                  </a:lnTo>
                  <a:lnTo>
                    <a:pt x="3382" y="5882"/>
                  </a:lnTo>
                  <a:cubicBezTo>
                    <a:pt x="3430" y="5906"/>
                    <a:pt x="3453" y="5930"/>
                    <a:pt x="3501" y="5930"/>
                  </a:cubicBezTo>
                  <a:cubicBezTo>
                    <a:pt x="3549" y="5930"/>
                    <a:pt x="3572" y="5906"/>
                    <a:pt x="3620" y="5882"/>
                  </a:cubicBezTo>
                  <a:cubicBezTo>
                    <a:pt x="3668" y="5811"/>
                    <a:pt x="3668" y="5716"/>
                    <a:pt x="3620" y="5644"/>
                  </a:cubicBezTo>
                  <a:lnTo>
                    <a:pt x="3168" y="5215"/>
                  </a:lnTo>
                  <a:lnTo>
                    <a:pt x="3549" y="4858"/>
                  </a:lnTo>
                  <a:lnTo>
                    <a:pt x="3811" y="5120"/>
                  </a:lnTo>
                  <a:cubicBezTo>
                    <a:pt x="3834" y="5144"/>
                    <a:pt x="3882" y="5168"/>
                    <a:pt x="3930" y="5168"/>
                  </a:cubicBezTo>
                  <a:cubicBezTo>
                    <a:pt x="3953" y="5168"/>
                    <a:pt x="4001" y="5144"/>
                    <a:pt x="4025" y="5120"/>
                  </a:cubicBezTo>
                  <a:cubicBezTo>
                    <a:pt x="4096" y="5049"/>
                    <a:pt x="4096" y="4954"/>
                    <a:pt x="4025" y="4906"/>
                  </a:cubicBezTo>
                  <a:lnTo>
                    <a:pt x="3763" y="4644"/>
                  </a:lnTo>
                  <a:lnTo>
                    <a:pt x="4144" y="4263"/>
                  </a:lnTo>
                  <a:lnTo>
                    <a:pt x="4406" y="4525"/>
                  </a:lnTo>
                  <a:cubicBezTo>
                    <a:pt x="4430" y="4572"/>
                    <a:pt x="4477" y="4572"/>
                    <a:pt x="4501" y="4572"/>
                  </a:cubicBezTo>
                  <a:cubicBezTo>
                    <a:pt x="4549" y="4572"/>
                    <a:pt x="4596" y="4572"/>
                    <a:pt x="4620" y="4525"/>
                  </a:cubicBezTo>
                  <a:cubicBezTo>
                    <a:pt x="4692" y="4477"/>
                    <a:pt x="4692" y="4382"/>
                    <a:pt x="4620" y="4311"/>
                  </a:cubicBezTo>
                  <a:lnTo>
                    <a:pt x="4358" y="4049"/>
                  </a:lnTo>
                  <a:lnTo>
                    <a:pt x="4715" y="3668"/>
                  </a:lnTo>
                  <a:lnTo>
                    <a:pt x="4977" y="3953"/>
                  </a:lnTo>
                  <a:cubicBezTo>
                    <a:pt x="5025" y="3977"/>
                    <a:pt x="5049" y="3977"/>
                    <a:pt x="5097" y="3977"/>
                  </a:cubicBezTo>
                  <a:cubicBezTo>
                    <a:pt x="5144" y="3977"/>
                    <a:pt x="5168" y="3977"/>
                    <a:pt x="5216" y="3953"/>
                  </a:cubicBezTo>
                  <a:cubicBezTo>
                    <a:pt x="5263" y="3882"/>
                    <a:pt x="5263" y="3787"/>
                    <a:pt x="5216" y="3715"/>
                  </a:cubicBezTo>
                  <a:lnTo>
                    <a:pt x="4954" y="3453"/>
                  </a:lnTo>
                  <a:lnTo>
                    <a:pt x="5311" y="3096"/>
                  </a:lnTo>
                  <a:lnTo>
                    <a:pt x="5573" y="3358"/>
                  </a:lnTo>
                  <a:cubicBezTo>
                    <a:pt x="5597" y="3382"/>
                    <a:pt x="5644" y="3406"/>
                    <a:pt x="5692" y="3406"/>
                  </a:cubicBezTo>
                  <a:cubicBezTo>
                    <a:pt x="5716" y="3406"/>
                    <a:pt x="5763" y="3382"/>
                    <a:pt x="5787" y="3358"/>
                  </a:cubicBezTo>
                  <a:cubicBezTo>
                    <a:pt x="5859" y="3287"/>
                    <a:pt x="5859" y="3191"/>
                    <a:pt x="5787" y="3144"/>
                  </a:cubicBezTo>
                  <a:lnTo>
                    <a:pt x="5525" y="2858"/>
                  </a:lnTo>
                  <a:lnTo>
                    <a:pt x="5906" y="2501"/>
                  </a:lnTo>
                  <a:lnTo>
                    <a:pt x="6335" y="2929"/>
                  </a:lnTo>
                  <a:cubicBezTo>
                    <a:pt x="6359" y="2953"/>
                    <a:pt x="6406" y="2977"/>
                    <a:pt x="6454" y="2977"/>
                  </a:cubicBezTo>
                  <a:cubicBezTo>
                    <a:pt x="6478" y="2977"/>
                    <a:pt x="6525" y="2953"/>
                    <a:pt x="6549" y="2929"/>
                  </a:cubicBezTo>
                  <a:cubicBezTo>
                    <a:pt x="6621" y="2882"/>
                    <a:pt x="6621" y="2763"/>
                    <a:pt x="6549" y="2715"/>
                  </a:cubicBezTo>
                  <a:lnTo>
                    <a:pt x="6121" y="2286"/>
                  </a:lnTo>
                  <a:lnTo>
                    <a:pt x="6478" y="1905"/>
                  </a:lnTo>
                  <a:lnTo>
                    <a:pt x="6764" y="2167"/>
                  </a:lnTo>
                  <a:cubicBezTo>
                    <a:pt x="6787" y="2215"/>
                    <a:pt x="6811" y="2215"/>
                    <a:pt x="6859" y="2215"/>
                  </a:cubicBezTo>
                  <a:cubicBezTo>
                    <a:pt x="6906" y="2215"/>
                    <a:pt x="6954" y="2215"/>
                    <a:pt x="6978" y="2167"/>
                  </a:cubicBezTo>
                  <a:cubicBezTo>
                    <a:pt x="7025" y="2120"/>
                    <a:pt x="7025" y="2024"/>
                    <a:pt x="6978" y="1953"/>
                  </a:cubicBezTo>
                  <a:lnTo>
                    <a:pt x="6716" y="1691"/>
                  </a:lnTo>
                  <a:lnTo>
                    <a:pt x="7073" y="1334"/>
                  </a:lnTo>
                  <a:lnTo>
                    <a:pt x="7335" y="1596"/>
                  </a:lnTo>
                  <a:cubicBezTo>
                    <a:pt x="7383" y="1620"/>
                    <a:pt x="7407" y="1643"/>
                    <a:pt x="7454" y="1643"/>
                  </a:cubicBezTo>
                  <a:cubicBezTo>
                    <a:pt x="7502" y="1643"/>
                    <a:pt x="7526" y="1620"/>
                    <a:pt x="7573" y="1596"/>
                  </a:cubicBezTo>
                  <a:cubicBezTo>
                    <a:pt x="7621" y="1524"/>
                    <a:pt x="7621" y="1429"/>
                    <a:pt x="7573" y="1358"/>
                  </a:cubicBezTo>
                  <a:lnTo>
                    <a:pt x="7287" y="1096"/>
                  </a:lnTo>
                  <a:lnTo>
                    <a:pt x="7668" y="738"/>
                  </a:lnTo>
                  <a:lnTo>
                    <a:pt x="7930" y="1000"/>
                  </a:lnTo>
                  <a:cubicBezTo>
                    <a:pt x="7954" y="1024"/>
                    <a:pt x="8002" y="1048"/>
                    <a:pt x="8050" y="1048"/>
                  </a:cubicBezTo>
                  <a:cubicBezTo>
                    <a:pt x="8073" y="1048"/>
                    <a:pt x="8121" y="1024"/>
                    <a:pt x="8145" y="1000"/>
                  </a:cubicBezTo>
                  <a:cubicBezTo>
                    <a:pt x="8216" y="929"/>
                    <a:pt x="8216" y="834"/>
                    <a:pt x="8145" y="786"/>
                  </a:cubicBezTo>
                  <a:lnTo>
                    <a:pt x="7883" y="524"/>
                  </a:lnTo>
                  <a:lnTo>
                    <a:pt x="7907" y="476"/>
                  </a:lnTo>
                  <a:cubicBezTo>
                    <a:pt x="8026" y="381"/>
                    <a:pt x="8169" y="310"/>
                    <a:pt x="8311" y="310"/>
                  </a:cubicBezTo>
                  <a:cubicBezTo>
                    <a:pt x="8454" y="310"/>
                    <a:pt x="8597" y="381"/>
                    <a:pt x="8716" y="476"/>
                  </a:cubicBezTo>
                  <a:lnTo>
                    <a:pt x="9145" y="905"/>
                  </a:lnTo>
                  <a:lnTo>
                    <a:pt x="2548" y="7502"/>
                  </a:lnTo>
                  <a:cubicBezTo>
                    <a:pt x="2501" y="7573"/>
                    <a:pt x="2501" y="7668"/>
                    <a:pt x="2548" y="7716"/>
                  </a:cubicBezTo>
                  <a:cubicBezTo>
                    <a:pt x="2572" y="7764"/>
                    <a:pt x="2620" y="7764"/>
                    <a:pt x="2667" y="7764"/>
                  </a:cubicBezTo>
                  <a:cubicBezTo>
                    <a:pt x="2691" y="7764"/>
                    <a:pt x="2739" y="7764"/>
                    <a:pt x="2763" y="7716"/>
                  </a:cubicBezTo>
                  <a:lnTo>
                    <a:pt x="9359" y="1143"/>
                  </a:lnTo>
                  <a:lnTo>
                    <a:pt x="9645" y="1405"/>
                  </a:lnTo>
                  <a:cubicBezTo>
                    <a:pt x="9669" y="1441"/>
                    <a:pt x="9705" y="1459"/>
                    <a:pt x="9743" y="1459"/>
                  </a:cubicBezTo>
                  <a:cubicBezTo>
                    <a:pt x="9782" y="1459"/>
                    <a:pt x="9824" y="1441"/>
                    <a:pt x="9859" y="1405"/>
                  </a:cubicBezTo>
                  <a:cubicBezTo>
                    <a:pt x="9907" y="1358"/>
                    <a:pt x="9907" y="1238"/>
                    <a:pt x="9859" y="1191"/>
                  </a:cubicBezTo>
                  <a:lnTo>
                    <a:pt x="8931" y="262"/>
                  </a:lnTo>
                  <a:cubicBezTo>
                    <a:pt x="8764" y="95"/>
                    <a:pt x="8550" y="0"/>
                    <a:pt x="8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6831;p73">
              <a:extLst>
                <a:ext uri="{FF2B5EF4-FFF2-40B4-BE49-F238E27FC236}">
                  <a16:creationId xmlns:a16="http://schemas.microsoft.com/office/drawing/2014/main" id="{00071944-9288-244D-BFCC-76389F4F8CDE}"/>
                </a:ext>
              </a:extLst>
            </p:cNvPr>
            <p:cNvSpPr/>
            <p:nvPr/>
          </p:nvSpPr>
          <p:spPr>
            <a:xfrm>
              <a:off x="4978788" y="4066062"/>
              <a:ext cx="15361" cy="14308"/>
            </a:xfrm>
            <a:custGeom>
              <a:avLst/>
              <a:gdLst/>
              <a:ahLst/>
              <a:cxnLst/>
              <a:rect l="l" t="t" r="r" b="b"/>
              <a:pathLst>
                <a:path w="525" h="489" extrusionOk="0">
                  <a:moveTo>
                    <a:pt x="170" y="1"/>
                  </a:moveTo>
                  <a:cubicBezTo>
                    <a:pt x="132" y="1"/>
                    <a:pt x="96" y="13"/>
                    <a:pt x="72" y="36"/>
                  </a:cubicBezTo>
                  <a:cubicBezTo>
                    <a:pt x="1" y="108"/>
                    <a:pt x="1" y="203"/>
                    <a:pt x="72" y="251"/>
                  </a:cubicBezTo>
                  <a:lnTo>
                    <a:pt x="239" y="441"/>
                  </a:lnTo>
                  <a:cubicBezTo>
                    <a:pt x="263" y="465"/>
                    <a:pt x="310" y="489"/>
                    <a:pt x="358" y="489"/>
                  </a:cubicBezTo>
                  <a:cubicBezTo>
                    <a:pt x="382" y="489"/>
                    <a:pt x="429" y="465"/>
                    <a:pt x="453" y="441"/>
                  </a:cubicBezTo>
                  <a:cubicBezTo>
                    <a:pt x="525" y="370"/>
                    <a:pt x="525" y="275"/>
                    <a:pt x="453" y="227"/>
                  </a:cubicBezTo>
                  <a:lnTo>
                    <a:pt x="286" y="36"/>
                  </a:lnTo>
                  <a:cubicBezTo>
                    <a:pt x="251" y="13"/>
                    <a:pt x="209" y="1"/>
                    <a:pt x="1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6832;p73">
              <a:extLst>
                <a:ext uri="{FF2B5EF4-FFF2-40B4-BE49-F238E27FC236}">
                  <a16:creationId xmlns:a16="http://schemas.microsoft.com/office/drawing/2014/main" id="{733D616B-AEC8-644E-B8A0-8F20157E057C}"/>
                </a:ext>
              </a:extLst>
            </p:cNvPr>
            <p:cNvSpPr/>
            <p:nvPr/>
          </p:nvSpPr>
          <p:spPr>
            <a:xfrm>
              <a:off x="5032449" y="4011904"/>
              <a:ext cx="15361" cy="14133"/>
            </a:xfrm>
            <a:custGeom>
              <a:avLst/>
              <a:gdLst/>
              <a:ahLst/>
              <a:cxnLst/>
              <a:rect l="l" t="t" r="r" b="b"/>
              <a:pathLst>
                <a:path w="525" h="483" extrusionOk="0">
                  <a:moveTo>
                    <a:pt x="179" y="0"/>
                  </a:moveTo>
                  <a:cubicBezTo>
                    <a:pt x="137" y="0"/>
                    <a:pt x="96" y="18"/>
                    <a:pt x="72" y="54"/>
                  </a:cubicBezTo>
                  <a:cubicBezTo>
                    <a:pt x="0" y="101"/>
                    <a:pt x="0" y="220"/>
                    <a:pt x="72" y="268"/>
                  </a:cubicBezTo>
                  <a:lnTo>
                    <a:pt x="238" y="459"/>
                  </a:lnTo>
                  <a:cubicBezTo>
                    <a:pt x="286" y="482"/>
                    <a:pt x="310" y="482"/>
                    <a:pt x="358" y="482"/>
                  </a:cubicBezTo>
                  <a:cubicBezTo>
                    <a:pt x="405" y="482"/>
                    <a:pt x="429" y="482"/>
                    <a:pt x="477" y="459"/>
                  </a:cubicBezTo>
                  <a:cubicBezTo>
                    <a:pt x="524" y="387"/>
                    <a:pt x="524" y="292"/>
                    <a:pt x="477" y="220"/>
                  </a:cubicBezTo>
                  <a:lnTo>
                    <a:pt x="286" y="54"/>
                  </a:lnTo>
                  <a:cubicBezTo>
                    <a:pt x="262" y="18"/>
                    <a:pt x="221" y="0"/>
                    <a:pt x="1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833;p73">
              <a:extLst>
                <a:ext uri="{FF2B5EF4-FFF2-40B4-BE49-F238E27FC236}">
                  <a16:creationId xmlns:a16="http://schemas.microsoft.com/office/drawing/2014/main" id="{9D35CC09-30C4-3D49-A569-10ECB3A7E3C2}"/>
                </a:ext>
              </a:extLst>
            </p:cNvPr>
            <p:cNvSpPr/>
            <p:nvPr/>
          </p:nvSpPr>
          <p:spPr>
            <a:xfrm>
              <a:off x="5003863" y="4037008"/>
              <a:ext cx="23730" cy="23174"/>
            </a:xfrm>
            <a:custGeom>
              <a:avLst/>
              <a:gdLst/>
              <a:ahLst/>
              <a:cxnLst/>
              <a:rect l="l" t="t" r="r" b="b"/>
              <a:pathLst>
                <a:path w="811" h="792" extrusionOk="0">
                  <a:moveTo>
                    <a:pt x="673" y="1"/>
                  </a:moveTo>
                  <a:cubicBezTo>
                    <a:pt x="663" y="1"/>
                    <a:pt x="653" y="2"/>
                    <a:pt x="644" y="5"/>
                  </a:cubicBezTo>
                  <a:cubicBezTo>
                    <a:pt x="549" y="5"/>
                    <a:pt x="477" y="77"/>
                    <a:pt x="501" y="172"/>
                  </a:cubicBezTo>
                  <a:cubicBezTo>
                    <a:pt x="501" y="244"/>
                    <a:pt x="477" y="339"/>
                    <a:pt x="406" y="386"/>
                  </a:cubicBezTo>
                  <a:cubicBezTo>
                    <a:pt x="358" y="458"/>
                    <a:pt x="263" y="482"/>
                    <a:pt x="168" y="482"/>
                  </a:cubicBezTo>
                  <a:cubicBezTo>
                    <a:pt x="96" y="482"/>
                    <a:pt x="25" y="529"/>
                    <a:pt x="1" y="625"/>
                  </a:cubicBezTo>
                  <a:cubicBezTo>
                    <a:pt x="1" y="720"/>
                    <a:pt x="72" y="791"/>
                    <a:pt x="144" y="791"/>
                  </a:cubicBezTo>
                  <a:lnTo>
                    <a:pt x="191" y="791"/>
                  </a:lnTo>
                  <a:cubicBezTo>
                    <a:pt x="358" y="791"/>
                    <a:pt x="525" y="720"/>
                    <a:pt x="620" y="625"/>
                  </a:cubicBezTo>
                  <a:cubicBezTo>
                    <a:pt x="763" y="482"/>
                    <a:pt x="811" y="315"/>
                    <a:pt x="811" y="148"/>
                  </a:cubicBezTo>
                  <a:cubicBezTo>
                    <a:pt x="811" y="66"/>
                    <a:pt x="739" y="1"/>
                    <a:pt x="6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2" name="Google Shape;1612;p40"/>
          <p:cNvSpPr/>
          <p:nvPr/>
        </p:nvSpPr>
        <p:spPr>
          <a:xfrm flipH="1">
            <a:off x="5897965" y="3960040"/>
            <a:ext cx="4921187"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00B050">
              <a:alpha val="86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0"/>
          <p:cNvSpPr/>
          <p:nvPr/>
        </p:nvSpPr>
        <p:spPr>
          <a:xfrm>
            <a:off x="1220682" y="1719378"/>
            <a:ext cx="4942063"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15" name="Google Shape;1615;p40"/>
          <p:cNvGrpSpPr/>
          <p:nvPr/>
        </p:nvGrpSpPr>
        <p:grpSpPr>
          <a:xfrm>
            <a:off x="745177" y="1458154"/>
            <a:ext cx="1396633" cy="1521567"/>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50" name="Google Shape;1650;p40"/>
          <p:cNvGrpSpPr/>
          <p:nvPr/>
        </p:nvGrpSpPr>
        <p:grpSpPr>
          <a:xfrm>
            <a:off x="9973608" y="3787890"/>
            <a:ext cx="1583600" cy="1544433"/>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2" name="Google Shape;1682;p40"/>
          <p:cNvGrpSpPr/>
          <p:nvPr/>
        </p:nvGrpSpPr>
        <p:grpSpPr>
          <a:xfrm>
            <a:off x="1207000" y="891003"/>
            <a:ext cx="207200" cy="2072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5" name="Google Shape;1685;p40"/>
          <p:cNvGrpSpPr/>
          <p:nvPr/>
        </p:nvGrpSpPr>
        <p:grpSpPr>
          <a:xfrm flipH="1">
            <a:off x="606178" y="352008"/>
            <a:ext cx="600812" cy="658788"/>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TextBox 25">
            <a:extLst>
              <a:ext uri="{FF2B5EF4-FFF2-40B4-BE49-F238E27FC236}">
                <a16:creationId xmlns:a16="http://schemas.microsoft.com/office/drawing/2014/main" id="{7CE8EA21-E873-FA47-8D2E-75CD1CE4AC31}"/>
              </a:ext>
            </a:extLst>
          </p:cNvPr>
          <p:cNvSpPr txBox="1"/>
          <p:nvPr/>
        </p:nvSpPr>
        <p:spPr>
          <a:xfrm>
            <a:off x="2054806" y="2200204"/>
            <a:ext cx="9853599" cy="646331"/>
          </a:xfrm>
          <a:prstGeom prst="rect">
            <a:avLst/>
          </a:prstGeom>
          <a:noFill/>
        </p:spPr>
        <p:txBody>
          <a:bodyPr wrap="square" rtlCol="0">
            <a:spAutoFit/>
          </a:bodyPr>
          <a:lstStyle/>
          <a:p>
            <a:pP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1461E586-5C4E-3F49-9473-5C2FA7710907}"/>
              </a:ext>
            </a:extLst>
          </p:cNvPr>
          <p:cNvSpPr txBox="1"/>
          <p:nvPr/>
        </p:nvSpPr>
        <p:spPr>
          <a:xfrm>
            <a:off x="713628" y="4595521"/>
            <a:ext cx="9299621" cy="584775"/>
          </a:xfrm>
          <a:prstGeom prst="rect">
            <a:avLst/>
          </a:prstGeom>
          <a:noFill/>
        </p:spPr>
        <p:txBody>
          <a:bodyPr wrap="square" rtlCol="0">
            <a:spAutoFit/>
          </a:bodyPr>
          <a:lstStyle/>
          <a:p>
            <a:pPr algn="r" defTabSz="1219170">
              <a:buClr>
                <a:srgbClr val="000000"/>
              </a:buClr>
            </a:pPr>
            <a:r>
              <a:rPr lang="en-US" sz="3200" b="1" kern="0">
                <a:solidFill>
                  <a:srgbClr val="0070C0"/>
                </a:solidFill>
                <a:latin typeface="Times New Roman" panose="02020603050405020304" pitchFamily="18" charset="0"/>
                <a:cs typeface="Times New Roman" panose="02020603050405020304" pitchFamily="18" charset="0"/>
                <a:sym typeface="Arial"/>
              </a:rPr>
              <a:t>2. Tình hình văn hóa trong các thế kỉ XVI - XVIII</a:t>
            </a:r>
          </a:p>
        </p:txBody>
      </p:sp>
      <p:sp>
        <p:nvSpPr>
          <p:cNvPr id="29" name="TextBox 28">
            <a:extLst>
              <a:ext uri="{FF2B5EF4-FFF2-40B4-BE49-F238E27FC236}">
                <a16:creationId xmlns:a16="http://schemas.microsoft.com/office/drawing/2014/main" id="{62CF8174-C8E2-6F48-9ADF-8A5B975D519A}"/>
              </a:ext>
            </a:extLst>
          </p:cNvPr>
          <p:cNvSpPr txBox="1"/>
          <p:nvPr/>
        </p:nvSpPr>
        <p:spPr>
          <a:xfrm>
            <a:off x="4155768" y="352008"/>
            <a:ext cx="4414624" cy="830997"/>
          </a:xfrm>
          <a:prstGeom prst="rect">
            <a:avLst/>
          </a:prstGeom>
          <a:noFill/>
        </p:spPr>
        <p:txBody>
          <a:bodyPr wrap="square" rtlCol="0">
            <a:spAutoFit/>
          </a:bodyPr>
          <a:lstStyle/>
          <a:p>
            <a:pPr defTabSz="1219170">
              <a:buClr>
                <a:srgbClr val="000000"/>
              </a:buClr>
            </a:pPr>
            <a:r>
              <a:rPr lang="en-VN" sz="4800" b="1" kern="0">
                <a:solidFill>
                  <a:srgbClr val="FF0000"/>
                </a:solidFill>
                <a:latin typeface="Times New Roman" panose="02020603050405020304" pitchFamily="18" charset="0"/>
                <a:cs typeface="Times New Roman" panose="02020603050405020304" pitchFamily="18" charset="0"/>
                <a:sym typeface="Arial"/>
              </a:rPr>
              <a:t>NỘI DUNG</a:t>
            </a:r>
            <a:endParaRPr lang="en-VN" sz="4800" b="1" kern="0" dirty="0">
              <a:solidFill>
                <a:srgbClr val="FF0000"/>
              </a:solidFill>
              <a:latin typeface="Times New Roman" panose="02020603050405020304" pitchFamily="18" charset="0"/>
              <a:cs typeface="Times New Roman" panose="02020603050405020304" pitchFamily="18" charset="0"/>
              <a:sym typeface="Arial"/>
            </a:endParaRPr>
          </a:p>
        </p:txBody>
      </p:sp>
      <p:grpSp>
        <p:nvGrpSpPr>
          <p:cNvPr id="27" name="Google Shape;1682;p40">
            <a:extLst>
              <a:ext uri="{FF2B5EF4-FFF2-40B4-BE49-F238E27FC236}">
                <a16:creationId xmlns:a16="http://schemas.microsoft.com/office/drawing/2014/main" id="{0C2E6E05-6F2F-864A-D3E4-C87C692EB598}"/>
              </a:ext>
            </a:extLst>
          </p:cNvPr>
          <p:cNvGrpSpPr/>
          <p:nvPr/>
        </p:nvGrpSpPr>
        <p:grpSpPr>
          <a:xfrm>
            <a:off x="1273199" y="3927300"/>
            <a:ext cx="207200" cy="207200"/>
            <a:chOff x="1666623" y="2623621"/>
            <a:chExt cx="155400" cy="155400"/>
          </a:xfrm>
        </p:grpSpPr>
        <p:sp>
          <p:nvSpPr>
            <p:cNvPr id="28" name="Google Shape;1683;p40">
              <a:extLst>
                <a:ext uri="{FF2B5EF4-FFF2-40B4-BE49-F238E27FC236}">
                  <a16:creationId xmlns:a16="http://schemas.microsoft.com/office/drawing/2014/main" id="{113BB405-D8FF-7C24-15F5-F0BFB982D6F5}"/>
                </a:ext>
              </a:extLst>
            </p:cNvPr>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684;p40">
              <a:extLst>
                <a:ext uri="{FF2B5EF4-FFF2-40B4-BE49-F238E27FC236}">
                  <a16:creationId xmlns:a16="http://schemas.microsoft.com/office/drawing/2014/main" id="{673F410B-D31A-ED2E-D0EF-ACEC7D0B62C8}"/>
                </a:ext>
              </a:extLst>
            </p:cNvPr>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
                                        </p:tgtEl>
                                        <p:attrNameLst>
                                          <p:attrName>style.visibility</p:attrName>
                                        </p:attrNameLst>
                                      </p:cBhvr>
                                      <p:to>
                                        <p:strVal val="visible"/>
                                      </p:to>
                                    </p:set>
                                    <p:animEffect transition="in" filter="wipe(left)">
                                      <p:cBhvr>
                                        <p:cTn id="7" dur="500"/>
                                        <p:tgtEl>
                                          <p:spTgt spid="1613"/>
                                        </p:tgtEl>
                                      </p:cBhvr>
                                    </p:animEffect>
                                  </p:childTnLst>
                                </p:cTn>
                              </p:par>
                              <p:par>
                                <p:cTn id="8" presetID="22" presetClass="entr" presetSubtype="8" fill="hold" nodeType="withEffect">
                                  <p:stCondLst>
                                    <p:cond delay="0"/>
                                  </p:stCondLst>
                                  <p:childTnLst>
                                    <p:set>
                                      <p:cBhvr>
                                        <p:cTn id="9" dur="1" fill="hold">
                                          <p:stCondLst>
                                            <p:cond delay="0"/>
                                          </p:stCondLst>
                                        </p:cTn>
                                        <p:tgtEl>
                                          <p:spTgt spid="1615"/>
                                        </p:tgtEl>
                                        <p:attrNameLst>
                                          <p:attrName>style.visibility</p:attrName>
                                        </p:attrNameLst>
                                      </p:cBhvr>
                                      <p:to>
                                        <p:strVal val="visible"/>
                                      </p:to>
                                    </p:set>
                                    <p:animEffect transition="in" filter="wipe(left)">
                                      <p:cBhvr>
                                        <p:cTn id="10" dur="500"/>
                                        <p:tgtEl>
                                          <p:spTgt spid="16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612"/>
                                        </p:tgtEl>
                                        <p:attrNameLst>
                                          <p:attrName>style.visibility</p:attrName>
                                        </p:attrNameLst>
                                      </p:cBhvr>
                                      <p:to>
                                        <p:strVal val="visible"/>
                                      </p:to>
                                    </p:set>
                                    <p:animEffect transition="in" filter="wipe(right)">
                                      <p:cBhvr>
                                        <p:cTn id="18" dur="500"/>
                                        <p:tgtEl>
                                          <p:spTgt spid="1612"/>
                                        </p:tgtEl>
                                      </p:cBhvr>
                                    </p:animEffect>
                                  </p:childTnLst>
                                </p:cTn>
                              </p:par>
                              <p:par>
                                <p:cTn id="19" presetID="22" presetClass="entr" presetSubtype="2" fill="hold" nodeType="withEffect">
                                  <p:stCondLst>
                                    <p:cond delay="0"/>
                                  </p:stCondLst>
                                  <p:childTnLst>
                                    <p:set>
                                      <p:cBhvr>
                                        <p:cTn id="20" dur="1" fill="hold">
                                          <p:stCondLst>
                                            <p:cond delay="0"/>
                                          </p:stCondLst>
                                        </p:cTn>
                                        <p:tgtEl>
                                          <p:spTgt spid="1650"/>
                                        </p:tgtEl>
                                        <p:attrNameLst>
                                          <p:attrName>style.visibility</p:attrName>
                                        </p:attrNameLst>
                                      </p:cBhvr>
                                      <p:to>
                                        <p:strVal val="visible"/>
                                      </p:to>
                                    </p:set>
                                    <p:animEffect transition="in" filter="wipe(right)">
                                      <p:cBhvr>
                                        <p:cTn id="21" dur="500"/>
                                        <p:tgtEl>
                                          <p:spTgt spid="165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right)">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0" animBg="1"/>
      <p:bldP spid="1613" grpId="0" animBg="1"/>
      <p:bldP spid="26" grpId="0"/>
      <p:bldP spid="10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87326" y="2648846"/>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graphicFrame>
        <p:nvGraphicFramePr>
          <p:cNvPr id="18" name="Table 17">
            <a:extLst>
              <a:ext uri="{FF2B5EF4-FFF2-40B4-BE49-F238E27FC236}">
                <a16:creationId xmlns:a16="http://schemas.microsoft.com/office/drawing/2014/main" id="{76368D56-0D38-244F-855C-E0E754434B39}"/>
              </a:ext>
            </a:extLst>
          </p:cNvPr>
          <p:cNvGraphicFramePr>
            <a:graphicFrameLocks noGrp="1"/>
          </p:cNvGraphicFramePr>
          <p:nvPr>
            <p:extLst>
              <p:ext uri="{D42A27DB-BD31-4B8C-83A1-F6EECF244321}">
                <p14:modId xmlns:p14="http://schemas.microsoft.com/office/powerpoint/2010/main" val="763818481"/>
              </p:ext>
            </p:extLst>
          </p:nvPr>
        </p:nvGraphicFramePr>
        <p:xfrm>
          <a:off x="5794476" y="2034946"/>
          <a:ext cx="5959374" cy="4412060"/>
        </p:xfrm>
        <a:graphic>
          <a:graphicData uri="http://schemas.openxmlformats.org/drawingml/2006/table">
            <a:tbl>
              <a:tblPr firstRow="1" firstCol="1" bandRow="1"/>
              <a:tblGrid>
                <a:gridCol w="3192521">
                  <a:extLst>
                    <a:ext uri="{9D8B030D-6E8A-4147-A177-3AD203B41FA5}">
                      <a16:colId xmlns:a16="http://schemas.microsoft.com/office/drawing/2014/main" val="20000"/>
                    </a:ext>
                  </a:extLst>
                </a:gridCol>
                <a:gridCol w="2766853">
                  <a:extLst>
                    <a:ext uri="{9D8B030D-6E8A-4147-A177-3AD203B41FA5}">
                      <a16:colId xmlns:a16="http://schemas.microsoft.com/office/drawing/2014/main" val="20001"/>
                    </a:ext>
                  </a:extLst>
                </a:gridCol>
              </a:tblGrid>
              <a:tr h="14385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r>
                        <a:rPr lang="en-US" sz="2400" dirty="0">
                          <a:solidFill>
                            <a:schemeClr val="tx1"/>
                          </a:solidFill>
                          <a:effectLst/>
                          <a:latin typeface="Times New Roman"/>
                          <a:ea typeface="Times New Roman"/>
                          <a:cs typeface="Times New Roman"/>
                        </a:rPr>
                        <a:t> </a:t>
                      </a:r>
                      <a:endParaRPr lang="en-US" sz="24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b="1" dirty="0" err="1">
                          <a:solidFill>
                            <a:schemeClr val="tx1"/>
                          </a:solidFill>
                          <a:effectLst/>
                          <a:latin typeface="Times New Roman"/>
                          <a:ea typeface="Times New Roman"/>
                          <a:cs typeface="Times New Roman"/>
                        </a:rPr>
                        <a:t>Tình</a:t>
                      </a:r>
                      <a:r>
                        <a:rPr lang="en-US" sz="2400" b="1" dirty="0">
                          <a:solidFill>
                            <a:schemeClr val="tx1"/>
                          </a:solidFill>
                          <a:effectLst/>
                          <a:latin typeface="Times New Roman"/>
                          <a:ea typeface="Times New Roman"/>
                          <a:cs typeface="Times New Roman"/>
                        </a:rPr>
                        <a:t> </a:t>
                      </a:r>
                      <a:r>
                        <a:rPr lang="en-US" sz="2400" b="1" err="1">
                          <a:solidFill>
                            <a:schemeClr val="tx1"/>
                          </a:solidFill>
                          <a:effectLst/>
                          <a:latin typeface="Times New Roman"/>
                          <a:ea typeface="Times New Roman"/>
                          <a:cs typeface="Times New Roman"/>
                        </a:rPr>
                        <a:t>hình</a:t>
                      </a:r>
                      <a:r>
                        <a:rPr lang="en-US" sz="2400" b="1">
                          <a:solidFill>
                            <a:schemeClr val="tx1"/>
                          </a:solidFill>
                          <a:effectLst/>
                          <a:latin typeface="Times New Roman"/>
                          <a:ea typeface="Times New Roman"/>
                          <a:cs typeface="Times New Roman"/>
                        </a:rPr>
                        <a:t> nông nghiệp</a:t>
                      </a:r>
                      <a:endParaRPr lang="en-US" sz="24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12260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FF0000"/>
                          </a:solidFill>
                          <a:effectLst/>
                          <a:latin typeface="Times New Roman"/>
                          <a:ea typeface="Times New Roman"/>
                          <a:cs typeface="Times New Roman"/>
                        </a:rPr>
                        <a:t>Ở</a:t>
                      </a:r>
                      <a:r>
                        <a:rPr lang="en-US" sz="2400" b="1" dirty="0">
                          <a:solidFill>
                            <a:srgbClr val="FF0000"/>
                          </a:solidFill>
                          <a:effectLst/>
                          <a:latin typeface="Times New Roman"/>
                          <a:ea typeface="Times New Roman"/>
                          <a:cs typeface="Times New Roman"/>
                        </a:rPr>
                        <a:t> ĐÀNG NGOÀI</a:t>
                      </a:r>
                      <a:endParaRPr lang="en-US" sz="24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4751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0070C0"/>
                          </a:solidFill>
                          <a:effectLst/>
                          <a:latin typeface="Times New Roman"/>
                          <a:ea typeface="Times New Roman"/>
                          <a:cs typeface="Times New Roman"/>
                        </a:rPr>
                        <a:t>Ở</a:t>
                      </a:r>
                      <a:r>
                        <a:rPr lang="en-US" sz="2400" b="1" dirty="0">
                          <a:solidFill>
                            <a:srgbClr val="0070C0"/>
                          </a:solidFill>
                          <a:effectLst/>
                          <a:latin typeface="Times New Roman"/>
                          <a:ea typeface="Times New Roman"/>
                          <a:cs typeface="Times New Roman"/>
                        </a:rPr>
                        <a:t> ĐÀNG TRONG</a:t>
                      </a:r>
                      <a:endParaRPr lang="en-US" sz="24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E71AF85A-BB4E-494D-AC21-16D299AF7D98}"/>
              </a:ext>
            </a:extLst>
          </p:cNvPr>
          <p:cNvGrpSpPr/>
          <p:nvPr/>
        </p:nvGrpSpPr>
        <p:grpSpPr>
          <a:xfrm>
            <a:off x="868547" y="3484451"/>
            <a:ext cx="4652799" cy="2509534"/>
            <a:chOff x="708775" y="1921694"/>
            <a:chExt cx="3489599" cy="1882151"/>
          </a:xfrm>
        </p:grpSpPr>
        <p:pic>
          <p:nvPicPr>
            <p:cNvPr id="1026" name="Picture 2" descr="Hình ảnh Màu Nâu Hoa Văn Châu Âu Hình Vuông đường Viền, Liệu, Châu, Phong  Cách Dễ Thương miễn phí tải tập tin PNG PSDComment và Vector">
              <a:extLst>
                <a:ext uri="{FF2B5EF4-FFF2-40B4-BE49-F238E27FC236}">
                  <a16:creationId xmlns:a16="http://schemas.microsoft.com/office/drawing/2014/main" id="{026AD84C-401E-724E-99D3-DD6AD81CBD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5" t="24736" r="1445" b="25066"/>
            <a:stretch/>
          </p:blipFill>
          <p:spPr bwMode="auto">
            <a:xfrm>
              <a:off x="708775" y="1921694"/>
              <a:ext cx="3489599" cy="18821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1B545-DC8D-1245-931B-5EA30B19938C}"/>
                </a:ext>
              </a:extLst>
            </p:cNvPr>
            <p:cNvSpPr txBox="1"/>
            <p:nvPr/>
          </p:nvSpPr>
          <p:spPr>
            <a:xfrm>
              <a:off x="1016153" y="2077939"/>
              <a:ext cx="287484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1F45F6"/>
                  </a:solidFill>
                  <a:effectLst/>
                  <a:uLnTx/>
                  <a:uFillTx/>
                  <a:latin typeface="Times New Roman" panose="02020603050405020304" pitchFamily="18" charset="0"/>
                  <a:ea typeface="+mn-ea"/>
                  <a:cs typeface="Times New Roman" panose="02020603050405020304" pitchFamily="18" charset="0"/>
                  <a:sym typeface="Arial"/>
                </a:rPr>
                <a:t>Em hãy trình bày tình hình nông nghiệp Đàng Trong và Đàng Ngoài theo bảng sau?</a:t>
              </a:r>
            </a:p>
          </p:txBody>
        </p:sp>
      </p:grpSp>
      <p:sp>
        <p:nvSpPr>
          <p:cNvPr id="2" name="Rectangle 1">
            <a:extLst>
              <a:ext uri="{FF2B5EF4-FFF2-40B4-BE49-F238E27FC236}">
                <a16:creationId xmlns:a16="http://schemas.microsoft.com/office/drawing/2014/main" id="{140EFDD2-1C66-F26D-3A3E-DD153B41F040}"/>
              </a:ext>
            </a:extLst>
          </p:cNvPr>
          <p:cNvSpPr/>
          <p:nvPr/>
        </p:nvSpPr>
        <p:spPr>
          <a:xfrm>
            <a:off x="1020417" y="407503"/>
            <a:ext cx="9821138"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TIẾT 21,22 BÀI 9: KINH TẾ, VĂN HÓA, TÔN GIÁO TRONG CÁC THẾ KỈ XVI-XVIII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1201</Words>
  <Application>Microsoft Office PowerPoint</Application>
  <PresentationFormat>Widescreen</PresentationFormat>
  <Paragraphs>159</Paragraphs>
  <Slides>40</Slides>
  <Notes>19</Notes>
  <HiddenSlides>0</HiddenSlides>
  <MMClips>18</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40</vt:i4>
      </vt:variant>
    </vt:vector>
  </HeadingPairs>
  <TitlesOfParts>
    <vt:vector size="60" baseType="lpstr">
      <vt:lpstr>Amatic SC</vt:lpstr>
      <vt:lpstr>Anaheim</vt:lpstr>
      <vt:lpstr>Arial</vt:lpstr>
      <vt:lpstr>Calibri</vt:lpstr>
      <vt:lpstr>Calibri Light</vt:lpstr>
      <vt:lpstr>Caveat</vt:lpstr>
      <vt:lpstr>Coming Soon</vt:lpstr>
      <vt:lpstr>Concert One</vt:lpstr>
      <vt:lpstr>Londrina Solid</vt:lpstr>
      <vt:lpstr>Montserrat</vt:lpstr>
      <vt:lpstr>Montserrat Medium</vt:lpstr>
      <vt:lpstr>Oxygen</vt:lpstr>
      <vt:lpstr>Roboto Mono Medium</vt:lpstr>
      <vt:lpstr>Tahoma</vt:lpstr>
      <vt:lpstr>Times New Roman</vt:lpstr>
      <vt:lpstr>Kawaii Scrapbook for College by Slidesgo</vt:lpstr>
      <vt:lpstr>Kate template</vt:lpstr>
      <vt:lpstr>Default Design</vt:lpstr>
      <vt:lpstr>Notebook Lesson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Hội An – Thành phố cảng lớn nhất Đàng Trong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Linh Dinh</cp:lastModifiedBy>
  <cp:revision>17</cp:revision>
  <dcterms:created xsi:type="dcterms:W3CDTF">2023-04-24T13:14:18Z</dcterms:created>
  <dcterms:modified xsi:type="dcterms:W3CDTF">2025-11-12T04:27:29Z</dcterms:modified>
</cp:coreProperties>
</file>