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9" r:id="rId1"/>
  </p:sldMasterIdLst>
  <p:notesMasterIdLst>
    <p:notesMasterId r:id="rId13"/>
  </p:notesMasterIdLst>
  <p:sldIdLst>
    <p:sldId id="256" r:id="rId2"/>
    <p:sldId id="257" r:id="rId3"/>
    <p:sldId id="258" r:id="rId4"/>
    <p:sldId id="286" r:id="rId5"/>
    <p:sldId id="287" r:id="rId6"/>
    <p:sldId id="288" r:id="rId7"/>
    <p:sldId id="289" r:id="rId8"/>
    <p:sldId id="290" r:id="rId9"/>
    <p:sldId id="291" r:id="rId10"/>
    <p:sldId id="284" r:id="rId11"/>
    <p:sldId id="285" r:id="rId12"/>
  </p:sldIdLst>
  <p:sldSz cx="9144000" cy="5143500" type="screen16x9"/>
  <p:notesSz cx="6858000" cy="9144000"/>
  <p:embeddedFontLst>
    <p:embeddedFont>
      <p:font typeface="Libre Baskerville" panose="020B0604020202020204" charset="0"/>
      <p:regular r:id="rId14"/>
      <p:bold r:id="rId15"/>
      <p: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DFC44F-6644-49DC-B4B9-E56D45C57EA6}">
  <a:tblStyle styleId="{35DFC44F-6644-49DC-B4B9-E56D45C57E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16" y="84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966b42add8_4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5" name="Google Shape;2055;g966b42add8_4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g113efd2e847_0_1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7" name="Google Shape;2067;g113efd2e847_0_1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8a1f552b2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8a1f552b2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a1f552b24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a1f552b24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60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a1f552b24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270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a1f552b24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92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a1f552b24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942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a1f552b24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231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a1f552b24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98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Font typeface="Roboto Condensed Light"/>
              <a:buChar char="■"/>
              <a:defRPr sz="1300"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SECTION_TITLE_AND_DESCRIPTION_1_1_1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350075" y="665212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 flipH="1">
            <a:off x="490460" y="12236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960900" y="1453375"/>
            <a:ext cx="31626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4960900" y="2115375"/>
            <a:ext cx="3162600" cy="12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1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HEADER_1_3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16601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16601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 hasCustomPrompt="1"/>
          </p:nvPr>
        </p:nvSpPr>
        <p:spPr>
          <a:xfrm>
            <a:off x="820488" y="1525213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16601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16601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title" idx="5" hasCustomPrompt="1"/>
          </p:nvPr>
        </p:nvSpPr>
        <p:spPr>
          <a:xfrm>
            <a:off x="818688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21"/>
          <p:cNvSpPr txBox="1">
            <a:spLocks noGrp="1"/>
          </p:cNvSpPr>
          <p:nvPr>
            <p:ph type="subTitle" idx="6"/>
          </p:nvPr>
        </p:nvSpPr>
        <p:spPr>
          <a:xfrm>
            <a:off x="59853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title" idx="7"/>
          </p:nvPr>
        </p:nvSpPr>
        <p:spPr>
          <a:xfrm>
            <a:off x="59853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8" hasCustomPrompt="1"/>
          </p:nvPr>
        </p:nvSpPr>
        <p:spPr>
          <a:xfrm>
            <a:off x="5130913" y="1525213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9"/>
          </p:nvPr>
        </p:nvSpPr>
        <p:spPr>
          <a:xfrm>
            <a:off x="59853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 idx="13"/>
          </p:nvPr>
        </p:nvSpPr>
        <p:spPr>
          <a:xfrm>
            <a:off x="59853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4" hasCustomPrompt="1"/>
          </p:nvPr>
        </p:nvSpPr>
        <p:spPr>
          <a:xfrm>
            <a:off x="5130913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bg>
      <p:bgPr>
        <a:solidFill>
          <a:schemeClr val="lt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bg>
      <p:bgPr>
        <a:solidFill>
          <a:schemeClr val="lt2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4" name="Google Shape;334;p4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61" r:id="rId5"/>
    <p:sldLayoutId id="2147483667" r:id="rId6"/>
    <p:sldLayoutId id="2147483690" r:id="rId7"/>
    <p:sldLayoutId id="2147483691" r:id="rId8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8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1">
          <p15:clr>
            <a:srgbClr val="EA4335"/>
          </p15:clr>
        </p15:guide>
        <p15:guide id="4" pos="5309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6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 err="1"/>
              <a:t>Ôn</a:t>
            </a:r>
            <a:r>
              <a:rPr lang="en-US" sz="5100" dirty="0"/>
              <a:t> </a:t>
            </a:r>
            <a:r>
              <a:rPr lang="en-US" sz="5100" dirty="0" err="1"/>
              <a:t>tập</a:t>
            </a:r>
            <a:endParaRPr sz="5400" dirty="0">
              <a:solidFill>
                <a:schemeClr val="dk2"/>
              </a:solidFill>
            </a:endParaRPr>
          </a:p>
        </p:txBody>
      </p:sp>
      <p:sp>
        <p:nvSpPr>
          <p:cNvPr id="613" name="Google Shape;613;p66"/>
          <p:cNvSpPr txBox="1">
            <a:spLocks noGrp="1"/>
          </p:cNvSpPr>
          <p:nvPr>
            <p:ph type="subTitle" idx="1"/>
          </p:nvPr>
        </p:nvSpPr>
        <p:spPr>
          <a:xfrm>
            <a:off x="5020514" y="2701256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7</a:t>
            </a:r>
            <a:endParaRPr dirty="0"/>
          </a:p>
        </p:txBody>
      </p:sp>
      <p:grpSp>
        <p:nvGrpSpPr>
          <p:cNvPr id="614" name="Google Shape;614;p66"/>
          <p:cNvGrpSpPr/>
          <p:nvPr/>
        </p:nvGrpSpPr>
        <p:grpSpPr>
          <a:xfrm>
            <a:off x="637993" y="2365488"/>
            <a:ext cx="4048654" cy="2351539"/>
            <a:chOff x="953187" y="2352950"/>
            <a:chExt cx="4174300" cy="2424517"/>
          </a:xfrm>
        </p:grpSpPr>
        <p:sp>
          <p:nvSpPr>
            <p:cNvPr id="615" name="Google Shape;615;p66"/>
            <p:cNvSpPr/>
            <p:nvPr/>
          </p:nvSpPr>
          <p:spPr>
            <a:xfrm>
              <a:off x="953187" y="4251247"/>
              <a:ext cx="4174300" cy="526220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6"/>
            <p:cNvSpPr/>
            <p:nvPr/>
          </p:nvSpPr>
          <p:spPr>
            <a:xfrm>
              <a:off x="3151725" y="3745425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6"/>
            <p:cNvSpPr/>
            <p:nvPr/>
          </p:nvSpPr>
          <p:spPr>
            <a:xfrm>
              <a:off x="1524925" y="3745425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6"/>
            <p:cNvSpPr/>
            <p:nvPr/>
          </p:nvSpPr>
          <p:spPr>
            <a:xfrm>
              <a:off x="1371125" y="3745425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6"/>
            <p:cNvSpPr/>
            <p:nvPr/>
          </p:nvSpPr>
          <p:spPr>
            <a:xfrm>
              <a:off x="2992725" y="3745425"/>
              <a:ext cx="307600" cy="6962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6"/>
            <p:cNvSpPr/>
            <p:nvPr/>
          </p:nvSpPr>
          <p:spPr>
            <a:xfrm>
              <a:off x="3099950" y="3816050"/>
              <a:ext cx="245350" cy="55502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6"/>
            <p:cNvSpPr/>
            <p:nvPr/>
          </p:nvSpPr>
          <p:spPr>
            <a:xfrm>
              <a:off x="3222875" y="3816050"/>
              <a:ext cx="1497100" cy="55502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6"/>
            <p:cNvSpPr/>
            <p:nvPr/>
          </p:nvSpPr>
          <p:spPr>
            <a:xfrm>
              <a:off x="4753950" y="3745425"/>
              <a:ext cx="49200" cy="70650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6"/>
            <p:cNvSpPr/>
            <p:nvPr/>
          </p:nvSpPr>
          <p:spPr>
            <a:xfrm>
              <a:off x="4753950" y="4371050"/>
              <a:ext cx="49200" cy="70625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6"/>
            <p:cNvSpPr/>
            <p:nvPr/>
          </p:nvSpPr>
          <p:spPr>
            <a:xfrm>
              <a:off x="3345275" y="3941600"/>
              <a:ext cx="205075" cy="320675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6"/>
            <p:cNvSpPr/>
            <p:nvPr/>
          </p:nvSpPr>
          <p:spPr>
            <a:xfrm>
              <a:off x="2862975" y="3049200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6"/>
            <p:cNvSpPr/>
            <p:nvPr/>
          </p:nvSpPr>
          <p:spPr>
            <a:xfrm>
              <a:off x="1236175" y="3049200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6"/>
            <p:cNvSpPr/>
            <p:nvPr/>
          </p:nvSpPr>
          <p:spPr>
            <a:xfrm>
              <a:off x="1082375" y="3049200"/>
              <a:ext cx="307625" cy="6962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6"/>
            <p:cNvSpPr/>
            <p:nvPr/>
          </p:nvSpPr>
          <p:spPr>
            <a:xfrm>
              <a:off x="2703450" y="3049200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6"/>
            <p:cNvSpPr/>
            <p:nvPr/>
          </p:nvSpPr>
          <p:spPr>
            <a:xfrm>
              <a:off x="2811200" y="3119825"/>
              <a:ext cx="245350" cy="555000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6"/>
            <p:cNvSpPr/>
            <p:nvPr/>
          </p:nvSpPr>
          <p:spPr>
            <a:xfrm>
              <a:off x="2933600" y="3119825"/>
              <a:ext cx="1497125" cy="555000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6"/>
            <p:cNvSpPr/>
            <p:nvPr/>
          </p:nvSpPr>
          <p:spPr>
            <a:xfrm>
              <a:off x="4465225" y="3049200"/>
              <a:ext cx="48650" cy="70625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6"/>
            <p:cNvSpPr/>
            <p:nvPr/>
          </p:nvSpPr>
          <p:spPr>
            <a:xfrm>
              <a:off x="4465225" y="3674800"/>
              <a:ext cx="49175" cy="70650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6"/>
            <p:cNvSpPr/>
            <p:nvPr/>
          </p:nvSpPr>
          <p:spPr>
            <a:xfrm>
              <a:off x="3347375" y="2352950"/>
              <a:ext cx="1626300" cy="696275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6"/>
            <p:cNvSpPr/>
            <p:nvPr/>
          </p:nvSpPr>
          <p:spPr>
            <a:xfrm>
              <a:off x="1720550" y="2352950"/>
              <a:ext cx="1626325" cy="696275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6"/>
            <p:cNvSpPr/>
            <p:nvPr/>
          </p:nvSpPr>
          <p:spPr>
            <a:xfrm>
              <a:off x="1566250" y="2352950"/>
              <a:ext cx="308125" cy="696275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6"/>
            <p:cNvSpPr/>
            <p:nvPr/>
          </p:nvSpPr>
          <p:spPr>
            <a:xfrm>
              <a:off x="3187825" y="2352950"/>
              <a:ext cx="307600" cy="696275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6"/>
            <p:cNvSpPr/>
            <p:nvPr/>
          </p:nvSpPr>
          <p:spPr>
            <a:xfrm>
              <a:off x="3295050" y="2423575"/>
              <a:ext cx="245375" cy="55502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6"/>
            <p:cNvSpPr/>
            <p:nvPr/>
          </p:nvSpPr>
          <p:spPr>
            <a:xfrm>
              <a:off x="3417975" y="2423575"/>
              <a:ext cx="1497125" cy="554500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6"/>
            <p:cNvSpPr/>
            <p:nvPr/>
          </p:nvSpPr>
          <p:spPr>
            <a:xfrm>
              <a:off x="4949600" y="2352950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6"/>
            <p:cNvSpPr/>
            <p:nvPr/>
          </p:nvSpPr>
          <p:spPr>
            <a:xfrm>
              <a:off x="4949600" y="2978575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6"/>
            <p:cNvSpPr/>
            <p:nvPr/>
          </p:nvSpPr>
          <p:spPr>
            <a:xfrm>
              <a:off x="1720550" y="2352950"/>
              <a:ext cx="230725" cy="696275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6"/>
            <p:cNvSpPr/>
            <p:nvPr/>
          </p:nvSpPr>
          <p:spPr>
            <a:xfrm>
              <a:off x="1874350" y="2352950"/>
              <a:ext cx="231225" cy="696275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6"/>
            <p:cNvSpPr/>
            <p:nvPr/>
          </p:nvSpPr>
          <p:spPr>
            <a:xfrm>
              <a:off x="4408036" y="2610309"/>
              <a:ext cx="285848" cy="333099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6"/>
            <p:cNvSpPr/>
            <p:nvPr/>
          </p:nvSpPr>
          <p:spPr>
            <a:xfrm>
              <a:off x="1374800" y="3745425"/>
              <a:ext cx="1771725" cy="275175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6"/>
            <p:cNvSpPr/>
            <p:nvPr/>
          </p:nvSpPr>
          <p:spPr>
            <a:xfrm>
              <a:off x="3146500" y="3745425"/>
              <a:ext cx="5250" cy="550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6"/>
            <p:cNvSpPr/>
            <p:nvPr/>
          </p:nvSpPr>
          <p:spPr>
            <a:xfrm>
              <a:off x="3146500" y="4441650"/>
              <a:ext cx="5250" cy="25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6"/>
            <p:cNvSpPr/>
            <p:nvPr/>
          </p:nvSpPr>
          <p:spPr>
            <a:xfrm>
              <a:off x="3187825" y="3049200"/>
              <a:ext cx="1326575" cy="70625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6"/>
            <p:cNvSpPr/>
            <p:nvPr/>
          </p:nvSpPr>
          <p:spPr>
            <a:xfrm>
              <a:off x="3215550" y="3119825"/>
              <a:ext cx="1215175" cy="160075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6"/>
            <p:cNvSpPr/>
            <p:nvPr/>
          </p:nvSpPr>
          <p:spPr>
            <a:xfrm>
              <a:off x="2015050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6"/>
            <p:cNvSpPr/>
            <p:nvPr/>
          </p:nvSpPr>
          <p:spPr>
            <a:xfrm>
              <a:off x="2205975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66"/>
            <p:cNvSpPr/>
            <p:nvPr/>
          </p:nvSpPr>
          <p:spPr>
            <a:xfrm>
              <a:off x="3119300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66"/>
            <p:cNvSpPr/>
            <p:nvPr/>
          </p:nvSpPr>
          <p:spPr>
            <a:xfrm>
              <a:off x="2918425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6"/>
            <p:cNvSpPr/>
            <p:nvPr/>
          </p:nvSpPr>
          <p:spPr>
            <a:xfrm>
              <a:off x="2902750" y="4179075"/>
              <a:ext cx="275150" cy="18257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66"/>
            <p:cNvSpPr/>
            <p:nvPr/>
          </p:nvSpPr>
          <p:spPr>
            <a:xfrm>
              <a:off x="2207550" y="3913875"/>
              <a:ext cx="723475" cy="723975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66"/>
            <p:cNvSpPr/>
            <p:nvPr/>
          </p:nvSpPr>
          <p:spPr>
            <a:xfrm>
              <a:off x="2207550" y="3914350"/>
              <a:ext cx="458250" cy="457775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6"/>
            <p:cNvSpPr/>
            <p:nvPr/>
          </p:nvSpPr>
          <p:spPr>
            <a:xfrm>
              <a:off x="2239475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66"/>
            <p:cNvSpPr/>
            <p:nvPr/>
          </p:nvSpPr>
          <p:spPr>
            <a:xfrm>
              <a:off x="21923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6"/>
            <p:cNvSpPr/>
            <p:nvPr/>
          </p:nvSpPr>
          <p:spPr>
            <a:xfrm>
              <a:off x="3149650" y="3913875"/>
              <a:ext cx="723450" cy="723975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6"/>
            <p:cNvSpPr/>
            <p:nvPr/>
          </p:nvSpPr>
          <p:spPr>
            <a:xfrm>
              <a:off x="3149125" y="3914350"/>
              <a:ext cx="458775" cy="457775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6"/>
            <p:cNvSpPr/>
            <p:nvPr/>
          </p:nvSpPr>
          <p:spPr>
            <a:xfrm>
              <a:off x="3181550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6"/>
            <p:cNvSpPr/>
            <p:nvPr/>
          </p:nvSpPr>
          <p:spPr>
            <a:xfrm>
              <a:off x="31344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6"/>
            <p:cNvSpPr/>
            <p:nvPr/>
          </p:nvSpPr>
          <p:spPr>
            <a:xfrm>
              <a:off x="216780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6"/>
            <p:cNvSpPr/>
            <p:nvPr/>
          </p:nvSpPr>
          <p:spPr>
            <a:xfrm>
              <a:off x="385895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66"/>
          <p:cNvSpPr/>
          <p:nvPr/>
        </p:nvSpPr>
        <p:spPr>
          <a:xfrm>
            <a:off x="796907" y="214107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66"/>
          <p:cNvSpPr/>
          <p:nvPr/>
        </p:nvSpPr>
        <p:spPr>
          <a:xfrm>
            <a:off x="4571993" y="3700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66"/>
          <p:cNvSpPr/>
          <p:nvPr/>
        </p:nvSpPr>
        <p:spPr>
          <a:xfrm>
            <a:off x="2175680" y="12881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p94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2"/>
                </a:solidFill>
              </a:rPr>
              <a:t>Dặn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dò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058" name="Google Shape;2058;p94"/>
          <p:cNvSpPr txBox="1"/>
          <p:nvPr/>
        </p:nvSpPr>
        <p:spPr>
          <a:xfrm>
            <a:off x="258792" y="1242204"/>
            <a:ext cx="3864634" cy="265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-US" sz="3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HS </a:t>
            </a:r>
            <a:r>
              <a:rPr lang="en-US" sz="3000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hoàn</a:t>
            </a:r>
            <a:r>
              <a:rPr lang="en-US" sz="3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thành</a:t>
            </a:r>
            <a:endParaRPr lang="en-US" sz="30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nội</a:t>
            </a:r>
            <a:r>
              <a:rPr lang="en-US" sz="3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dung </a:t>
            </a:r>
            <a:r>
              <a:rPr lang="en-US" sz="3000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ôn</a:t>
            </a:r>
            <a:r>
              <a:rPr lang="en-US" sz="3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000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tập</a:t>
            </a:r>
            <a:r>
              <a:rPr lang="en-US" sz="3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30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9" name="Google Shape;2059;p94"/>
          <p:cNvSpPr/>
          <p:nvPr/>
        </p:nvSpPr>
        <p:spPr>
          <a:xfrm>
            <a:off x="4286258" y="1261137"/>
            <a:ext cx="3715106" cy="2621265"/>
          </a:xfrm>
          <a:custGeom>
            <a:avLst/>
            <a:gdLst/>
            <a:ahLst/>
            <a:cxnLst/>
            <a:rect l="l" t="t" r="r" b="b"/>
            <a:pathLst>
              <a:path w="231579" h="163446" extrusionOk="0">
                <a:moveTo>
                  <a:pt x="7353" y="0"/>
                </a:moveTo>
                <a:cubicBezTo>
                  <a:pt x="3258" y="0"/>
                  <a:pt x="0" y="3258"/>
                  <a:pt x="0" y="7353"/>
                </a:cubicBezTo>
                <a:lnTo>
                  <a:pt x="0" y="156092"/>
                </a:lnTo>
                <a:cubicBezTo>
                  <a:pt x="0" y="160094"/>
                  <a:pt x="3258" y="163445"/>
                  <a:pt x="7353" y="163445"/>
                </a:cubicBezTo>
                <a:lnTo>
                  <a:pt x="224226" y="163445"/>
                </a:lnTo>
                <a:cubicBezTo>
                  <a:pt x="228228" y="163445"/>
                  <a:pt x="231579" y="160187"/>
                  <a:pt x="231579" y="156092"/>
                </a:cubicBezTo>
                <a:lnTo>
                  <a:pt x="231579" y="7353"/>
                </a:lnTo>
                <a:cubicBezTo>
                  <a:pt x="231579" y="3258"/>
                  <a:pt x="228228" y="0"/>
                  <a:pt x="224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94"/>
          <p:cNvSpPr/>
          <p:nvPr/>
        </p:nvSpPr>
        <p:spPr>
          <a:xfrm>
            <a:off x="3862190" y="3827153"/>
            <a:ext cx="4567733" cy="55249"/>
          </a:xfrm>
          <a:custGeom>
            <a:avLst/>
            <a:gdLst/>
            <a:ahLst/>
            <a:cxnLst/>
            <a:rect l="l" t="t" r="r" b="b"/>
            <a:pathLst>
              <a:path w="284727" h="3445" extrusionOk="0">
                <a:moveTo>
                  <a:pt x="0" y="0"/>
                </a:moveTo>
                <a:cubicBezTo>
                  <a:pt x="0" y="0"/>
                  <a:pt x="3072" y="3444"/>
                  <a:pt x="12472" y="3444"/>
                </a:cubicBezTo>
                <a:lnTo>
                  <a:pt x="272254" y="3444"/>
                </a:lnTo>
                <a:cubicBezTo>
                  <a:pt x="281655" y="3444"/>
                  <a:pt x="284726" y="0"/>
                  <a:pt x="284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94"/>
          <p:cNvSpPr/>
          <p:nvPr/>
        </p:nvSpPr>
        <p:spPr>
          <a:xfrm>
            <a:off x="3862190" y="3740567"/>
            <a:ext cx="4566241" cy="86603"/>
          </a:xfrm>
          <a:custGeom>
            <a:avLst/>
            <a:gdLst/>
            <a:ahLst/>
            <a:cxnLst/>
            <a:rect l="l" t="t" r="r" b="b"/>
            <a:pathLst>
              <a:path w="284634" h="5400" extrusionOk="0">
                <a:moveTo>
                  <a:pt x="0" y="1"/>
                </a:moveTo>
                <a:lnTo>
                  <a:pt x="0" y="5399"/>
                </a:lnTo>
                <a:lnTo>
                  <a:pt x="284633" y="5399"/>
                </a:lnTo>
                <a:lnTo>
                  <a:pt x="28463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94"/>
          <p:cNvSpPr/>
          <p:nvPr/>
        </p:nvSpPr>
        <p:spPr>
          <a:xfrm>
            <a:off x="5828728" y="3751023"/>
            <a:ext cx="640609" cy="40318"/>
          </a:xfrm>
          <a:custGeom>
            <a:avLst/>
            <a:gdLst/>
            <a:ahLst/>
            <a:cxnLst/>
            <a:rect l="l" t="t" r="r" b="b"/>
            <a:pathLst>
              <a:path w="39932" h="2514" extrusionOk="0">
                <a:moveTo>
                  <a:pt x="1" y="0"/>
                </a:moveTo>
                <a:cubicBezTo>
                  <a:pt x="1" y="1396"/>
                  <a:pt x="1118" y="2513"/>
                  <a:pt x="2514" y="2513"/>
                </a:cubicBezTo>
                <a:lnTo>
                  <a:pt x="37418" y="2513"/>
                </a:lnTo>
                <a:cubicBezTo>
                  <a:pt x="38815" y="2513"/>
                  <a:pt x="39932" y="1396"/>
                  <a:pt x="39932" y="0"/>
                </a:cubicBezTo>
                <a:close/>
              </a:path>
            </a:pathLst>
          </a:custGeom>
          <a:solidFill>
            <a:srgbClr val="5E5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94"/>
          <p:cNvSpPr/>
          <p:nvPr/>
        </p:nvSpPr>
        <p:spPr>
          <a:xfrm>
            <a:off x="4378839" y="1364130"/>
            <a:ext cx="3528452" cy="2303306"/>
          </a:xfrm>
          <a:custGeom>
            <a:avLst/>
            <a:gdLst/>
            <a:ahLst/>
            <a:cxnLst/>
            <a:rect l="l" t="t" r="r" b="b"/>
            <a:pathLst>
              <a:path w="219944" h="143620" extrusionOk="0">
                <a:moveTo>
                  <a:pt x="0" y="0"/>
                </a:moveTo>
                <a:lnTo>
                  <a:pt x="0" y="143620"/>
                </a:lnTo>
                <a:lnTo>
                  <a:pt x="219944" y="143620"/>
                </a:lnTo>
                <a:lnTo>
                  <a:pt x="2199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4" name="Google Shape;2064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8850" y="1364125"/>
            <a:ext cx="3528449" cy="23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9" name="Google Shape;2069;p95"/>
          <p:cNvGrpSpPr/>
          <p:nvPr/>
        </p:nvGrpSpPr>
        <p:grpSpPr>
          <a:xfrm>
            <a:off x="849292" y="1072372"/>
            <a:ext cx="3910991" cy="2998754"/>
            <a:chOff x="1358722" y="1562931"/>
            <a:chExt cx="3380871" cy="2592284"/>
          </a:xfrm>
        </p:grpSpPr>
        <p:sp>
          <p:nvSpPr>
            <p:cNvPr id="2070" name="Google Shape;2070;p95"/>
            <p:cNvSpPr/>
            <p:nvPr/>
          </p:nvSpPr>
          <p:spPr>
            <a:xfrm>
              <a:off x="1358722" y="1562931"/>
              <a:ext cx="3380866" cy="2017625"/>
            </a:xfrm>
            <a:custGeom>
              <a:avLst/>
              <a:gdLst/>
              <a:ahLst/>
              <a:cxnLst/>
              <a:rect l="l" t="t" r="r" b="b"/>
              <a:pathLst>
                <a:path w="260970" h="155741" extrusionOk="0">
                  <a:moveTo>
                    <a:pt x="249594" y="9954"/>
                  </a:moveTo>
                  <a:lnTo>
                    <a:pt x="249594" y="144364"/>
                  </a:lnTo>
                  <a:lnTo>
                    <a:pt x="11376" y="144364"/>
                  </a:lnTo>
                  <a:lnTo>
                    <a:pt x="11376" y="9954"/>
                  </a:lnTo>
                  <a:close/>
                  <a:moveTo>
                    <a:pt x="8305" y="0"/>
                  </a:moveTo>
                  <a:cubicBezTo>
                    <a:pt x="4039" y="0"/>
                    <a:pt x="0" y="2844"/>
                    <a:pt x="0" y="7110"/>
                  </a:cubicBezTo>
                  <a:lnTo>
                    <a:pt x="0" y="155740"/>
                  </a:lnTo>
                  <a:lnTo>
                    <a:pt x="260970" y="155740"/>
                  </a:lnTo>
                  <a:lnTo>
                    <a:pt x="260970" y="7110"/>
                  </a:lnTo>
                  <a:cubicBezTo>
                    <a:pt x="260970" y="2844"/>
                    <a:pt x="257386" y="0"/>
                    <a:pt x="253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95"/>
            <p:cNvSpPr/>
            <p:nvPr/>
          </p:nvSpPr>
          <p:spPr>
            <a:xfrm>
              <a:off x="2437184" y="3860324"/>
              <a:ext cx="1224001" cy="294891"/>
            </a:xfrm>
            <a:custGeom>
              <a:avLst/>
              <a:gdLst/>
              <a:ahLst/>
              <a:cxnLst/>
              <a:rect l="l" t="t" r="r" b="b"/>
              <a:pathLst>
                <a:path w="94481" h="29125" extrusionOk="0">
                  <a:moveTo>
                    <a:pt x="79805" y="18317"/>
                  </a:moveTo>
                  <a:cubicBezTo>
                    <a:pt x="74117" y="12515"/>
                    <a:pt x="73889" y="1"/>
                    <a:pt x="73889" y="1"/>
                  </a:cubicBezTo>
                  <a:lnTo>
                    <a:pt x="20592" y="1"/>
                  </a:lnTo>
                  <a:cubicBezTo>
                    <a:pt x="20592" y="1"/>
                    <a:pt x="20364" y="12515"/>
                    <a:pt x="14676" y="18317"/>
                  </a:cubicBezTo>
                  <a:cubicBezTo>
                    <a:pt x="8931" y="24175"/>
                    <a:pt x="1" y="29124"/>
                    <a:pt x="15529" y="29124"/>
                  </a:cubicBezTo>
                  <a:lnTo>
                    <a:pt x="78952" y="29124"/>
                  </a:lnTo>
                  <a:cubicBezTo>
                    <a:pt x="94480" y="29124"/>
                    <a:pt x="85493" y="24175"/>
                    <a:pt x="79805" y="18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95"/>
            <p:cNvSpPr/>
            <p:nvPr/>
          </p:nvSpPr>
          <p:spPr>
            <a:xfrm>
              <a:off x="1358726" y="3550967"/>
              <a:ext cx="3380866" cy="309384"/>
            </a:xfrm>
            <a:custGeom>
              <a:avLst/>
              <a:gdLst/>
              <a:ahLst/>
              <a:cxnLst/>
              <a:rect l="l" t="t" r="r" b="b"/>
              <a:pathLst>
                <a:path w="260970" h="22753" extrusionOk="0">
                  <a:moveTo>
                    <a:pt x="0" y="14846"/>
                  </a:moveTo>
                  <a:cubicBezTo>
                    <a:pt x="0" y="19169"/>
                    <a:pt x="4039" y="22753"/>
                    <a:pt x="8305" y="22753"/>
                  </a:cubicBezTo>
                  <a:lnTo>
                    <a:pt x="253120" y="22753"/>
                  </a:lnTo>
                  <a:cubicBezTo>
                    <a:pt x="257443" y="22696"/>
                    <a:pt x="260913" y="19169"/>
                    <a:pt x="260970" y="14846"/>
                  </a:cubicBezTo>
                  <a:lnTo>
                    <a:pt x="2609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73" name="Google Shape;2073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850" y="1227900"/>
            <a:ext cx="3589874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4" name="Google Shape;2074;p95"/>
          <p:cNvSpPr txBox="1">
            <a:spLocks noGrp="1"/>
          </p:cNvSpPr>
          <p:nvPr>
            <p:ph type="title"/>
          </p:nvPr>
        </p:nvSpPr>
        <p:spPr>
          <a:xfrm>
            <a:off x="4960900" y="1453375"/>
            <a:ext cx="316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work</a:t>
            </a:r>
            <a:endParaRPr/>
          </a:p>
        </p:txBody>
      </p:sp>
      <p:sp>
        <p:nvSpPr>
          <p:cNvPr id="2075" name="Google Shape;2075;p95"/>
          <p:cNvSpPr txBox="1">
            <a:spLocks noGrp="1"/>
          </p:cNvSpPr>
          <p:nvPr>
            <p:ph type="subTitle" idx="1"/>
          </p:nvPr>
        </p:nvSpPr>
        <p:spPr>
          <a:xfrm>
            <a:off x="4960900" y="2115375"/>
            <a:ext cx="3162600" cy="12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replace the image on the screen with your own work. Just delete this one, add yours and center it properly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67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 err="1"/>
              <a:t>Mục</a:t>
            </a:r>
            <a:r>
              <a:rPr lang="en-US" sz="4000" dirty="0"/>
              <a:t> </a:t>
            </a:r>
            <a:r>
              <a:rPr lang="en-US" sz="4000" dirty="0" err="1"/>
              <a:t>tiêu</a:t>
            </a:r>
            <a:endParaRPr sz="4000" dirty="0"/>
          </a:p>
        </p:txBody>
      </p:sp>
      <p:sp>
        <p:nvSpPr>
          <p:cNvPr id="672" name="Google Shape;672;p67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19233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46050" indent="0" algn="just">
              <a:buNone/>
            </a:pPr>
            <a:r>
              <a:rPr lang="en-US" sz="3200" b="1" dirty="0"/>
              <a:t>- </a:t>
            </a:r>
            <a:r>
              <a:rPr lang="en-US" sz="3200" b="1" dirty="0" err="1"/>
              <a:t>Hệ</a:t>
            </a:r>
            <a:r>
              <a:rPr lang="en-US" sz="3200" b="1" dirty="0"/>
              <a:t> </a:t>
            </a:r>
            <a:r>
              <a:rPr lang="en-US" sz="3200" b="1" dirty="0" err="1"/>
              <a:t>thống</a:t>
            </a:r>
            <a:r>
              <a:rPr lang="en-US" sz="3200" b="1" dirty="0"/>
              <a:t> </a:t>
            </a:r>
            <a:r>
              <a:rPr lang="en-US" sz="3200" b="1" dirty="0" err="1"/>
              <a:t>kiến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nội</a:t>
            </a:r>
            <a:r>
              <a:rPr lang="en-US" sz="3200" b="1" dirty="0"/>
              <a:t> dung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.</a:t>
            </a:r>
          </a:p>
          <a:p>
            <a:pPr marL="146050" indent="0" algn="just">
              <a:buNone/>
            </a:pPr>
            <a:r>
              <a:rPr lang="en-US" sz="3200" b="1" dirty="0"/>
              <a:t>-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dạng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luyện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, </a:t>
            </a:r>
            <a:r>
              <a:rPr lang="en-US" sz="3200" b="1" dirty="0" err="1"/>
              <a:t>vận</a:t>
            </a:r>
            <a:r>
              <a:rPr lang="en-US" sz="3200" b="1" dirty="0"/>
              <a:t> </a:t>
            </a:r>
            <a:r>
              <a:rPr lang="en-US" sz="3200" b="1" dirty="0" err="1"/>
              <a:t>dụng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SGK.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8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/>
              <a:t>Câu</a:t>
            </a:r>
            <a:r>
              <a:rPr lang="en-US" dirty="0"/>
              <a:t> 1: 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đô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Đông</a:t>
            </a:r>
            <a:br>
              <a:rPr lang="en-US" dirty="0"/>
            </a:b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</p:txBody>
      </p:sp>
      <p:sp>
        <p:nvSpPr>
          <p:cNvPr id="680" name="Google Shape;680;p68"/>
          <p:cNvSpPr txBox="1">
            <a:spLocks noGrp="1"/>
          </p:cNvSpPr>
          <p:nvPr>
            <p:ph type="title" idx="2"/>
          </p:nvPr>
        </p:nvSpPr>
        <p:spPr>
          <a:xfrm>
            <a:off x="259212" y="1404443"/>
            <a:ext cx="8168375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800" dirty="0"/>
              <a:t>A.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đảo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đảo</a:t>
            </a:r>
            <a:r>
              <a:rPr lang="en-US" sz="2800" dirty="0"/>
              <a:t> </a:t>
            </a:r>
            <a:r>
              <a:rPr lang="en-US" sz="2800" dirty="0" err="1"/>
              <a:t>ven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.</a:t>
            </a:r>
            <a:endParaRPr sz="2800" dirty="0"/>
          </a:p>
        </p:txBody>
      </p:sp>
      <p:sp>
        <p:nvSpPr>
          <p:cNvPr id="683" name="Google Shape;683;p68"/>
          <p:cNvSpPr txBox="1">
            <a:spLocks noGrp="1"/>
          </p:cNvSpPr>
          <p:nvPr>
            <p:ph type="title" idx="5"/>
          </p:nvPr>
        </p:nvSpPr>
        <p:spPr>
          <a:xfrm>
            <a:off x="258762" y="2322750"/>
            <a:ext cx="8169275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800" dirty="0"/>
              <a:t>B. </a:t>
            </a:r>
            <a:r>
              <a:rPr lang="en-US" sz="2800" dirty="0" err="1"/>
              <a:t>Lưu</a:t>
            </a:r>
            <a:r>
              <a:rPr lang="en-US" sz="2800" dirty="0"/>
              <a:t> </a:t>
            </a:r>
            <a:r>
              <a:rPr lang="en-US" sz="2800" dirty="0" err="1"/>
              <a:t>vực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sông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sp>
        <p:nvSpPr>
          <p:cNvPr id="686" name="Google Shape;686;p68"/>
          <p:cNvSpPr txBox="1">
            <a:spLocks noGrp="1"/>
          </p:cNvSpPr>
          <p:nvPr>
            <p:ph type="title" idx="8"/>
          </p:nvPr>
        </p:nvSpPr>
        <p:spPr>
          <a:xfrm>
            <a:off x="258762" y="3181486"/>
            <a:ext cx="8169275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800" dirty="0"/>
              <a:t>C. </a:t>
            </a:r>
            <a:r>
              <a:rPr lang="en-US" sz="2800" dirty="0" err="1"/>
              <a:t>Vùng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du.</a:t>
            </a:r>
            <a:endParaRPr sz="2800" dirty="0"/>
          </a:p>
        </p:txBody>
      </p:sp>
      <p:sp>
        <p:nvSpPr>
          <p:cNvPr id="689" name="Google Shape;689;p68"/>
          <p:cNvSpPr txBox="1">
            <a:spLocks noGrp="1"/>
          </p:cNvSpPr>
          <p:nvPr>
            <p:ph type="title" idx="14"/>
          </p:nvPr>
        </p:nvSpPr>
        <p:spPr>
          <a:xfrm>
            <a:off x="258762" y="3910940"/>
            <a:ext cx="8169275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800" dirty="0"/>
              <a:t>D. </a:t>
            </a:r>
            <a:r>
              <a:rPr lang="en-US" sz="2800" dirty="0" err="1"/>
              <a:t>Vùng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.</a:t>
            </a: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8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591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/>
              <a:t>Câu</a:t>
            </a:r>
            <a:r>
              <a:rPr lang="en-US" dirty="0"/>
              <a:t> 2: 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cư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</a:t>
            </a:r>
          </a:p>
        </p:txBody>
      </p:sp>
      <p:sp>
        <p:nvSpPr>
          <p:cNvPr id="680" name="Google Shape;680;p68"/>
          <p:cNvSpPr txBox="1">
            <a:spLocks noGrp="1"/>
          </p:cNvSpPr>
          <p:nvPr>
            <p:ph type="title" idx="2"/>
          </p:nvPr>
        </p:nvSpPr>
        <p:spPr>
          <a:xfrm>
            <a:off x="259212" y="1404443"/>
            <a:ext cx="8168375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800" dirty="0"/>
              <a:t>A.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.</a:t>
            </a:r>
            <a:endParaRPr sz="2800" dirty="0"/>
          </a:p>
        </p:txBody>
      </p:sp>
      <p:sp>
        <p:nvSpPr>
          <p:cNvPr id="683" name="Google Shape;683;p68"/>
          <p:cNvSpPr txBox="1">
            <a:spLocks noGrp="1"/>
          </p:cNvSpPr>
          <p:nvPr>
            <p:ph type="title" idx="5"/>
          </p:nvPr>
        </p:nvSpPr>
        <p:spPr>
          <a:xfrm>
            <a:off x="258762" y="2322750"/>
            <a:ext cx="8169275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800" dirty="0"/>
              <a:t>B. </a:t>
            </a:r>
            <a:r>
              <a:rPr lang="en-US" dirty="0" err="1"/>
              <a:t>Buôn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.</a:t>
            </a:r>
            <a:endParaRPr lang="en-US" sz="2800" dirty="0"/>
          </a:p>
        </p:txBody>
      </p:sp>
      <p:sp>
        <p:nvSpPr>
          <p:cNvPr id="686" name="Google Shape;686;p68"/>
          <p:cNvSpPr txBox="1">
            <a:spLocks noGrp="1"/>
          </p:cNvSpPr>
          <p:nvPr>
            <p:ph type="title" idx="8"/>
          </p:nvPr>
        </p:nvSpPr>
        <p:spPr>
          <a:xfrm>
            <a:off x="258762" y="3181486"/>
            <a:ext cx="8169275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800" dirty="0"/>
              <a:t>C. </a:t>
            </a:r>
            <a:r>
              <a:rPr lang="en-US" sz="2800" dirty="0" err="1"/>
              <a:t>Chăn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r>
              <a:rPr lang="en-US" sz="2800" dirty="0"/>
              <a:t> du </a:t>
            </a:r>
            <a:r>
              <a:rPr lang="en-US" sz="2800" dirty="0" err="1"/>
              <a:t>mục</a:t>
            </a:r>
            <a:r>
              <a:rPr lang="en-US" sz="2800" dirty="0"/>
              <a:t>.</a:t>
            </a:r>
            <a:endParaRPr sz="2800" dirty="0"/>
          </a:p>
        </p:txBody>
      </p:sp>
      <p:sp>
        <p:nvSpPr>
          <p:cNvPr id="689" name="Google Shape;689;p68"/>
          <p:cNvSpPr txBox="1">
            <a:spLocks noGrp="1"/>
          </p:cNvSpPr>
          <p:nvPr>
            <p:ph type="title" idx="14"/>
          </p:nvPr>
        </p:nvSpPr>
        <p:spPr>
          <a:xfrm>
            <a:off x="258762" y="3910940"/>
            <a:ext cx="8169275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800" dirty="0"/>
              <a:t>D.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bắt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7032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8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591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 err="1"/>
              <a:t>Câu</a:t>
            </a:r>
            <a:r>
              <a:rPr lang="en-US" sz="2800" dirty="0"/>
              <a:t> 3:  Ý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phản</a:t>
            </a:r>
            <a:r>
              <a:rPr lang="en-US" sz="2800" dirty="0"/>
              <a:t> </a:t>
            </a:r>
            <a:r>
              <a:rPr lang="en-US" sz="2800" dirty="0" err="1"/>
              <a:t>ánh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vai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đô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cổ</a:t>
            </a:r>
            <a:r>
              <a:rPr lang="en-US" sz="2800" dirty="0"/>
              <a:t> </a:t>
            </a:r>
            <a:r>
              <a:rPr lang="en-US" sz="2800" dirty="0" err="1"/>
              <a:t>đại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?</a:t>
            </a:r>
          </a:p>
        </p:txBody>
      </p:sp>
      <p:sp>
        <p:nvSpPr>
          <p:cNvPr id="680" name="Google Shape;680;p68"/>
          <p:cNvSpPr txBox="1">
            <a:spLocks noGrp="1"/>
          </p:cNvSpPr>
          <p:nvPr>
            <p:ph type="title" idx="2"/>
          </p:nvPr>
        </p:nvSpPr>
        <p:spPr>
          <a:xfrm>
            <a:off x="259212" y="1404443"/>
            <a:ext cx="8168375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800" dirty="0"/>
              <a:t>A.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.</a:t>
            </a:r>
            <a:endParaRPr sz="2800" dirty="0"/>
          </a:p>
        </p:txBody>
      </p:sp>
      <p:sp>
        <p:nvSpPr>
          <p:cNvPr id="683" name="Google Shape;683;p68"/>
          <p:cNvSpPr txBox="1">
            <a:spLocks noGrp="1"/>
          </p:cNvSpPr>
          <p:nvPr>
            <p:ph type="title" idx="5"/>
          </p:nvPr>
        </p:nvSpPr>
        <p:spPr>
          <a:xfrm>
            <a:off x="258762" y="2322750"/>
            <a:ext cx="8169275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800" dirty="0"/>
              <a:t>B.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mối</a:t>
            </a:r>
            <a:r>
              <a:rPr lang="en-US" sz="2800" dirty="0"/>
              <a:t> </a:t>
            </a:r>
            <a:r>
              <a:rPr lang="en-US" sz="2800" dirty="0" err="1"/>
              <a:t>kinh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.</a:t>
            </a:r>
          </a:p>
        </p:txBody>
      </p:sp>
      <p:sp>
        <p:nvSpPr>
          <p:cNvPr id="686" name="Google Shape;686;p68"/>
          <p:cNvSpPr txBox="1">
            <a:spLocks noGrp="1"/>
          </p:cNvSpPr>
          <p:nvPr>
            <p:ph type="title" idx="8"/>
          </p:nvPr>
        </p:nvSpPr>
        <p:spPr>
          <a:xfrm>
            <a:off x="258762" y="3181486"/>
            <a:ext cx="8169275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800" dirty="0"/>
              <a:t>C.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mối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.</a:t>
            </a:r>
            <a:endParaRPr sz="2800" dirty="0"/>
          </a:p>
        </p:txBody>
      </p:sp>
      <p:sp>
        <p:nvSpPr>
          <p:cNvPr id="689" name="Google Shape;689;p68"/>
          <p:cNvSpPr txBox="1">
            <a:spLocks noGrp="1"/>
          </p:cNvSpPr>
          <p:nvPr>
            <p:ph type="title" idx="14"/>
          </p:nvPr>
        </p:nvSpPr>
        <p:spPr>
          <a:xfrm>
            <a:off x="258762" y="3910940"/>
            <a:ext cx="8169275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800" dirty="0"/>
              <a:t>D.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nghiệp</a:t>
            </a:r>
            <a:r>
              <a:rPr lang="en-US" sz="2800" dirty="0"/>
              <a:t>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21569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8"/>
          <p:cNvSpPr txBox="1">
            <a:spLocks noGrp="1"/>
          </p:cNvSpPr>
          <p:nvPr>
            <p:ph type="title" idx="15"/>
          </p:nvPr>
        </p:nvSpPr>
        <p:spPr>
          <a:xfrm>
            <a:off x="181155" y="391549"/>
            <a:ext cx="8781690" cy="591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/>
              <a:t>Câu</a:t>
            </a:r>
            <a:r>
              <a:rPr lang="en-US" dirty="0"/>
              <a:t> 4: 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kỉ</a:t>
            </a:r>
            <a:r>
              <a:rPr lang="en-US" dirty="0"/>
              <a:t> XI, ở </a:t>
            </a:r>
            <a:r>
              <a:rPr lang="en-US" dirty="0" err="1"/>
              <a:t>Tây</a:t>
            </a:r>
            <a:r>
              <a:rPr lang="en-US" dirty="0"/>
              <a:t> </a:t>
            </a:r>
            <a:r>
              <a:rPr lang="en-US" dirty="0" err="1"/>
              <a:t>Âu</a:t>
            </a:r>
            <a:r>
              <a:rPr lang="en-US" dirty="0"/>
              <a:t> đã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:</a:t>
            </a:r>
          </a:p>
        </p:txBody>
      </p:sp>
      <p:sp>
        <p:nvSpPr>
          <p:cNvPr id="680" name="Google Shape;680;p68"/>
          <p:cNvSpPr txBox="1">
            <a:spLocks noGrp="1"/>
          </p:cNvSpPr>
          <p:nvPr>
            <p:ph type="title" idx="2"/>
          </p:nvPr>
        </p:nvSpPr>
        <p:spPr>
          <a:xfrm>
            <a:off x="259212" y="1404443"/>
            <a:ext cx="8168375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800" dirty="0"/>
              <a:t>A.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tiền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kinh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hoá</a:t>
            </a:r>
            <a:r>
              <a:rPr lang="en-US" sz="2800" dirty="0"/>
              <a:t>.</a:t>
            </a:r>
            <a:endParaRPr sz="2800" dirty="0"/>
          </a:p>
        </p:txBody>
      </p:sp>
      <p:sp>
        <p:nvSpPr>
          <p:cNvPr id="683" name="Google Shape;683;p68"/>
          <p:cNvSpPr txBox="1">
            <a:spLocks noGrp="1"/>
          </p:cNvSpPr>
          <p:nvPr>
            <p:ph type="title" idx="5"/>
          </p:nvPr>
        </p:nvSpPr>
        <p:spPr>
          <a:xfrm>
            <a:off x="258763" y="2111850"/>
            <a:ext cx="8169275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800" dirty="0"/>
              <a:t>B.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thủ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.</a:t>
            </a:r>
          </a:p>
        </p:txBody>
      </p:sp>
      <p:sp>
        <p:nvSpPr>
          <p:cNvPr id="686" name="Google Shape;686;p68"/>
          <p:cNvSpPr txBox="1">
            <a:spLocks noGrp="1"/>
          </p:cNvSpPr>
          <p:nvPr>
            <p:ph type="title" idx="8"/>
          </p:nvPr>
        </p:nvSpPr>
        <p:spPr>
          <a:xfrm>
            <a:off x="258763" y="2922694"/>
            <a:ext cx="8169275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800" dirty="0"/>
              <a:t>C.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ti</a:t>
            </a:r>
            <a:r>
              <a:rPr lang="en-US" sz="2800" dirty="0"/>
              <a:t> </a:t>
            </a:r>
            <a:r>
              <a:rPr lang="en-US" sz="2800" dirty="0" err="1"/>
              <a:t>thương</a:t>
            </a:r>
            <a:r>
              <a:rPr lang="en-US" sz="2800" dirty="0"/>
              <a:t> </a:t>
            </a:r>
            <a:r>
              <a:rPr lang="en-US" sz="2800" dirty="0" err="1"/>
              <a:t>mại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  <a:endParaRPr sz="2800" dirty="0"/>
          </a:p>
        </p:txBody>
      </p:sp>
      <p:sp>
        <p:nvSpPr>
          <p:cNvPr id="689" name="Google Shape;689;p68"/>
          <p:cNvSpPr txBox="1">
            <a:spLocks noGrp="1"/>
          </p:cNvSpPr>
          <p:nvPr>
            <p:ph type="title" idx="14"/>
          </p:nvPr>
        </p:nvSpPr>
        <p:spPr>
          <a:xfrm>
            <a:off x="258762" y="3910940"/>
            <a:ext cx="8169275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800" dirty="0"/>
              <a:t>D.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kinh</a:t>
            </a:r>
            <a:r>
              <a:rPr lang="en-US" sz="2800" dirty="0"/>
              <a:t> </a:t>
            </a:r>
            <a:r>
              <a:rPr lang="en-US" sz="2800" dirty="0" err="1"/>
              <a:t>doanh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18550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8"/>
          <p:cNvSpPr txBox="1">
            <a:spLocks noGrp="1"/>
          </p:cNvSpPr>
          <p:nvPr>
            <p:ph type="title" idx="15"/>
          </p:nvPr>
        </p:nvSpPr>
        <p:spPr>
          <a:xfrm>
            <a:off x="181155" y="167261"/>
            <a:ext cx="8781690" cy="15580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/>
              <a:t>Câu</a:t>
            </a:r>
            <a:r>
              <a:rPr lang="en-US" dirty="0"/>
              <a:t> 5: 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nghề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đô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châu</a:t>
            </a:r>
            <a:r>
              <a:rPr lang="en-US" dirty="0"/>
              <a:t> </a:t>
            </a:r>
            <a:r>
              <a:rPr lang="en-US" dirty="0" err="1"/>
              <a:t>Âu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</a:t>
            </a:r>
          </a:p>
        </p:txBody>
      </p:sp>
      <p:sp>
        <p:nvSpPr>
          <p:cNvPr id="680" name="Google Shape;680;p68"/>
          <p:cNvSpPr txBox="1">
            <a:spLocks noGrp="1"/>
          </p:cNvSpPr>
          <p:nvPr>
            <p:ph type="title" idx="2"/>
          </p:nvPr>
        </p:nvSpPr>
        <p:spPr>
          <a:xfrm>
            <a:off x="276465" y="1853021"/>
            <a:ext cx="8168375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800" dirty="0"/>
              <a:t>A. </a:t>
            </a:r>
            <a:r>
              <a:rPr lang="en-US" dirty="0" err="1"/>
              <a:t>Phường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.</a:t>
            </a:r>
            <a:endParaRPr sz="2800" dirty="0"/>
          </a:p>
        </p:txBody>
      </p:sp>
      <p:sp>
        <p:nvSpPr>
          <p:cNvPr id="683" name="Google Shape;683;p68"/>
          <p:cNvSpPr txBox="1">
            <a:spLocks noGrp="1"/>
          </p:cNvSpPr>
          <p:nvPr>
            <p:ph type="title" idx="5"/>
          </p:nvPr>
        </p:nvSpPr>
        <p:spPr>
          <a:xfrm>
            <a:off x="276016" y="2646693"/>
            <a:ext cx="8169275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800" dirty="0"/>
              <a:t>B.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.</a:t>
            </a:r>
            <a:endParaRPr lang="en-US" sz="2800" dirty="0"/>
          </a:p>
        </p:txBody>
      </p:sp>
      <p:sp>
        <p:nvSpPr>
          <p:cNvPr id="686" name="Google Shape;686;p68"/>
          <p:cNvSpPr txBox="1">
            <a:spLocks noGrp="1"/>
          </p:cNvSpPr>
          <p:nvPr>
            <p:ph type="title" idx="8"/>
          </p:nvPr>
        </p:nvSpPr>
        <p:spPr>
          <a:xfrm>
            <a:off x="276016" y="3457537"/>
            <a:ext cx="8169275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800" dirty="0"/>
              <a:t>C.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sz="2800" dirty="0"/>
          </a:p>
        </p:txBody>
      </p:sp>
      <p:sp>
        <p:nvSpPr>
          <p:cNvPr id="689" name="Google Shape;689;p68"/>
          <p:cNvSpPr txBox="1">
            <a:spLocks noGrp="1"/>
          </p:cNvSpPr>
          <p:nvPr>
            <p:ph type="title" idx="14"/>
          </p:nvPr>
        </p:nvSpPr>
        <p:spPr>
          <a:xfrm>
            <a:off x="276015" y="4359518"/>
            <a:ext cx="8169275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800" dirty="0"/>
              <a:t>D. </a:t>
            </a:r>
            <a:r>
              <a:rPr lang="en-US" dirty="0" err="1"/>
              <a:t>Cục</a:t>
            </a:r>
            <a:r>
              <a:rPr lang="en-US" dirty="0"/>
              <a:t> </a:t>
            </a:r>
            <a:r>
              <a:rPr lang="en-US" dirty="0" err="1"/>
              <a:t>Bách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38509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8"/>
          <p:cNvSpPr txBox="1">
            <a:spLocks noGrp="1"/>
          </p:cNvSpPr>
          <p:nvPr>
            <p:ph type="title" idx="15"/>
          </p:nvPr>
        </p:nvSpPr>
        <p:spPr>
          <a:xfrm>
            <a:off x="181155" y="167261"/>
            <a:ext cx="8781690" cy="15580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/>
              <a:t>Câu</a:t>
            </a:r>
            <a:r>
              <a:rPr lang="en-US" dirty="0"/>
              <a:t> 6:  Ý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đô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ở Hy </a:t>
            </a:r>
            <a:r>
              <a:rPr lang="en-US" dirty="0" err="1"/>
              <a:t>Lạp</a:t>
            </a:r>
            <a:r>
              <a:rPr lang="en-US" dirty="0"/>
              <a:t>, La </a:t>
            </a:r>
            <a:r>
              <a:rPr lang="en-US" dirty="0" err="1"/>
              <a:t>Mã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?</a:t>
            </a:r>
          </a:p>
        </p:txBody>
      </p:sp>
      <p:sp>
        <p:nvSpPr>
          <p:cNvPr id="680" name="Google Shape;680;p68"/>
          <p:cNvSpPr txBox="1">
            <a:spLocks noGrp="1"/>
          </p:cNvSpPr>
          <p:nvPr>
            <p:ph type="title" idx="2"/>
          </p:nvPr>
        </p:nvSpPr>
        <p:spPr>
          <a:xfrm>
            <a:off x="233123" y="1594229"/>
            <a:ext cx="8677754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400" dirty="0"/>
              <a:t>A. Ra </a:t>
            </a:r>
            <a:r>
              <a:rPr lang="en-US" sz="2400" dirty="0" err="1"/>
              <a:t>đời</a:t>
            </a:r>
            <a:r>
              <a:rPr lang="en-US" sz="2400" dirty="0"/>
              <a:t> </a:t>
            </a:r>
            <a:r>
              <a:rPr lang="en-US" sz="2400" dirty="0" err="1"/>
              <a:t>sớm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đô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ở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</a:t>
            </a:r>
            <a:r>
              <a:rPr lang="en-US" sz="2400" dirty="0" err="1"/>
              <a:t>cổ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.</a:t>
            </a:r>
            <a:endParaRPr sz="2400" dirty="0"/>
          </a:p>
        </p:txBody>
      </p:sp>
      <p:sp>
        <p:nvSpPr>
          <p:cNvPr id="683" name="Google Shape;683;p68"/>
          <p:cNvSpPr txBox="1">
            <a:spLocks noGrp="1"/>
          </p:cNvSpPr>
          <p:nvPr>
            <p:ph type="title" idx="5"/>
          </p:nvPr>
        </p:nvSpPr>
        <p:spPr>
          <a:xfrm>
            <a:off x="232645" y="2412609"/>
            <a:ext cx="867871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400" dirty="0"/>
              <a:t>B.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kinh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,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cổ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.</a:t>
            </a:r>
          </a:p>
        </p:txBody>
      </p:sp>
      <p:sp>
        <p:nvSpPr>
          <p:cNvPr id="686" name="Google Shape;686;p68"/>
          <p:cNvSpPr txBox="1">
            <a:spLocks noGrp="1"/>
          </p:cNvSpPr>
          <p:nvPr>
            <p:ph type="title" idx="8"/>
          </p:nvPr>
        </p:nvSpPr>
        <p:spPr>
          <a:xfrm>
            <a:off x="232645" y="3354021"/>
            <a:ext cx="867871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400" dirty="0"/>
              <a:t>C.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cư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thợ</a:t>
            </a:r>
            <a:r>
              <a:rPr lang="en-US" sz="2400" dirty="0"/>
              <a:t> </a:t>
            </a:r>
            <a:r>
              <a:rPr lang="en-US" sz="2400" dirty="0" err="1"/>
              <a:t>thủ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.</a:t>
            </a:r>
            <a:endParaRPr sz="2400" dirty="0"/>
          </a:p>
        </p:txBody>
      </p:sp>
      <p:sp>
        <p:nvSpPr>
          <p:cNvPr id="689" name="Google Shape;689;p68"/>
          <p:cNvSpPr txBox="1">
            <a:spLocks noGrp="1"/>
          </p:cNvSpPr>
          <p:nvPr>
            <p:ph type="title" idx="14"/>
          </p:nvPr>
        </p:nvSpPr>
        <p:spPr>
          <a:xfrm>
            <a:off x="232645" y="4359513"/>
            <a:ext cx="867871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400" dirty="0"/>
              <a:t>D. </a:t>
            </a:r>
            <a:r>
              <a:rPr lang="en-US" sz="2400" dirty="0" err="1"/>
              <a:t>Kinh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đạo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mại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thủ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nghiệp</a:t>
            </a:r>
            <a:r>
              <a:rPr lang="en-US" sz="2400" dirty="0"/>
              <a:t>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67518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8"/>
          <p:cNvSpPr txBox="1">
            <a:spLocks noGrp="1"/>
          </p:cNvSpPr>
          <p:nvPr>
            <p:ph type="title" idx="15"/>
          </p:nvPr>
        </p:nvSpPr>
        <p:spPr>
          <a:xfrm>
            <a:off x="181155" y="167261"/>
            <a:ext cx="8781690" cy="9541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/>
              <a:t>Câu</a:t>
            </a:r>
            <a:r>
              <a:rPr lang="en-US" dirty="0"/>
              <a:t> 7: 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bờ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ở Hy </a:t>
            </a:r>
            <a:r>
              <a:rPr lang="en-US" dirty="0" err="1"/>
              <a:t>Lạp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La </a:t>
            </a:r>
            <a:r>
              <a:rPr lang="en-US" dirty="0" err="1"/>
              <a:t>Mã</a:t>
            </a:r>
            <a:r>
              <a:rPr lang="en-US" dirty="0"/>
              <a:t>?</a:t>
            </a:r>
          </a:p>
        </p:txBody>
      </p:sp>
      <p:sp>
        <p:nvSpPr>
          <p:cNvPr id="680" name="Google Shape;680;p68"/>
          <p:cNvSpPr txBox="1">
            <a:spLocks noGrp="1"/>
          </p:cNvSpPr>
          <p:nvPr>
            <p:ph type="title" idx="2"/>
          </p:nvPr>
        </p:nvSpPr>
        <p:spPr>
          <a:xfrm>
            <a:off x="233123" y="1421699"/>
            <a:ext cx="8677754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500" dirty="0"/>
              <a:t>A. </a:t>
            </a:r>
            <a:r>
              <a:rPr lang="en-US" sz="2500" dirty="0" err="1"/>
              <a:t>Dài</a:t>
            </a:r>
            <a:r>
              <a:rPr lang="en-US" sz="2500" dirty="0"/>
              <a:t>, </a:t>
            </a:r>
            <a:r>
              <a:rPr lang="en-US" sz="2500" dirty="0" err="1"/>
              <a:t>đẹp</a:t>
            </a:r>
            <a:r>
              <a:rPr lang="en-US" sz="2500" dirty="0"/>
              <a:t>, </a:t>
            </a:r>
            <a:r>
              <a:rPr lang="en-US" sz="2500" dirty="0" err="1"/>
              <a:t>thuận</a:t>
            </a:r>
            <a:r>
              <a:rPr lang="en-US" sz="2500" dirty="0"/>
              <a:t> </a:t>
            </a:r>
            <a:r>
              <a:rPr lang="en-US" sz="2500" dirty="0" err="1"/>
              <a:t>tiện</a:t>
            </a:r>
            <a:r>
              <a:rPr lang="en-US" sz="2500" dirty="0"/>
              <a:t> </a:t>
            </a:r>
            <a:r>
              <a:rPr lang="en-US" sz="2500" dirty="0" err="1"/>
              <a:t>đi</a:t>
            </a:r>
            <a:r>
              <a:rPr lang="en-US" sz="2500" dirty="0"/>
              <a:t> </a:t>
            </a:r>
            <a:r>
              <a:rPr lang="en-US" sz="2500" dirty="0" err="1"/>
              <a:t>lại</a:t>
            </a:r>
            <a:r>
              <a:rPr lang="en-US" sz="2500" dirty="0"/>
              <a:t>, </a:t>
            </a:r>
            <a:r>
              <a:rPr lang="en-US" sz="2500" dirty="0" err="1"/>
              <a:t>thích</a:t>
            </a:r>
            <a:r>
              <a:rPr lang="en-US" sz="2500" dirty="0"/>
              <a:t> </a:t>
            </a:r>
            <a:r>
              <a:rPr lang="en-US" sz="2500" dirty="0" err="1"/>
              <a:t>hợp</a:t>
            </a:r>
            <a:r>
              <a:rPr lang="en-US" sz="2500" dirty="0"/>
              <a:t> </a:t>
            </a:r>
            <a:r>
              <a:rPr lang="en-US" sz="2500" dirty="0" err="1"/>
              <a:t>cho</a:t>
            </a:r>
            <a:r>
              <a:rPr lang="en-US" sz="2500" dirty="0"/>
              <a:t> </a:t>
            </a:r>
            <a:r>
              <a:rPr lang="en-US" sz="2500" dirty="0" err="1"/>
              <a:t>phát</a:t>
            </a:r>
            <a:r>
              <a:rPr lang="en-US" sz="2500" dirty="0"/>
              <a:t> </a:t>
            </a:r>
            <a:r>
              <a:rPr lang="en-US" sz="2500" dirty="0" err="1"/>
              <a:t>triển</a:t>
            </a:r>
            <a:r>
              <a:rPr lang="en-US" sz="2500" dirty="0"/>
              <a:t> du </a:t>
            </a:r>
            <a:r>
              <a:rPr lang="en-US" sz="2500" dirty="0" err="1"/>
              <a:t>lịch</a:t>
            </a:r>
            <a:r>
              <a:rPr lang="en-US" sz="2500" dirty="0"/>
              <a:t>.</a:t>
            </a:r>
            <a:endParaRPr sz="2500" dirty="0"/>
          </a:p>
        </p:txBody>
      </p:sp>
      <p:sp>
        <p:nvSpPr>
          <p:cNvPr id="683" name="Google Shape;683;p68"/>
          <p:cNvSpPr txBox="1">
            <a:spLocks noGrp="1"/>
          </p:cNvSpPr>
          <p:nvPr>
            <p:ph type="title" idx="5"/>
          </p:nvPr>
        </p:nvSpPr>
        <p:spPr>
          <a:xfrm>
            <a:off x="232645" y="2395356"/>
            <a:ext cx="867871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500" dirty="0"/>
              <a:t>B. </a:t>
            </a:r>
            <a:r>
              <a:rPr lang="en-US" sz="2500" dirty="0" err="1"/>
              <a:t>Ngắn</a:t>
            </a:r>
            <a:r>
              <a:rPr lang="en-US" sz="2500" dirty="0"/>
              <a:t>, </a:t>
            </a:r>
            <a:r>
              <a:rPr lang="en-US" sz="2500" dirty="0" err="1"/>
              <a:t>nhỏ</a:t>
            </a:r>
            <a:r>
              <a:rPr lang="en-US" sz="2500" dirty="0"/>
              <a:t>, </a:t>
            </a:r>
            <a:r>
              <a:rPr lang="en-US" sz="2500" dirty="0" err="1"/>
              <a:t>hẹp</a:t>
            </a:r>
            <a:r>
              <a:rPr lang="en-US" sz="2500" dirty="0"/>
              <a:t>, </a:t>
            </a:r>
            <a:r>
              <a:rPr lang="en-US" sz="2500" dirty="0" err="1"/>
              <a:t>khó</a:t>
            </a:r>
            <a:r>
              <a:rPr lang="en-US" sz="2500" dirty="0"/>
              <a:t> </a:t>
            </a:r>
            <a:r>
              <a:rPr lang="en-US" sz="2500" dirty="0" err="1"/>
              <a:t>đi</a:t>
            </a:r>
            <a:r>
              <a:rPr lang="en-US" sz="2500" dirty="0"/>
              <a:t> </a:t>
            </a:r>
            <a:r>
              <a:rPr lang="en-US" sz="2500" dirty="0" err="1"/>
              <a:t>lại</a:t>
            </a:r>
            <a:r>
              <a:rPr lang="en-US" sz="2500" dirty="0"/>
              <a:t>, </a:t>
            </a:r>
            <a:r>
              <a:rPr lang="en-US" sz="2500" dirty="0" err="1"/>
              <a:t>chỉ</a:t>
            </a:r>
            <a:r>
              <a:rPr lang="en-US" sz="2500" dirty="0"/>
              <a:t> </a:t>
            </a:r>
            <a:r>
              <a:rPr lang="en-US" sz="2500" dirty="0" err="1"/>
              <a:t>thích</a:t>
            </a:r>
            <a:r>
              <a:rPr lang="en-US" sz="2500" dirty="0"/>
              <a:t> </a:t>
            </a:r>
            <a:r>
              <a:rPr lang="en-US" sz="2500" dirty="0" err="1"/>
              <a:t>hợp</a:t>
            </a:r>
            <a:r>
              <a:rPr lang="en-US" sz="2500" dirty="0"/>
              <a:t> </a:t>
            </a:r>
            <a:r>
              <a:rPr lang="en-US" sz="2500" dirty="0" err="1"/>
              <a:t>cho</a:t>
            </a:r>
            <a:r>
              <a:rPr lang="en-US" sz="2500" dirty="0"/>
              <a:t> </a:t>
            </a:r>
            <a:r>
              <a:rPr lang="en-US" sz="2500" dirty="0" err="1"/>
              <a:t>đánh</a:t>
            </a:r>
            <a:r>
              <a:rPr lang="en-US" sz="2500" dirty="0"/>
              <a:t> </a:t>
            </a:r>
            <a:r>
              <a:rPr lang="en-US" sz="2500" dirty="0" err="1"/>
              <a:t>bắt</a:t>
            </a:r>
            <a:r>
              <a:rPr lang="en-US" sz="2500" dirty="0"/>
              <a:t> </a:t>
            </a:r>
            <a:r>
              <a:rPr lang="en-US" sz="2500" dirty="0" err="1"/>
              <a:t>thuỷ</a:t>
            </a:r>
            <a:r>
              <a:rPr lang="en-US" sz="2500" dirty="0"/>
              <a:t> </a:t>
            </a:r>
            <a:r>
              <a:rPr lang="en-US" sz="2500" dirty="0" err="1"/>
              <a:t>sản</a:t>
            </a:r>
            <a:r>
              <a:rPr lang="en-US" sz="2500" dirty="0"/>
              <a:t>.</a:t>
            </a:r>
          </a:p>
        </p:txBody>
      </p:sp>
      <p:sp>
        <p:nvSpPr>
          <p:cNvPr id="686" name="Google Shape;686;p68"/>
          <p:cNvSpPr txBox="1">
            <a:spLocks noGrp="1"/>
          </p:cNvSpPr>
          <p:nvPr>
            <p:ph type="title" idx="8"/>
          </p:nvPr>
        </p:nvSpPr>
        <p:spPr>
          <a:xfrm>
            <a:off x="232645" y="3354021"/>
            <a:ext cx="867871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500" dirty="0"/>
              <a:t>C. </a:t>
            </a:r>
            <a:r>
              <a:rPr lang="en-US" sz="2500" dirty="0" err="1"/>
              <a:t>Dài</a:t>
            </a:r>
            <a:r>
              <a:rPr lang="en-US" sz="2500" dirty="0"/>
              <a:t>, </a:t>
            </a:r>
            <a:r>
              <a:rPr lang="en-US" sz="2500" dirty="0" err="1"/>
              <a:t>khúc</a:t>
            </a:r>
            <a:r>
              <a:rPr lang="en-US" sz="2500" dirty="0"/>
              <a:t> </a:t>
            </a:r>
            <a:r>
              <a:rPr lang="en-US" sz="2500" dirty="0" err="1"/>
              <a:t>khuỷu</a:t>
            </a:r>
            <a:r>
              <a:rPr lang="en-US" sz="2500" dirty="0"/>
              <a:t>, </a:t>
            </a:r>
            <a:r>
              <a:rPr lang="en-US" sz="2500" dirty="0" err="1"/>
              <a:t>gồ</a:t>
            </a:r>
            <a:r>
              <a:rPr lang="en-US" sz="2500" dirty="0"/>
              <a:t> </a:t>
            </a:r>
            <a:r>
              <a:rPr lang="en-US" sz="2500" dirty="0" err="1"/>
              <a:t>ghề</a:t>
            </a:r>
            <a:r>
              <a:rPr lang="en-US" sz="2500" dirty="0"/>
              <a:t>, </a:t>
            </a:r>
            <a:r>
              <a:rPr lang="en-US" sz="2500" dirty="0" err="1"/>
              <a:t>tạo</a:t>
            </a:r>
            <a:r>
              <a:rPr lang="en-US" sz="2500" dirty="0"/>
              <a:t> </a:t>
            </a:r>
            <a:r>
              <a:rPr lang="en-US" sz="2500" dirty="0" err="1"/>
              <a:t>nhiều</a:t>
            </a:r>
            <a:r>
              <a:rPr lang="en-US" sz="2500" dirty="0"/>
              <a:t> </a:t>
            </a:r>
            <a:r>
              <a:rPr lang="en-US" sz="2500" dirty="0" err="1"/>
              <a:t>vũng</a:t>
            </a:r>
            <a:r>
              <a:rPr lang="en-US" sz="2500" dirty="0"/>
              <a:t>, </a:t>
            </a:r>
            <a:r>
              <a:rPr lang="en-US" sz="2500" dirty="0" err="1"/>
              <a:t>vịnh</a:t>
            </a:r>
            <a:r>
              <a:rPr lang="en-US" sz="2500" dirty="0"/>
              <a:t> </a:t>
            </a:r>
            <a:r>
              <a:rPr lang="en-US" sz="2500" dirty="0" err="1"/>
              <a:t>thuận</a:t>
            </a:r>
            <a:r>
              <a:rPr lang="en-US" sz="2500" dirty="0"/>
              <a:t> </a:t>
            </a:r>
            <a:r>
              <a:rPr lang="en-US" sz="2500" dirty="0" err="1"/>
              <a:t>lợi</a:t>
            </a:r>
            <a:r>
              <a:rPr lang="en-US" sz="2500" dirty="0"/>
              <a:t> </a:t>
            </a:r>
            <a:r>
              <a:rPr lang="en-US" sz="2500" dirty="0" err="1"/>
              <a:t>cho</a:t>
            </a:r>
            <a:r>
              <a:rPr lang="en-US" sz="2500" dirty="0"/>
              <a:t> </a:t>
            </a:r>
            <a:r>
              <a:rPr lang="en-US" sz="2500" dirty="0" err="1"/>
              <a:t>việc</a:t>
            </a:r>
            <a:r>
              <a:rPr lang="en-US" sz="2500" dirty="0"/>
              <a:t> </a:t>
            </a:r>
            <a:r>
              <a:rPr lang="en-US" sz="2500" dirty="0" err="1"/>
              <a:t>lập</a:t>
            </a:r>
            <a:r>
              <a:rPr lang="en-US" sz="2500" dirty="0"/>
              <a:t> </a:t>
            </a:r>
            <a:r>
              <a:rPr lang="en-US" sz="2500" dirty="0" err="1"/>
              <a:t>những</a:t>
            </a:r>
            <a:r>
              <a:rPr lang="en-US" sz="2500" dirty="0"/>
              <a:t> </a:t>
            </a:r>
            <a:r>
              <a:rPr lang="en-US" sz="2500" dirty="0" err="1"/>
              <a:t>hải</a:t>
            </a:r>
            <a:r>
              <a:rPr lang="en-US" sz="2500" dirty="0"/>
              <a:t> </a:t>
            </a:r>
            <a:r>
              <a:rPr lang="en-US" sz="2500" dirty="0" err="1"/>
              <a:t>cảng</a:t>
            </a:r>
            <a:r>
              <a:rPr lang="en-US" sz="2500" dirty="0"/>
              <a:t>.</a:t>
            </a:r>
            <a:endParaRPr sz="2500" dirty="0"/>
          </a:p>
        </p:txBody>
      </p:sp>
      <p:sp>
        <p:nvSpPr>
          <p:cNvPr id="689" name="Google Shape;689;p68"/>
          <p:cNvSpPr txBox="1">
            <a:spLocks noGrp="1"/>
          </p:cNvSpPr>
          <p:nvPr>
            <p:ph type="title" idx="14"/>
          </p:nvPr>
        </p:nvSpPr>
        <p:spPr>
          <a:xfrm>
            <a:off x="232645" y="4359513"/>
            <a:ext cx="867871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500" dirty="0"/>
              <a:t>D. </a:t>
            </a:r>
            <a:r>
              <a:rPr lang="en-US" sz="2500" dirty="0" err="1"/>
              <a:t>Ngắn</a:t>
            </a:r>
            <a:r>
              <a:rPr lang="en-US" sz="2500" dirty="0"/>
              <a:t>, </a:t>
            </a:r>
            <a:r>
              <a:rPr lang="en-US" sz="2500" dirty="0" err="1"/>
              <a:t>eo</a:t>
            </a:r>
            <a:r>
              <a:rPr lang="en-US" sz="2500" dirty="0"/>
              <a:t> </a:t>
            </a:r>
            <a:r>
              <a:rPr lang="en-US" sz="2500" dirty="0" err="1"/>
              <a:t>hẹp</a:t>
            </a:r>
            <a:r>
              <a:rPr lang="en-US" sz="2500" dirty="0"/>
              <a:t>, </a:t>
            </a:r>
            <a:r>
              <a:rPr lang="en-US" sz="2500" dirty="0" err="1"/>
              <a:t>không</a:t>
            </a:r>
            <a:r>
              <a:rPr lang="en-US" sz="2500" dirty="0"/>
              <a:t>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nhiều</a:t>
            </a:r>
            <a:r>
              <a:rPr lang="en-US" sz="2500" dirty="0"/>
              <a:t> </a:t>
            </a:r>
            <a:r>
              <a:rPr lang="en-US" sz="2500" dirty="0" err="1"/>
              <a:t>vũng</a:t>
            </a:r>
            <a:r>
              <a:rPr lang="en-US" sz="2500" dirty="0"/>
              <a:t> </a:t>
            </a:r>
            <a:r>
              <a:rPr lang="en-US" sz="2500" dirty="0" err="1"/>
              <a:t>vịnh</a:t>
            </a:r>
            <a:r>
              <a:rPr lang="en-US" sz="2500" dirty="0"/>
              <a:t> </a:t>
            </a:r>
            <a:r>
              <a:rPr lang="en-US" sz="2500" dirty="0" err="1"/>
              <a:t>để</a:t>
            </a:r>
            <a:r>
              <a:rPr lang="en-US" sz="2500" dirty="0"/>
              <a:t> </a:t>
            </a:r>
            <a:r>
              <a:rPr lang="en-US" sz="2500" dirty="0" err="1"/>
              <a:t>lập</a:t>
            </a:r>
            <a:r>
              <a:rPr lang="en-US" sz="2500" dirty="0"/>
              <a:t> </a:t>
            </a:r>
            <a:r>
              <a:rPr lang="en-US" sz="2500" dirty="0" err="1"/>
              <a:t>hải</a:t>
            </a:r>
            <a:r>
              <a:rPr lang="en-US" sz="2500" dirty="0"/>
              <a:t> </a:t>
            </a:r>
            <a:r>
              <a:rPr lang="en-US" sz="2500" dirty="0" err="1"/>
              <a:t>cảng</a:t>
            </a:r>
            <a:r>
              <a:rPr lang="en-US" sz="2500" dirty="0"/>
              <a:t>.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3357762499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392</Words>
  <Application>Microsoft Office PowerPoint</Application>
  <PresentationFormat>On-screen Show (16:9)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Roboto</vt:lpstr>
      <vt:lpstr>Libre Baskerville</vt:lpstr>
      <vt:lpstr>Arial</vt:lpstr>
      <vt:lpstr>Roboto Condensed Light</vt:lpstr>
      <vt:lpstr>Generation of '27 by Slidesgo</vt:lpstr>
      <vt:lpstr>Ôn tập</vt:lpstr>
      <vt:lpstr>Mục tiêu</vt:lpstr>
      <vt:lpstr>Câu 1: Các đô thị cổ đại phương Đông thường hình thành ở đâu?</vt:lpstr>
      <vt:lpstr>Câu 2:  Hoạt động kinh tế chủ yếu của cư dân phương Đông là:</vt:lpstr>
      <vt:lpstr>Câu 3:  Ý nào không phản ánh đúng vai trò của các đô thị cổ đại phương Đông?</vt:lpstr>
      <vt:lpstr>Câu 4:  Từ thế kỉ XI, ở Tây Âu đã xuất hiện:</vt:lpstr>
      <vt:lpstr>Câu 5:  Hình thức tổ chức nghề nghiệp của các thương nhân trong các đô thị châu Âu trung đại là:</vt:lpstr>
      <vt:lpstr>Câu 6:  Ý nào không đúng khi mô tả về các đô thị ở Hy Lạp, La Mã cổ đại?</vt:lpstr>
      <vt:lpstr>Câu 7:  Câu nào sau đây nói đúng về đường bờ biển ở Hy Lạp và La Mã?</vt:lpstr>
      <vt:lpstr>Dặn dò</vt:lpstr>
      <vt:lpstr>Your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</dc:title>
  <cp:lastModifiedBy>Linh Dinh</cp:lastModifiedBy>
  <cp:revision>13</cp:revision>
  <dcterms:modified xsi:type="dcterms:W3CDTF">2025-01-14T03:57:14Z</dcterms:modified>
</cp:coreProperties>
</file>