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82" r:id="rId3"/>
    <p:sldId id="316" r:id="rId4"/>
    <p:sldId id="256" r:id="rId5"/>
    <p:sldId id="259" r:id="rId6"/>
    <p:sldId id="260" r:id="rId7"/>
    <p:sldId id="257" r:id="rId8"/>
    <p:sldId id="319" r:id="rId9"/>
    <p:sldId id="320" r:id="rId10"/>
    <p:sldId id="321" r:id="rId11"/>
    <p:sldId id="322" r:id="rId12"/>
    <p:sldId id="323" r:id="rId13"/>
    <p:sldId id="324" r:id="rId14"/>
    <p:sldId id="262" r:id="rId15"/>
    <p:sldId id="325" r:id="rId16"/>
    <p:sldId id="329" r:id="rId17"/>
    <p:sldId id="330" r:id="rId18"/>
    <p:sldId id="331" r:id="rId19"/>
    <p:sldId id="332" r:id="rId20"/>
    <p:sldId id="280" r:id="rId21"/>
  </p:sldIdLst>
  <p:sldSz cx="12192000" cy="6858000"/>
  <p:notesSz cx="6858000" cy="9144000"/>
  <p:embeddedFontLst>
    <p:embeddedFont>
      <p:font typeface="方正清刻本悦宋简体" panose="020B0604020202020204" charset="-122"/>
      <p:regular r:id="rId23"/>
    </p:embeddedFont>
    <p:embeddedFont>
      <p:font typeface="微软雅黑 Light" panose="020B0502040204020203" pitchFamily="34" charset="-122"/>
      <p:regular r:id="rId24"/>
    </p:embeddedFont>
    <p:embeddedFont>
      <p:font typeface="方正兰亭超细黑简体" panose="020B0604020202020204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.VnTime" panose="020B720000000000000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5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3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8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7" Type="http://schemas.openxmlformats.org/officeDocument/2006/relationships/tags" Target="../tags/tag1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media1.wav"/><Relationship Id="rId11" Type="http://schemas.openxmlformats.org/officeDocument/2006/relationships/image" Target="../media/image17.png"/><Relationship Id="rId5" Type="http://schemas.microsoft.com/office/2007/relationships/media" Target="../media/media1.wav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 smtClean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trong một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mưa rào,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bỗng đổi gió bấc,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lạnh ở đâu đến làm cho người ta tưởng đang ở giữa mùa đông rét buốt.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 một lô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cũ kĩ bên một xóm nhỏ,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thóc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</a:t>
            </a:r>
            <a:r>
              <a:rPr lang="vi-V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nhỏ»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3200" b="1" spc="600" dirty="0" smtClean="0">
                    <a:solidFill>
                      <a:prstClr val="white"/>
                    </a:solidFill>
                  </a:rPr>
                  <a:t>I</a:t>
                </a:r>
                <a:r>
                  <a:rPr lang="en-US" altLang="zh-CN" sz="3200" b="1" spc="600" dirty="0" smtClean="0">
                    <a:solidFill>
                      <a:prstClr val="white"/>
                    </a:solidFill>
                  </a:rPr>
                  <a:t>I</a:t>
                </a:r>
                <a:endParaRPr lang="zh-CN" altLang="en-US" sz="3200" b="1" spc="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Từ láy</a:t>
              </a:r>
              <a:endParaRPr lang="zh-CN" altLang="en-US" sz="3600" dirty="0">
                <a:solidFill>
                  <a:srgbClr val="44546A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>
            <p:extLst>
              <p:ext uri="{D42A27DB-BD31-4B8C-83A1-F6EECF244321}">
                <p14:modId xmlns:p14="http://schemas.microsoft.com/office/powerpoint/2010/main" val="4228083798"/>
              </p:ext>
            </p:extLst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6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>
            <p:extLst>
              <p:ext uri="{D42A27DB-BD31-4B8C-83A1-F6EECF244321}">
                <p14:modId xmlns:p14="http://schemas.microsoft.com/office/powerpoint/2010/main" val="2446616335"/>
              </p:ext>
            </p:extLst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4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675923" y="261364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828930" y="2869606"/>
            <a:ext cx="66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kern="2000" spc="600" dirty="0">
                <a:solidFill>
                  <a:schemeClr val="tx2">
                    <a:lumMod val="7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 for listening.</a:t>
            </a:r>
            <a:endParaRPr lang="en-US" altLang="zh-CN" sz="3600" kern="2000" spc="600" dirty="0">
              <a:solidFill>
                <a:schemeClr val="tx2">
                  <a:lumMod val="7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4" name="PA_手嶌葵 - The Rose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>
                  <p14:fade in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6260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1678675"/>
            <a:ext cx="8202592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333625" y="1929826"/>
            <a:ext cx="771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kern="2000" spc="600" dirty="0" smtClean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HÀNH TIẾNG VIỆT</a:t>
            </a:r>
            <a:endParaRPr lang="en-US" altLang="zh-CN" sz="60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5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0" y="2179801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淘宝网chenying0907出品 67"/>
          <p:cNvSpPr/>
          <p:nvPr/>
        </p:nvSpPr>
        <p:spPr>
          <a:xfrm>
            <a:off x="1767101" y="1112340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淘宝网chenying0907出品 12"/>
          <p:cNvGrpSpPr/>
          <p:nvPr/>
        </p:nvGrpSpPr>
        <p:grpSpPr>
          <a:xfrm>
            <a:off x="2187604" y="1705976"/>
            <a:ext cx="6020205" cy="1665219"/>
            <a:chOff x="1587601" y="851717"/>
            <a:chExt cx="6020205" cy="1665219"/>
          </a:xfrm>
        </p:grpSpPr>
        <p:grpSp>
          <p:nvGrpSpPr>
            <p:cNvPr id="7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5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淘宝网chenying0907出品 7"/>
            <p:cNvSpPr txBox="1"/>
            <p:nvPr/>
          </p:nvSpPr>
          <p:spPr>
            <a:xfrm>
              <a:off x="1587601" y="1439718"/>
              <a:ext cx="6020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Mở rộng trạng ngữ của câu bằng cụm từ</a:t>
              </a:r>
              <a:endParaRPr lang="zh-CN" altLang="en-US" sz="32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23146" y="406400"/>
            <a:ext cx="4168857" cy="6451600"/>
          </a:xfrm>
          <a:prstGeom prst="rect">
            <a:avLst/>
          </a:prstGeom>
        </p:spPr>
      </p:pic>
      <p:sp>
        <p:nvSpPr>
          <p:cNvPr id="28" name="PA_淘宝网chenying0907出品 5"/>
          <p:cNvSpPr txBox="1"/>
          <p:nvPr>
            <p:custDataLst>
              <p:tags r:id="rId1"/>
            </p:custDataLst>
          </p:nvPr>
        </p:nvSpPr>
        <p:spPr>
          <a:xfrm>
            <a:off x="-204720" y="2451513"/>
            <a:ext cx="215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kern="2000" spc="600" smtClean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CẤU TRÚC BÀI HỌC</a:t>
            </a:r>
            <a:endParaRPr lang="en-US" altLang="zh-CN" sz="36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1" name="淘宝网chenying0907出品 12"/>
          <p:cNvGrpSpPr/>
          <p:nvPr/>
        </p:nvGrpSpPr>
        <p:grpSpPr>
          <a:xfrm>
            <a:off x="2189876" y="3305058"/>
            <a:ext cx="6020205" cy="1234332"/>
            <a:chOff x="1587601" y="851717"/>
            <a:chExt cx="6020205" cy="1234332"/>
          </a:xfrm>
        </p:grpSpPr>
        <p:grpSp>
          <p:nvGrpSpPr>
            <p:cNvPr id="42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44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r>
                  <a:rPr lang="en-US" altLang="zh-CN" sz="3200" b="1" spc="600" smtClean="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Từ láy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788330"/>
            <a:chOff x="1587601" y="851717"/>
            <a:chExt cx="6020205" cy="1788330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Mở rộng trạng ngữ của câu bằng cụm từ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Bài 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1747</TotalTime>
  <Words>1338</Words>
  <Application>Microsoft Office PowerPoint</Application>
  <PresentationFormat>Widescreen</PresentationFormat>
  <Paragraphs>182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方正清刻本悦宋简体</vt:lpstr>
      <vt:lpstr>Times New Roman</vt:lpstr>
      <vt:lpstr>Arial</vt:lpstr>
      <vt:lpstr>微软雅黑 Light</vt:lpstr>
      <vt:lpstr>方正兰亭超细黑简体</vt:lpstr>
      <vt:lpstr>Wingdings</vt:lpstr>
      <vt:lpstr>Calibri</vt:lpstr>
      <vt:lpstr>华康俪金黑W8(P)</vt:lpstr>
      <vt:lpstr>.VnTime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Techsi.vn</cp:lastModifiedBy>
  <cp:revision>176</cp:revision>
  <dcterms:created xsi:type="dcterms:W3CDTF">2016-04-01T03:02:36Z</dcterms:created>
  <dcterms:modified xsi:type="dcterms:W3CDTF">2025-09-11T02:00:00Z</dcterms:modified>
</cp:coreProperties>
</file>