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1257" r:id="rId2"/>
    <p:sldId id="1198" r:id="rId3"/>
    <p:sldId id="257" r:id="rId4"/>
    <p:sldId id="1184" r:id="rId5"/>
    <p:sldId id="1197" r:id="rId6"/>
    <p:sldId id="1236" r:id="rId7"/>
    <p:sldId id="1258" r:id="rId8"/>
    <p:sldId id="1237" r:id="rId9"/>
    <p:sldId id="1261" r:id="rId10"/>
    <p:sldId id="262" r:id="rId11"/>
    <p:sldId id="263" r:id="rId12"/>
    <p:sldId id="264" r:id="rId13"/>
    <p:sldId id="286" r:id="rId14"/>
    <p:sldId id="265" r:id="rId15"/>
    <p:sldId id="266" r:id="rId16"/>
    <p:sldId id="1262" r:id="rId17"/>
    <p:sldId id="267" r:id="rId18"/>
    <p:sldId id="268" r:id="rId19"/>
    <p:sldId id="270" r:id="rId20"/>
    <p:sldId id="1263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8288000" cy="10287000"/>
  <p:notesSz cx="6858000" cy="9144000"/>
  <p:embeddedFontLst>
    <p:embeddedFont>
      <p:font typeface="Roboto Condensed Italics" panose="020B0604020202020204" charset="0"/>
      <p:regular r:id="rId30"/>
      <p:bold r:id="rId31"/>
      <p:italic r:id="rId32"/>
      <p:boldItalic r:id="rId33"/>
    </p:embeddedFont>
    <p:embeddedFont>
      <p:font typeface="SVN-HC Rostrum" panose="02000506000000020003" charset="0"/>
      <p:regular r:id="rId34"/>
    </p:embeddedFont>
    <p:embeddedFont>
      <p:font typeface="Roboto Condensed Bold" panose="020B0604020202020204" charset="0"/>
      <p:bold r:id="rId35"/>
    </p:embeddedFont>
    <p:embeddedFont>
      <p:font typeface="SVN-HC Quotes Script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VN-HC 1" panose="020B0604020202020204" charset="0"/>
      <p:regular r:id="rId41"/>
    </p:embeddedFont>
    <p:embeddedFont>
      <p:font typeface="SVN-HC 2" panose="020B0604020202020204" charset="0"/>
      <p:regular r:id="rId42"/>
    </p:embeddedFont>
    <p:embeddedFont>
      <p:font typeface="宋体" panose="02010600030101010101" pitchFamily="2" charset="-122"/>
      <p:regular r:id="rId43"/>
    </p:embeddedFont>
    <p:embeddedFont>
      <p:font typeface="Roboto Condensed" panose="020B0604020202020204" charset="0"/>
      <p:regular r:id="rId44"/>
      <p:bold r:id="rId45"/>
      <p:italic r:id="rId46"/>
      <p:boldItalic r:id="rId47"/>
    </p:embeddedFont>
    <p:embeddedFont>
      <p:font typeface="SVN-HC Green Grove" panose="02000000000000000000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B85"/>
    <a:srgbClr val="6561AF"/>
    <a:srgbClr val="807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06D76-7FBE-4068-8218-B9C4B6D2BB78}" v="51" dt="2022-07-30T14:47:23.390"/>
    <p1510:client id="{94A3302F-D042-4D51-8BAD-F53FB41C3A26}" v="1" dt="2022-07-30T17:16:46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613" autoAdjust="0"/>
  </p:normalViewPr>
  <p:slideViewPr>
    <p:cSldViewPr>
      <p:cViewPr varScale="1">
        <p:scale>
          <a:sx n="56" d="100"/>
          <a:sy n="56" d="100"/>
        </p:scale>
        <p:origin x="7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7B406D76-7FBE-4068-8218-B9C4B6D2BB78}"/>
    <pc:docChg chg="undo custSel modSld">
      <pc:chgData name="TRAN TRI KHANG" userId="2b69f38f-e97b-4795-a559-774dc1ef1bed" providerId="ADAL" clId="{7B406D76-7FBE-4068-8218-B9C4B6D2BB78}" dt="2022-07-30T14:47:23.388" v="368"/>
      <pc:docMkLst>
        <pc:docMk/>
      </pc:docMkLst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6"/>
        </pc:sldMkLst>
        <pc:spChg chg="del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0:27.069" v="0" actId="2711"/>
          <ac:spMkLst>
            <pc:docMk/>
            <pc:sldMk cId="0" sldId="256"/>
            <ac:spMk id="17" creationId="{00000000-0000-0000-0000-000000000000}"/>
          </ac:spMkLst>
        </pc:spChg>
        <pc:grpChg chg="add del">
          <ac:chgData name="TRAN TRI KHANG" userId="2b69f38f-e97b-4795-a559-774dc1ef1bed" providerId="ADAL" clId="{7B406D76-7FBE-4068-8218-B9C4B6D2BB78}" dt="2022-07-30T14:40:08.384" v="316" actId="478"/>
          <ac:grpSpMkLst>
            <pc:docMk/>
            <pc:sldMk cId="0" sldId="256"/>
            <ac:grpSpMk id="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7"/>
        </pc:sldMkLst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03.857" v="14" actId="2711"/>
          <ac:spMkLst>
            <pc:docMk/>
            <pc:sldMk cId="0" sldId="257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09.176" v="4" actId="2711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1.541" v="6" actId="1076"/>
          <ac:spMkLst>
            <pc:docMk/>
            <pc:sldMk cId="0" sldId="257"/>
            <ac:spMk id="20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8"/>
        </pc:sldMkLst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56.584" v="17" actId="2711"/>
          <ac:spMkLst>
            <pc:docMk/>
            <pc:sldMk cId="0" sldId="258"/>
            <ac:spMk id="19" creationId="{00000000-0000-0000-0000-000000000000}"/>
          </ac:spMkLst>
        </pc:sp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9"/>
        </pc:sldMkLst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5:40.657" v="18" actId="271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3.990" v="11" actId="113"/>
          <ac:spMkLst>
            <pc:docMk/>
            <pc:sldMk cId="0" sldId="259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8.375" v="12" actId="113"/>
          <ac:spMkLst>
            <pc:docMk/>
            <pc:sldMk cId="0" sldId="259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50.975" v="13" actId="113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43:01.023" v="326" actId="20577"/>
          <ac:spMkLst>
            <pc:docMk/>
            <pc:sldMk cId="0" sldId="259"/>
            <ac:spMk id="29" creationId="{8F32677B-1040-2077-A6FD-0556D12264D7}"/>
          </ac:spMkLst>
        </pc:spChg>
      </pc:sldChg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0"/>
        </pc:sldMkLst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7" creationId="{00000000-0000-0000-0000-000000000000}"/>
          </ac:spMkLst>
        </pc:spChg>
        <pc:spChg chg="del mod ord 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3" creationId="{00000000-0000-0000-0000-000000000000}"/>
          </ac:spMkLst>
        </pc:spChg>
        <pc:spChg chg="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2.960" v="15" actId="2711"/>
          <ac:spMkLst>
            <pc:docMk/>
            <pc:sldMk cId="0" sldId="260"/>
            <ac:spMk id="15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8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21.504" v="34" actId="478"/>
          <ac:spMkLst>
            <pc:docMk/>
            <pc:sldMk cId="0" sldId="260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8:48.264" v="39" actId="1076"/>
          <ac:spMkLst>
            <pc:docMk/>
            <pc:sldMk cId="0" sldId="260"/>
            <ac:spMk id="21" creationId="{00000000-0000-0000-0000-000000000000}"/>
          </ac:spMkLst>
        </pc:spChg>
        <pc:grpChg chg="del ord">
          <ac:chgData name="TRAN TRI KHANG" userId="2b69f38f-e97b-4795-a559-774dc1ef1bed" providerId="ADAL" clId="{7B406D76-7FBE-4068-8218-B9C4B6D2BB78}" dt="2022-07-30T14:17:11.066" v="30" actId="478"/>
          <ac:grpSpMkLst>
            <pc:docMk/>
            <pc:sldMk cId="0" sldId="260"/>
            <ac:grpSpMk id="12" creationId="{00000000-0000-0000-0000-000000000000}"/>
          </ac:grpSpMkLst>
        </pc:grpChg>
        <pc:grpChg chg="add del mod">
          <ac:chgData name="TRAN TRI KHANG" userId="2b69f38f-e97b-4795-a559-774dc1ef1bed" providerId="ADAL" clId="{7B406D76-7FBE-4068-8218-B9C4B6D2BB78}" dt="2022-07-30T14:17:16.144" v="33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17:21.504" v="34" actId="478"/>
          <ac:grpSpMkLst>
            <pc:docMk/>
            <pc:sldMk cId="0" sldId="260"/>
            <ac:grpSpMk id="1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15:49.745" v="20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1"/>
        </pc:sldMkLst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9:17.429" v="42" actId="478"/>
          <ac:spMkLst>
            <pc:docMk/>
            <pc:sldMk cId="0" sldId="261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9:28.594" v="45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14.527" v="41" actId="2711"/>
          <ac:spMkLst>
            <pc:docMk/>
            <pc:sldMk cId="0" sldId="261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19:17.429" v="42" actId="478"/>
          <ac:grpSpMkLst>
            <pc:docMk/>
            <pc:sldMk cId="0" sldId="261"/>
            <ac:grpSpMk id="11" creationId="{00000000-0000-0000-0000-000000000000}"/>
          </ac:grpSpMkLst>
        </pc:gr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2"/>
        </pc:sldMkLst>
        <pc:spChg chg="mod">
          <ac:chgData name="TRAN TRI KHANG" userId="2b69f38f-e97b-4795-a559-774dc1ef1bed" providerId="ADAL" clId="{7B406D76-7FBE-4068-8218-B9C4B6D2BB78}" dt="2022-07-30T14:20:00.758" v="48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40.702" v="46" actId="2711"/>
          <ac:spMkLst>
            <pc:docMk/>
            <pc:sldMk cId="0" sldId="262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51.097" v="47" actId="2711"/>
          <ac:spMkLst>
            <pc:docMk/>
            <pc:sldMk cId="0" sldId="262"/>
            <ac:spMk id="20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3"/>
        </pc:sldMkLst>
        <pc:spChg chg="mod">
          <ac:chgData name="TRAN TRI KHANG" userId="2b69f38f-e97b-4795-a559-774dc1ef1bed" providerId="ADAL" clId="{7B406D76-7FBE-4068-8218-B9C4B6D2BB78}" dt="2022-07-30T14:20:20.166" v="49" actId="2711"/>
          <ac:spMkLst>
            <pc:docMk/>
            <pc:sldMk cId="0" sldId="263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2:05.800" v="62" actId="2062"/>
          <ac:graphicFrameMkLst>
            <pc:docMk/>
            <pc:sldMk cId="0" sldId="263"/>
            <ac:graphicFrameMk id="4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4"/>
        </pc:sldMkLst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2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30.032" v="64" actId="2711"/>
          <ac:spMkLst>
            <pc:docMk/>
            <pc:sldMk cId="0" sldId="264"/>
            <ac:spMk id="2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5"/>
        </pc:sldMkLst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50.621" v="66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13.667" v="69" actId="2711"/>
          <ac:spMkLst>
            <pc:docMk/>
            <pc:sldMk cId="0" sldId="265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35.286" v="73" actId="1076"/>
          <ac:spMkLst>
            <pc:docMk/>
            <pc:sldMk cId="0" sldId="265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47.272" v="77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39.659" v="74" actId="1076"/>
          <ac:spMkLst>
            <pc:docMk/>
            <pc:sldMk cId="0" sldId="265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02.203" v="84" actId="1076"/>
          <ac:spMkLst>
            <pc:docMk/>
            <pc:sldMk cId="0" sldId="265"/>
            <ac:spMk id="2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21.694" v="92" actId="1076"/>
          <ac:spMkLst>
            <pc:docMk/>
            <pc:sldMk cId="0" sldId="265"/>
            <ac:spMk id="2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11.202" v="87" actId="1076"/>
          <ac:spMkLst>
            <pc:docMk/>
            <pc:sldMk cId="0" sldId="265"/>
            <ac:spMk id="27" creationId="{00000000-0000-0000-0000-000000000000}"/>
          </ac:spMkLst>
        </pc:spChg>
        <pc:grpChg chg="del mod">
          <ac:chgData name="TRAN TRI KHANG" userId="2b69f38f-e97b-4795-a559-774dc1ef1bed" providerId="ADAL" clId="{7B406D76-7FBE-4068-8218-B9C4B6D2BB78}" dt="2022-07-30T14:23:28.715" v="72" actId="165"/>
          <ac:grpSpMkLst>
            <pc:docMk/>
            <pc:sldMk cId="0" sldId="265"/>
            <ac:grpSpMk id="16" creationId="{00000000-0000-0000-0000-000000000000}"/>
          </ac:grpSpMkLst>
        </pc:grpChg>
        <pc:grpChg chg="del mod">
          <ac:chgData name="TRAN TRI KHANG" userId="2b69f38f-e97b-4795-a559-774dc1ef1bed" providerId="ADAL" clId="{7B406D76-7FBE-4068-8218-B9C4B6D2BB78}" dt="2022-07-30T14:23:55.996" v="80" actId="165"/>
          <ac:grpSpMkLst>
            <pc:docMk/>
            <pc:sldMk cId="0" sldId="265"/>
            <ac:grpSpMk id="22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24:18.698" v="91" actId="1076"/>
          <ac:picMkLst>
            <pc:docMk/>
            <pc:sldMk cId="0" sldId="265"/>
            <ac:picMk id="2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6"/>
        </pc:sldMkLst>
        <pc:spChg chg="mod topLvl">
          <ac:chgData name="TRAN TRI KHANG" userId="2b69f38f-e97b-4795-a559-774dc1ef1bed" providerId="ADAL" clId="{7B406D76-7FBE-4068-8218-B9C4B6D2BB78}" dt="2022-07-30T14:25:47.630" v="105" actId="1076"/>
          <ac:spMkLst>
            <pc:docMk/>
            <pc:sldMk cId="0" sldId="266"/>
            <ac:spMk id="3" creationId="{00000000-0000-0000-0000-000000000000}"/>
          </ac:spMkLst>
        </pc:spChg>
        <pc:spChg chg="mod ord topLvl">
          <ac:chgData name="TRAN TRI KHANG" userId="2b69f38f-e97b-4795-a559-774dc1ef1bed" providerId="ADAL" clId="{7B406D76-7FBE-4068-8218-B9C4B6D2BB78}" dt="2022-07-30T14:26:49.246" v="121" actId="14100"/>
          <ac:spMkLst>
            <pc:docMk/>
            <pc:sldMk cId="0" sldId="266"/>
            <ac:spMk id="4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42.471" v="120" actId="122"/>
          <ac:spMkLst>
            <pc:docMk/>
            <pc:sldMk cId="0" sldId="266"/>
            <ac:spMk id="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10.833" v="112" actId="1076"/>
          <ac:spMkLst>
            <pc:docMk/>
            <pc:sldMk cId="0" sldId="26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3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1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4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7"/>
        </pc:sldMkLst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05.552" v="122" actId="2711"/>
          <ac:spMkLst>
            <pc:docMk/>
            <pc:sldMk cId="0" sldId="267"/>
            <ac:spMk id="2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14.382" v="123" actId="2711"/>
          <ac:spMkLst>
            <pc:docMk/>
            <pc:sldMk cId="0" sldId="267"/>
            <ac:spMk id="28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8"/>
        </pc:sldMkLst>
        <pc:spChg chg="mod">
          <ac:chgData name="TRAN TRI KHANG" userId="2b69f38f-e97b-4795-a559-774dc1ef1bed" providerId="ADAL" clId="{7B406D76-7FBE-4068-8218-B9C4B6D2BB78}" dt="2022-07-30T14:27:41.039" v="126"/>
          <ac:spMkLst>
            <pc:docMk/>
            <pc:sldMk cId="0" sldId="268"/>
            <ac:spMk id="1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9"/>
        </pc:sldMkLst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9:27.574" v="147" actId="20577"/>
          <ac:graphicFrameMkLst>
            <pc:docMk/>
            <pc:sldMk cId="0" sldId="269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0"/>
        </pc:sldMkLst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44.807" v="149" actId="2711"/>
          <ac:spMkLst>
            <pc:docMk/>
            <pc:sldMk cId="0" sldId="270"/>
            <ac:spMk id="11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1:46.737" v="156" actId="948"/>
          <ac:graphicFrameMkLst>
            <pc:docMk/>
            <pc:sldMk cId="0" sldId="270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1"/>
        </pc:sldMkLst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7.772" v="158" actId="14100"/>
          <ac:spMkLst>
            <pc:docMk/>
            <pc:sldMk cId="0" sldId="271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2:56.488" v="170" actId="123"/>
          <ac:graphicFrameMkLst>
            <pc:docMk/>
            <pc:sldMk cId="0" sldId="271"/>
            <ac:graphicFrameMk id="8" creationId="{00000000-0000-0000-0000-000000000000}"/>
          </ac:graphicFrameMkLst>
        </pc:graphicFrame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2"/>
        </pc:sldMkLst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26.475" v="175" actId="2711"/>
          <ac:spMkLst>
            <pc:docMk/>
            <pc:sldMk cId="0" sldId="272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18.759" v="173" actId="2711"/>
          <ac:spMkLst>
            <pc:docMk/>
            <pc:sldMk cId="0" sldId="272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11.362" v="266" actId="1076"/>
          <ac:spMkLst>
            <pc:docMk/>
            <pc:sldMk cId="0" sldId="272"/>
            <ac:spMk id="14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35:09.061" v="265" actId="1076"/>
          <ac:spMkLst>
            <pc:docMk/>
            <pc:sldMk cId="0" sldId="272"/>
            <ac:spMk id="17" creationId="{A1991696-C95E-166A-4C27-49722BC068AD}"/>
          </ac:spMkLst>
        </pc:spChg>
        <pc:grpChg chg="mod">
          <ac:chgData name="TRAN TRI KHANG" userId="2b69f38f-e97b-4795-a559-774dc1ef1bed" providerId="ADAL" clId="{7B406D76-7FBE-4068-8218-B9C4B6D2BB78}" dt="2022-07-30T14:35:06.651" v="264" actId="1076"/>
          <ac:grpSpMkLst>
            <pc:docMk/>
            <pc:sldMk cId="0" sldId="272"/>
            <ac:grpSpMk id="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35:01.597" v="262" actId="1076"/>
          <ac:picMkLst>
            <pc:docMk/>
            <pc:sldMk cId="0" sldId="272"/>
            <ac:picMk id="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3"/>
        </pc:sldMkLst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42.726" v="268" actId="2711"/>
          <ac:spMkLst>
            <pc:docMk/>
            <pc:sldMk cId="0" sldId="273"/>
            <ac:spMk id="11" creationId="{00000000-0000-0000-0000-000000000000}"/>
          </ac:spMkLst>
        </pc:spChg>
        <pc:graphicFrameChg chg="mod modGraphic">
          <ac:chgData name="TRAN TRI KHANG" userId="2b69f38f-e97b-4795-a559-774dc1ef1bed" providerId="ADAL" clId="{7B406D76-7FBE-4068-8218-B9C4B6D2BB78}" dt="2022-07-30T14:36:34.950" v="278" actId="2062"/>
          <ac:graphicFrameMkLst>
            <pc:docMk/>
            <pc:sldMk cId="0" sldId="273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4"/>
        </pc:sldMkLst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53.502" v="280" actId="2711"/>
          <ac:spMkLst>
            <pc:docMk/>
            <pc:sldMk cId="0" sldId="274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1.418" v="289" actId="1076"/>
          <ac:spMkLst>
            <pc:docMk/>
            <pc:sldMk cId="0" sldId="274"/>
            <ac:spMk id="12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7:27.638" v="288" actId="14100"/>
          <ac:graphicFrameMkLst>
            <pc:docMk/>
            <pc:sldMk cId="0" sldId="274"/>
            <ac:graphicFrameMk id="9" creationId="{00000000-0000-0000-0000-000000000000}"/>
          </ac:graphicFrameMkLst>
        </pc:graphicFrameChg>
        <pc:picChg chg="mod">
          <ac:chgData name="TRAN TRI KHANG" userId="2b69f38f-e97b-4795-a559-774dc1ef1bed" providerId="ADAL" clId="{7B406D76-7FBE-4068-8218-B9C4B6D2BB78}" dt="2022-07-30T14:37:33.016" v="290" actId="1076"/>
          <ac:picMkLst>
            <pc:docMk/>
            <pc:sldMk cId="0" sldId="274"/>
            <ac:picMk id="10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5"/>
        </pc:sldMkLst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6"/>
        </pc:sldMkLst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8:57.174" v="303" actId="255"/>
          <ac:graphicFrameMkLst>
            <pc:docMk/>
            <pc:sldMk cId="0" sldId="276"/>
            <ac:graphicFrameMk id="10" creationId="{00000000-0000-0000-0000-000000000000}"/>
          </ac:graphicFrameMkLst>
        </pc:graphicFrame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7"/>
        </pc:sldMkLst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11.289" v="305" actId="478"/>
          <ac:spMkLst>
            <pc:docMk/>
            <pc:sldMk cId="0" sldId="277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20.101" v="309" actId="1076"/>
          <ac:spMkLst>
            <pc:docMk/>
            <pc:sldMk cId="0" sldId="277"/>
            <ac:spMk id="14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33.277" v="310" actId="478"/>
          <ac:spMkLst>
            <pc:docMk/>
            <pc:sldMk cId="0" sldId="277"/>
            <ac:spMk id="1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40.298" v="313" actId="20577"/>
          <ac:spMkLst>
            <pc:docMk/>
            <pc:sldMk cId="0" sldId="277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39:11.289" v="305" actId="478"/>
          <ac:grpSpMkLst>
            <pc:docMk/>
            <pc:sldMk cId="0" sldId="277"/>
            <ac:grpSpMk id="1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39:33.277" v="310" actId="478"/>
          <ac:grpSpMkLst>
            <pc:docMk/>
            <pc:sldMk cId="0" sldId="277"/>
            <ac:grpSpMk id="15" creationId="{00000000-0000-0000-0000-000000000000}"/>
          </ac:grpSpMkLst>
        </pc:grpChg>
      </pc:sldChg>
      <pc:sldChg chg="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78"/>
        </pc:sldMkLst>
      </pc:sldChg>
    </pc:docChg>
  </pc:docChgLst>
  <pc:docChgLst>
    <pc:chgData name="TRAN TRI KHANG" userId="2b69f38f-e97b-4795-a559-774dc1ef1bed" providerId="ADAL" clId="{94A3302F-D042-4D51-8BAD-F53FB41C3A26}"/>
    <pc:docChg chg="modSld">
      <pc:chgData name="TRAN TRI KHANG" userId="2b69f38f-e97b-4795-a559-774dc1ef1bed" providerId="ADAL" clId="{94A3302F-D042-4D51-8BAD-F53FB41C3A26}" dt="2022-07-30T17:16:46.906" v="0"/>
      <pc:docMkLst>
        <pc:docMk/>
      </pc:docMkLst>
      <pc:sldChg chg="modSp">
        <pc:chgData name="TRAN TRI KHANG" userId="2b69f38f-e97b-4795-a559-774dc1ef1bed" providerId="ADAL" clId="{94A3302F-D042-4D51-8BAD-F53FB41C3A26}" dt="2022-07-30T17:16:46.906" v="0"/>
        <pc:sldMkLst>
          <pc:docMk/>
          <pc:sldMk cId="0" sldId="267"/>
        </pc:sldMkLst>
        <pc:spChg chg="mod">
          <ac:chgData name="TRAN TRI KHANG" userId="2b69f38f-e97b-4795-a559-774dc1ef1bed" providerId="ADAL" clId="{94A3302F-D042-4D51-8BAD-F53FB41C3A26}" dt="2022-07-30T17:16:46.906" v="0"/>
          <ac:spMkLst>
            <pc:docMk/>
            <pc:sldMk cId="0" sldId="267"/>
            <ac:spMk id="2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5FAB-7D34-484A-BB0F-3B3841F8F55A}" type="datetimeFigureOut">
              <a:rPr lang="en-VN" smtClean="0"/>
              <a:t>09/11/2025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5ADA6-F1CD-8A4C-B7DF-86DD94AD603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159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908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4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16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36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749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9956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355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4.svg"/><Relationship Id="rId18" Type="http://schemas.openxmlformats.org/officeDocument/2006/relationships/image" Target="../media/image39.svg"/><Relationship Id="rId3" Type="http://schemas.openxmlformats.org/officeDocument/2006/relationships/image" Target="../media/image27.sv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2.svg"/><Relationship Id="rId5" Type="http://schemas.openxmlformats.org/officeDocument/2006/relationships/image" Target="../media/image22.png"/><Relationship Id="rId15" Type="http://schemas.openxmlformats.org/officeDocument/2006/relationships/image" Target="../media/image36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2.png"/><Relationship Id="rId4" Type="http://schemas.openxmlformats.org/officeDocument/2006/relationships/image" Target="../media/image42.sv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62.svg"/><Relationship Id="rId26" Type="http://schemas.openxmlformats.org/officeDocument/2006/relationships/image" Target="../media/image70.svg"/><Relationship Id="rId3" Type="http://schemas.openxmlformats.org/officeDocument/2006/relationships/image" Target="../media/image47.svg"/><Relationship Id="rId21" Type="http://schemas.openxmlformats.org/officeDocument/2006/relationships/image" Target="../media/image44.pn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image" Target="../media/image34.png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24" Type="http://schemas.openxmlformats.org/officeDocument/2006/relationships/image" Target="../media/image68.svg"/><Relationship Id="rId5" Type="http://schemas.openxmlformats.org/officeDocument/2006/relationships/image" Target="../media/image49.sv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53.svg"/><Relationship Id="rId14" Type="http://schemas.openxmlformats.org/officeDocument/2006/relationships/image" Target="../media/image58.svg"/><Relationship Id="rId22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75.sv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sv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84.svg"/><Relationship Id="rId9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95.svg"/><Relationship Id="rId17" Type="http://schemas.openxmlformats.org/officeDocument/2006/relationships/image" Target="../media/image68.png"/><Relationship Id="rId2" Type="http://schemas.openxmlformats.org/officeDocument/2006/relationships/image" Target="../media/image22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10" Type="http://schemas.openxmlformats.org/officeDocument/2006/relationships/image" Target="../media/image12.svg"/><Relationship Id="rId4" Type="http://schemas.openxmlformats.org/officeDocument/2006/relationships/image" Target="../media/image62.png"/><Relationship Id="rId9" Type="http://schemas.openxmlformats.org/officeDocument/2006/relationships/image" Target="../media/image25.png"/><Relationship Id="rId14" Type="http://schemas.openxmlformats.org/officeDocument/2006/relationships/image" Target="../media/image9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sv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95.svg"/><Relationship Id="rId17" Type="http://schemas.openxmlformats.org/officeDocument/2006/relationships/image" Target="../media/image71.png"/><Relationship Id="rId2" Type="http://schemas.openxmlformats.org/officeDocument/2006/relationships/image" Target="../media/image22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10" Type="http://schemas.openxmlformats.org/officeDocument/2006/relationships/image" Target="../media/image12.svg"/><Relationship Id="rId4" Type="http://schemas.openxmlformats.org/officeDocument/2006/relationships/image" Target="../media/image62.png"/><Relationship Id="rId9" Type="http://schemas.openxmlformats.org/officeDocument/2006/relationships/image" Target="../media/image25.png"/><Relationship Id="rId14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sv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39.svg"/><Relationship Id="rId5" Type="http://schemas.openxmlformats.org/officeDocument/2006/relationships/image" Target="../media/image113.sv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10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27.sv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12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1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4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13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svg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88.png"/><Relationship Id="rId1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3" Type="http://schemas.openxmlformats.org/officeDocument/2006/relationships/image" Target="../media/image140.svg"/><Relationship Id="rId7" Type="http://schemas.openxmlformats.org/officeDocument/2006/relationships/image" Target="../media/image144.svg"/><Relationship Id="rId12" Type="http://schemas.openxmlformats.org/officeDocument/2006/relationships/image" Target="../media/image149.svg"/><Relationship Id="rId2" Type="http://schemas.openxmlformats.org/officeDocument/2006/relationships/image" Target="../media/image9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142.svg"/><Relationship Id="rId15" Type="http://schemas.openxmlformats.org/officeDocument/2006/relationships/image" Target="../media/image98.pn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146.svg"/><Relationship Id="rId14" Type="http://schemas.openxmlformats.org/officeDocument/2006/relationships/image" Target="../media/image15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5598727" y="-318634"/>
            <a:ext cx="370128" cy="317240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96752" y="2822432"/>
            <a:ext cx="616981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dirty="0">
                <a:latin typeface="+mj-lt"/>
                <a:cs typeface="Times New Roman" panose="02020603050405020304" pitchFamily="18" charset="0"/>
              </a:rPr>
              <a:t>Hãy chia sẻ với cả lớp về kì nghỉ hè vừa rồi của các em?</a:t>
            </a:r>
            <a:endParaRPr lang="en-US" sz="5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09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60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573959" y="3298451"/>
            <a:ext cx="10066307" cy="4024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8165" y="1512832"/>
            <a:ext cx="5315070" cy="81146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785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83760" y="3839710"/>
            <a:ext cx="595578" cy="593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29572">
            <a:off x="16735847" y="674443"/>
            <a:ext cx="2279369" cy="1346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4050" flipH="1">
            <a:off x="-3040587" y="2941290"/>
            <a:ext cx="16218648" cy="104389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l="4583" r="375"/>
          <a:stretch>
            <a:fillRect/>
          </a:stretch>
        </p:blipFill>
        <p:spPr>
          <a:xfrm>
            <a:off x="15507766" y="8160746"/>
            <a:ext cx="1751534" cy="16443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44758" flipH="1">
            <a:off x="15566342" y="3361787"/>
            <a:ext cx="2112382" cy="279954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986300" y="4353474"/>
            <a:ext cx="795161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15839"/>
                </a:solidFill>
                <a:latin typeface="SVN-HC Rostrum" panose="02000506000000020003" pitchFamily="50" charset="0"/>
              </a:rPr>
              <a:t>BẦY CHIM CHÌA VÔI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09513" y="5988663"/>
            <a:ext cx="4193722" cy="47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F49D2C"/>
                </a:solidFill>
                <a:latin typeface="SVN-HC Green Grove" panose="02000000000000000000" pitchFamily="50" charset="0"/>
              </a:rPr>
              <a:t>(NGUYỄN QUANG THIỀU)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100653" y="2357934"/>
            <a:ext cx="16076945" cy="151726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80419" y="7200900"/>
            <a:ext cx="5818239" cy="41148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30685"/>
              </p:ext>
            </p:extLst>
          </p:nvPr>
        </p:nvGraphicFramePr>
        <p:xfrm>
          <a:off x="1628239" y="3735159"/>
          <a:ext cx="15816082" cy="4752401"/>
        </p:xfrm>
        <a:graphic>
          <a:graphicData uri="http://schemas.openxmlformats.org/drawingml/2006/table">
            <a:tbl>
              <a:tblPr/>
              <a:tblGrid>
                <a:gridCol w="12961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7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79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27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6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hợp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545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   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36280" y="-264936"/>
            <a:ext cx="12107406" cy="31479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28239" y="2835364"/>
            <a:ext cx="1454313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010E3D"/>
                </a:solidFill>
                <a:latin typeface="Roboto Condensed"/>
              </a:rPr>
              <a:t>GV đọc mẫu một đoạn, HS đọc thành tiếng một số đoạn tiêu biểu.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44758" flipH="1">
            <a:off x="15160175" y="811051"/>
            <a:ext cx="2112382" cy="27995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63516">
            <a:off x="14606618" y="5394695"/>
            <a:ext cx="4386215" cy="6102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28239" y="876300"/>
            <a:ext cx="6997316" cy="166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27"/>
              </a:lnSpc>
            </a:pP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Đọc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văn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bản</a:t>
            </a:r>
            <a:endParaRPr lang="en-US" sz="9946" spc="268" dirty="0">
              <a:solidFill>
                <a:srgbClr val="013989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8033">
            <a:off x="15875955" y="5257520"/>
            <a:ext cx="2876008" cy="2117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10950">
            <a:off x="1087605" y="-531941"/>
            <a:ext cx="2868075" cy="14340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78629" y="-1062764"/>
            <a:ext cx="2697929" cy="28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1579">
            <a:off x="-4124026" y="2363141"/>
            <a:ext cx="16277221" cy="9969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44000" y="3883281"/>
            <a:ext cx="9599579" cy="64037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6969" y="-336261"/>
            <a:ext cx="2124738" cy="12555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268">
            <a:off x="-469889" y="6204955"/>
            <a:ext cx="1766795" cy="1760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70034" y="291503"/>
            <a:ext cx="605853" cy="603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7811587"/>
            <a:ext cx="480269" cy="477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75887" y="3904855"/>
            <a:ext cx="2053118" cy="12094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53835">
            <a:off x="11454976" y="3504666"/>
            <a:ext cx="902411" cy="521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33469">
            <a:off x="16559299" y="2980923"/>
            <a:ext cx="886295" cy="8862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5479400">
            <a:off x="9485736" y="8715674"/>
            <a:ext cx="761155" cy="307820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1798" y="1352934"/>
            <a:ext cx="15029233" cy="1232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giả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,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phẩm</a:t>
            </a:r>
            <a:endParaRPr lang="en-US" sz="7422" spc="163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56969" y="3224310"/>
            <a:ext cx="8113424" cy="438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–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giả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Nguyễn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Quang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Thiều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Sinh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năm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1957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tại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Hà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Nội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vẽ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...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Từng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trao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nhiều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thưởng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văn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học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quốc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tế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phẩm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tiêu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biểu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Bí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mật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hồ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cá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thần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, Con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quỷ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gỗ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Ngọn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núi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bà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già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mù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56969" y="7953656"/>
            <a:ext cx="8712577" cy="187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phẩm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: </a:t>
            </a:r>
          </a:p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xứ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Trích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Mùa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hoa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cải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bên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sông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loại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ngắn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eBook Bí Mật Hồ Cá Thần - Nguyễn Quang Thiều full prc pdf epub azw3 [Thiếu  nhi] - DTV eBook - Thư Viện Sách Truyện Tiểu Thuyết Văn Học Miễn Phí Tải">
            <a:extLst>
              <a:ext uri="{FF2B5EF4-FFF2-40B4-BE49-F238E27FC236}">
                <a16:creationId xmlns:a16="http://schemas.microsoft.com/office/drawing/2014/main" id="{D72D311D-651A-0A16-A76A-F8867EE5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762" y="1078025"/>
            <a:ext cx="5334071" cy="706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4" descr="Giới thiệu tổng quan về tác giả Nguyễn Quang Thiều trên ebook.waka.vn">
            <a:extLst>
              <a:ext uri="{FF2B5EF4-FFF2-40B4-BE49-F238E27FC236}">
                <a16:creationId xmlns:a16="http://schemas.microsoft.com/office/drawing/2014/main" id="{97465495-6645-AFCD-AA69-EDF57BA9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016" y="1078025"/>
            <a:ext cx="4799240" cy="706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ACEC4A1-88FB-3426-B4E2-0D38FECD6278}"/>
              </a:ext>
            </a:extLst>
          </p:cNvPr>
          <p:cNvSpPr txBox="1"/>
          <p:nvPr/>
        </p:nvSpPr>
        <p:spPr>
          <a:xfrm>
            <a:off x="5570731" y="8678060"/>
            <a:ext cx="8518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89E7255-03DA-A0A1-06A4-DBA915959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5" y="1078025"/>
            <a:ext cx="4688985" cy="70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36" b="21545"/>
          <a:stretch>
            <a:fillRect/>
          </a:stretch>
        </p:blipFill>
        <p:spPr>
          <a:xfrm>
            <a:off x="-753079" y="-583078"/>
            <a:ext cx="15501448" cy="11477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8078">
            <a:off x="17091141" y="1824202"/>
            <a:ext cx="3099781" cy="2677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97603" y="-583078"/>
            <a:ext cx="2235480" cy="2302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6733940"/>
            <a:ext cx="879007" cy="8758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69793">
            <a:off x="3372787" y="4277589"/>
            <a:ext cx="5378389" cy="76073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1210"/>
          <a:stretch>
            <a:fillRect/>
          </a:stretch>
        </p:blipFill>
        <p:spPr>
          <a:xfrm>
            <a:off x="0" y="4811425"/>
            <a:ext cx="3568530" cy="493918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253451" y="112415"/>
              <a:ext cx="7913297" cy="636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28498" y="1390237"/>
            <a:ext cx="9018836" cy="123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II.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chi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tiết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8498" y="2892932"/>
            <a:ext cx="6512272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a.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55276" y="3495282"/>
            <a:ext cx="6525052" cy="3576658"/>
          </a:xfrm>
          <a:custGeom>
            <a:avLst/>
            <a:gdLst/>
            <a:ahLst/>
            <a:cxnLst/>
            <a:rect l="l" t="t" r="r" b="b"/>
            <a:pathLst>
              <a:path w="1718532" h="942000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881489"/>
                </a:lnTo>
                <a:cubicBezTo>
                  <a:pt x="1718532" y="914909"/>
                  <a:pt x="1691441" y="942000"/>
                  <a:pt x="1658021" y="942000"/>
                </a:cubicBezTo>
                <a:lnTo>
                  <a:pt x="60511" y="942000"/>
                </a:lnTo>
                <a:cubicBezTo>
                  <a:pt x="27092" y="942000"/>
                  <a:pt x="0" y="914909"/>
                  <a:pt x="0" y="881489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8" name="TextBox 18"/>
          <p:cNvSpPr txBox="1"/>
          <p:nvPr/>
        </p:nvSpPr>
        <p:spPr>
          <a:xfrm>
            <a:off x="10720734" y="3371081"/>
            <a:ext cx="5904102" cy="3556250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>
              <a:lnSpc>
                <a:spcPts val="5201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xảy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ở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đâu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 </a:t>
            </a:r>
          </a:p>
          <a:p>
            <a:pPr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5201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Khi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nào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</a:t>
            </a:r>
          </a:p>
          <a:p>
            <a:pPr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khuya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sớm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1806412" y="1719383"/>
            <a:ext cx="3246498" cy="3122264"/>
            <a:chOff x="0" y="-263144"/>
            <a:chExt cx="855045" cy="822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5045" cy="286186"/>
            </a:xfrm>
            <a:custGeom>
              <a:avLst/>
              <a:gdLst/>
              <a:ahLst/>
              <a:cxnLst/>
              <a:rect l="l" t="t" r="r" b="b"/>
              <a:pathLst>
                <a:path w="855045" h="286186">
                  <a:moveTo>
                    <a:pt x="0" y="0"/>
                  </a:moveTo>
                  <a:lnTo>
                    <a:pt x="855045" y="0"/>
                  </a:lnTo>
                  <a:lnTo>
                    <a:pt x="855045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ED1C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825" y="-263144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BỐI CẢNH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92171" y="7786963"/>
            <a:ext cx="6251263" cy="1471337"/>
          </a:xfrm>
          <a:custGeom>
            <a:avLst/>
            <a:gdLst/>
            <a:ahLst/>
            <a:cxnLst/>
            <a:rect l="l" t="t" r="r" b="b"/>
            <a:pathLst>
              <a:path w="1646423" h="387513">
                <a:moveTo>
                  <a:pt x="27246" y="0"/>
                </a:moveTo>
                <a:lnTo>
                  <a:pt x="1619177" y="0"/>
                </a:lnTo>
                <a:cubicBezTo>
                  <a:pt x="1626403" y="0"/>
                  <a:pt x="1633333" y="2871"/>
                  <a:pt x="1638443" y="7980"/>
                </a:cubicBezTo>
                <a:cubicBezTo>
                  <a:pt x="1643553" y="13090"/>
                  <a:pt x="1646423" y="20020"/>
                  <a:pt x="1646423" y="27246"/>
                </a:cubicBezTo>
                <a:lnTo>
                  <a:pt x="1646423" y="360267"/>
                </a:lnTo>
                <a:cubicBezTo>
                  <a:pt x="1646423" y="367493"/>
                  <a:pt x="1643553" y="374423"/>
                  <a:pt x="1638443" y="379532"/>
                </a:cubicBezTo>
                <a:cubicBezTo>
                  <a:pt x="1633333" y="384642"/>
                  <a:pt x="1626403" y="387513"/>
                  <a:pt x="1619177" y="387513"/>
                </a:cubicBezTo>
                <a:lnTo>
                  <a:pt x="27246" y="387513"/>
                </a:lnTo>
                <a:cubicBezTo>
                  <a:pt x="20020" y="387513"/>
                  <a:pt x="13090" y="384642"/>
                  <a:pt x="7980" y="379532"/>
                </a:cubicBezTo>
                <a:cubicBezTo>
                  <a:pt x="2871" y="374423"/>
                  <a:pt x="0" y="367493"/>
                  <a:pt x="0" y="360267"/>
                </a:cubicBezTo>
                <a:lnTo>
                  <a:pt x="0" y="27246"/>
                </a:lnTo>
                <a:cubicBezTo>
                  <a:pt x="0" y="20020"/>
                  <a:pt x="2871" y="13090"/>
                  <a:pt x="7980" y="7980"/>
                </a:cubicBezTo>
                <a:cubicBezTo>
                  <a:pt x="13090" y="2871"/>
                  <a:pt x="20020" y="0"/>
                  <a:pt x="27246" y="0"/>
                </a:cubicBez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24" name="TextBox 24"/>
          <p:cNvSpPr txBox="1"/>
          <p:nvPr/>
        </p:nvSpPr>
        <p:spPr>
          <a:xfrm>
            <a:off x="10673429" y="8271384"/>
            <a:ext cx="5990829" cy="844162"/>
          </a:xfrm>
          <a:prstGeom prst="rect">
            <a:avLst/>
          </a:prstGeom>
        </p:spPr>
        <p:txBody>
          <a:bodyPr lIns="177800" tIns="177800" rIns="177800" bIns="177800" rtlCol="0" anchor="b"/>
          <a:lstStyle/>
          <a:p>
            <a:pPr algn="ctr">
              <a:lnSpc>
                <a:spcPts val="5575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1424617" y="6906686"/>
            <a:ext cx="4186367" cy="1471338"/>
            <a:chOff x="-100555" y="-69836"/>
            <a:chExt cx="1102582" cy="3875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01473" cy="286186"/>
            </a:xfrm>
            <a:custGeom>
              <a:avLst/>
              <a:gdLst/>
              <a:ahLst/>
              <a:cxnLst/>
              <a:rect l="l" t="t" r="r" b="b"/>
              <a:pathLst>
                <a:path w="901473" h="286186">
                  <a:moveTo>
                    <a:pt x="0" y="0"/>
                  </a:moveTo>
                  <a:lnTo>
                    <a:pt x="901473" y="0"/>
                  </a:lnTo>
                  <a:lnTo>
                    <a:pt x="901473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-100555" y="-69836"/>
              <a:ext cx="1102582" cy="387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NHÂN VẬT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3802682"/>
            <a:ext cx="16474440" cy="1700816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078992" y="2573195"/>
            <a:ext cx="10732008" cy="1086612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1078992" y="2537030"/>
            <a:ext cx="10732008" cy="1171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SẮP XẾP CÁC SỰ VIỆC SAU THEO DIỄN BIẾN CỦA TRUYỆN</a:t>
            </a:r>
          </a:p>
        </p:txBody>
      </p:sp>
      <p:sp>
        <p:nvSpPr>
          <p:cNvPr id="9" name="Freeform 9"/>
          <p:cNvSpPr/>
          <p:nvPr/>
        </p:nvSpPr>
        <p:spPr>
          <a:xfrm>
            <a:off x="1078992" y="5620989"/>
            <a:ext cx="16424144" cy="163777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1028700" y="5522548"/>
            <a:ext cx="16675608" cy="995126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2: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ra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chứng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kiến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cảnh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tượng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vĩ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khi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cất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cánh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bay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vào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78992" y="7432698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1028700" y="7145775"/>
            <a:ext cx="16424144" cy="3556249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3: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Mên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và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Mon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lên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kế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hoạch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và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quyết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định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đi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giải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cứu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bầy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chim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chìa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vôi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.</a:t>
            </a:r>
            <a:endParaRPr lang="en-US" sz="3399" b="1" dirty="0">
              <a:solidFill>
                <a:srgbClr val="454B85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78992" y="8724227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1078992" y="8606737"/>
            <a:ext cx="16828008" cy="3556247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4: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Hai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khóc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rồi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về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niềm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hạnh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phúc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1312" y="370110"/>
            <a:ext cx="17170844" cy="649065"/>
            <a:chOff x="0" y="0"/>
            <a:chExt cx="4522362" cy="1709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2362" cy="170947"/>
            </a:xfrm>
            <a:custGeom>
              <a:avLst/>
              <a:gdLst/>
              <a:ahLst/>
              <a:cxnLst/>
              <a:rect l="l" t="t" r="r" b="b"/>
              <a:pathLst>
                <a:path w="4522362" h="170947">
                  <a:moveTo>
                    <a:pt x="22995" y="0"/>
                  </a:moveTo>
                  <a:lnTo>
                    <a:pt x="4499368" y="0"/>
                  </a:lnTo>
                  <a:cubicBezTo>
                    <a:pt x="4505466" y="0"/>
                    <a:pt x="4511315" y="2423"/>
                    <a:pt x="4515627" y="6735"/>
                  </a:cubicBezTo>
                  <a:cubicBezTo>
                    <a:pt x="4519940" y="11047"/>
                    <a:pt x="4522362" y="16896"/>
                    <a:pt x="4522362" y="22995"/>
                  </a:cubicBezTo>
                  <a:lnTo>
                    <a:pt x="4522362" y="147953"/>
                  </a:lnTo>
                  <a:cubicBezTo>
                    <a:pt x="4522362" y="154051"/>
                    <a:pt x="4519940" y="159900"/>
                    <a:pt x="4515627" y="164212"/>
                  </a:cubicBezTo>
                  <a:cubicBezTo>
                    <a:pt x="4511315" y="168525"/>
                    <a:pt x="4505466" y="170947"/>
                    <a:pt x="4499368" y="170947"/>
                  </a:cubicBezTo>
                  <a:lnTo>
                    <a:pt x="22995" y="170947"/>
                  </a:lnTo>
                  <a:cubicBezTo>
                    <a:pt x="16896" y="170947"/>
                    <a:pt x="11047" y="168525"/>
                    <a:pt x="6735" y="164212"/>
                  </a:cubicBezTo>
                  <a:cubicBezTo>
                    <a:pt x="2423" y="159900"/>
                    <a:pt x="0" y="154051"/>
                    <a:pt x="0" y="147953"/>
                  </a:cubicBezTo>
                  <a:lnTo>
                    <a:pt x="0" y="22995"/>
                  </a:lnTo>
                  <a:cubicBezTo>
                    <a:pt x="0" y="16896"/>
                    <a:pt x="2423" y="11047"/>
                    <a:pt x="6735" y="6735"/>
                  </a:cubicBezTo>
                  <a:cubicBezTo>
                    <a:pt x="11047" y="2423"/>
                    <a:pt x="16896" y="0"/>
                    <a:pt x="22995" y="0"/>
                  </a:cubicBezTo>
                  <a:close/>
                </a:path>
              </a:pathLst>
            </a:custGeom>
            <a:solidFill>
              <a:srgbClr val="FFFBF0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latin typeface="SVN-HC Green Grove" panose="02000000000000000000" pitchFamily="50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7661" y="461564"/>
            <a:ext cx="937801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5"/>
              </a:lnSpc>
            </a:pPr>
            <a:r>
              <a:rPr lang="en-US" sz="2799" spc="61">
                <a:solidFill>
                  <a:srgbClr val="446889"/>
                </a:solidFill>
                <a:latin typeface="SVN-HC Green Grove" panose="02000000000000000000" pitchFamily="50" charset="0"/>
              </a:rPr>
              <a:t>lớp 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30000" y="454421"/>
            <a:ext cx="5706373" cy="477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spc="139" dirty="0">
                <a:solidFill>
                  <a:srgbClr val="446889"/>
                </a:solidFill>
                <a:latin typeface="SVN-HC Green Grove" panose="02000000000000000000" pitchFamily="50" charset="0"/>
              </a:rPr>
              <a:t>KẾT NỐI TRI THỨC VỚI CUỘC SỐNG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3248" y="1520951"/>
            <a:ext cx="11515952" cy="7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1.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diễn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ra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câu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chuyện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9690" y="3708929"/>
            <a:ext cx="16203909" cy="1838297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 algn="just">
              <a:lnSpc>
                <a:spcPts val="5201"/>
              </a:lnSpc>
            </a:pP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b="1" dirty="0">
                <a:solidFill>
                  <a:srgbClr val="454B85"/>
                </a:solidFill>
                <a:latin typeface="Roboto Condensed Bold"/>
              </a:rPr>
              <a:t> 1: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thao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thức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vì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lo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mưa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lớn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lên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làm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ngập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dải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cát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giữa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ở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bị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nhấn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b="1" dirty="0" err="1">
                <a:solidFill>
                  <a:srgbClr val="454B85"/>
                </a:solidFill>
                <a:latin typeface="Roboto Condensed"/>
              </a:rPr>
              <a:t>chìm</a:t>
            </a:r>
            <a:r>
              <a:rPr lang="en-US" sz="3399" b="1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3EDAB9-5DDE-5C4E-E12C-6B9C2151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5C1CE43-12E9-3F1D-898A-2D22BE18F30E}"/>
              </a:ext>
            </a:extLst>
          </p:cNvPr>
          <p:cNvSpPr/>
          <p:nvPr/>
        </p:nvSpPr>
        <p:spPr>
          <a:xfrm>
            <a:off x="1028700" y="3802682"/>
            <a:ext cx="16474440" cy="1700816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051B511-EDAE-9737-48AC-FAF384C2349D}"/>
              </a:ext>
            </a:extLst>
          </p:cNvPr>
          <p:cNvSpPr/>
          <p:nvPr/>
        </p:nvSpPr>
        <p:spPr>
          <a:xfrm>
            <a:off x="1078992" y="2573195"/>
            <a:ext cx="3246498" cy="1086612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  <p:txBody>
          <a:bodyPr/>
          <a:lstStyle/>
          <a:p>
            <a:endParaRPr lang="en-VN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81B4C5A-D857-4E09-F4BD-2CED53A8E4C9}"/>
              </a:ext>
            </a:extLst>
          </p:cNvPr>
          <p:cNvSpPr txBox="1"/>
          <p:nvPr/>
        </p:nvSpPr>
        <p:spPr>
          <a:xfrm>
            <a:off x="1078992" y="2537030"/>
            <a:ext cx="3086099" cy="1171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SỰ VIỆC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FCCD649-7B83-A8A9-B587-3DE0F5BE4F17}"/>
              </a:ext>
            </a:extLst>
          </p:cNvPr>
          <p:cNvSpPr/>
          <p:nvPr/>
        </p:nvSpPr>
        <p:spPr>
          <a:xfrm>
            <a:off x="1078992" y="5620989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13012C9-E819-C872-BDBE-9E55B6FF6A58}"/>
              </a:ext>
            </a:extLst>
          </p:cNvPr>
          <p:cNvSpPr txBox="1"/>
          <p:nvPr/>
        </p:nvSpPr>
        <p:spPr>
          <a:xfrm>
            <a:off x="1139874" y="5507520"/>
            <a:ext cx="16675608" cy="995126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2: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quyết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định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cứu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EDA95EA-DDA3-D735-DA25-A4B0450F926E}"/>
              </a:ext>
            </a:extLst>
          </p:cNvPr>
          <p:cNvSpPr/>
          <p:nvPr/>
        </p:nvSpPr>
        <p:spPr>
          <a:xfrm>
            <a:off x="1078992" y="6912518"/>
            <a:ext cx="16424144" cy="169421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71F92A8-5B5E-2CF0-93A2-D206791521A4}"/>
              </a:ext>
            </a:extLst>
          </p:cNvPr>
          <p:cNvSpPr txBox="1"/>
          <p:nvPr/>
        </p:nvSpPr>
        <p:spPr>
          <a:xfrm>
            <a:off x="1078992" y="6770339"/>
            <a:ext cx="16424144" cy="3556249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3: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chứng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kiến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cảnh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tượng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vĩ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cất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cánh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bay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vào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CA8D363-6F8E-F4FE-B3D9-291130A6BB17}"/>
              </a:ext>
            </a:extLst>
          </p:cNvPr>
          <p:cNvSpPr/>
          <p:nvPr/>
        </p:nvSpPr>
        <p:spPr>
          <a:xfrm>
            <a:off x="1078992" y="8724227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VN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8229554-8892-1A64-C600-97C7ACD595A2}"/>
              </a:ext>
            </a:extLst>
          </p:cNvPr>
          <p:cNvSpPr txBox="1"/>
          <p:nvPr/>
        </p:nvSpPr>
        <p:spPr>
          <a:xfrm>
            <a:off x="1078992" y="8606737"/>
            <a:ext cx="16828008" cy="3556247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4: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Hai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khóc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rồi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niềm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hạnh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phúc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593B6A8-290A-1BD7-86E8-6382600AFBFE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4522362" cy="170947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DF83046-ACE3-DDE2-D4D2-F218B49BB2C9}"/>
                </a:ext>
              </a:extLst>
            </p:cNvPr>
            <p:cNvSpPr/>
            <p:nvPr/>
          </p:nvSpPr>
          <p:spPr>
            <a:xfrm>
              <a:off x="0" y="0"/>
              <a:ext cx="4522362" cy="170947"/>
            </a:xfrm>
            <a:custGeom>
              <a:avLst/>
              <a:gdLst/>
              <a:ahLst/>
              <a:cxnLst/>
              <a:rect l="l" t="t" r="r" b="b"/>
              <a:pathLst>
                <a:path w="4522362" h="170947">
                  <a:moveTo>
                    <a:pt x="22995" y="0"/>
                  </a:moveTo>
                  <a:lnTo>
                    <a:pt x="4499368" y="0"/>
                  </a:lnTo>
                  <a:cubicBezTo>
                    <a:pt x="4505466" y="0"/>
                    <a:pt x="4511315" y="2423"/>
                    <a:pt x="4515627" y="6735"/>
                  </a:cubicBezTo>
                  <a:cubicBezTo>
                    <a:pt x="4519940" y="11047"/>
                    <a:pt x="4522362" y="16896"/>
                    <a:pt x="4522362" y="22995"/>
                  </a:cubicBezTo>
                  <a:lnTo>
                    <a:pt x="4522362" y="147953"/>
                  </a:lnTo>
                  <a:cubicBezTo>
                    <a:pt x="4522362" y="154051"/>
                    <a:pt x="4519940" y="159900"/>
                    <a:pt x="4515627" y="164212"/>
                  </a:cubicBezTo>
                  <a:cubicBezTo>
                    <a:pt x="4511315" y="168525"/>
                    <a:pt x="4505466" y="170947"/>
                    <a:pt x="4499368" y="170947"/>
                  </a:cubicBezTo>
                  <a:lnTo>
                    <a:pt x="22995" y="170947"/>
                  </a:lnTo>
                  <a:cubicBezTo>
                    <a:pt x="16896" y="170947"/>
                    <a:pt x="11047" y="168525"/>
                    <a:pt x="6735" y="164212"/>
                  </a:cubicBezTo>
                  <a:cubicBezTo>
                    <a:pt x="2423" y="159900"/>
                    <a:pt x="0" y="154051"/>
                    <a:pt x="0" y="147953"/>
                  </a:cubicBezTo>
                  <a:lnTo>
                    <a:pt x="0" y="22995"/>
                  </a:lnTo>
                  <a:cubicBezTo>
                    <a:pt x="0" y="16896"/>
                    <a:pt x="2423" y="11047"/>
                    <a:pt x="6735" y="6735"/>
                  </a:cubicBezTo>
                  <a:cubicBezTo>
                    <a:pt x="11047" y="2423"/>
                    <a:pt x="16896" y="0"/>
                    <a:pt x="22995" y="0"/>
                  </a:cubicBezTo>
                  <a:close/>
                </a:path>
              </a:pathLst>
            </a:custGeom>
            <a:solidFill>
              <a:srgbClr val="FFFBF0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CB5A4DD-D1D3-D523-3AF1-1109748E8DA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latin typeface="SVN-HC Green Grove" panose="02000000000000000000" pitchFamily="50" charset="0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67EFDA0C-AA09-2342-D6FA-B2843DC193D0}"/>
              </a:ext>
            </a:extLst>
          </p:cNvPr>
          <p:cNvSpPr txBox="1"/>
          <p:nvPr/>
        </p:nvSpPr>
        <p:spPr>
          <a:xfrm>
            <a:off x="1247661" y="461564"/>
            <a:ext cx="937801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5"/>
              </a:lnSpc>
            </a:pPr>
            <a:r>
              <a:rPr lang="en-US" sz="2799" spc="61">
                <a:solidFill>
                  <a:srgbClr val="446889"/>
                </a:solidFill>
                <a:latin typeface="SVN-HC Green Grove" panose="02000000000000000000" pitchFamily="50" charset="0"/>
              </a:rPr>
              <a:t>lớp 7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8738D386-0934-C3D1-1F71-27261E49247B}"/>
              </a:ext>
            </a:extLst>
          </p:cNvPr>
          <p:cNvSpPr txBox="1"/>
          <p:nvPr/>
        </p:nvSpPr>
        <p:spPr>
          <a:xfrm>
            <a:off x="11353800" y="454421"/>
            <a:ext cx="5782573" cy="477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spc="139" dirty="0">
                <a:solidFill>
                  <a:srgbClr val="446889"/>
                </a:solidFill>
                <a:latin typeface="SVN-HC Green Grove" panose="02000000000000000000" pitchFamily="50" charset="0"/>
              </a:rPr>
              <a:t>KẾT NỐI TRI THỨC VỚI CUỘC SỐNG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A3EC2748-6567-D80F-3ED4-8853B7E3C5DD}"/>
              </a:ext>
            </a:extLst>
          </p:cNvPr>
          <p:cNvSpPr txBox="1"/>
          <p:nvPr/>
        </p:nvSpPr>
        <p:spPr>
          <a:xfrm>
            <a:off x="1133248" y="1520951"/>
            <a:ext cx="11515952" cy="7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1.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diễn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ra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câu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chuyện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AE18A13-396E-90D3-D5CD-D07CBCA8E744}"/>
              </a:ext>
            </a:extLst>
          </p:cNvPr>
          <p:cNvSpPr txBox="1"/>
          <p:nvPr/>
        </p:nvSpPr>
        <p:spPr>
          <a:xfrm>
            <a:off x="1169690" y="3708929"/>
            <a:ext cx="16203909" cy="1838297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1: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thao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thức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vì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lo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mưa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lớn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ngập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dải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cát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giữa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ở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bị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nhấn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596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4"/>
          <a:stretch>
            <a:fillRect/>
          </a:stretch>
        </p:blipFill>
        <p:spPr>
          <a:xfrm>
            <a:off x="14568033" y="6947240"/>
            <a:ext cx="3719967" cy="46401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89985" y="-965464"/>
            <a:ext cx="3476668" cy="3375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457" y="3134985"/>
            <a:ext cx="2053118" cy="1209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0316">
            <a:off x="-33959" y="8227428"/>
            <a:ext cx="1736652" cy="2079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2154510" y="8739062"/>
            <a:ext cx="876392" cy="591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76152" y="9009902"/>
            <a:ext cx="517701" cy="51487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355051" y="112415"/>
              <a:ext cx="7811697" cy="636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9" name="Freeform 6">
            <a:extLst>
              <a:ext uri="{FF2B5EF4-FFF2-40B4-BE49-F238E27FC236}">
                <a16:creationId xmlns:a16="http://schemas.microsoft.com/office/drawing/2014/main" id="{7BE571F3-54C3-3B10-D3EE-2A3ED82EE438}"/>
              </a:ext>
            </a:extLst>
          </p:cNvPr>
          <p:cNvSpPr/>
          <p:nvPr/>
        </p:nvSpPr>
        <p:spPr>
          <a:xfrm>
            <a:off x="1078991" y="2573195"/>
            <a:ext cx="16099429" cy="1086612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  <p:txBody>
          <a:bodyPr/>
          <a:lstStyle/>
          <a:p>
            <a:endParaRPr lang="en-VN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E81AEDD-5BAC-12C3-3D36-99B0A1EA955F}"/>
              </a:ext>
            </a:extLst>
          </p:cNvPr>
          <p:cNvSpPr txBox="1"/>
          <p:nvPr/>
        </p:nvSpPr>
        <p:spPr>
          <a:xfrm>
            <a:off x="1078992" y="2537030"/>
            <a:ext cx="15304008" cy="1171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BỐI CẢNH: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diễn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bối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cảnh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nào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 (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Không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gian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thời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gian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)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243186DB-1160-F01B-6534-75AC78216C2C}"/>
              </a:ext>
            </a:extLst>
          </p:cNvPr>
          <p:cNvSpPr txBox="1"/>
          <p:nvPr/>
        </p:nvSpPr>
        <p:spPr>
          <a:xfrm>
            <a:off x="1133248" y="1520951"/>
            <a:ext cx="11515952" cy="7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1.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diễn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ra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câu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chuyện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.</a:t>
            </a: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C567412C-8729-E068-7E0E-2F438AFB4FE5}"/>
              </a:ext>
            </a:extLst>
          </p:cNvPr>
          <p:cNvSpPr/>
          <p:nvPr/>
        </p:nvSpPr>
        <p:spPr>
          <a:xfrm>
            <a:off x="1028700" y="4344458"/>
            <a:ext cx="16474440" cy="1159040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  <p:txBody>
          <a:bodyPr anchor="ctr"/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 nhà của hai anh em và bờ sông (nơi bầy chim cư ngụ)</a:t>
            </a:r>
          </a:p>
        </p:txBody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B1A06AC7-1476-283E-AEA5-41C0DCB61727}"/>
              </a:ext>
            </a:extLst>
          </p:cNvPr>
          <p:cNvSpPr/>
          <p:nvPr/>
        </p:nvSpPr>
        <p:spPr>
          <a:xfrm>
            <a:off x="1078992" y="5620989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 anchor="ctr"/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từ đêm khuya đến sáng sớm</a:t>
            </a: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5562E15E-5DE1-8921-2361-9DD3F968C119}"/>
              </a:ext>
            </a:extLst>
          </p:cNvPr>
          <p:cNvSpPr/>
          <p:nvPr/>
        </p:nvSpPr>
        <p:spPr>
          <a:xfrm>
            <a:off x="1078992" y="6912518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  <p:txBody>
          <a:bodyPr anchor="ctr"/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việc: nước sông lên cao, bầy chim có nguy cơ ngập nước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5456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57715" y="3348233"/>
            <a:ext cx="3440013" cy="5049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34725" y="5611268"/>
            <a:ext cx="3229839" cy="4875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3122" y="4147883"/>
            <a:ext cx="595578" cy="5934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17775" y="2566570"/>
            <a:ext cx="529159" cy="527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21718">
            <a:off x="14442449" y="-793605"/>
            <a:ext cx="3199745" cy="20362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0738">
            <a:off x="3091065" y="1105856"/>
            <a:ext cx="740546" cy="733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005572" y="-1240039"/>
            <a:ext cx="3242593" cy="34034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0534" y="9258300"/>
            <a:ext cx="441969" cy="43955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1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  <p:sp>
        <p:nvSpPr>
          <p:cNvPr id="21" name="TextBox 23">
            <a:extLst>
              <a:ext uri="{FF2B5EF4-FFF2-40B4-BE49-F238E27FC236}">
                <a16:creationId xmlns:a16="http://schemas.microsoft.com/office/drawing/2014/main" id="{E3F29340-3A4D-882C-5AE0-7246FA830EAD}"/>
              </a:ext>
            </a:extLst>
          </p:cNvPr>
          <p:cNvSpPr txBox="1"/>
          <p:nvPr/>
        </p:nvSpPr>
        <p:spPr>
          <a:xfrm>
            <a:off x="3338758" y="1047201"/>
            <a:ext cx="11515952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800" b="1" spc="103" dirty="0">
                <a:latin typeface="SVN-HC Green Grove" panose="02000000000000000000" pitchFamily="50" charset="0"/>
              </a:rPr>
              <a:t>2.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Nhân</a:t>
            </a:r>
            <a:r>
              <a:rPr lang="en-US" sz="4800" b="1" spc="103" dirty="0">
                <a:latin typeface="SVN-HC Green Grove" panose="02000000000000000000" pitchFamily="50" charset="0"/>
              </a:rPr>
              <a:t>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vật</a:t>
            </a:r>
            <a:endParaRPr lang="en-US" sz="4800" b="1" spc="103" dirty="0">
              <a:latin typeface="SVN-HC Green Grove" panose="02000000000000000000" pitchFamily="50" charset="0"/>
            </a:endParaRPr>
          </a:p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800" b="1" spc="103" dirty="0">
                <a:latin typeface="SVN-HC Green Grove" panose="02000000000000000000" pitchFamily="50" charset="0"/>
              </a:rPr>
              <a:t>a.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Nhân</a:t>
            </a:r>
            <a:r>
              <a:rPr lang="en-US" sz="4800" b="1" spc="103" dirty="0">
                <a:latin typeface="SVN-HC Green Grove" panose="02000000000000000000" pitchFamily="50" charset="0"/>
              </a:rPr>
              <a:t>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vật</a:t>
            </a:r>
            <a:r>
              <a:rPr lang="en-US" sz="4800" b="1" spc="103" dirty="0">
                <a:latin typeface="SVN-HC Green Grove" panose="02000000000000000000" pitchFamily="50" charset="0"/>
              </a:rPr>
              <a:t> Mon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D8674C-CB04-3933-513E-5AD71029B3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9701" y="2734977"/>
            <a:ext cx="13728597" cy="7751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89191" y="818339"/>
            <a:ext cx="4385930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456651" y="112415"/>
              <a:ext cx="7710097" cy="636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713080"/>
              </p:ext>
            </p:extLst>
          </p:nvPr>
        </p:nvGraphicFramePr>
        <p:xfrm>
          <a:off x="511312" y="1975574"/>
          <a:ext cx="17548089" cy="7876055"/>
        </p:xfrm>
        <a:graphic>
          <a:graphicData uri="http://schemas.openxmlformats.org/drawingml/2006/table">
            <a:tbl>
              <a:tblPr/>
              <a:tblGrid>
                <a:gridCol w="3605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3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03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HÀNH ĐỘNG, CỬ CHỈ</a:t>
                      </a:r>
                      <a:endParaRPr lang="en-US" sz="32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LỜI NÓI</a:t>
                      </a:r>
                      <a:endParaRPr lang="en-US" sz="32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NHẬN XÉT VỀ TÂM TRẠNG</a:t>
                      </a:r>
                      <a:endParaRPr lang="en-US" sz="32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796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Hai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sáng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tỉnh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tục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cơn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Nằm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ngủ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giữa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sợ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đuối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Sao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trên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hả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Anh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bao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chưa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thả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bống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chỗ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cống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32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Hay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ạ. (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lặp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2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)...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Thao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ruột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lo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cứu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2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359"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Nhận xét về tính cách: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hồn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hậu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trọng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32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6349" y="1120229"/>
            <a:ext cx="2053118" cy="12094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82444" y="1019175"/>
            <a:ext cx="7269043" cy="784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a.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" y="-84405"/>
            <a:ext cx="6766530" cy="4592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" y="4800602"/>
            <a:ext cx="6002597" cy="5299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74" y="4800601"/>
            <a:ext cx="3973614" cy="5299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16" y="1"/>
            <a:ext cx="6889173" cy="4592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0888" y="5084545"/>
            <a:ext cx="3568239" cy="5015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445192" y="2"/>
            <a:ext cx="3842808" cy="10286999"/>
          </a:xfrm>
          <a:prstGeom prst="rect">
            <a:avLst/>
          </a:prstGeom>
          <a:solidFill>
            <a:srgbClr val="ED6D70"/>
          </a:solidFill>
          <a:ln>
            <a:solidFill>
              <a:srgbClr val="DD8E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/>
          <p:cNvSpPr txBox="1"/>
          <p:nvPr/>
        </p:nvSpPr>
        <p:spPr>
          <a:xfrm>
            <a:off x="14445193" y="383636"/>
            <a:ext cx="3714479" cy="9316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CUỘC SỐNG ĐÃ CHO TÔI NHỮNG KHOẢNH KHẮC TUYỆT VỜI NƠI TUỔI THƠ!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ACF36-6E0B-1C94-6BCE-8F4C7D235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5AAA0A-2FAC-995D-2BEC-FC0B7C460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5456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0337C8D-3A87-DDE3-ADCB-C4CF60A4FE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57715" y="3348233"/>
            <a:ext cx="3440013" cy="504956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A9C0E42-1F00-DEE4-0D95-07B4EF2BD4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34725" y="5611268"/>
            <a:ext cx="3229839" cy="487522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CAB1687-4E2F-EA61-21D0-D605E97972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3122" y="4147883"/>
            <a:ext cx="595578" cy="59341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C059C08-E1FF-9DC7-1084-293F9B8EBA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17775" y="2566570"/>
            <a:ext cx="529159" cy="52723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65693CC-4C8E-A3BA-CC9B-330B44461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21718">
            <a:off x="14442449" y="-793605"/>
            <a:ext cx="3199745" cy="203620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B1BF03D-A171-1E3C-F9B3-32B75B639D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0738">
            <a:off x="3091065" y="1105856"/>
            <a:ext cx="740546" cy="73381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27D8836-C823-A435-AF68-6E995EEE6E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005572" y="-1240039"/>
            <a:ext cx="3242593" cy="340348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EEF4340-FAA3-9A83-583B-315BE27962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0534" y="9258300"/>
            <a:ext cx="441969" cy="439559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F8B733E9-77D0-0142-9E21-7A8F5C40973F}"/>
              </a:ext>
            </a:extLst>
          </p:cNvPr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5E357BDD-D162-B963-E9BA-B4AEE72D3D46}"/>
                </a:ext>
              </a:extLst>
            </p:cNvPr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B3AB985-EA2F-FC4F-18AB-3020F08993D1}"/>
                  </a:ext>
                </a:extLst>
              </p:cNvPr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9DD8E2E-0CA2-FDAD-5447-24A72EF989C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B584E09-C64F-9CBC-A6C8-B977DF41140F}"/>
                </a:ext>
              </a:extLst>
            </p:cNvPr>
            <p:cNvSpPr txBox="1"/>
            <p:nvPr/>
          </p:nvSpPr>
          <p:spPr>
            <a:xfrm>
              <a:off x="981799" y="121939"/>
              <a:ext cx="1250401" cy="621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9FE0A6C-730A-27CC-9EC9-09972D0C115F}"/>
                </a:ext>
              </a:extLst>
            </p:cNvPr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  <p:sp>
        <p:nvSpPr>
          <p:cNvPr id="21" name="TextBox 23">
            <a:extLst>
              <a:ext uri="{FF2B5EF4-FFF2-40B4-BE49-F238E27FC236}">
                <a16:creationId xmlns:a16="http://schemas.microsoft.com/office/drawing/2014/main" id="{EF3D097E-B88F-937C-4586-2F0DE2E23FDC}"/>
              </a:ext>
            </a:extLst>
          </p:cNvPr>
          <p:cNvSpPr txBox="1"/>
          <p:nvPr/>
        </p:nvSpPr>
        <p:spPr>
          <a:xfrm>
            <a:off x="6261769" y="3562250"/>
            <a:ext cx="11515952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800" b="1" spc="103" dirty="0">
                <a:latin typeface="SVN-HC Green Grove" panose="02000000000000000000" pitchFamily="50" charset="0"/>
              </a:rPr>
              <a:t>2.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Nhân</a:t>
            </a:r>
            <a:r>
              <a:rPr lang="en-US" sz="4800" b="1" spc="103" dirty="0">
                <a:latin typeface="SVN-HC Green Grove" panose="02000000000000000000" pitchFamily="50" charset="0"/>
              </a:rPr>
              <a:t>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vật</a:t>
            </a:r>
            <a:endParaRPr lang="en-US" sz="4800" b="1" spc="103" dirty="0">
              <a:latin typeface="SVN-HC Green Grove" panose="02000000000000000000" pitchFamily="50" charset="0"/>
            </a:endParaRPr>
          </a:p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800" b="1" spc="103" dirty="0">
                <a:latin typeface="SVN-HC Green Grove" panose="02000000000000000000" pitchFamily="50" charset="0"/>
              </a:rPr>
              <a:t>b.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Nhân</a:t>
            </a:r>
            <a:r>
              <a:rPr lang="en-US" sz="4800" b="1" spc="103" dirty="0">
                <a:latin typeface="SVN-HC Green Grove" panose="02000000000000000000" pitchFamily="50" charset="0"/>
              </a:rPr>
              <a:t>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vật</a:t>
            </a:r>
            <a:r>
              <a:rPr lang="en-US" sz="4800" b="1" spc="103" dirty="0">
                <a:latin typeface="SVN-HC Green Grove" panose="02000000000000000000" pitchFamily="50" charset="0"/>
              </a:rPr>
              <a:t> </a:t>
            </a:r>
            <a:r>
              <a:rPr lang="en-US" sz="4800" b="1" spc="103" dirty="0" err="1">
                <a:latin typeface="SVN-HC Green Grove" panose="02000000000000000000" pitchFamily="50" charset="0"/>
              </a:rPr>
              <a:t>Mên</a:t>
            </a:r>
            <a:endParaRPr lang="en-US" sz="4800" b="1" spc="103" dirty="0">
              <a:latin typeface="SVN-HC Green Grove" panose="02000000000000000000" pitchFamily="50" charset="0"/>
            </a:endParaRPr>
          </a:p>
        </p:txBody>
      </p:sp>
      <p:pic>
        <p:nvPicPr>
          <p:cNvPr id="3" name="Picture 2" descr="A poster of a child with a basket&#10;&#10;AI-generated content may be incorrect.">
            <a:extLst>
              <a:ext uri="{FF2B5EF4-FFF2-40B4-BE49-F238E27FC236}">
                <a16:creationId xmlns:a16="http://schemas.microsoft.com/office/drawing/2014/main" id="{E35031D2-353D-063E-276C-B5BE3C3239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088" y="1275452"/>
            <a:ext cx="7692789" cy="96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3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253451" y="112415"/>
              <a:ext cx="7913297" cy="636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09871"/>
              </p:ext>
            </p:extLst>
          </p:nvPr>
        </p:nvGraphicFramePr>
        <p:xfrm>
          <a:off x="304800" y="2129995"/>
          <a:ext cx="17678399" cy="7700263"/>
        </p:xfrm>
        <a:graphic>
          <a:graphicData uri="http://schemas.openxmlformats.org/drawingml/2006/table">
            <a:tbl>
              <a:tblPr/>
              <a:tblGrid>
                <a:gridCol w="160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0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20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28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 ĐỘNG, CỬ CHỈ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 NÓI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TÂM TRẠNG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39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trò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endParaRPr lang="en-US" sz="2800" b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ráo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hoảnh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dậy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lâu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Gắt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Thảng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giữa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sắp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lặng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chẳng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à? </a:t>
                      </a:r>
                      <a:r>
                        <a:rPr lang="en-US" sz="28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</a:t>
                      </a:r>
                      <a:r>
                        <a:rPr lang="en-US" sz="28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</a:t>
                      </a:r>
                      <a:r>
                        <a:rPr lang="en-US" sz="28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28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28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lắm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lẽ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sắp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Tao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cũng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sợ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Tỏ ra gắt gỏng với em, nhưng thực chất cũng đang lo lắng cho bầy chim chìa vôi.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49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chèo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8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endParaRPr lang="en-US" sz="2800" b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tỏ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vẻ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bến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Ngồi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thụp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căng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mắt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bến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Bây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đẩy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xem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Cẩn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thận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bình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tĩnh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2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tính cách: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quý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bình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tĩnh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chín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chắn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199598" y="1295096"/>
            <a:ext cx="299140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b.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32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00" spc="61" dirty="0" err="1">
                <a:solidFill>
                  <a:srgbClr val="454B85"/>
                </a:solidFill>
                <a:latin typeface="Roboto Condensed Bold"/>
              </a:rPr>
              <a:t>Mên</a:t>
            </a:r>
            <a:endParaRPr lang="en-US" sz="3200" spc="61" dirty="0">
              <a:solidFill>
                <a:srgbClr val="454B85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748879" y="3952614"/>
            <a:ext cx="12942998" cy="517438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900401" y="4571067"/>
            <a:ext cx="8487197" cy="1164350"/>
            <a:chOff x="0" y="0"/>
            <a:chExt cx="427534" cy="58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534" cy="58653"/>
            </a:xfrm>
            <a:custGeom>
              <a:avLst/>
              <a:gdLst/>
              <a:ahLst/>
              <a:cxnLst/>
              <a:rect l="l" t="t" r="r" b="b"/>
              <a:pathLst>
                <a:path w="427534" h="58653">
                  <a:moveTo>
                    <a:pt x="0" y="0"/>
                  </a:moveTo>
                  <a:lnTo>
                    <a:pt x="427534" y="0"/>
                  </a:lnTo>
                  <a:lnTo>
                    <a:pt x="427534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555"/>
                </a:lnSpc>
              </a:pPr>
              <a:r>
                <a:rPr lang="en-US" sz="3399">
                  <a:solidFill>
                    <a:srgbClr val="FFFFFF"/>
                  </a:solidFill>
                  <a:latin typeface="Roboto Condensed Bold"/>
                </a:rPr>
                <a:t>Nhận xét chung về tính cách của hai anh em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849251" y="2501191"/>
            <a:ext cx="6494965" cy="839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6600" b="1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2. </a:t>
            </a:r>
            <a:r>
              <a:rPr lang="en-US" sz="6600" b="1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6600" b="1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6600" b="1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endParaRPr lang="en-US" sz="6600" b="1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555059" y="5915858"/>
            <a:ext cx="9590365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Mon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ngây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thơ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nhiên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tinh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nghịch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nhí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nhảnh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trầm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tĩnh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chín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chắn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hơn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Cả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đều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chung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nhau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ở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tâm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nhạy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cảm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và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tấm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lòng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các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loài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động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nhỏ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9945">
            <a:off x="21322" y="5137723"/>
            <a:ext cx="3998580" cy="47887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14909">
            <a:off x="14555946" y="2825274"/>
            <a:ext cx="4794026" cy="7319124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A1991696-C95E-166A-4C27-49722BC068AD}"/>
              </a:ext>
            </a:extLst>
          </p:cNvPr>
          <p:cNvSpPr txBox="1"/>
          <p:nvPr/>
        </p:nvSpPr>
        <p:spPr>
          <a:xfrm>
            <a:off x="4698510" y="4303345"/>
            <a:ext cx="9018836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chung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2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endParaRPr lang="en-US" sz="3200" b="1" spc="163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9011" y="8442013"/>
            <a:ext cx="4342267" cy="2565885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304650"/>
              </p:ext>
            </p:extLst>
          </p:nvPr>
        </p:nvGraphicFramePr>
        <p:xfrm>
          <a:off x="369956" y="2317183"/>
          <a:ext cx="17548088" cy="7599707"/>
        </p:xfrm>
        <a:graphic>
          <a:graphicData uri="http://schemas.openxmlformats.org/drawingml/2006/table">
            <a:tbl>
              <a:tblPr/>
              <a:tblGrid>
                <a:gridCol w="61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081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CHI TIẾT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CÁI HAY CỦA CHI TIẾT</a:t>
                      </a:r>
                      <a:endParaRPr lang="en-US" sz="14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64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lồ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2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342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mảnh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dẻ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chạm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đập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nhịp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vụt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cao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hơn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ở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2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28498" y="1405725"/>
            <a:ext cx="5629502" cy="77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3. CHI TIẾT TIÊU BIỂU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170E9-E82E-4FB1-27B4-6C37E6E3881E}"/>
              </a:ext>
            </a:extLst>
          </p:cNvPr>
          <p:cNvSpPr txBox="1"/>
          <p:nvPr/>
        </p:nvSpPr>
        <p:spPr>
          <a:xfrm>
            <a:off x="6629400" y="3353888"/>
            <a:ext cx="11288644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Tạo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nên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một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khung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thiên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nhiên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tuyệt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đẹp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đầy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chất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;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thấy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sức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kì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diệu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sức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mãnh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liệt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thế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giới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nhiên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ngờ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khiến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Mên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Mon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ngỡ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ngàng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hân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hoan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sướng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42916-6432-A289-7EE3-BAD02AA4EC42}"/>
              </a:ext>
            </a:extLst>
          </p:cNvPr>
          <p:cNvSpPr txBox="1"/>
          <p:nvPr/>
        </p:nvSpPr>
        <p:spPr>
          <a:xfrm>
            <a:off x="6648450" y="6355614"/>
            <a:ext cx="11052756" cy="3001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Chi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tiết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tạo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hồi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hộp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kịch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chuyện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Cho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thấy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dũng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mạnh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mẽ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nỗ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lực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chú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non.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nghị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thử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thách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Trong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phút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thử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thách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con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khả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phi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vượt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1548" y="694642"/>
            <a:ext cx="4855504" cy="50964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029344" y="112415"/>
              <a:ext cx="8137405" cy="636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596837"/>
              </p:ext>
            </p:extLst>
          </p:nvPr>
        </p:nvGraphicFramePr>
        <p:xfrm>
          <a:off x="511312" y="2398412"/>
          <a:ext cx="17265376" cy="7427023"/>
        </p:xfrm>
        <a:graphic>
          <a:graphicData uri="http://schemas.openxmlformats.org/drawingml/2006/table">
            <a:tbl>
              <a:tblPr/>
              <a:tblGrid>
                <a:gridCol w="6995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683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 TIẾT</a:t>
                      </a:r>
                      <a:endParaRPr lang="en-US" sz="32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 HAY CỦA CHI TIẾT</a:t>
                      </a:r>
                      <a:endParaRPr lang="en-US" sz="32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5995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cùng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chuyến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trọng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vĩ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mỏng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run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tin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lùm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dứa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dại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2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endParaRPr lang="en-US" sz="32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198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khóc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2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  <a:endParaRPr lang="en-US" sz="32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228498" y="1405725"/>
            <a:ext cx="5858102" cy="784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3. CHI TIẾT TIÊU BIỂU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00063" y="1319615"/>
            <a:ext cx="595578" cy="5934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738">
            <a:off x="-206483" y="2752457"/>
            <a:ext cx="1300999" cy="12891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134466" flipH="1">
            <a:off x="15423886" y="573632"/>
            <a:ext cx="3337492" cy="4423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47C440-7980-D21C-930D-A3C8D9EC46E0}"/>
              </a:ext>
            </a:extLst>
          </p:cNvPr>
          <p:cNvSpPr txBox="1"/>
          <p:nvPr/>
        </p:nvSpPr>
        <p:spPr>
          <a:xfrm>
            <a:off x="7661856" y="4604891"/>
            <a:ext cx="10020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vượt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khăn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vươn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8BE445-6A4C-9A6E-11EB-79F091A27DD9}"/>
              </a:ext>
            </a:extLst>
          </p:cNvPr>
          <p:cNvSpPr txBox="1"/>
          <p:nvPr/>
        </p:nvSpPr>
        <p:spPr>
          <a:xfrm>
            <a:off x="7661856" y="7075423"/>
            <a:ext cx="100203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bất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ngờ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mãnh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liệt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chứng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một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tượng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tuyệt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đẹp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thiên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nhiên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hạnh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phúc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những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con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chìa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vôi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non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nớt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đã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bờ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an </a:t>
            </a:r>
            <a:r>
              <a:rPr lang="en-US" sz="3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toàn</a:t>
            </a:r>
            <a:r>
              <a:rPr lang="en-US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Cho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mến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9634" y="-1452090"/>
            <a:ext cx="3476668" cy="3375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48119" y="235675"/>
            <a:ext cx="23867851" cy="146190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745451" y="112415"/>
              <a:ext cx="8421297" cy="626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17441" y="2530248"/>
            <a:ext cx="2053118" cy="12094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-634657" y="8066016"/>
            <a:ext cx="1269315" cy="8562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75943" y="9106227"/>
            <a:ext cx="6942147" cy="411480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EB6E3EEA-42C7-39B0-CDD7-1BDA0E3E813B}"/>
              </a:ext>
            </a:extLst>
          </p:cNvPr>
          <p:cNvSpPr txBox="1"/>
          <p:nvPr/>
        </p:nvSpPr>
        <p:spPr>
          <a:xfrm>
            <a:off x="3284077" y="1462586"/>
            <a:ext cx="11719845" cy="7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b="1" spc="103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en-US" sz="4690" b="1" spc="103" dirty="0" err="1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690" b="1" spc="103" dirty="0">
                <a:solidFill>
                  <a:srgbClr val="454B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ĐỌC HIỂU TRUYỆN NGẮN</a:t>
            </a:r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FBED9A14-4DD2-8A46-2ABC-29CF845331E1}"/>
              </a:ext>
            </a:extLst>
          </p:cNvPr>
          <p:cNvSpPr txBox="1"/>
          <p:nvPr/>
        </p:nvSpPr>
        <p:spPr>
          <a:xfrm>
            <a:off x="1484096" y="2520573"/>
            <a:ext cx="15709342" cy="808555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00050" algn="l"/>
              </a:tabLst>
            </a:pP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12">
            <a:extLst>
              <a:ext uri="{FF2B5EF4-FFF2-40B4-BE49-F238E27FC236}">
                <a16:creationId xmlns:a16="http://schemas.microsoft.com/office/drawing/2014/main" id="{CBE60DC8-E665-F61C-E758-0FB87D793C3C}"/>
              </a:ext>
            </a:extLst>
          </p:cNvPr>
          <p:cNvSpPr txBox="1"/>
          <p:nvPr/>
        </p:nvSpPr>
        <p:spPr>
          <a:xfrm>
            <a:off x="1476865" y="3650119"/>
            <a:ext cx="15723804" cy="158722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15">
            <a:extLst>
              <a:ext uri="{FF2B5EF4-FFF2-40B4-BE49-F238E27FC236}">
                <a16:creationId xmlns:a16="http://schemas.microsoft.com/office/drawing/2014/main" id="{2005303B-E3CA-758F-6364-7BC67FA843DD}"/>
              </a:ext>
            </a:extLst>
          </p:cNvPr>
          <p:cNvSpPr txBox="1"/>
          <p:nvPr/>
        </p:nvSpPr>
        <p:spPr>
          <a:xfrm>
            <a:off x="1484096" y="5556110"/>
            <a:ext cx="15723804" cy="158722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Hộp Văn bản 17">
            <a:extLst>
              <a:ext uri="{FF2B5EF4-FFF2-40B4-BE49-F238E27FC236}">
                <a16:creationId xmlns:a16="http://schemas.microsoft.com/office/drawing/2014/main" id="{5647405E-F3D1-6BDE-B21F-67B98E8CB5C6}"/>
              </a:ext>
            </a:extLst>
          </p:cNvPr>
          <p:cNvSpPr txBox="1"/>
          <p:nvPr/>
        </p:nvSpPr>
        <p:spPr>
          <a:xfrm>
            <a:off x="1469632" y="8589418"/>
            <a:ext cx="8488894" cy="769441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24" name="Hộp Văn bản 19">
            <a:extLst>
              <a:ext uri="{FF2B5EF4-FFF2-40B4-BE49-F238E27FC236}">
                <a16:creationId xmlns:a16="http://schemas.microsoft.com/office/drawing/2014/main" id="{4D5E3191-D624-E44D-2BF4-075A3829F9A0}"/>
              </a:ext>
            </a:extLst>
          </p:cNvPr>
          <p:cNvSpPr txBox="1"/>
          <p:nvPr/>
        </p:nvSpPr>
        <p:spPr>
          <a:xfrm>
            <a:off x="1484096" y="7462101"/>
            <a:ext cx="8474430" cy="808555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506" y="-2881609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8185" y="3134490"/>
            <a:ext cx="2901200" cy="3045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56697" y="-429836"/>
            <a:ext cx="2707508" cy="1599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71783" y="-2088819"/>
            <a:ext cx="3187517" cy="3170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91025" y="8725700"/>
            <a:ext cx="535521" cy="53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73254" y="3896132"/>
            <a:ext cx="5205667" cy="6133334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169937"/>
              </p:ext>
            </p:extLst>
          </p:nvPr>
        </p:nvGraphicFramePr>
        <p:xfrm>
          <a:off x="7179959" y="4203788"/>
          <a:ext cx="10311066" cy="5362574"/>
        </p:xfrm>
        <a:graphic>
          <a:graphicData uri="http://schemas.openxmlformats.org/drawingml/2006/table">
            <a:tbl>
              <a:tblPr/>
              <a:tblGrid>
                <a:gridCol w="293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Bắt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Mon/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8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(3-5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</a:p>
                    <a:p>
                      <a:pPr algn="just"/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/Mon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hoặc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tiếp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700716" y="1620665"/>
            <a:ext cx="4750743" cy="126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 err="1">
                <a:solidFill>
                  <a:srgbClr val="CF6499"/>
                </a:solidFill>
                <a:latin typeface="SVN-HC 1"/>
              </a:rPr>
              <a:t>Luyện</a:t>
            </a:r>
            <a:r>
              <a:rPr lang="en-US" sz="7422" spc="163" dirty="0">
                <a:solidFill>
                  <a:srgbClr val="CF6499"/>
                </a:solidFill>
                <a:latin typeface="SVN-HC 1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1"/>
              </a:rPr>
              <a:t>tập</a:t>
            </a:r>
            <a:endParaRPr lang="en-US" sz="7422" spc="163" dirty="0">
              <a:solidFill>
                <a:srgbClr val="CF6499"/>
              </a:solidFill>
              <a:latin typeface="SVN-HC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96052" y="1872845"/>
            <a:ext cx="10294973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Viết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đoạn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văn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(5-7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câu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)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lại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sự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việc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bay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khỏi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mặt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sông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bằng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lời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của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một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trong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nhân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hoặc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Mon (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nhất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).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756" y="1620665"/>
            <a:ext cx="4508450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F38023"/>
                </a:solidFill>
                <a:latin typeface="SVN-HC 1"/>
              </a:rPr>
              <a:t>4. Vận dụng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78994" y="-132055"/>
            <a:ext cx="2235480" cy="23024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907">
            <a:off x="8560962" y="1975957"/>
            <a:ext cx="6906829" cy="6906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4512">
            <a:off x="1063686" y="3099969"/>
            <a:ext cx="7188925" cy="75745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131799">
            <a:off x="2620654" y="5095835"/>
            <a:ext cx="4074989" cy="34699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40"/>
              </a:lnSpc>
            </a:pP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Câu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hỏi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1: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Mên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và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Mon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đã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khóc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chứng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bầy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chim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chìa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vôi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bay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bờ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.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Điều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đó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em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suy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nghĩ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gì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tình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của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con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người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thế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giới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loài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vật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80169" y="2428874"/>
            <a:ext cx="5751014" cy="595319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Câu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hỏi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2: </a:t>
            </a: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Hãy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chia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sẻ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một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yêu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quý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đồng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thời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bày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tỏ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nhớ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(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Chẳng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hạn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: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tìm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được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...). </a:t>
            </a:r>
          </a:p>
          <a:p>
            <a:pPr algn="just">
              <a:lnSpc>
                <a:spcPts val="3380"/>
              </a:lnSpc>
            </a:pPr>
            <a:endParaRPr lang="en-US" sz="2600" dirty="0">
              <a:solidFill>
                <a:srgbClr val="FDF9FD"/>
              </a:solidFill>
              <a:latin typeface="Roboto Condensed Bold"/>
            </a:endParaRP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ấy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điểm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gì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chung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Mên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Mon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chứng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kiến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cảnh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đàn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chim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bay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về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bờ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không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69631" y="2432208"/>
            <a:ext cx="879007" cy="875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269631" y="4717718"/>
            <a:ext cx="4199394" cy="52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09522" y="1431349"/>
            <a:ext cx="2741499" cy="287752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4560" y="4139313"/>
            <a:ext cx="608279" cy="6027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70239" y="8841966"/>
            <a:ext cx="2452990" cy="144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1312" y="-3636798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47841" y="1300668"/>
            <a:ext cx="7519963" cy="795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8185" y="5486947"/>
            <a:ext cx="2901200" cy="3045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88544" y="-518579"/>
            <a:ext cx="2707508" cy="1599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80992" y="-2141430"/>
            <a:ext cx="3187517" cy="3170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23779" y="8992000"/>
            <a:ext cx="535521" cy="5326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107518" y="112415"/>
              <a:ext cx="8059231" cy="636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887406" y="3330008"/>
            <a:ext cx="12794750" cy="267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b="1" dirty="0">
                <a:solidFill>
                  <a:srgbClr val="F8AFD3"/>
                </a:solidFill>
                <a:latin typeface="SVN-HC Green Grove" panose="02000000000000000000" pitchFamily="50" charset="0"/>
              </a:rPr>
              <a:t>BÀI 1:</a:t>
            </a:r>
          </a:p>
          <a:p>
            <a:pPr algn="ctr">
              <a:lnSpc>
                <a:spcPts val="10644"/>
              </a:lnSpc>
            </a:pPr>
            <a:r>
              <a:rPr lang="en-US" sz="8724" b="1" dirty="0">
                <a:solidFill>
                  <a:srgbClr val="F8AFD3"/>
                </a:solidFill>
                <a:latin typeface="SVN-HC Green Grove" panose="02000000000000000000" pitchFamily="50" charset="0"/>
              </a:rPr>
              <a:t>BẦU TRỜI TUỔI THƠ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8288000" cy="1226127"/>
            <a:chOff x="1162632" y="1589366"/>
            <a:chExt cx="2462365" cy="1108365"/>
          </a:xfrm>
          <a:solidFill>
            <a:srgbClr val="E9595C"/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VN" sz="27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2400300">
                <a:spcBef>
                  <a:spcPct val="0"/>
                </a:spcBef>
                <a:spcAft>
                  <a:spcPct val="35000"/>
                </a:spcAft>
              </a:pPr>
              <a:endParaRPr lang="en-US" sz="4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90949" y="1452967"/>
            <a:ext cx="17165781" cy="4197929"/>
            <a:chOff x="882937" y="3345638"/>
            <a:chExt cx="5673856" cy="1362051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882937" y="3345638"/>
              <a:ext cx="5673856" cy="1362051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4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26767" y="3734547"/>
                <a:ext cx="240126" cy="2097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36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01</a:t>
                </a:r>
                <a:endParaRPr lang="zh-CN" altLang="en-US" sz="36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90927" y="4429437"/>
                <a:ext cx="240126" cy="2097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36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02</a:t>
                </a:r>
                <a:endParaRPr lang="zh-CN" altLang="en-US" sz="36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629765" y="168562"/>
            <a:ext cx="84881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00300">
              <a:spcBef>
                <a:spcPct val="0"/>
              </a:spcBef>
              <a:spcAft>
                <a:spcPct val="35000"/>
              </a:spcAft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TRI THỨC NGỮ VĂN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97206" y="1943630"/>
            <a:ext cx="9839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VÀ CHI TIẾT</a:t>
            </a:r>
            <a:endParaRPr lang="en-US" sz="42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97206" y="4022895"/>
            <a:ext cx="11784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</a:t>
            </a:r>
            <a:endParaRPr lang="en-US" sz="42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406" y="4249733"/>
            <a:ext cx="5648711" cy="56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93" y="-249384"/>
            <a:ext cx="9557847" cy="2214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108" y="1340418"/>
            <a:ext cx="16829375" cy="8701613"/>
          </a:xfrm>
          <a:prstGeom prst="rect">
            <a:avLst/>
          </a:prstGeom>
          <a:solidFill>
            <a:schemeClr val="accent5">
              <a:alpha val="25882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là.................................., thể hiện trực tiếp trong tác phẩm văn học.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xác định và gọi được tên đề tài, có thể dựa vào................................được miêu tả hoặc.....................................................................được đặt ở vị trí trung tâm của tác phẩm.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tác phẩm có thể đề cập nhiều đề tài, trong đó có một đề tài là...........................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là.................................tạo nên thế giới hình tượng.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 là............................................tương đối ổn định của nhân vật, được bộc lộ qua hành động, cánh ứng xử, cảm xúc, suy nghĩ.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3132" y="1664263"/>
            <a:ext cx="4237703" cy="602672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vi đời sống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93783" y="2557880"/>
            <a:ext cx="3179619" cy="602672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 sự kiện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49093" y="3484396"/>
            <a:ext cx="9100653" cy="602672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được tái hiện, loại nhân vật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44438" y="6376795"/>
            <a:ext cx="3366654" cy="602672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chính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55480" y="7303310"/>
            <a:ext cx="4278096" cy="602672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nhỏ nhất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92055" y="8271391"/>
            <a:ext cx="5444526" cy="602672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đặc điểm riêng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86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644239" y="374081"/>
            <a:ext cx="11222180" cy="1537853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26768" y="3734547"/>
                <a:ext cx="240126" cy="2097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36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01</a:t>
                </a:r>
                <a:endParaRPr lang="zh-CN" altLang="en-US" sz="36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2201116" y="779849"/>
            <a:ext cx="9839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VÀ CHI TIẾT</a:t>
            </a:r>
            <a:endParaRPr lang="en-US" sz="42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239" y="2317701"/>
            <a:ext cx="16901171" cy="7147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50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50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…). </a:t>
            </a:r>
          </a:p>
          <a:p>
            <a:pPr algn="just">
              <a:lnSpc>
                <a:spcPct val="150000"/>
              </a:lnSpc>
              <a:spcAft>
                <a:spcPts val="150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66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644239" y="374081"/>
            <a:ext cx="11222180" cy="1537853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26768" y="3734547"/>
                <a:ext cx="240126" cy="2097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36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01</a:t>
                </a:r>
                <a:endParaRPr lang="zh-CN" altLang="en-US" sz="36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2201116" y="779849"/>
            <a:ext cx="9839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VÀ CHI TIẾT</a:t>
            </a:r>
            <a:endParaRPr lang="en-US" sz="42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84725" y="3412433"/>
            <a:ext cx="9954492" cy="482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500"/>
              </a:spcAf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Chi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EDEB1BE2-04A5-4BA6-BAA6-9FEC6B92F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3" y="3492305"/>
            <a:ext cx="5183291" cy="4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93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5598727" y="-318634"/>
            <a:ext cx="370128" cy="317240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498766" y="706577"/>
            <a:ext cx="11222180" cy="1579416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90927" y="4429437"/>
                <a:ext cx="240126" cy="2097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36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02</a:t>
                </a:r>
                <a:endParaRPr lang="zh-CN" altLang="en-US" sz="36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2055642" y="1134222"/>
            <a:ext cx="11784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142" y="2962329"/>
            <a:ext cx="12256490" cy="4836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ổn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qua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200" dirty="0"/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227" y="1134219"/>
            <a:ext cx="9525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641839"/>
            <a:ext cx="8273562" cy="8677775"/>
            <a:chOff x="3024554" y="441960"/>
            <a:chExt cx="5515708" cy="57851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554" y="441960"/>
              <a:ext cx="5515708" cy="55157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445391" y="5588336"/>
              <a:ext cx="3319975" cy="63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Tính</a:t>
              </a:r>
              <a:r>
                <a: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nhân</a:t>
              </a:r>
              <a:r>
                <a: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endParaRPr lang="en-US" sz="4200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8060786" y="919693"/>
            <a:ext cx="4452428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200" dirty="0"/>
          </a:p>
        </p:txBody>
      </p:sp>
      <p:sp>
        <p:nvSpPr>
          <p:cNvPr id="8" name="Rectangle 7"/>
          <p:cNvSpPr/>
          <p:nvPr/>
        </p:nvSpPr>
        <p:spPr>
          <a:xfrm>
            <a:off x="8060786" y="2305543"/>
            <a:ext cx="4452428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endParaRPr lang="en-US" sz="4200" dirty="0"/>
          </a:p>
        </p:txBody>
      </p:sp>
      <p:sp>
        <p:nvSpPr>
          <p:cNvPr id="9" name="Rectangle 8"/>
          <p:cNvSpPr/>
          <p:nvPr/>
        </p:nvSpPr>
        <p:spPr>
          <a:xfrm>
            <a:off x="8060786" y="3574534"/>
            <a:ext cx="4452428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endParaRPr lang="en-US" sz="4200" dirty="0"/>
          </a:p>
        </p:txBody>
      </p:sp>
      <p:sp>
        <p:nvSpPr>
          <p:cNvPr id="10" name="Rectangle 9"/>
          <p:cNvSpPr/>
          <p:nvPr/>
        </p:nvSpPr>
        <p:spPr>
          <a:xfrm>
            <a:off x="8060785" y="4843525"/>
            <a:ext cx="4452428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endParaRPr lang="en-US" sz="4200" dirty="0"/>
          </a:p>
        </p:txBody>
      </p:sp>
      <p:sp>
        <p:nvSpPr>
          <p:cNvPr id="11" name="Rectangle 10"/>
          <p:cNvSpPr/>
          <p:nvPr/>
        </p:nvSpPr>
        <p:spPr>
          <a:xfrm>
            <a:off x="8060785" y="6112516"/>
            <a:ext cx="8862650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endParaRPr lang="en-US" sz="4200" dirty="0"/>
          </a:p>
        </p:txBody>
      </p:sp>
      <p:sp>
        <p:nvSpPr>
          <p:cNvPr id="12" name="Rectangle 11"/>
          <p:cNvSpPr/>
          <p:nvPr/>
        </p:nvSpPr>
        <p:spPr>
          <a:xfrm>
            <a:off x="8060783" y="7381507"/>
            <a:ext cx="8862650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743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2485</Words>
  <Application>Microsoft Office PowerPoint</Application>
  <PresentationFormat>Custom</PresentationFormat>
  <Paragraphs>225</Paragraphs>
  <Slides>27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Roboto Condensed Italics</vt:lpstr>
      <vt:lpstr>Times New Roman</vt:lpstr>
      <vt:lpstr>SVN-HC Rostrum</vt:lpstr>
      <vt:lpstr>Roboto Condensed Bold</vt:lpstr>
      <vt:lpstr>SVN-HC Quotes Script</vt:lpstr>
      <vt:lpstr>Aptos</vt:lpstr>
      <vt:lpstr>Calibri</vt:lpstr>
      <vt:lpstr>Arial</vt:lpstr>
      <vt:lpstr>SVN-HC 1</vt:lpstr>
      <vt:lpstr>SVN-HC 2</vt:lpstr>
      <vt:lpstr>思源黑体 CN Regular</vt:lpstr>
      <vt:lpstr>宋体</vt:lpstr>
      <vt:lpstr>Roboto Condensed</vt:lpstr>
      <vt:lpstr>SVN-HC Green Grove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7 - B1 - Đọc Bầy chim chìa vôi</dc:title>
  <cp:lastModifiedBy>Techsi.vn</cp:lastModifiedBy>
  <cp:revision>14</cp:revision>
  <dcterms:created xsi:type="dcterms:W3CDTF">2006-08-16T00:00:00Z</dcterms:created>
  <dcterms:modified xsi:type="dcterms:W3CDTF">2025-09-11T02:00:07Z</dcterms:modified>
  <dc:identifier>DAFHlGKkACY</dc:identifier>
</cp:coreProperties>
</file>